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5" r:id="rId2"/>
    <p:sldId id="279" r:id="rId3"/>
    <p:sldId id="277" r:id="rId4"/>
    <p:sldId id="273" r:id="rId5"/>
    <p:sldId id="278" r:id="rId6"/>
    <p:sldId id="280" r:id="rId7"/>
    <p:sldId id="276" r:id="rId8"/>
    <p:sldId id="283" r:id="rId9"/>
    <p:sldId id="28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B6A5AB7-2253-4E1F-969F-519C3CB26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7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B6A5AB7-2253-4E1F-969F-519C3CB26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B6A5AB7-2253-4E1F-969F-519C3CB26F0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B6A5AB7-2253-4E1F-969F-519C3CB26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6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5AB7-2253-4E1F-969F-519C3CB26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Структура отраслей АПК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4" y="4772810"/>
            <a:ext cx="5600156" cy="94218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Доцент кафедры политической </a:t>
            </a:r>
            <a:r>
              <a:rPr lang="ru-RU" sz="2400" dirty="0"/>
              <a:t>экономии и мировой </a:t>
            </a:r>
            <a:r>
              <a:rPr lang="ru-RU" sz="2400" dirty="0" smtClean="0"/>
              <a:t>экономики РГАУ-МСХА им</a:t>
            </a:r>
            <a:r>
              <a:rPr lang="ru-RU" sz="2400" dirty="0"/>
              <a:t>. </a:t>
            </a:r>
            <a:r>
              <a:rPr lang="ru-RU" sz="2400" dirty="0" smtClean="0"/>
              <a:t>                  К</a:t>
            </a:r>
            <a:r>
              <a:rPr lang="ru-RU" sz="2400" dirty="0"/>
              <a:t>. А. </a:t>
            </a:r>
            <a:r>
              <a:rPr lang="ru-RU" sz="2400" dirty="0" smtClean="0"/>
              <a:t>Тимирязева, </a:t>
            </a:r>
            <a:r>
              <a:rPr lang="ru-RU" sz="2400" dirty="0" err="1" smtClean="0"/>
              <a:t>к.э.н</a:t>
            </a:r>
            <a:r>
              <a:rPr lang="ru-RU" sz="2400" dirty="0" smtClean="0"/>
              <a:t>, </a:t>
            </a:r>
            <a:r>
              <a:rPr lang="ru-RU" sz="2400" dirty="0" err="1" smtClean="0"/>
              <a:t>Бесшапошный</a:t>
            </a:r>
            <a:r>
              <a:rPr lang="ru-RU" sz="2400" dirty="0" smtClean="0"/>
              <a:t> </a:t>
            </a:r>
            <a:r>
              <a:rPr lang="ru-RU" sz="2400" dirty="0"/>
              <a:t>М.Н.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509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Значение АПК для экономики страны на макроуровне: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05818"/>
            <a:ext cx="10515600" cy="4351338"/>
          </a:xfrm>
        </p:spPr>
        <p:txBody>
          <a:bodyPr/>
          <a:lstStyle/>
          <a:p>
            <a:r>
              <a:rPr lang="ru-RU" dirty="0"/>
              <a:t>Агропромышленный комплекс (АПК) — крупнейший межотраслевой комплекс, объединяющий несколько отраслей экономики, направленных на производство и переработку сельскохозяйственного сырья и получения из него продукции, доводимой до конечного потребителя. Агропромышленный комплекс (АПК) - совокупность отраслей экономики страны, включающая сельское хозяйство и отрасли промышленности, тесно связанные с сельскохозяйственным производством, осуществляющие перевозку, хранение, переработку сельскохозяйственной продукции, поставку ее потребителям, обеспечивающие сельское хозяйство техникой, химикатами и удобрениями, обслуживающие сельскохозяйственное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2612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такое отрасли АПК?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05817"/>
            <a:ext cx="10515600" cy="4351338"/>
          </a:xfrm>
        </p:spPr>
        <p:txBody>
          <a:bodyPr/>
          <a:lstStyle/>
          <a:p>
            <a:r>
              <a:rPr lang="ru-RU" dirty="0"/>
              <a:t>По экономическому значению отрасли подразделяют на основные и дополнительные. Те и другие обслуживаются подсобными отраслями (переработка продукции, производство тары, строительных материалов и др.), что позволяет полнее использовать трудовые и производственные ресурсы. </a:t>
            </a:r>
            <a:endParaRPr lang="ru-RU" dirty="0" smtClean="0"/>
          </a:p>
          <a:p>
            <a:r>
              <a:rPr lang="ru-RU" dirty="0" smtClean="0"/>
              <a:t>Выделяют </a:t>
            </a:r>
            <a:r>
              <a:rPr lang="ru-RU" dirty="0"/>
              <a:t>2 группы </a:t>
            </a:r>
            <a:r>
              <a:rPr lang="ru-RU" dirty="0" smtClean="0"/>
              <a:t>основных </a:t>
            </a:r>
            <a:r>
              <a:rPr lang="ru-RU" dirty="0"/>
              <a:t>отраслей: растениеводство и животноводство. Их соотношение характеризует отраслевую структуру сельского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353466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70" y="-111370"/>
            <a:ext cx="8792309" cy="1320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Место агропромышленного сектора в экономике Российской Федерации в 2020 г.</a:t>
            </a:r>
            <a:endParaRPr lang="ru-RU" sz="2400" dirty="0"/>
          </a:p>
        </p:txBody>
      </p:sp>
      <p:pic>
        <p:nvPicPr>
          <p:cNvPr id="1028" name="Picture 4" descr="https://cf2.ppt-online.org/files2/slide/2/27YWpcd9RGO6NjS4ieKHnq5vymbrMLosPz3fBx/slide-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15236" r="5080" b="22029"/>
          <a:stretch/>
        </p:blipFill>
        <p:spPr bwMode="auto">
          <a:xfrm>
            <a:off x="1674644" y="1652954"/>
            <a:ext cx="7571666" cy="39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2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АПК включает 4 сферы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794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Сельское хозяйство — ядро АПК, которое включает растениеводство, животноводство, фермерские хозяйства, личные подсобные хозяйства и т. д.</a:t>
            </a:r>
          </a:p>
          <a:p>
            <a:r>
              <a:rPr lang="ru-RU" dirty="0"/>
              <a:t>Отрасли и службы, обеспечивающие сельское хозяйство средствами производства и материальными ресурсами: тракторное и сельскохозяйственное машиностроение, производство минеральных удобрений, химикатов и др.</a:t>
            </a:r>
          </a:p>
          <a:p>
            <a:r>
              <a:rPr lang="ru-RU" dirty="0"/>
              <a:t>Отрасли, которые занимаются переработкой сельскохозяйственного сырья: пищевая промышленность, отрасли по первичной переработке сырья для лёгкой промышленности.</a:t>
            </a:r>
          </a:p>
          <a:p>
            <a:r>
              <a:rPr lang="ru-RU" dirty="0"/>
              <a:t>Инфраструктурный блок — производства, которые занимаются заготовкой сельскохозяйственного сырья, транспортировкой, хранением, торговля потребительскими товарами, подготовка кадров для сельского хозяйства, строительство в отраслях АПК.</a:t>
            </a:r>
          </a:p>
        </p:txBody>
      </p:sp>
    </p:spTree>
    <p:extLst>
      <p:ext uri="{BB962C8B-B14F-4D97-AF65-F5344CB8AC3E}">
        <p14:creationId xmlns:p14="http://schemas.microsoft.com/office/powerpoint/2010/main" val="23220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АПК;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469" y="1622242"/>
            <a:ext cx="8915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79" y="460129"/>
            <a:ext cx="10319959" cy="61504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Специфика формирования стоимости продукции в АПК</a:t>
            </a:r>
            <a:endParaRPr lang="ru-RU" sz="2400" dirty="0"/>
          </a:p>
        </p:txBody>
      </p:sp>
      <p:pic>
        <p:nvPicPr>
          <p:cNvPr id="1026" name="Picture 2" descr="https://inventure.com.ua/upload/mode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70" y="1424355"/>
            <a:ext cx="9466175" cy="47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Ресурсный потенциал АПК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275" y="1327638"/>
            <a:ext cx="7809199" cy="48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9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644</TotalTime>
  <Words>307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Тема1</vt:lpstr>
      <vt:lpstr>Структура отраслей АПК</vt:lpstr>
      <vt:lpstr>Значение АПК для экономики страны на макроуровне:</vt:lpstr>
      <vt:lpstr>Что такое отрасли АПК?</vt:lpstr>
      <vt:lpstr>Место агропромышленного сектора в экономике Российской Федерации в 2020 г.</vt:lpstr>
      <vt:lpstr>АПК включает 4 сферы деятельности:</vt:lpstr>
      <vt:lpstr>Развитие АПК;</vt:lpstr>
      <vt:lpstr>Специфика формирования стоимости продукции в АПК</vt:lpstr>
      <vt:lpstr>Ресурсный потенциал АПК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Власть, влияние, лидерство</dc:title>
  <dc:creator>Пользователь Windows</dc:creator>
  <cp:lastModifiedBy>Хлевной Александр Сергеевич</cp:lastModifiedBy>
  <cp:revision>73</cp:revision>
  <dcterms:created xsi:type="dcterms:W3CDTF">2021-05-20T09:59:27Z</dcterms:created>
  <dcterms:modified xsi:type="dcterms:W3CDTF">2024-02-08T07:57:45Z</dcterms:modified>
</cp:coreProperties>
</file>