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B6CDB89-16E8-4665-A666-7C0F75E5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2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B6CDB89-16E8-4665-A666-7C0F75E5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7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3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B6CDB89-16E8-4665-A666-7C0F75E5E76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66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B6CDB89-16E8-4665-A666-7C0F75E5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6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4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CDB89-16E8-4665-A666-7C0F75E5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Сельский туризм и устойчивое развитие сельских территорий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08851" y="5052234"/>
            <a:ext cx="5373249" cy="117313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Евграфова Людмила </a:t>
            </a:r>
            <a:r>
              <a:rPr lang="ru-RU" dirty="0" smtClean="0"/>
              <a:t>Владимировна, </a:t>
            </a:r>
            <a:r>
              <a:rPr lang="ru-RU" dirty="0"/>
              <a:t>кандидат экономических наук, доцент кафедры связей с общественностью и речевой коммуникации и </a:t>
            </a:r>
            <a:r>
              <a:rPr lang="ru-RU" dirty="0" smtClean="0"/>
              <a:t>туризма РГАУ-МСХА имени К. А. Тимирязева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25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Прекрасные места для отдыха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04"/>
          <a:stretch/>
        </p:blipFill>
        <p:spPr>
          <a:xfrm>
            <a:off x="1553635" y="1405467"/>
            <a:ext cx="9314390" cy="48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8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Маршрут «Русские усадьбы»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642533"/>
            <a:ext cx="10599256" cy="46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Маршрут «Русские усадьбы»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490" y="1405466"/>
            <a:ext cx="10035439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Маршрут «Русские усадьбы»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22400"/>
            <a:ext cx="10433448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5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Маршрут «Русские усадьбы»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388533"/>
            <a:ext cx="9704148" cy="47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3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90133"/>
            <a:ext cx="11033406" cy="458523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47725" y="432859"/>
            <a:ext cx="10020300" cy="758825"/>
          </a:xfrm>
        </p:spPr>
        <p:txBody>
          <a:bodyPr/>
          <a:lstStyle/>
          <a:p>
            <a:r>
              <a:rPr lang="ru-RU" dirty="0"/>
              <a:t>Маршрут «Русские усадьбы»</a:t>
            </a:r>
          </a:p>
        </p:txBody>
      </p:sp>
    </p:spTree>
    <p:extLst>
      <p:ext uri="{BB962C8B-B14F-4D97-AF65-F5344CB8AC3E}">
        <p14:creationId xmlns:p14="http://schemas.microsoft.com/office/powerpoint/2010/main" val="1847047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354666"/>
            <a:ext cx="9751187" cy="483923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Маршрут «Русские усадьбы»</a:t>
            </a:r>
          </a:p>
        </p:txBody>
      </p:sp>
    </p:spTree>
    <p:extLst>
      <p:ext uri="{BB962C8B-B14F-4D97-AF65-F5344CB8AC3E}">
        <p14:creationId xmlns:p14="http://schemas.microsoft.com/office/powerpoint/2010/main" val="2783337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Маршрут «Русские усадьбы»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22400"/>
            <a:ext cx="10930071" cy="4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73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570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Устойчивый </a:t>
            </a:r>
            <a:r>
              <a:rPr lang="ru-RU" dirty="0" smtClean="0"/>
              <a:t>туризм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910" y="1540933"/>
            <a:ext cx="7598811" cy="46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3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Прямой вклад в мультипликативный эффект от </a:t>
            </a:r>
            <a:r>
              <a:rPr lang="ru-RU" dirty="0" smtClean="0"/>
              <a:t>туризма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0349" y="1456267"/>
            <a:ext cx="6217795" cy="47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8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Косвенный вклад в мультипликативный эффект от </a:t>
            </a:r>
            <a:r>
              <a:rPr lang="ru-RU" dirty="0" smtClean="0"/>
              <a:t>туризма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4"/>
          <a:stretch/>
        </p:blipFill>
        <p:spPr>
          <a:xfrm>
            <a:off x="4538134" y="1353468"/>
            <a:ext cx="7291448" cy="4255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0029"/>
          <a:stretch/>
        </p:blipFill>
        <p:spPr>
          <a:xfrm>
            <a:off x="847725" y="1353468"/>
            <a:ext cx="406400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10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Вынужденный вклад в мультипликативный эффект от </a:t>
            </a:r>
            <a:r>
              <a:rPr lang="ru-RU" dirty="0" smtClean="0"/>
              <a:t>туризма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2929352"/>
            <a:ext cx="10358002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5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отбора проектов развития сельского туризма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371599"/>
            <a:ext cx="5576897" cy="4859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22" y="1371585"/>
            <a:ext cx="5360665" cy="48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4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Критерии отбора проектов развития сельского </a:t>
            </a:r>
            <a:r>
              <a:rPr lang="ru-RU" dirty="0" smtClean="0"/>
              <a:t>туризма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283757"/>
            <a:ext cx="4281256" cy="4960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1283757"/>
            <a:ext cx="6433608" cy="49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Проекты по развитию </a:t>
            </a:r>
            <a:r>
              <a:rPr lang="ru-RU" dirty="0" err="1" smtClean="0"/>
              <a:t>Агротуризма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812" y="1388533"/>
            <a:ext cx="9102213" cy="48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9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Проекты по развитию </a:t>
            </a:r>
            <a:r>
              <a:rPr lang="ru-RU" dirty="0" err="1" smtClean="0"/>
              <a:t>Агротуризма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1453091"/>
            <a:ext cx="5241689" cy="4829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76" y="1453091"/>
            <a:ext cx="4972458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</TotalTime>
  <Words>118</Words>
  <Application>Microsoft Office PowerPoint</Application>
  <PresentationFormat>Широкоэкранный</PresentationFormat>
  <Paragraphs>19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Тема1</vt:lpstr>
      <vt:lpstr>Сельский туризм и устойчивое развитие сельских территорий</vt:lpstr>
      <vt:lpstr>Устойчивый туризм</vt:lpstr>
      <vt:lpstr>Прямой вклад в мультипликативный эффект от туризма</vt:lpstr>
      <vt:lpstr>Косвенный вклад в мультипликативный эффект от туризма</vt:lpstr>
      <vt:lpstr>Вынужденный вклад в мультипликативный эффект от туризма</vt:lpstr>
      <vt:lpstr>Критерии отбора проектов развития сельского туризма</vt:lpstr>
      <vt:lpstr>Критерии отбора проектов развития сельского туризма</vt:lpstr>
      <vt:lpstr>Проекты по развитию Агротуризма</vt:lpstr>
      <vt:lpstr>Проекты по развитию Агротуризма</vt:lpstr>
      <vt:lpstr>Прекрасные места для отдыха</vt:lpstr>
      <vt:lpstr>Маршрут «Русские усадьбы»</vt:lpstr>
      <vt:lpstr>Маршрут «Русские усадьбы»</vt:lpstr>
      <vt:lpstr>Маршрут «Русские усадьбы»</vt:lpstr>
      <vt:lpstr>Маршрут «Русские усадьбы»</vt:lpstr>
      <vt:lpstr>Маршрут «Русские усадьбы»</vt:lpstr>
      <vt:lpstr>Маршрут «Русские усадьбы»</vt:lpstr>
      <vt:lpstr>Маршрут «Русские усадьбы»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Сельский туризм и устойчивое развитие сельских территорий</dc:title>
  <dc:creator>Ноутбук аудитория FosAGRO</dc:creator>
  <cp:lastModifiedBy>Хлевной Александр Сергеевич</cp:lastModifiedBy>
  <cp:revision>3</cp:revision>
  <dcterms:created xsi:type="dcterms:W3CDTF">2024-02-06T08:44:10Z</dcterms:created>
  <dcterms:modified xsi:type="dcterms:W3CDTF">2024-02-08T14:45:20Z</dcterms:modified>
</cp:coreProperties>
</file>