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727C574-C653-456B-8933-FF58308F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727C574-C653-456B-8933-FF58308F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5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727C574-C653-456B-8933-FF58308F9B0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54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727C574-C653-456B-8933-FF58308F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9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C574-C653-456B-8933-FF58308F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5" y="5062204"/>
            <a:ext cx="4807675" cy="89305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034A90"/>
                </a:solidFill>
              </a:rPr>
              <a:t>А.Б. </a:t>
            </a:r>
            <a:r>
              <a:rPr lang="ru-RU" b="1" dirty="0" err="1">
                <a:solidFill>
                  <a:srgbClr val="034A90"/>
                </a:solidFill>
              </a:rPr>
              <a:t>Оришев</a:t>
            </a:r>
            <a:r>
              <a:rPr lang="ru-RU" b="1" dirty="0">
                <a:solidFill>
                  <a:srgbClr val="034A90"/>
                </a:solidFill>
              </a:rPr>
              <a:t> - доктор исторических наук, доцент, заведующий кафедрой истории РГАУ-МСХА имени К.А. Тимирязева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5974" r="808"/>
          <a:stretch/>
        </p:blipFill>
        <p:spPr>
          <a:xfrm>
            <a:off x="1158240" y="1089129"/>
            <a:ext cx="4470400" cy="441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Эффективная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коммуникация: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технологии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публичного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выступления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4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ответов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20825"/>
            <a:ext cx="59594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5</a:t>
            </a:r>
          </a:p>
          <a:p>
            <a:r>
              <a:rPr lang="ru-RU" dirty="0"/>
              <a:t>Метафора, история из жизни. Этот прием эффективно использовать при ответах на бытовые вопросы. </a:t>
            </a:r>
          </a:p>
          <a:p>
            <a:endParaRPr lang="ru-RU" dirty="0"/>
          </a:p>
          <a:p>
            <a:r>
              <a:rPr lang="ru-RU" dirty="0"/>
              <a:t>В.В. Жириновский мастерски </a:t>
            </a:r>
            <a:r>
              <a:rPr lang="ru-RU" dirty="0" smtClean="0"/>
              <a:t>владеет </a:t>
            </a:r>
            <a:r>
              <a:rPr lang="ru-RU" dirty="0"/>
              <a:t>этим </a:t>
            </a:r>
            <a:r>
              <a:rPr lang="ru-RU" dirty="0" smtClean="0"/>
              <a:t>приемом.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686559"/>
            <a:ext cx="4459328" cy="29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ответов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427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6</a:t>
            </a:r>
          </a:p>
          <a:p>
            <a:r>
              <a:rPr lang="ru-RU" dirty="0"/>
              <a:t>уточнение вопроса. «Если я Вас правильно понял», «Наверняка Вы имели ввиду»</a:t>
            </a:r>
          </a:p>
          <a:p>
            <a:r>
              <a:rPr lang="ru-RU" dirty="0"/>
              <a:t>+ еще рекомендации:</a:t>
            </a:r>
          </a:p>
          <a:p>
            <a:r>
              <a:rPr lang="ru-RU" dirty="0"/>
              <a:t>не употреблять специальных терминов и иностранных слов;</a:t>
            </a:r>
          </a:p>
          <a:p>
            <a:r>
              <a:rPr lang="ru-RU" dirty="0"/>
              <a:t>не касаться абстрактных тем;</a:t>
            </a:r>
          </a:p>
          <a:p>
            <a:r>
              <a:rPr lang="ru-RU" dirty="0"/>
              <a:t>не противоречить самому себе;</a:t>
            </a:r>
          </a:p>
          <a:p>
            <a:r>
              <a:rPr lang="ru-RU" dirty="0"/>
              <a:t>не делать заявлений, которые не в состоянии подтвердить фактами;</a:t>
            </a:r>
          </a:p>
          <a:p>
            <a:r>
              <a:rPr lang="ru-RU" dirty="0"/>
              <a:t>избегать длинных монологов.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3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06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выступлению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20825"/>
            <a:ext cx="10515600" cy="4351338"/>
          </a:xfrm>
        </p:spPr>
        <p:txBody>
          <a:bodyPr/>
          <a:lstStyle/>
          <a:p>
            <a:r>
              <a:rPr lang="ru-RU" dirty="0"/>
              <a:t>Готовим тезисы выступления: формулируем основные мысли, которые озвучить в ходе выступления. Важно, чтобы выступление было последовательным и нескучным. </a:t>
            </a:r>
          </a:p>
          <a:p>
            <a:r>
              <a:rPr lang="ru-RU" dirty="0"/>
              <a:t>Заготавливаем две-три шутки для того, чтобы взбодрить аудиторию.  Выигрышным моментом являются многочисленные примеры из жизни. </a:t>
            </a:r>
          </a:p>
          <a:p>
            <a:r>
              <a:rPr lang="ru-RU" dirty="0"/>
              <a:t>Выясняем информацию о том месте, где придется выступать: какой зал, какая в нем акустика, какая аппаратура, либо это просто улица.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30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81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Первые 90 секунд решают все!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59" y="2293496"/>
            <a:ext cx="503573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19225"/>
            <a:ext cx="10515600" cy="4351338"/>
          </a:xfrm>
        </p:spPr>
        <p:txBody>
          <a:bodyPr/>
          <a:lstStyle/>
          <a:p>
            <a:r>
              <a:rPr lang="ru-RU" dirty="0"/>
              <a:t>Поинтересоваться, всем ли хорошо слышно, удобно ли расположилась публика</a:t>
            </a:r>
          </a:p>
          <a:p>
            <a:r>
              <a:rPr lang="ru-RU" dirty="0"/>
              <a:t>Выразить восхищение краем, природой, сказать о том, что  понравился такой-то дом, завод, парк, сквер</a:t>
            </a:r>
          </a:p>
          <a:p>
            <a:r>
              <a:rPr lang="ru-RU" dirty="0"/>
              <a:t>Продемонстрировать свое умение руководить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В неуправляемой аудитории стоит сделать то, что публика не ждет!!!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23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Состояния оратора и публичное выступление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19225"/>
            <a:ext cx="10515600" cy="4351338"/>
          </a:xfrm>
        </p:spPr>
        <p:txBody>
          <a:bodyPr/>
          <a:lstStyle/>
          <a:p>
            <a:r>
              <a:rPr lang="ru-RU" dirty="0" smtClean="0"/>
              <a:t>управляем </a:t>
            </a:r>
            <a:r>
              <a:rPr lang="ru-RU" dirty="0"/>
              <a:t>своими чувствами, снижаем степень волнения:</a:t>
            </a:r>
          </a:p>
          <a:p>
            <a:r>
              <a:rPr lang="ru-RU" dirty="0"/>
              <a:t>перед выступлением - быстрая походка в течение пяти минут;</a:t>
            </a:r>
          </a:p>
          <a:p>
            <a:r>
              <a:rPr lang="ru-RU" dirty="0"/>
              <a:t>держать руки свободно опущенными, но не засовывать их в карманы;</a:t>
            </a:r>
          </a:p>
          <a:p>
            <a:r>
              <a:rPr lang="ru-RU" dirty="0"/>
              <a:t>несколько раз подвигать челюстью вперед, назад; </a:t>
            </a:r>
          </a:p>
          <a:p>
            <a:r>
              <a:rPr lang="ru-RU" dirty="0"/>
              <a:t>три-пять раз сделать глубокий вдох и выдох;</a:t>
            </a:r>
          </a:p>
          <a:p>
            <a:r>
              <a:rPr lang="ru-RU" dirty="0"/>
              <a:t>сказать себе на выдохе плавно – спокойствие;</a:t>
            </a:r>
          </a:p>
          <a:p>
            <a:r>
              <a:rPr lang="ru-RU" dirty="0"/>
              <a:t>не надо стесняться разминаться, как разминаются перед выступлением спортсмены, актеры, артисты. Лучше найти что-то индивидуальное, что лучше всего помогает конкретному оратору;</a:t>
            </a:r>
          </a:p>
          <a:p>
            <a:r>
              <a:rPr lang="ru-RU" dirty="0"/>
              <a:t>зажать в руках монету или другой мелкий предмет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71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ответов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1</a:t>
            </a:r>
          </a:p>
          <a:p>
            <a:pPr marL="0" indent="0">
              <a:buNone/>
            </a:pPr>
            <a:r>
              <a:rPr lang="ru-RU" dirty="0"/>
              <a:t>Универсальная схема согласия и мягкого перевода на нужную точку зрения:</a:t>
            </a:r>
          </a:p>
          <a:p>
            <a:r>
              <a:rPr lang="ru-RU" dirty="0"/>
              <a:t>сам вопрос; </a:t>
            </a:r>
          </a:p>
          <a:p>
            <a:r>
              <a:rPr lang="ru-RU" dirty="0"/>
              <a:t>присоединение, заинтересованность, согласие с мнением другого; </a:t>
            </a:r>
          </a:p>
          <a:p>
            <a:r>
              <a:rPr lang="ru-RU" dirty="0"/>
              <a:t>связка на отстройку от вопроса; </a:t>
            </a:r>
          </a:p>
          <a:p>
            <a:r>
              <a:rPr lang="ru-RU" dirty="0"/>
              <a:t>переход к своей точке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27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ответов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7240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2</a:t>
            </a:r>
          </a:p>
          <a:p>
            <a:r>
              <a:rPr lang="ru-RU" dirty="0"/>
              <a:t>уточнение вопроса, с переформированием его под то, что выгодно Вам. Далее, ответ на свой же вопрос. Примерами уточнения могут быть следующие фразы: правильно ли я вас понял?, если я вас правильно понял?, наверняка вы имели ввиду... Произнеся эти слова, Вы делаете поворот, направляя разговор в выгодное для себя русло.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27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ответов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3156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3</a:t>
            </a:r>
          </a:p>
          <a:p>
            <a:r>
              <a:rPr lang="ru-RU" dirty="0"/>
              <a:t>уход от вопроса с переносом времени ответа. Примеры: отличный вопрос, спасибо, что вы его задали, я постараюсь ответить на него чуть позже. Этот прием можно использовать один-два раза в течении выступления, но не больше. </a:t>
            </a:r>
          </a:p>
          <a:p>
            <a:r>
              <a:rPr lang="ru-RU" dirty="0"/>
              <a:t>Сергей Кириенко “Будет ли уволен директор завода?». «Цель моего визита ознакомительная. Надо повстречаться с людьми».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60" y="1825625"/>
            <a:ext cx="4348125" cy="28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1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ответов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Вариант 4</a:t>
            </a:r>
          </a:p>
          <a:p>
            <a:r>
              <a:rPr lang="ru-RU" dirty="0"/>
              <a:t>нейтрализация группы. Примеры: отличный вопрос, он требует особого внимания. Кто еще разделяет мнение товарища? Этим вопросом стоит заняться отдельно. Иван Иванович, подойдите к группе товарищей и запишите все, что они скажут. Мы с этим разберемся.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653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</TotalTime>
  <Words>570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Тема1</vt:lpstr>
      <vt:lpstr>Эффективная  коммуникация:  технологии публичного  выступления </vt:lpstr>
      <vt:lpstr>Подготовка к выступлению</vt:lpstr>
      <vt:lpstr>Ход выступления</vt:lpstr>
      <vt:lpstr>Ход выступления</vt:lpstr>
      <vt:lpstr>Состояния оратора и публичное выступление</vt:lpstr>
      <vt:lpstr>Технология ответов на вопросы</vt:lpstr>
      <vt:lpstr>Технология ответов на вопросы</vt:lpstr>
      <vt:lpstr>Технология ответов на вопросы</vt:lpstr>
      <vt:lpstr>Технология ответов на вопросы</vt:lpstr>
      <vt:lpstr>Технология ответов на вопросы</vt:lpstr>
      <vt:lpstr>Технология ответов на вопросы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 коммуникация:  технологии публичного  выступления</dc:title>
  <dc:creator>Ноутбук аудитория FosAGRO</dc:creator>
  <cp:lastModifiedBy>Хлевной Александр Сергеевич</cp:lastModifiedBy>
  <cp:revision>4</cp:revision>
  <dcterms:created xsi:type="dcterms:W3CDTF">2024-02-07T12:05:27Z</dcterms:created>
  <dcterms:modified xsi:type="dcterms:W3CDTF">2024-02-16T09:17:30Z</dcterms:modified>
</cp:coreProperties>
</file>