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A01257F-C257-44E9-959D-D05AA9DDB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96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A01257F-C257-44E9-959D-D05AA9DDB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9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A01257F-C257-44E9-959D-D05AA9DDB60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25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A01257F-C257-44E9-959D-D05AA9DDB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2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6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257F-C257-44E9-959D-D05AA9DDB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285" y="2105129"/>
            <a:ext cx="5261972" cy="26676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Эффективная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коммуникация: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невербальное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общение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4" y="4772810"/>
            <a:ext cx="4739459" cy="1323190"/>
          </a:xfrm>
        </p:spPr>
        <p:txBody>
          <a:bodyPr>
            <a:normAutofit/>
          </a:bodyPr>
          <a:lstStyle/>
          <a:p>
            <a:r>
              <a:rPr lang="ru-RU" b="1" dirty="0" smtClean="0"/>
              <a:t>Александр Б</a:t>
            </a:r>
            <a:r>
              <a:rPr lang="ru-RU" b="1" dirty="0" smtClean="0"/>
              <a:t>орисович</a:t>
            </a:r>
            <a:r>
              <a:rPr lang="ru-RU" b="1" dirty="0" smtClean="0"/>
              <a:t> </a:t>
            </a:r>
            <a:r>
              <a:rPr lang="ru-RU" b="1" dirty="0" err="1"/>
              <a:t>Оришев</a:t>
            </a:r>
            <a:r>
              <a:rPr lang="ru-RU" b="1" dirty="0"/>
              <a:t> - доктор исторических наук, доцент, заведующий кафедрой истории РГАУ-МСХА имени К.А. Тимирязева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Рука приставлена к лицу – внимание, опора для лица – усталость.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4" y="1494885"/>
            <a:ext cx="4288479" cy="4519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1494885"/>
            <a:ext cx="4764590" cy="45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3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внушение – куда смотрим?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8740" y="1322962"/>
            <a:ext cx="3158270" cy="48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Секреты мебели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870643"/>
            <a:ext cx="3761558" cy="3755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283" y="1870643"/>
            <a:ext cx="3977687" cy="3977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602" y="1812725"/>
            <a:ext cx="3877392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Повышение статуса хозяина кабинета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2159539"/>
            <a:ext cx="5309259" cy="3718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185" y="1908838"/>
            <a:ext cx="3968840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51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Отдельный вопрос: прикосновения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706" y="1497866"/>
            <a:ext cx="7194337" cy="45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3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19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Сколько информации мы передаем через невербальное общение?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0602" y="1322961"/>
            <a:ext cx="4834546" cy="48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Читать жесты – это читать мысли!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532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Однако: </a:t>
            </a:r>
          </a:p>
          <a:p>
            <a:r>
              <a:rPr lang="ru-RU" dirty="0"/>
              <a:t>Нельзя по одному жесту делать выводы;</a:t>
            </a:r>
          </a:p>
          <a:p>
            <a:r>
              <a:rPr lang="ru-RU" dirty="0"/>
              <a:t>Культуры могут отличаться (пример: болгары – да или нет);</a:t>
            </a:r>
          </a:p>
          <a:p>
            <a:r>
              <a:rPr lang="ru-RU" dirty="0"/>
              <a:t>Мужские и женские жесты – большая разница.</a:t>
            </a:r>
          </a:p>
          <a:p>
            <a:r>
              <a:rPr lang="ru-RU" dirty="0"/>
              <a:t>Зоны личного общения -  у сельских жителей они шире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012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жеста – просьба передвинуть вещь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572705"/>
            <a:ext cx="295374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39" y="1572705"/>
            <a:ext cx="322278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195" y="1572705"/>
            <a:ext cx="32444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Жесты обмана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889" y="1303506"/>
            <a:ext cx="8539972" cy="48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9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Жесты  доверия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023" y="1322961"/>
            <a:ext cx="8661703" cy="4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Скрещенные руки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500" y="1381329"/>
            <a:ext cx="8420750" cy="47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8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Барабанит пальцами по столу – человек спешит, нервничает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944" y="1303507"/>
            <a:ext cx="8613861" cy="48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3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Жесты раскаяния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555507"/>
            <a:ext cx="4743099" cy="434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863" y="1549411"/>
            <a:ext cx="466994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25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</TotalTime>
  <Words>136</Words>
  <Application>Microsoft Office PowerPoint</Application>
  <PresentationFormat>Широкоэкранный</PresentationFormat>
  <Paragraphs>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Тема1</vt:lpstr>
      <vt:lpstr>Эффективная  коммуникация:  невербальное  общение </vt:lpstr>
      <vt:lpstr>Сколько информации мы передаем через невербальное общение? </vt:lpstr>
      <vt:lpstr>Читать жесты – это читать мысли!</vt:lpstr>
      <vt:lpstr>Значимость жеста – просьба передвинуть вещь </vt:lpstr>
      <vt:lpstr>Жесты обмана</vt:lpstr>
      <vt:lpstr>Жесты  доверия</vt:lpstr>
      <vt:lpstr>Скрещенные руки</vt:lpstr>
      <vt:lpstr>Барабанит пальцами по столу – человек спешит, нервничает</vt:lpstr>
      <vt:lpstr>Жесты раскаяния </vt:lpstr>
      <vt:lpstr>Рука приставлена к лицу – внимание, опора для лица – усталость.</vt:lpstr>
      <vt:lpstr>Делаем внушение – куда смотрим?</vt:lpstr>
      <vt:lpstr>Секреты мебели</vt:lpstr>
      <vt:lpstr>Повышение статуса хозяина кабинета </vt:lpstr>
      <vt:lpstr>Отдельный вопрос: прикосновения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Эффективная  коммуникация:  невербальное  общение </dc:title>
  <dc:creator>Ноутбук аудитория FosAGRO</dc:creator>
  <cp:lastModifiedBy>Ноутбук аудитория FosAGRO</cp:lastModifiedBy>
  <cp:revision>3</cp:revision>
  <dcterms:created xsi:type="dcterms:W3CDTF">2024-02-07T11:56:20Z</dcterms:created>
  <dcterms:modified xsi:type="dcterms:W3CDTF">2024-02-08T08:42:14Z</dcterms:modified>
</cp:coreProperties>
</file>