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Совокупный объем рынка лизинга в 2018 г, млрд USDA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США</c:v>
                </c:pt>
                <c:pt idx="1">
                  <c:v>Китай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Япония</c:v>
                </c:pt>
                <c:pt idx="5">
                  <c:v>Франция</c:v>
                </c:pt>
                <c:pt idx="6">
                  <c:v>Италия</c:v>
                </c:pt>
                <c:pt idx="7">
                  <c:v>Австралия</c:v>
                </c:pt>
                <c:pt idx="8">
                  <c:v>Канада</c:v>
                </c:pt>
                <c:pt idx="9">
                  <c:v>Польша</c:v>
                </c:pt>
                <c:pt idx="10">
                  <c:v>Швеция</c:v>
                </c:pt>
                <c:pt idx="11">
                  <c:v>Россия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428.4</c:v>
                </c:pt>
                <c:pt idx="1">
                  <c:v>254.42</c:v>
                </c:pt>
                <c:pt idx="2">
                  <c:v>92.17</c:v>
                </c:pt>
                <c:pt idx="3">
                  <c:v>73.319999999999993</c:v>
                </c:pt>
                <c:pt idx="4">
                  <c:v>66.34</c:v>
                </c:pt>
                <c:pt idx="5">
                  <c:v>52.18</c:v>
                </c:pt>
                <c:pt idx="6">
                  <c:v>35.9</c:v>
                </c:pt>
                <c:pt idx="7">
                  <c:v>28.51</c:v>
                </c:pt>
                <c:pt idx="8">
                  <c:v>24.46</c:v>
                </c:pt>
                <c:pt idx="9">
                  <c:v>22.2</c:v>
                </c:pt>
                <c:pt idx="10">
                  <c:v>20.88</c:v>
                </c:pt>
                <c:pt idx="11">
                  <c:v>20.59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EB-416F-995F-8432AD0AD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-236431872"/>
        <c:axId val="-236431328"/>
      </c:barChart>
      <c:catAx>
        <c:axId val="-2364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36431328"/>
        <c:crosses val="autoZero"/>
        <c:auto val="1"/>
        <c:lblAlgn val="ctr"/>
        <c:lblOffset val="100"/>
        <c:noMultiLvlLbl val="0"/>
      </c:catAx>
      <c:valAx>
        <c:axId val="-2364313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2364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37020014270362E-2"/>
          <c:y val="2.9307493508610467E-2"/>
          <c:w val="0.95944951816235857"/>
          <c:h val="0.9088849537174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31-43AB-9216-8E483613C9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31-43AB-9216-8E483613C9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31-43AB-9216-8E483613C97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31-43AB-9216-8E483613C97F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2E915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31-43AB-9216-8E483613C97F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2E915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31-43AB-9216-8E483613C97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31-43AB-9216-8E483613C9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B31-43AB-9216-8E483613C97F}"/>
              </c:ext>
            </c:extLst>
          </c:dPt>
          <c:dLbls>
            <c:dLbl>
              <c:idx val="7"/>
              <c:layout>
                <c:manualLayout>
                  <c:x val="5.1051017854790142E-3"/>
                  <c:y val="-9.0573646154281403E-18"/>
                </c:manualLayout>
              </c:layout>
              <c:tx>
                <c:rich>
                  <a:bodyPr/>
                  <a:lstStyle/>
                  <a:p>
                    <a:fld id="{3FBBAEE1-18F5-4FB4-BF3B-0F3AE99F1BB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B31-43AB-9216-8E483613C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1629.73</c:v>
                </c:pt>
                <c:pt idx="1">
                  <c:v>2258.42</c:v>
                </c:pt>
                <c:pt idx="2">
                  <c:v>2339.6799999999998</c:v>
                </c:pt>
                <c:pt idx="3">
                  <c:v>2782.97</c:v>
                </c:pt>
                <c:pt idx="4">
                  <c:v>2699.48</c:v>
                </c:pt>
                <c:pt idx="5">
                  <c:v>2520.9899999999998</c:v>
                </c:pt>
                <c:pt idx="6">
                  <c:v>2809.3</c:v>
                </c:pt>
                <c:pt idx="7">
                  <c:v>3995.92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31-43AB-9216-8E483613C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-385967136"/>
        <c:axId val="-385965504"/>
      </c:barChart>
      <c:catAx>
        <c:axId val="-3859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5965504"/>
        <c:crosses val="autoZero"/>
        <c:auto val="1"/>
        <c:lblAlgn val="ctr"/>
        <c:lblOffset val="100"/>
        <c:noMultiLvlLbl val="0"/>
      </c:catAx>
      <c:valAx>
        <c:axId val="-3859655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-38596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384185-578F-4B9D-BF14-7AE465A7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5B53-05E1-498C-B359-84EAA97A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096503"/>
            <a:ext cx="5252815" cy="2387600"/>
          </a:xfrm>
        </p:spPr>
        <p:txBody>
          <a:bodyPr/>
          <a:lstStyle/>
          <a:p>
            <a:r>
              <a:rPr lang="ru-RU" dirty="0"/>
              <a:t>Лекция 2. </a:t>
            </a:r>
            <a:br>
              <a:rPr lang="ru-RU" dirty="0"/>
            </a:br>
            <a:r>
              <a:rPr lang="ru-RU" sz="3600" dirty="0"/>
              <a:t>Тенденции </a:t>
            </a:r>
            <a:br>
              <a:rPr lang="ru-RU" sz="3600" dirty="0"/>
            </a:br>
            <a:r>
              <a:rPr lang="ru-RU" sz="3600" dirty="0"/>
              <a:t>и перспективы </a:t>
            </a:r>
            <a:br>
              <a:rPr lang="ru-RU" sz="3600" dirty="0"/>
            </a:br>
            <a:r>
              <a:rPr lang="ru-RU" sz="3600" dirty="0"/>
              <a:t>развития лизинга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4" y="4590288"/>
            <a:ext cx="4150323" cy="1222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300" dirty="0" err="1"/>
              <a:t>Давлетшин</a:t>
            </a:r>
            <a:r>
              <a:rPr lang="ru-RU" sz="2300" dirty="0"/>
              <a:t> А.Н.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Акционерное общество</a:t>
            </a:r>
            <a:br>
              <a:rPr lang="ru-RU" dirty="0">
                <a:latin typeface="+mj-lt"/>
              </a:rPr>
            </a:br>
            <a:r>
              <a:rPr lang="ru-RU" cap="all" dirty="0" err="1">
                <a:latin typeface="+mj-lt"/>
              </a:rPr>
              <a:t>Росагролизинг</a:t>
            </a:r>
            <a:endParaRPr lang="ru-RU" cap="all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9B0EAD-481E-4A2F-8211-EE9FB5EE7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t="1887" r="3428"/>
          <a:stretch/>
        </p:blipFill>
        <p:spPr>
          <a:xfrm>
            <a:off x="688946" y="1018816"/>
            <a:ext cx="4873925" cy="48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компании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90738" y="56785"/>
            <a:ext cx="7124662" cy="105671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2400"/>
              </a:lnSpc>
              <a:spcBef>
                <a:spcPts val="600"/>
              </a:spcBef>
            </a:pP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290257" y="2772390"/>
            <a:ext cx="3216472" cy="3662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24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tx1"/>
                </a:solidFill>
              </a:rPr>
              <a:t>От</a:t>
            </a:r>
            <a:r>
              <a:rPr lang="en-US" sz="4000" b="1" dirty="0">
                <a:solidFill>
                  <a:schemeClr val="tx1"/>
                </a:solidFill>
              </a:rPr>
              <a:t> 3%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3168" y="3135024"/>
            <a:ext cx="1687945" cy="271471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Льготное удорожание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0537" y="2456569"/>
            <a:ext cx="216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/>
              <a:t>От</a:t>
            </a:r>
            <a:r>
              <a:rPr lang="ru-RU" sz="4000" b="1" dirty="0"/>
              <a:t> 0%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10537" y="3135024"/>
            <a:ext cx="2697442" cy="30506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Аванс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3168" y="4692912"/>
            <a:ext cx="216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/>
              <a:t>До </a:t>
            </a:r>
            <a:r>
              <a:rPr lang="ru-RU" sz="4000" b="1" dirty="0"/>
              <a:t>7 лет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53168" y="5329415"/>
            <a:ext cx="2570839" cy="29784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Срок лизинга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10537" y="5644981"/>
            <a:ext cx="1992208" cy="3967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График платежей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10537" y="4779441"/>
            <a:ext cx="35795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/>
              <a:t>Аннуитетный,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400" b="1" dirty="0"/>
              <a:t>сезонный, </a:t>
            </a:r>
            <a:br>
              <a:rPr lang="ru-RU" sz="2400" b="1" dirty="0"/>
            </a:br>
            <a:r>
              <a:rPr lang="ru-RU" sz="2400" b="1" dirty="0"/>
              <a:t>регрессивный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844316" y="1437708"/>
            <a:ext cx="5093168" cy="984244"/>
            <a:chOff x="844316" y="1437708"/>
            <a:chExt cx="5093168" cy="9842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66972" y="1437708"/>
              <a:ext cx="4270512" cy="98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>
                  <a:solidFill>
                    <a:schemeClr val="accent2"/>
                  </a:solidFill>
                </a:rPr>
                <a:t>Крупнейший </a:t>
              </a:r>
              <a:r>
                <a:rPr lang="ru-RU" b="1" dirty="0" err="1">
                  <a:solidFill>
                    <a:schemeClr val="accent2"/>
                  </a:solidFill>
                </a:rPr>
                <a:t>маркетплейс</a:t>
              </a:r>
              <a:r>
                <a:rPr lang="ru-RU" b="1" dirty="0">
                  <a:solidFill>
                    <a:schemeClr val="accent2"/>
                  </a:solidFill>
                </a:rPr>
                <a:t> </a:t>
              </a:r>
              <a:r>
                <a:rPr lang="ru-RU" dirty="0"/>
                <a:t>сельхозтехники с непрерывно расширяющимся дополнительным функционалом</a:t>
              </a:r>
            </a:p>
          </p:txBody>
        </p:sp>
        <p:sp>
          <p:nvSpPr>
            <p:cNvPr id="24" name="Freeform 68"/>
            <p:cNvSpPr>
              <a:spLocks noEditPoints="1"/>
            </p:cNvSpPr>
            <p:nvPr/>
          </p:nvSpPr>
          <p:spPr bwMode="auto">
            <a:xfrm>
              <a:off x="844316" y="1590291"/>
              <a:ext cx="681161" cy="637210"/>
            </a:xfrm>
            <a:custGeom>
              <a:avLst/>
              <a:gdLst>
                <a:gd name="T0" fmla="*/ 246955 w 256"/>
                <a:gd name="T1" fmla="*/ 136437 h 216"/>
                <a:gd name="T2" fmla="*/ 415925 w 256"/>
                <a:gd name="T3" fmla="*/ 136437 h 216"/>
                <a:gd name="T4" fmla="*/ 370433 w 256"/>
                <a:gd name="T5" fmla="*/ 116946 h 216"/>
                <a:gd name="T6" fmla="*/ 350937 w 256"/>
                <a:gd name="T7" fmla="*/ 97455 h 216"/>
                <a:gd name="T8" fmla="*/ 311944 w 256"/>
                <a:gd name="T9" fmla="*/ 97455 h 216"/>
                <a:gd name="T10" fmla="*/ 292447 w 256"/>
                <a:gd name="T11" fmla="*/ 116946 h 216"/>
                <a:gd name="T12" fmla="*/ 292447 w 256"/>
                <a:gd name="T13" fmla="*/ 155928 h 216"/>
                <a:gd name="T14" fmla="*/ 311944 w 256"/>
                <a:gd name="T15" fmla="*/ 175419 h 216"/>
                <a:gd name="T16" fmla="*/ 350937 w 256"/>
                <a:gd name="T17" fmla="*/ 175419 h 216"/>
                <a:gd name="T18" fmla="*/ 370433 w 256"/>
                <a:gd name="T19" fmla="*/ 155928 h 216"/>
                <a:gd name="T20" fmla="*/ 370433 w 256"/>
                <a:gd name="T21" fmla="*/ 116946 h 216"/>
                <a:gd name="T22" fmla="*/ 230708 w 256"/>
                <a:gd name="T23" fmla="*/ 29236 h 216"/>
                <a:gd name="T24" fmla="*/ 227459 w 256"/>
                <a:gd name="T25" fmla="*/ 19491 h 216"/>
                <a:gd name="T26" fmla="*/ 264827 w 256"/>
                <a:gd name="T27" fmla="*/ 11370 h 216"/>
                <a:gd name="T28" fmla="*/ 282699 w 256"/>
                <a:gd name="T29" fmla="*/ 45479 h 216"/>
                <a:gd name="T30" fmla="*/ 185217 w 256"/>
                <a:gd name="T31" fmla="*/ 29236 h 216"/>
                <a:gd name="T32" fmla="*/ 99107 w 256"/>
                <a:gd name="T33" fmla="*/ 110449 h 216"/>
                <a:gd name="T34" fmla="*/ 151098 w 256"/>
                <a:gd name="T35" fmla="*/ 11370 h 216"/>
                <a:gd name="T36" fmla="*/ 188466 w 256"/>
                <a:gd name="T37" fmla="*/ 19491 h 216"/>
                <a:gd name="T38" fmla="*/ 159221 w 256"/>
                <a:gd name="T39" fmla="*/ 129940 h 216"/>
                <a:gd name="T40" fmla="*/ 227459 w 256"/>
                <a:gd name="T41" fmla="*/ 136437 h 216"/>
                <a:gd name="T42" fmla="*/ 266452 w 256"/>
                <a:gd name="T43" fmla="*/ 292364 h 216"/>
                <a:gd name="T44" fmla="*/ 305445 w 256"/>
                <a:gd name="T45" fmla="*/ 292364 h 216"/>
                <a:gd name="T46" fmla="*/ 331440 w 256"/>
                <a:gd name="T47" fmla="*/ 240388 h 216"/>
                <a:gd name="T48" fmla="*/ 337939 w 256"/>
                <a:gd name="T49" fmla="*/ 336219 h 216"/>
                <a:gd name="T50" fmla="*/ 318443 w 256"/>
                <a:gd name="T51" fmla="*/ 350837 h 216"/>
                <a:gd name="T52" fmla="*/ 310319 w 256"/>
                <a:gd name="T53" fmla="*/ 350837 h 216"/>
                <a:gd name="T54" fmla="*/ 97482 w 256"/>
                <a:gd name="T55" fmla="*/ 350837 h 216"/>
                <a:gd name="T56" fmla="*/ 77986 w 256"/>
                <a:gd name="T57" fmla="*/ 336219 h 216"/>
                <a:gd name="T58" fmla="*/ 37368 w 256"/>
                <a:gd name="T59" fmla="*/ 168922 h 216"/>
                <a:gd name="T60" fmla="*/ 0 w 256"/>
                <a:gd name="T61" fmla="*/ 149431 h 216"/>
                <a:gd name="T62" fmla="*/ 94233 w 256"/>
                <a:gd name="T63" fmla="*/ 129940 h 216"/>
                <a:gd name="T64" fmla="*/ 188466 w 256"/>
                <a:gd name="T65" fmla="*/ 292364 h 216"/>
                <a:gd name="T66" fmla="*/ 227459 w 256"/>
                <a:gd name="T67" fmla="*/ 292364 h 216"/>
                <a:gd name="T68" fmla="*/ 207963 w 256"/>
                <a:gd name="T69" fmla="*/ 168922 h 216"/>
                <a:gd name="T70" fmla="*/ 188466 w 256"/>
                <a:gd name="T71" fmla="*/ 292364 h 216"/>
                <a:gd name="T72" fmla="*/ 129977 w 256"/>
                <a:gd name="T73" fmla="*/ 168922 h 216"/>
                <a:gd name="T74" fmla="*/ 110480 w 256"/>
                <a:gd name="T75" fmla="*/ 292364 h 216"/>
                <a:gd name="T76" fmla="*/ 149473 w 256"/>
                <a:gd name="T77" fmla="*/ 292364 h 2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56" h="21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72"/>
                  </a:moveTo>
                  <a:cubicBezTo>
                    <a:pt x="216" y="72"/>
                    <a:pt x="216" y="72"/>
                    <a:pt x="216" y="72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6" y="53"/>
                    <a:pt x="211" y="48"/>
                    <a:pt x="204" y="48"/>
                  </a:cubicBezTo>
                  <a:cubicBezTo>
                    <a:pt x="197" y="48"/>
                    <a:pt x="192" y="53"/>
                    <a:pt x="192" y="60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73" y="72"/>
                    <a:pt x="168" y="77"/>
                    <a:pt x="168" y="84"/>
                  </a:cubicBezTo>
                  <a:cubicBezTo>
                    <a:pt x="168" y="91"/>
                    <a:pt x="173" y="96"/>
                    <a:pt x="180" y="96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15"/>
                    <a:pt x="197" y="120"/>
                    <a:pt x="204" y="120"/>
                  </a:cubicBezTo>
                  <a:cubicBezTo>
                    <a:pt x="211" y="120"/>
                    <a:pt x="216" y="115"/>
                    <a:pt x="216" y="108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35" y="96"/>
                    <a:pt x="240" y="91"/>
                    <a:pt x="240" y="84"/>
                  </a:cubicBezTo>
                  <a:cubicBezTo>
                    <a:pt x="240" y="77"/>
                    <a:pt x="235" y="72"/>
                    <a:pt x="228" y="72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57078" y="3056322"/>
            <a:ext cx="5067472" cy="604104"/>
            <a:chOff x="857078" y="2968580"/>
            <a:chExt cx="5067472" cy="60410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666972" y="2968580"/>
              <a:ext cx="4257578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300"/>
                </a:spcAft>
              </a:pPr>
              <a:r>
                <a:rPr lang="ru-RU" dirty="0"/>
                <a:t>Возможность проведения сделки </a:t>
              </a:r>
              <a:r>
                <a:rPr lang="ru-RU" b="1" dirty="0">
                  <a:solidFill>
                    <a:schemeClr val="accent2"/>
                  </a:solidFill>
                </a:rPr>
                <a:t>полностью в цифровом формате</a:t>
              </a:r>
            </a:p>
          </p:txBody>
        </p:sp>
        <p:sp>
          <p:nvSpPr>
            <p:cNvPr id="25" name="Freeform 82"/>
            <p:cNvSpPr>
              <a:spLocks noEditPoints="1"/>
            </p:cNvSpPr>
            <p:nvPr/>
          </p:nvSpPr>
          <p:spPr bwMode="auto">
            <a:xfrm>
              <a:off x="857078" y="2968580"/>
              <a:ext cx="655637" cy="604104"/>
            </a:xfrm>
            <a:custGeom>
              <a:avLst/>
              <a:gdLst>
                <a:gd name="T0" fmla="*/ 376160 w 248"/>
                <a:gd name="T1" fmla="*/ 294708 h 224"/>
                <a:gd name="T2" fmla="*/ 280526 w 248"/>
                <a:gd name="T3" fmla="*/ 294708 h 224"/>
                <a:gd name="T4" fmla="*/ 255024 w 248"/>
                <a:gd name="T5" fmla="*/ 294708 h 224"/>
                <a:gd name="T6" fmla="*/ 255024 w 248"/>
                <a:gd name="T7" fmla="*/ 326742 h 224"/>
                <a:gd name="T8" fmla="*/ 280526 w 248"/>
                <a:gd name="T9" fmla="*/ 352368 h 224"/>
                <a:gd name="T10" fmla="*/ 280526 w 248"/>
                <a:gd name="T11" fmla="*/ 358775 h 224"/>
                <a:gd name="T12" fmla="*/ 114761 w 248"/>
                <a:gd name="T13" fmla="*/ 358775 h 224"/>
                <a:gd name="T14" fmla="*/ 114761 w 248"/>
                <a:gd name="T15" fmla="*/ 352368 h 224"/>
                <a:gd name="T16" fmla="*/ 140263 w 248"/>
                <a:gd name="T17" fmla="*/ 326742 h 224"/>
                <a:gd name="T18" fmla="*/ 140263 w 248"/>
                <a:gd name="T19" fmla="*/ 294708 h 224"/>
                <a:gd name="T20" fmla="*/ 114761 w 248"/>
                <a:gd name="T21" fmla="*/ 294708 h 224"/>
                <a:gd name="T22" fmla="*/ 19127 w 248"/>
                <a:gd name="T23" fmla="*/ 294708 h 224"/>
                <a:gd name="T24" fmla="*/ 0 w 248"/>
                <a:gd name="T25" fmla="*/ 275488 h 224"/>
                <a:gd name="T26" fmla="*/ 0 w 248"/>
                <a:gd name="T27" fmla="*/ 19220 h 224"/>
                <a:gd name="T28" fmla="*/ 19127 w 248"/>
                <a:gd name="T29" fmla="*/ 0 h 224"/>
                <a:gd name="T30" fmla="*/ 376160 w 248"/>
                <a:gd name="T31" fmla="*/ 0 h 224"/>
                <a:gd name="T32" fmla="*/ 395287 w 248"/>
                <a:gd name="T33" fmla="*/ 19220 h 224"/>
                <a:gd name="T34" fmla="*/ 395287 w 248"/>
                <a:gd name="T35" fmla="*/ 275488 h 224"/>
                <a:gd name="T36" fmla="*/ 376160 w 248"/>
                <a:gd name="T37" fmla="*/ 294708 h 224"/>
                <a:gd name="T38" fmla="*/ 369785 w 248"/>
                <a:gd name="T39" fmla="*/ 25627 h 224"/>
                <a:gd name="T40" fmla="*/ 25502 w 248"/>
                <a:gd name="T41" fmla="*/ 25627 h 224"/>
                <a:gd name="T42" fmla="*/ 25502 w 248"/>
                <a:gd name="T43" fmla="*/ 243454 h 224"/>
                <a:gd name="T44" fmla="*/ 369785 w 248"/>
                <a:gd name="T45" fmla="*/ 243454 h 224"/>
                <a:gd name="T46" fmla="*/ 369785 w 248"/>
                <a:gd name="T47" fmla="*/ 25627 h 224"/>
                <a:gd name="T48" fmla="*/ 159390 w 248"/>
                <a:gd name="T49" fmla="*/ 115321 h 224"/>
                <a:gd name="T50" fmla="*/ 172141 w 248"/>
                <a:gd name="T51" fmla="*/ 121727 h 224"/>
                <a:gd name="T52" fmla="*/ 184892 w 248"/>
                <a:gd name="T53" fmla="*/ 132939 h 224"/>
                <a:gd name="T54" fmla="*/ 223146 w 248"/>
                <a:gd name="T55" fmla="*/ 96100 h 224"/>
                <a:gd name="T56" fmla="*/ 235897 w 248"/>
                <a:gd name="T57" fmla="*/ 89694 h 224"/>
                <a:gd name="T58" fmla="*/ 255024 w 248"/>
                <a:gd name="T59" fmla="*/ 108914 h 224"/>
                <a:gd name="T60" fmla="*/ 248648 w 248"/>
                <a:gd name="T61" fmla="*/ 121727 h 224"/>
                <a:gd name="T62" fmla="*/ 197644 w 248"/>
                <a:gd name="T63" fmla="*/ 172981 h 224"/>
                <a:gd name="T64" fmla="*/ 184892 w 248"/>
                <a:gd name="T65" fmla="*/ 179388 h 224"/>
                <a:gd name="T66" fmla="*/ 172141 w 248"/>
                <a:gd name="T67" fmla="*/ 172981 h 224"/>
                <a:gd name="T68" fmla="*/ 146639 w 248"/>
                <a:gd name="T69" fmla="*/ 147354 h 224"/>
                <a:gd name="T70" fmla="*/ 140263 w 248"/>
                <a:gd name="T71" fmla="*/ 134541 h 224"/>
                <a:gd name="T72" fmla="*/ 159390 w 248"/>
                <a:gd name="T73" fmla="*/ 115321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8" h="224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03" y="72"/>
                    <a:pt x="106" y="73"/>
                    <a:pt x="108" y="7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2" y="57"/>
                    <a:pt x="145" y="56"/>
                    <a:pt x="148" y="56"/>
                  </a:cubicBezTo>
                  <a:cubicBezTo>
                    <a:pt x="155" y="56"/>
                    <a:pt x="160" y="61"/>
                    <a:pt x="160" y="68"/>
                  </a:cubicBezTo>
                  <a:cubicBezTo>
                    <a:pt x="160" y="71"/>
                    <a:pt x="159" y="74"/>
                    <a:pt x="156" y="76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2" y="111"/>
                    <a:pt x="119" y="112"/>
                    <a:pt x="116" y="112"/>
                  </a:cubicBezTo>
                  <a:cubicBezTo>
                    <a:pt x="113" y="112"/>
                    <a:pt x="110" y="111"/>
                    <a:pt x="108" y="108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9" y="90"/>
                    <a:pt x="88" y="87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58916" y="4201822"/>
            <a:ext cx="4761472" cy="587388"/>
            <a:chOff x="858916" y="4313763"/>
            <a:chExt cx="4761472" cy="5873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666971" y="4333270"/>
              <a:ext cx="3953417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300"/>
                </a:spcAft>
              </a:pPr>
              <a:r>
                <a:rPr lang="ru-RU" b="1" dirty="0">
                  <a:solidFill>
                    <a:schemeClr val="accent2"/>
                  </a:solidFill>
                </a:rPr>
                <a:t>Корпоративные скидки </a:t>
              </a:r>
              <a:r>
                <a:rPr lang="ru-RU" b="1" dirty="0">
                  <a:solidFill>
                    <a:srgbClr val="276273"/>
                  </a:solidFill>
                </a:rPr>
                <a:t/>
              </a:r>
              <a:br>
                <a:rPr lang="ru-RU" b="1" dirty="0">
                  <a:solidFill>
                    <a:srgbClr val="276273"/>
                  </a:solidFill>
                </a:rPr>
              </a:br>
              <a:r>
                <a:rPr lang="ru-RU" dirty="0"/>
                <a:t>на технику от поставщиков</a:t>
              </a:r>
              <a:endParaRPr lang="ru-RU" b="1" dirty="0"/>
            </a:p>
          </p:txBody>
        </p:sp>
        <p:sp>
          <p:nvSpPr>
            <p:cNvPr id="26" name="Freeform 63"/>
            <p:cNvSpPr>
              <a:spLocks noEditPoints="1"/>
            </p:cNvSpPr>
            <p:nvPr/>
          </p:nvSpPr>
          <p:spPr bwMode="auto">
            <a:xfrm>
              <a:off x="858916" y="4313763"/>
              <a:ext cx="601161" cy="587388"/>
            </a:xfrm>
            <a:custGeom>
              <a:avLst/>
              <a:gdLst>
                <a:gd name="T0" fmla="*/ 318992 w 200"/>
                <a:gd name="T1" fmla="*/ 168922 h 216"/>
                <a:gd name="T2" fmla="*/ 318992 w 200"/>
                <a:gd name="T3" fmla="*/ 168922 h 216"/>
                <a:gd name="T4" fmla="*/ 317373 w 200"/>
                <a:gd name="T5" fmla="*/ 170546 h 216"/>
                <a:gd name="T6" fmla="*/ 161925 w 200"/>
                <a:gd name="T7" fmla="*/ 19491 h 216"/>
                <a:gd name="T8" fmla="*/ 45339 w 200"/>
                <a:gd name="T9" fmla="*/ 19491 h 216"/>
                <a:gd name="T10" fmla="*/ 19431 w 200"/>
                <a:gd name="T11" fmla="*/ 19491 h 216"/>
                <a:gd name="T12" fmla="*/ 38862 w 200"/>
                <a:gd name="T13" fmla="*/ 0 h 216"/>
                <a:gd name="T14" fmla="*/ 38862 w 200"/>
                <a:gd name="T15" fmla="*/ 0 h 216"/>
                <a:gd name="T16" fmla="*/ 161925 w 200"/>
                <a:gd name="T17" fmla="*/ 0 h 216"/>
                <a:gd name="T18" fmla="*/ 161925 w 200"/>
                <a:gd name="T19" fmla="*/ 0 h 216"/>
                <a:gd name="T20" fmla="*/ 161925 w 200"/>
                <a:gd name="T21" fmla="*/ 0 h 216"/>
                <a:gd name="T22" fmla="*/ 176498 w 200"/>
                <a:gd name="T23" fmla="*/ 6497 h 216"/>
                <a:gd name="T24" fmla="*/ 284988 w 200"/>
                <a:gd name="T25" fmla="*/ 110449 h 216"/>
                <a:gd name="T26" fmla="*/ 284988 w 200"/>
                <a:gd name="T27" fmla="*/ 110449 h 216"/>
                <a:gd name="T28" fmla="*/ 317373 w 200"/>
                <a:gd name="T29" fmla="*/ 141310 h 216"/>
                <a:gd name="T30" fmla="*/ 323850 w 200"/>
                <a:gd name="T31" fmla="*/ 155928 h 216"/>
                <a:gd name="T32" fmla="*/ 318992 w 200"/>
                <a:gd name="T33" fmla="*/ 168922 h 216"/>
                <a:gd name="T34" fmla="*/ 142494 w 200"/>
                <a:gd name="T35" fmla="*/ 38982 h 216"/>
                <a:gd name="T36" fmla="*/ 142494 w 200"/>
                <a:gd name="T37" fmla="*/ 38982 h 216"/>
                <a:gd name="T38" fmla="*/ 142494 w 200"/>
                <a:gd name="T39" fmla="*/ 38982 h 216"/>
                <a:gd name="T40" fmla="*/ 157067 w 200"/>
                <a:gd name="T41" fmla="*/ 45479 h 216"/>
                <a:gd name="T42" fmla="*/ 304419 w 200"/>
                <a:gd name="T43" fmla="*/ 186789 h 216"/>
                <a:gd name="T44" fmla="*/ 310896 w 200"/>
                <a:gd name="T45" fmla="*/ 198159 h 216"/>
                <a:gd name="T46" fmla="*/ 310896 w 200"/>
                <a:gd name="T47" fmla="*/ 198159 h 216"/>
                <a:gd name="T48" fmla="*/ 310896 w 200"/>
                <a:gd name="T49" fmla="*/ 199783 h 216"/>
                <a:gd name="T50" fmla="*/ 310896 w 200"/>
                <a:gd name="T51" fmla="*/ 199783 h 216"/>
                <a:gd name="T52" fmla="*/ 310896 w 200"/>
                <a:gd name="T53" fmla="*/ 201407 h 216"/>
                <a:gd name="T54" fmla="*/ 310896 w 200"/>
                <a:gd name="T55" fmla="*/ 201407 h 216"/>
                <a:gd name="T56" fmla="*/ 306038 w 200"/>
                <a:gd name="T57" fmla="*/ 214401 h 216"/>
                <a:gd name="T58" fmla="*/ 306038 w 200"/>
                <a:gd name="T59" fmla="*/ 214401 h 216"/>
                <a:gd name="T60" fmla="*/ 195929 w 200"/>
                <a:gd name="T61" fmla="*/ 344341 h 216"/>
                <a:gd name="T62" fmla="*/ 195929 w 200"/>
                <a:gd name="T63" fmla="*/ 344341 h 216"/>
                <a:gd name="T64" fmla="*/ 181356 w 200"/>
                <a:gd name="T65" fmla="*/ 350838 h 216"/>
                <a:gd name="T66" fmla="*/ 179737 w 200"/>
                <a:gd name="T67" fmla="*/ 350838 h 216"/>
                <a:gd name="T68" fmla="*/ 178118 w 200"/>
                <a:gd name="T69" fmla="*/ 350838 h 216"/>
                <a:gd name="T70" fmla="*/ 178118 w 200"/>
                <a:gd name="T71" fmla="*/ 350838 h 216"/>
                <a:gd name="T72" fmla="*/ 168402 w 200"/>
                <a:gd name="T73" fmla="*/ 345965 h 216"/>
                <a:gd name="T74" fmla="*/ 168402 w 200"/>
                <a:gd name="T75" fmla="*/ 345965 h 216"/>
                <a:gd name="T76" fmla="*/ 6477 w 200"/>
                <a:gd name="T77" fmla="*/ 196534 h 216"/>
                <a:gd name="T78" fmla="*/ 6477 w 200"/>
                <a:gd name="T79" fmla="*/ 196534 h 216"/>
                <a:gd name="T80" fmla="*/ 0 w 200"/>
                <a:gd name="T81" fmla="*/ 181916 h 216"/>
                <a:gd name="T82" fmla="*/ 0 w 200"/>
                <a:gd name="T83" fmla="*/ 181916 h 216"/>
                <a:gd name="T84" fmla="*/ 0 w 200"/>
                <a:gd name="T85" fmla="*/ 77964 h 216"/>
                <a:gd name="T86" fmla="*/ 0 w 200"/>
                <a:gd name="T87" fmla="*/ 58473 h 216"/>
                <a:gd name="T88" fmla="*/ 0 w 200"/>
                <a:gd name="T89" fmla="*/ 58473 h 216"/>
                <a:gd name="T90" fmla="*/ 0 w 200"/>
                <a:gd name="T91" fmla="*/ 58473 h 216"/>
                <a:gd name="T92" fmla="*/ 19431 w 200"/>
                <a:gd name="T93" fmla="*/ 38982 h 216"/>
                <a:gd name="T94" fmla="*/ 19431 w 200"/>
                <a:gd name="T95" fmla="*/ 38982 h 216"/>
                <a:gd name="T96" fmla="*/ 142494 w 200"/>
                <a:gd name="T97" fmla="*/ 38982 h 216"/>
                <a:gd name="T98" fmla="*/ 51816 w 200"/>
                <a:gd name="T99" fmla="*/ 116946 h 216"/>
                <a:gd name="T100" fmla="*/ 77724 w 200"/>
                <a:gd name="T101" fmla="*/ 90958 h 216"/>
                <a:gd name="T102" fmla="*/ 51816 w 200"/>
                <a:gd name="T103" fmla="*/ 64970 h 216"/>
                <a:gd name="T104" fmla="*/ 25908 w 200"/>
                <a:gd name="T105" fmla="*/ 90958 h 216"/>
                <a:gd name="T106" fmla="*/ 51816 w 200"/>
                <a:gd name="T107" fmla="*/ 116946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0" h="216">
                  <a:moveTo>
                    <a:pt x="197" y="104"/>
                  </a:moveTo>
                  <a:cubicBezTo>
                    <a:pt x="197" y="104"/>
                    <a:pt x="197" y="104"/>
                    <a:pt x="197" y="104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5"/>
                    <a:pt x="1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6" y="1"/>
                    <a:pt x="109" y="4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9" y="90"/>
                    <a:pt x="200" y="93"/>
                    <a:pt x="200" y="96"/>
                  </a:cubicBezTo>
                  <a:cubicBezTo>
                    <a:pt x="200" y="99"/>
                    <a:pt x="199" y="102"/>
                    <a:pt x="197" y="104"/>
                  </a:cubicBezTo>
                  <a:moveTo>
                    <a:pt x="88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91" y="24"/>
                    <a:pt x="94" y="25"/>
                    <a:pt x="97" y="28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90" y="117"/>
                    <a:pt x="191" y="119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3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7"/>
                    <a:pt x="191" y="130"/>
                    <a:pt x="189" y="132"/>
                  </a:cubicBezTo>
                  <a:cubicBezTo>
                    <a:pt x="189" y="132"/>
                    <a:pt x="189" y="132"/>
                    <a:pt x="189" y="132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19" y="214"/>
                    <a:pt x="116" y="216"/>
                    <a:pt x="112" y="216"/>
                  </a:cubicBezTo>
                  <a:cubicBezTo>
                    <a:pt x="112" y="216"/>
                    <a:pt x="111" y="216"/>
                    <a:pt x="111" y="216"/>
                  </a:cubicBezTo>
                  <a:cubicBezTo>
                    <a:pt x="111" y="216"/>
                    <a:pt x="110" y="216"/>
                    <a:pt x="110" y="216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08" y="215"/>
                    <a:pt x="106" y="214"/>
                    <a:pt x="104" y="213"/>
                  </a:cubicBezTo>
                  <a:cubicBezTo>
                    <a:pt x="104" y="213"/>
                    <a:pt x="104" y="213"/>
                    <a:pt x="104" y="213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19"/>
                    <a:pt x="0" y="116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lnTo>
                    <a:pt x="88" y="24"/>
                  </a:lnTo>
                  <a:close/>
                  <a:moveTo>
                    <a:pt x="32" y="72"/>
                  </a:moveTo>
                  <a:cubicBezTo>
                    <a:pt x="41" y="72"/>
                    <a:pt x="48" y="65"/>
                    <a:pt x="48" y="56"/>
                  </a:cubicBezTo>
                  <a:cubicBezTo>
                    <a:pt x="48" y="47"/>
                    <a:pt x="41" y="40"/>
                    <a:pt x="32" y="40"/>
                  </a:cubicBezTo>
                  <a:cubicBezTo>
                    <a:pt x="23" y="40"/>
                    <a:pt x="16" y="47"/>
                    <a:pt x="16" y="56"/>
                  </a:cubicBezTo>
                  <a:cubicBezTo>
                    <a:pt x="16" y="65"/>
                    <a:pt x="23" y="72"/>
                    <a:pt x="32" y="7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01540" y="5347499"/>
            <a:ext cx="4989467" cy="762645"/>
            <a:chOff x="1001540" y="5347499"/>
            <a:chExt cx="4989467" cy="762645"/>
          </a:xfrm>
        </p:grpSpPr>
        <p:sp>
          <p:nvSpPr>
            <p:cNvPr id="20" name="TextBox 19"/>
            <p:cNvSpPr txBox="1"/>
            <p:nvPr/>
          </p:nvSpPr>
          <p:spPr>
            <a:xfrm>
              <a:off x="1666972" y="5347499"/>
              <a:ext cx="4324035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Aft>
                  <a:spcPts val="300"/>
                </a:spcAft>
              </a:pPr>
              <a:r>
                <a:rPr lang="ru-RU" dirty="0"/>
                <a:t>Возможность сочетания </a:t>
              </a:r>
              <a:br>
                <a:rPr lang="ru-RU" dirty="0"/>
              </a:br>
              <a:r>
                <a:rPr lang="ru-RU" b="1" dirty="0">
                  <a:solidFill>
                    <a:schemeClr val="accent2"/>
                  </a:solidFill>
                </a:rPr>
                <a:t>с</a:t>
              </a:r>
              <a:r>
                <a:rPr lang="ru-RU" dirty="0"/>
                <a:t> </a:t>
              </a:r>
              <a:r>
                <a:rPr lang="ru-RU" b="1" dirty="0">
                  <a:solidFill>
                    <a:schemeClr val="accent2"/>
                  </a:solidFill>
                </a:rPr>
                <a:t>федеральными и региональными мерами поддержки</a:t>
              </a: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1001540" y="5461803"/>
              <a:ext cx="417513" cy="415925"/>
            </a:xfrm>
            <a:custGeom>
              <a:avLst/>
              <a:gdLst>
                <a:gd name="T0" fmla="*/ 410989 w 256"/>
                <a:gd name="T1" fmla="*/ 32494 h 256"/>
                <a:gd name="T2" fmla="*/ 347384 w 256"/>
                <a:gd name="T3" fmla="*/ 97482 h 256"/>
                <a:gd name="T4" fmla="*/ 378371 w 256"/>
                <a:gd name="T5" fmla="*/ 97482 h 256"/>
                <a:gd name="T6" fmla="*/ 397942 w 256"/>
                <a:gd name="T7" fmla="*/ 116979 h 256"/>
                <a:gd name="T8" fmla="*/ 378371 w 256"/>
                <a:gd name="T9" fmla="*/ 136475 h 256"/>
                <a:gd name="T10" fmla="*/ 300087 w 256"/>
                <a:gd name="T11" fmla="*/ 136475 h 256"/>
                <a:gd name="T12" fmla="*/ 280517 w 256"/>
                <a:gd name="T13" fmla="*/ 116979 h 256"/>
                <a:gd name="T14" fmla="*/ 280517 w 256"/>
                <a:gd name="T15" fmla="*/ 38993 h 256"/>
                <a:gd name="T16" fmla="*/ 300087 w 256"/>
                <a:gd name="T17" fmla="*/ 19496 h 256"/>
                <a:gd name="T18" fmla="*/ 319658 w 256"/>
                <a:gd name="T19" fmla="*/ 38993 h 256"/>
                <a:gd name="T20" fmla="*/ 319658 w 256"/>
                <a:gd name="T21" fmla="*/ 69862 h 256"/>
                <a:gd name="T22" fmla="*/ 384895 w 256"/>
                <a:gd name="T23" fmla="*/ 6499 h 256"/>
                <a:gd name="T24" fmla="*/ 397942 w 256"/>
                <a:gd name="T25" fmla="*/ 0 h 256"/>
                <a:gd name="T26" fmla="*/ 417513 w 256"/>
                <a:gd name="T27" fmla="*/ 19496 h 256"/>
                <a:gd name="T28" fmla="*/ 410989 w 256"/>
                <a:gd name="T29" fmla="*/ 32494 h 256"/>
                <a:gd name="T30" fmla="*/ 208757 w 256"/>
                <a:gd name="T31" fmla="*/ 266452 h 256"/>
                <a:gd name="T32" fmla="*/ 150044 w 256"/>
                <a:gd name="T33" fmla="*/ 207963 h 256"/>
                <a:gd name="T34" fmla="*/ 208757 w 256"/>
                <a:gd name="T35" fmla="*/ 149473 h 256"/>
                <a:gd name="T36" fmla="*/ 267469 w 256"/>
                <a:gd name="T37" fmla="*/ 207963 h 256"/>
                <a:gd name="T38" fmla="*/ 208757 w 256"/>
                <a:gd name="T39" fmla="*/ 266452 h 256"/>
                <a:gd name="T40" fmla="*/ 117426 w 256"/>
                <a:gd name="T41" fmla="*/ 396429 h 256"/>
                <a:gd name="T42" fmla="*/ 97855 w 256"/>
                <a:gd name="T43" fmla="*/ 376932 h 256"/>
                <a:gd name="T44" fmla="*/ 97855 w 256"/>
                <a:gd name="T45" fmla="*/ 346063 h 256"/>
                <a:gd name="T46" fmla="*/ 32618 w 256"/>
                <a:gd name="T47" fmla="*/ 409426 h 256"/>
                <a:gd name="T48" fmla="*/ 19571 w 256"/>
                <a:gd name="T49" fmla="*/ 415925 h 256"/>
                <a:gd name="T50" fmla="*/ 0 w 256"/>
                <a:gd name="T51" fmla="*/ 396429 h 256"/>
                <a:gd name="T52" fmla="*/ 6524 w 256"/>
                <a:gd name="T53" fmla="*/ 383431 h 256"/>
                <a:gd name="T54" fmla="*/ 70129 w 256"/>
                <a:gd name="T55" fmla="*/ 318443 h 256"/>
                <a:gd name="T56" fmla="*/ 39142 w 256"/>
                <a:gd name="T57" fmla="*/ 318443 h 256"/>
                <a:gd name="T58" fmla="*/ 19571 w 256"/>
                <a:gd name="T59" fmla="*/ 298946 h 256"/>
                <a:gd name="T60" fmla="*/ 39142 w 256"/>
                <a:gd name="T61" fmla="*/ 279450 h 256"/>
                <a:gd name="T62" fmla="*/ 117426 w 256"/>
                <a:gd name="T63" fmla="*/ 279450 h 256"/>
                <a:gd name="T64" fmla="*/ 136996 w 256"/>
                <a:gd name="T65" fmla="*/ 298946 h 256"/>
                <a:gd name="T66" fmla="*/ 136996 w 256"/>
                <a:gd name="T67" fmla="*/ 376932 h 256"/>
                <a:gd name="T68" fmla="*/ 117426 w 256"/>
                <a:gd name="T69" fmla="*/ 396429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6" h="256">
                  <a:moveTo>
                    <a:pt x="252" y="20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9" y="60"/>
                    <a:pt x="244" y="65"/>
                    <a:pt x="244" y="72"/>
                  </a:cubicBezTo>
                  <a:cubicBezTo>
                    <a:pt x="244" y="79"/>
                    <a:pt x="239" y="84"/>
                    <a:pt x="232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4"/>
                    <a:pt x="172" y="79"/>
                    <a:pt x="172" y="72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2" y="17"/>
                    <a:pt x="177" y="12"/>
                    <a:pt x="184" y="12"/>
                  </a:cubicBezTo>
                  <a:cubicBezTo>
                    <a:pt x="191" y="12"/>
                    <a:pt x="196" y="17"/>
                    <a:pt x="196" y="24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8" y="1"/>
                    <a:pt x="241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5"/>
                    <a:pt x="255" y="18"/>
                    <a:pt x="252" y="20"/>
                  </a:cubicBezTo>
                  <a:moveTo>
                    <a:pt x="128" y="164"/>
                  </a:moveTo>
                  <a:cubicBezTo>
                    <a:pt x="108" y="164"/>
                    <a:pt x="92" y="148"/>
                    <a:pt x="92" y="128"/>
                  </a:cubicBezTo>
                  <a:cubicBezTo>
                    <a:pt x="92" y="108"/>
                    <a:pt x="108" y="92"/>
                    <a:pt x="128" y="92"/>
                  </a:cubicBezTo>
                  <a:cubicBezTo>
                    <a:pt x="148" y="92"/>
                    <a:pt x="164" y="108"/>
                    <a:pt x="164" y="128"/>
                  </a:cubicBezTo>
                  <a:cubicBezTo>
                    <a:pt x="164" y="148"/>
                    <a:pt x="148" y="164"/>
                    <a:pt x="128" y="164"/>
                  </a:cubicBezTo>
                  <a:moveTo>
                    <a:pt x="72" y="244"/>
                  </a:moveTo>
                  <a:cubicBezTo>
                    <a:pt x="65" y="244"/>
                    <a:pt x="60" y="239"/>
                    <a:pt x="60" y="232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20" y="252"/>
                    <a:pt x="20" y="252"/>
                    <a:pt x="20" y="252"/>
                  </a:cubicBezTo>
                  <a:cubicBezTo>
                    <a:pt x="18" y="255"/>
                    <a:pt x="15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241"/>
                    <a:pt x="1" y="238"/>
                    <a:pt x="4" y="236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17" y="196"/>
                    <a:pt x="12" y="191"/>
                    <a:pt x="12" y="184"/>
                  </a:cubicBezTo>
                  <a:cubicBezTo>
                    <a:pt x="12" y="177"/>
                    <a:pt x="17" y="172"/>
                    <a:pt x="24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9" y="172"/>
                    <a:pt x="84" y="177"/>
                    <a:pt x="84" y="184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84" y="239"/>
                    <a:pt x="79" y="244"/>
                    <a:pt x="72" y="24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28" name="Freeform 75"/>
          <p:cNvSpPr>
            <a:spLocks noChangeArrowheads="1"/>
          </p:cNvSpPr>
          <p:nvPr/>
        </p:nvSpPr>
        <p:spPr bwMode="auto">
          <a:xfrm>
            <a:off x="9097269" y="4221329"/>
            <a:ext cx="595313" cy="484640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9" name="Freeform 95"/>
          <p:cNvSpPr>
            <a:spLocks noChangeArrowheads="1"/>
          </p:cNvSpPr>
          <p:nvPr/>
        </p:nvSpPr>
        <p:spPr bwMode="auto">
          <a:xfrm>
            <a:off x="6253168" y="4129969"/>
            <a:ext cx="648000" cy="576000"/>
          </a:xfrm>
          <a:custGeom>
            <a:avLst/>
            <a:gdLst>
              <a:gd name="T0" fmla="*/ 114802 w 462"/>
              <a:gd name="T1" fmla="*/ 0 h 409"/>
              <a:gd name="T2" fmla="*/ 114802 w 462"/>
              <a:gd name="T3" fmla="*/ 0 h 409"/>
              <a:gd name="T4" fmla="*/ 27695 w 462"/>
              <a:gd name="T5" fmla="*/ 91504 h 409"/>
              <a:gd name="T6" fmla="*/ 0 w 462"/>
              <a:gd name="T7" fmla="*/ 91504 h 409"/>
              <a:gd name="T8" fmla="*/ 39756 w 462"/>
              <a:gd name="T9" fmla="*/ 134801 h 409"/>
              <a:gd name="T10" fmla="*/ 79512 w 462"/>
              <a:gd name="T11" fmla="*/ 91504 h 409"/>
              <a:gd name="T12" fmla="*/ 47350 w 462"/>
              <a:gd name="T13" fmla="*/ 91504 h 409"/>
              <a:gd name="T14" fmla="*/ 114802 w 462"/>
              <a:gd name="T15" fmla="*/ 23657 h 409"/>
              <a:gd name="T16" fmla="*/ 185827 w 462"/>
              <a:gd name="T17" fmla="*/ 91504 h 409"/>
              <a:gd name="T18" fmla="*/ 114802 w 462"/>
              <a:gd name="T19" fmla="*/ 162476 h 409"/>
              <a:gd name="T20" fmla="*/ 75492 w 462"/>
              <a:gd name="T21" fmla="*/ 146407 h 409"/>
              <a:gd name="T22" fmla="*/ 59411 w 462"/>
              <a:gd name="T23" fmla="*/ 162476 h 409"/>
              <a:gd name="T24" fmla="*/ 114802 w 462"/>
              <a:gd name="T25" fmla="*/ 182116 h 409"/>
              <a:gd name="T26" fmla="*/ 205928 w 462"/>
              <a:gd name="T27" fmla="*/ 91504 h 409"/>
              <a:gd name="T28" fmla="*/ 114802 w 462"/>
              <a:gd name="T29" fmla="*/ 0 h 409"/>
              <a:gd name="T30" fmla="*/ 107208 w 462"/>
              <a:gd name="T31" fmla="*/ 43743 h 409"/>
              <a:gd name="T32" fmla="*/ 107208 w 462"/>
              <a:gd name="T33" fmla="*/ 43743 h 409"/>
              <a:gd name="T34" fmla="*/ 107208 w 462"/>
              <a:gd name="T35" fmla="*/ 95075 h 409"/>
              <a:gd name="T36" fmla="*/ 142497 w 462"/>
              <a:gd name="T37" fmla="*/ 130784 h 409"/>
              <a:gd name="T38" fmla="*/ 154558 w 462"/>
              <a:gd name="T39" fmla="*/ 118732 h 409"/>
              <a:gd name="T40" fmla="*/ 122842 w 462"/>
              <a:gd name="T41" fmla="*/ 91504 h 409"/>
              <a:gd name="T42" fmla="*/ 122842 w 462"/>
              <a:gd name="T43" fmla="*/ 43743 h 409"/>
              <a:gd name="T44" fmla="*/ 107208 w 462"/>
              <a:gd name="T45" fmla="*/ 43743 h 4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lIns="34290" tIns="17145" rIns="34290" bIns="17145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1" name="Freeform 36"/>
          <p:cNvSpPr>
            <a:spLocks noChangeArrowheads="1"/>
          </p:cNvSpPr>
          <p:nvPr/>
        </p:nvSpPr>
        <p:spPr bwMode="auto">
          <a:xfrm>
            <a:off x="9097268" y="1817856"/>
            <a:ext cx="670985" cy="670985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221070" y="1746593"/>
            <a:ext cx="733714" cy="733714"/>
            <a:chOff x="6118493" y="1651752"/>
            <a:chExt cx="529649" cy="529649"/>
          </a:xfrm>
        </p:grpSpPr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6118493" y="1651752"/>
              <a:ext cx="529649" cy="529649"/>
            </a:xfrm>
            <a:custGeom>
              <a:avLst/>
              <a:gdLst>
                <a:gd name="T0" fmla="*/ 185478 w 55"/>
                <a:gd name="T1" fmla="*/ 109912 h 55"/>
                <a:gd name="T2" fmla="*/ 188913 w 55"/>
                <a:gd name="T3" fmla="*/ 120217 h 55"/>
                <a:gd name="T4" fmla="*/ 182043 w 55"/>
                <a:gd name="T5" fmla="*/ 123651 h 55"/>
                <a:gd name="T6" fmla="*/ 158000 w 55"/>
                <a:gd name="T7" fmla="*/ 130521 h 55"/>
                <a:gd name="T8" fmla="*/ 164870 w 55"/>
                <a:gd name="T9" fmla="*/ 154564 h 55"/>
                <a:gd name="T10" fmla="*/ 161435 w 55"/>
                <a:gd name="T11" fmla="*/ 161434 h 55"/>
                <a:gd name="T12" fmla="*/ 154565 w 55"/>
                <a:gd name="T13" fmla="*/ 164869 h 55"/>
                <a:gd name="T14" fmla="*/ 130522 w 55"/>
                <a:gd name="T15" fmla="*/ 157999 h 55"/>
                <a:gd name="T16" fmla="*/ 123652 w 55"/>
                <a:gd name="T17" fmla="*/ 182042 h 55"/>
                <a:gd name="T18" fmla="*/ 120217 w 55"/>
                <a:gd name="T19" fmla="*/ 188912 h 55"/>
                <a:gd name="T20" fmla="*/ 116783 w 55"/>
                <a:gd name="T21" fmla="*/ 188912 h 55"/>
                <a:gd name="T22" fmla="*/ 109913 w 55"/>
                <a:gd name="T23" fmla="*/ 185477 h 55"/>
                <a:gd name="T24" fmla="*/ 92739 w 55"/>
                <a:gd name="T25" fmla="*/ 168303 h 55"/>
                <a:gd name="T26" fmla="*/ 75565 w 55"/>
                <a:gd name="T27" fmla="*/ 185477 h 55"/>
                <a:gd name="T28" fmla="*/ 68696 w 55"/>
                <a:gd name="T29" fmla="*/ 188912 h 55"/>
                <a:gd name="T30" fmla="*/ 61826 w 55"/>
                <a:gd name="T31" fmla="*/ 182042 h 55"/>
                <a:gd name="T32" fmla="*/ 54957 w 55"/>
                <a:gd name="T33" fmla="*/ 157999 h 55"/>
                <a:gd name="T34" fmla="*/ 34348 w 55"/>
                <a:gd name="T35" fmla="*/ 164869 h 55"/>
                <a:gd name="T36" fmla="*/ 24043 w 55"/>
                <a:gd name="T37" fmla="*/ 161434 h 55"/>
                <a:gd name="T38" fmla="*/ 24043 w 55"/>
                <a:gd name="T39" fmla="*/ 154564 h 55"/>
                <a:gd name="T40" fmla="*/ 27478 w 55"/>
                <a:gd name="T41" fmla="*/ 130521 h 55"/>
                <a:gd name="T42" fmla="*/ 6870 w 55"/>
                <a:gd name="T43" fmla="*/ 123651 h 55"/>
                <a:gd name="T44" fmla="*/ 0 w 55"/>
                <a:gd name="T45" fmla="*/ 120217 h 55"/>
                <a:gd name="T46" fmla="*/ 3435 w 55"/>
                <a:gd name="T47" fmla="*/ 109912 h 55"/>
                <a:gd name="T48" fmla="*/ 17174 w 55"/>
                <a:gd name="T49" fmla="*/ 92739 h 55"/>
                <a:gd name="T50" fmla="*/ 3435 w 55"/>
                <a:gd name="T51" fmla="*/ 79000 h 55"/>
                <a:gd name="T52" fmla="*/ 0 w 55"/>
                <a:gd name="T53" fmla="*/ 68695 h 55"/>
                <a:gd name="T54" fmla="*/ 6870 w 55"/>
                <a:gd name="T55" fmla="*/ 61826 h 55"/>
                <a:gd name="T56" fmla="*/ 27478 w 55"/>
                <a:gd name="T57" fmla="*/ 54956 h 55"/>
                <a:gd name="T58" fmla="*/ 24043 w 55"/>
                <a:gd name="T59" fmla="*/ 34348 h 55"/>
                <a:gd name="T60" fmla="*/ 24043 w 55"/>
                <a:gd name="T61" fmla="*/ 24043 h 55"/>
                <a:gd name="T62" fmla="*/ 34348 w 55"/>
                <a:gd name="T63" fmla="*/ 24043 h 55"/>
                <a:gd name="T64" fmla="*/ 54957 w 55"/>
                <a:gd name="T65" fmla="*/ 30913 h 55"/>
                <a:gd name="T66" fmla="*/ 61826 w 55"/>
                <a:gd name="T67" fmla="*/ 6870 h 55"/>
                <a:gd name="T68" fmla="*/ 68696 w 55"/>
                <a:gd name="T69" fmla="*/ 0 h 55"/>
                <a:gd name="T70" fmla="*/ 75565 w 55"/>
                <a:gd name="T71" fmla="*/ 3435 h 55"/>
                <a:gd name="T72" fmla="*/ 92739 w 55"/>
                <a:gd name="T73" fmla="*/ 20609 h 55"/>
                <a:gd name="T74" fmla="*/ 109913 w 55"/>
                <a:gd name="T75" fmla="*/ 3435 h 55"/>
                <a:gd name="T76" fmla="*/ 120217 w 55"/>
                <a:gd name="T77" fmla="*/ 0 h 55"/>
                <a:gd name="T78" fmla="*/ 123652 w 55"/>
                <a:gd name="T79" fmla="*/ 6870 h 55"/>
                <a:gd name="T80" fmla="*/ 130522 w 55"/>
                <a:gd name="T81" fmla="*/ 30913 h 55"/>
                <a:gd name="T82" fmla="*/ 154565 w 55"/>
                <a:gd name="T83" fmla="*/ 24043 h 55"/>
                <a:gd name="T84" fmla="*/ 161435 w 55"/>
                <a:gd name="T85" fmla="*/ 24043 h 55"/>
                <a:gd name="T86" fmla="*/ 164870 w 55"/>
                <a:gd name="T87" fmla="*/ 34348 h 55"/>
                <a:gd name="T88" fmla="*/ 158000 w 55"/>
                <a:gd name="T89" fmla="*/ 54956 h 55"/>
                <a:gd name="T90" fmla="*/ 182043 w 55"/>
                <a:gd name="T91" fmla="*/ 61826 h 55"/>
                <a:gd name="T92" fmla="*/ 188913 w 55"/>
                <a:gd name="T93" fmla="*/ 68695 h 55"/>
                <a:gd name="T94" fmla="*/ 185478 w 55"/>
                <a:gd name="T95" fmla="*/ 79000 h 55"/>
                <a:gd name="T96" fmla="*/ 168304 w 55"/>
                <a:gd name="T97" fmla="*/ 92739 h 55"/>
                <a:gd name="T98" fmla="*/ 185478 w 55"/>
                <a:gd name="T99" fmla="*/ 109912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" h="55">
                  <a:moveTo>
                    <a:pt x="54" y="32"/>
                  </a:moveTo>
                  <a:cubicBezTo>
                    <a:pt x="54" y="33"/>
                    <a:pt x="55" y="34"/>
                    <a:pt x="55" y="35"/>
                  </a:cubicBezTo>
                  <a:cubicBezTo>
                    <a:pt x="54" y="36"/>
                    <a:pt x="54" y="36"/>
                    <a:pt x="53" y="36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6" y="48"/>
                    <a:pt x="45" y="48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5" y="54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2" y="54"/>
                    <a:pt x="32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1" y="55"/>
                    <a:pt x="20" y="55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7" y="47"/>
                    <a:pt x="6" y="46"/>
                    <a:pt x="7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34"/>
                    <a:pt x="0" y="33"/>
                    <a:pt x="1" y="32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7" y="8"/>
                    <a:pt x="7" y="7"/>
                  </a:cubicBezTo>
                  <a:cubicBezTo>
                    <a:pt x="8" y="7"/>
                    <a:pt x="9" y="6"/>
                    <a:pt x="10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6"/>
                    <a:pt x="47" y="7"/>
                    <a:pt x="47" y="7"/>
                  </a:cubicBezTo>
                  <a:cubicBezTo>
                    <a:pt x="48" y="8"/>
                    <a:pt x="48" y="9"/>
                    <a:pt x="48" y="1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9"/>
                    <a:pt x="55" y="20"/>
                  </a:cubicBezTo>
                  <a:cubicBezTo>
                    <a:pt x="55" y="21"/>
                    <a:pt x="54" y="22"/>
                    <a:pt x="54" y="23"/>
                  </a:cubicBezTo>
                  <a:cubicBezTo>
                    <a:pt x="49" y="27"/>
                    <a:pt x="49" y="27"/>
                    <a:pt x="49" y="27"/>
                  </a:cubicBezTo>
                  <a:lnTo>
                    <a:pt x="54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193013" y="1690951"/>
              <a:ext cx="417854" cy="47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%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5850751" y="1447800"/>
            <a:ext cx="0" cy="4687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23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Мировой рынок лизинга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90738" y="56785"/>
            <a:ext cx="7124662" cy="105671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2400"/>
              </a:lnSpc>
              <a:spcBef>
                <a:spcPts val="600"/>
              </a:spcBef>
            </a:pP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2648" y="1570632"/>
            <a:ext cx="136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cs typeface="Arial Narrow" panose="020B0604020202020204" pitchFamily="34" charset="0"/>
              </a:rPr>
              <a:t>9</a:t>
            </a:r>
            <a:r>
              <a:rPr lang="ru-RU" sz="2800" b="1" dirty="0">
                <a:solidFill>
                  <a:schemeClr val="accent2"/>
                </a:solidFill>
                <a:cs typeface="Arial Narrow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cs typeface="Arial Narrow" panose="020B0604020202020204" pitchFamily="34" charset="0"/>
              </a:rPr>
              <a:t>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4898" y="1703607"/>
            <a:ext cx="386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непрерывного роста рынка лизинга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2648" y="3105361"/>
            <a:ext cx="2075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cs typeface="Arial Narrow" panose="020B0604020202020204" pitchFamily="34" charset="0"/>
              </a:rPr>
              <a:t>1 287 </a:t>
            </a:r>
          </a:p>
          <a:p>
            <a:r>
              <a:rPr lang="ru-RU" sz="1400" b="1" dirty="0">
                <a:solidFill>
                  <a:schemeClr val="accent2"/>
                </a:solidFill>
                <a:cs typeface="Arial Narrow" panose="020B0604020202020204" pitchFamily="34" charset="0"/>
              </a:rPr>
              <a:t>млрд </a:t>
            </a:r>
            <a:r>
              <a:rPr lang="en-US" sz="1400" b="1" dirty="0">
                <a:solidFill>
                  <a:schemeClr val="accent2"/>
                </a:solidFill>
                <a:cs typeface="Arial Narrow" panose="020B0604020202020204" pitchFamily="34" charset="0"/>
              </a:rPr>
              <a:t>USD</a:t>
            </a:r>
            <a:endParaRPr lang="ru-RU" sz="1400" b="1" dirty="0">
              <a:solidFill>
                <a:schemeClr val="accent2"/>
              </a:solidFill>
              <a:cs typeface="Arial Narrow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4898" y="3166158"/>
            <a:ext cx="36505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cs typeface="Times New Roman" panose="02020603050405020304" pitchFamily="18" charset="0"/>
              </a:rPr>
              <a:t>объем рынка лизинга топ-50 стран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в 2018 г. на оставшиеся страны оценочно приходится около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14 млрд </a:t>
            </a:r>
            <a:r>
              <a:rPr lang="en-US" dirty="0">
                <a:cs typeface="Times New Roman" panose="02020603050405020304" pitchFamily="18" charset="0"/>
              </a:rPr>
              <a:t>USD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2648" y="5135762"/>
            <a:ext cx="112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cs typeface="Arial Narrow" panose="020B0604020202020204" pitchFamily="34" charset="0"/>
              </a:rPr>
              <a:t>95%</a:t>
            </a:r>
            <a:endParaRPr lang="ru-RU" sz="1600" b="1" dirty="0">
              <a:solidFill>
                <a:schemeClr val="accent2"/>
              </a:solidFill>
              <a:cs typeface="Arial Narrow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4898" y="5172543"/>
            <a:ext cx="38664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cs typeface="Times New Roman" panose="02020603050405020304" pitchFamily="18" charset="0"/>
              </a:rPr>
              <a:t>объема рынка лизинга приходится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на Северную Америку, Европу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и Азию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2648" y="4328059"/>
            <a:ext cx="207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cs typeface="Arial Narrow" panose="020B0604020202020204" pitchFamily="34" charset="0"/>
              </a:rPr>
              <a:t>0,33</a:t>
            </a:r>
            <a:r>
              <a:rPr lang="ru-RU" sz="2000" b="1" dirty="0">
                <a:solidFill>
                  <a:schemeClr val="accent2"/>
                </a:solidFill>
                <a:cs typeface="Arial Narrow" panose="020B0604020202020204" pitchFamily="34" charset="0"/>
              </a:rPr>
              <a:t>%</a:t>
            </a:r>
            <a:endParaRPr lang="ru-RU" sz="1100" b="1" dirty="0">
              <a:solidFill>
                <a:schemeClr val="accent2"/>
              </a:solidFill>
              <a:cs typeface="Arial Narrow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4898" y="4407120"/>
            <a:ext cx="3866435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cs typeface="Times New Roman" panose="02020603050405020304" pitchFamily="18" charset="0"/>
              </a:rPr>
              <a:t>прирост нового бизнеса в 2018 г.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(замедление роста)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2648" y="2368395"/>
            <a:ext cx="207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cs typeface="Arial Narrow" panose="020B0604020202020204" pitchFamily="34" charset="0"/>
              </a:rPr>
              <a:t>131</a:t>
            </a:r>
            <a:r>
              <a:rPr lang="ru-RU" sz="2000" b="1" dirty="0">
                <a:solidFill>
                  <a:schemeClr val="accent2"/>
                </a:solidFill>
                <a:cs typeface="Arial Narrow" panose="020B0604020202020204" pitchFamily="34" charset="0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44898" y="2407790"/>
            <a:ext cx="386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рост рынка лизинга в 2009-2018 гг.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0407" y="1393615"/>
            <a:ext cx="1063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cs typeface="Arial Narrow" panose="020B0604020202020204" pitchFamily="34" charset="0"/>
              </a:rPr>
              <a:t>млрд </a:t>
            </a:r>
            <a:r>
              <a:rPr lang="en-US" sz="1400" dirty="0">
                <a:latin typeface="+mj-lt"/>
                <a:cs typeface="Arial Narrow" panose="020B0604020202020204" pitchFamily="34" charset="0"/>
              </a:rPr>
              <a:t>USD</a:t>
            </a:r>
            <a:endParaRPr lang="ru-RU" sz="1400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407" y="5976019"/>
            <a:ext cx="167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  <a:cs typeface="Arial Narrow" panose="020B0604020202020204" pitchFamily="34" charset="0"/>
              </a:rPr>
              <a:t>*Включая Россию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530559" y="1860012"/>
            <a:ext cx="6107168" cy="4065813"/>
            <a:chOff x="318799" y="2180098"/>
            <a:chExt cx="6107168" cy="4065813"/>
          </a:xfrm>
        </p:grpSpPr>
        <p:grpSp>
          <p:nvGrpSpPr>
            <p:cNvPr id="19" name="Groupe 13"/>
            <p:cNvGrpSpPr>
              <a:grpSpLocks noChangeAspect="1"/>
            </p:cNvGrpSpPr>
            <p:nvPr/>
          </p:nvGrpSpPr>
          <p:grpSpPr>
            <a:xfrm>
              <a:off x="318799" y="2790703"/>
              <a:ext cx="6107168" cy="3455208"/>
              <a:chOff x="250825" y="1412875"/>
              <a:chExt cx="8605838" cy="4868863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7023100" y="5295900"/>
                <a:ext cx="3175" cy="14288"/>
              </a:xfrm>
              <a:custGeom>
                <a:avLst/>
                <a:gdLst>
                  <a:gd name="T0" fmla="*/ 0 w 2"/>
                  <a:gd name="T1" fmla="*/ 0 h 9"/>
                  <a:gd name="T2" fmla="*/ 2 w 2"/>
                  <a:gd name="T3" fmla="*/ 9 h 9"/>
                  <a:gd name="T4" fmla="*/ 2 w 2"/>
                  <a:gd name="T5" fmla="*/ 9 h 9"/>
                  <a:gd name="T6" fmla="*/ 2 w 2"/>
                  <a:gd name="T7" fmla="*/ 4 h 9"/>
                  <a:gd name="T8" fmla="*/ 2 w 2"/>
                  <a:gd name="T9" fmla="*/ 0 h 9"/>
                  <a:gd name="T10" fmla="*/ 0 w 2"/>
                  <a:gd name="T11" fmla="*/ 0 h 9"/>
                  <a:gd name="T12" fmla="*/ 0 w 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4926013" y="33226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2" name="Freeform 8"/>
              <p:cNvSpPr>
                <a:spLocks noEditPoints="1"/>
              </p:cNvSpPr>
              <p:nvPr/>
            </p:nvSpPr>
            <p:spPr bwMode="auto">
              <a:xfrm>
                <a:off x="7019925" y="4449763"/>
                <a:ext cx="1560513" cy="1552575"/>
              </a:xfrm>
              <a:custGeom>
                <a:avLst/>
                <a:gdLst>
                  <a:gd name="T0" fmla="*/ 529 w 983"/>
                  <a:gd name="T1" fmla="*/ 204 h 978"/>
                  <a:gd name="T2" fmla="*/ 552 w 983"/>
                  <a:gd name="T3" fmla="*/ 226 h 978"/>
                  <a:gd name="T4" fmla="*/ 482 w 983"/>
                  <a:gd name="T5" fmla="*/ 193 h 978"/>
                  <a:gd name="T6" fmla="*/ 400 w 983"/>
                  <a:gd name="T7" fmla="*/ 197 h 978"/>
                  <a:gd name="T8" fmla="*/ 382 w 983"/>
                  <a:gd name="T9" fmla="*/ 161 h 978"/>
                  <a:gd name="T10" fmla="*/ 319 w 983"/>
                  <a:gd name="T11" fmla="*/ 110 h 978"/>
                  <a:gd name="T12" fmla="*/ 290 w 983"/>
                  <a:gd name="T13" fmla="*/ 81 h 978"/>
                  <a:gd name="T14" fmla="*/ 323 w 983"/>
                  <a:gd name="T15" fmla="*/ 76 h 978"/>
                  <a:gd name="T16" fmla="*/ 375 w 983"/>
                  <a:gd name="T17" fmla="*/ 74 h 978"/>
                  <a:gd name="T18" fmla="*/ 473 w 983"/>
                  <a:gd name="T19" fmla="*/ 121 h 978"/>
                  <a:gd name="T20" fmla="*/ 516 w 983"/>
                  <a:gd name="T21" fmla="*/ 173 h 978"/>
                  <a:gd name="T22" fmla="*/ 473 w 983"/>
                  <a:gd name="T23" fmla="*/ 857 h 978"/>
                  <a:gd name="T24" fmla="*/ 525 w 983"/>
                  <a:gd name="T25" fmla="*/ 895 h 978"/>
                  <a:gd name="T26" fmla="*/ 600 w 983"/>
                  <a:gd name="T27" fmla="*/ 530 h 978"/>
                  <a:gd name="T28" fmla="*/ 552 w 983"/>
                  <a:gd name="T29" fmla="*/ 461 h 978"/>
                  <a:gd name="T30" fmla="*/ 491 w 983"/>
                  <a:gd name="T31" fmla="*/ 363 h 978"/>
                  <a:gd name="T32" fmla="*/ 455 w 983"/>
                  <a:gd name="T33" fmla="*/ 293 h 978"/>
                  <a:gd name="T34" fmla="*/ 433 w 983"/>
                  <a:gd name="T35" fmla="*/ 295 h 978"/>
                  <a:gd name="T36" fmla="*/ 422 w 983"/>
                  <a:gd name="T37" fmla="*/ 363 h 978"/>
                  <a:gd name="T38" fmla="*/ 361 w 983"/>
                  <a:gd name="T39" fmla="*/ 334 h 978"/>
                  <a:gd name="T40" fmla="*/ 328 w 983"/>
                  <a:gd name="T41" fmla="*/ 271 h 978"/>
                  <a:gd name="T42" fmla="*/ 281 w 983"/>
                  <a:gd name="T43" fmla="*/ 276 h 978"/>
                  <a:gd name="T44" fmla="*/ 250 w 983"/>
                  <a:gd name="T45" fmla="*/ 320 h 978"/>
                  <a:gd name="T46" fmla="*/ 178 w 983"/>
                  <a:gd name="T47" fmla="*/ 325 h 978"/>
                  <a:gd name="T48" fmla="*/ 136 w 983"/>
                  <a:gd name="T49" fmla="*/ 387 h 978"/>
                  <a:gd name="T50" fmla="*/ 91 w 983"/>
                  <a:gd name="T51" fmla="*/ 419 h 978"/>
                  <a:gd name="T52" fmla="*/ 11 w 983"/>
                  <a:gd name="T53" fmla="*/ 463 h 978"/>
                  <a:gd name="T54" fmla="*/ 13 w 983"/>
                  <a:gd name="T55" fmla="*/ 564 h 978"/>
                  <a:gd name="T56" fmla="*/ 37 w 983"/>
                  <a:gd name="T57" fmla="*/ 638 h 978"/>
                  <a:gd name="T58" fmla="*/ 44 w 983"/>
                  <a:gd name="T59" fmla="*/ 711 h 978"/>
                  <a:gd name="T60" fmla="*/ 134 w 983"/>
                  <a:gd name="T61" fmla="*/ 700 h 978"/>
                  <a:gd name="T62" fmla="*/ 279 w 983"/>
                  <a:gd name="T63" fmla="*/ 649 h 978"/>
                  <a:gd name="T64" fmla="*/ 330 w 983"/>
                  <a:gd name="T65" fmla="*/ 691 h 978"/>
                  <a:gd name="T66" fmla="*/ 375 w 983"/>
                  <a:gd name="T67" fmla="*/ 678 h 978"/>
                  <a:gd name="T68" fmla="*/ 370 w 983"/>
                  <a:gd name="T69" fmla="*/ 720 h 978"/>
                  <a:gd name="T70" fmla="*/ 395 w 983"/>
                  <a:gd name="T71" fmla="*/ 736 h 978"/>
                  <a:gd name="T72" fmla="*/ 437 w 983"/>
                  <a:gd name="T73" fmla="*/ 788 h 978"/>
                  <a:gd name="T74" fmla="*/ 505 w 983"/>
                  <a:gd name="T75" fmla="*/ 805 h 978"/>
                  <a:gd name="T76" fmla="*/ 556 w 983"/>
                  <a:gd name="T77" fmla="*/ 770 h 978"/>
                  <a:gd name="T78" fmla="*/ 569 w 983"/>
                  <a:gd name="T79" fmla="*/ 711 h 978"/>
                  <a:gd name="T80" fmla="*/ 603 w 983"/>
                  <a:gd name="T81" fmla="*/ 637 h 978"/>
                  <a:gd name="T82" fmla="*/ 232 w 983"/>
                  <a:gd name="T83" fmla="*/ 18 h 978"/>
                  <a:gd name="T84" fmla="*/ 223 w 983"/>
                  <a:gd name="T85" fmla="*/ 34 h 978"/>
                  <a:gd name="T86" fmla="*/ 967 w 983"/>
                  <a:gd name="T87" fmla="*/ 792 h 978"/>
                  <a:gd name="T88" fmla="*/ 913 w 983"/>
                  <a:gd name="T89" fmla="*/ 722 h 978"/>
                  <a:gd name="T90" fmla="*/ 922 w 983"/>
                  <a:gd name="T91" fmla="*/ 794 h 978"/>
                  <a:gd name="T92" fmla="*/ 938 w 983"/>
                  <a:gd name="T93" fmla="*/ 859 h 978"/>
                  <a:gd name="T94" fmla="*/ 967 w 983"/>
                  <a:gd name="T95" fmla="*/ 792 h 978"/>
                  <a:gd name="T96" fmla="*/ 846 w 983"/>
                  <a:gd name="T97" fmla="*/ 915 h 978"/>
                  <a:gd name="T98" fmla="*/ 802 w 983"/>
                  <a:gd name="T99" fmla="*/ 950 h 978"/>
                  <a:gd name="T100" fmla="*/ 862 w 983"/>
                  <a:gd name="T101" fmla="*/ 971 h 978"/>
                  <a:gd name="T102" fmla="*/ 895 w 983"/>
                  <a:gd name="T103" fmla="*/ 904 h 978"/>
                  <a:gd name="T104" fmla="*/ 893 w 983"/>
                  <a:gd name="T105" fmla="*/ 854 h 978"/>
                  <a:gd name="T106" fmla="*/ 116 w 983"/>
                  <a:gd name="T107" fmla="*/ 39 h 978"/>
                  <a:gd name="T108" fmla="*/ 165 w 983"/>
                  <a:gd name="T109" fmla="*/ 19 h 978"/>
                  <a:gd name="T110" fmla="*/ 98 w 983"/>
                  <a:gd name="T111" fmla="*/ 32 h 978"/>
                  <a:gd name="T112" fmla="*/ 91 w 983"/>
                  <a:gd name="T113" fmla="*/ 103 h 978"/>
                  <a:gd name="T114" fmla="*/ 114 w 983"/>
                  <a:gd name="T115" fmla="*/ 106 h 978"/>
                  <a:gd name="T116" fmla="*/ 138 w 983"/>
                  <a:gd name="T117" fmla="*/ 119 h 978"/>
                  <a:gd name="T118" fmla="*/ 131 w 983"/>
                  <a:gd name="T119" fmla="*/ 72 h 978"/>
                  <a:gd name="T120" fmla="*/ 205 w 983"/>
                  <a:gd name="T121" fmla="*/ 211 h 978"/>
                  <a:gd name="T122" fmla="*/ 178 w 983"/>
                  <a:gd name="T123" fmla="*/ 215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3" h="978">
                    <a:moveTo>
                      <a:pt x="516" y="173"/>
                    </a:moveTo>
                    <a:lnTo>
                      <a:pt x="516" y="173"/>
                    </a:lnTo>
                    <a:lnTo>
                      <a:pt x="514" y="175"/>
                    </a:lnTo>
                    <a:lnTo>
                      <a:pt x="513" y="179"/>
                    </a:lnTo>
                    <a:lnTo>
                      <a:pt x="513" y="182"/>
                    </a:lnTo>
                    <a:lnTo>
                      <a:pt x="514" y="186"/>
                    </a:lnTo>
                    <a:lnTo>
                      <a:pt x="514" y="186"/>
                    </a:lnTo>
                    <a:lnTo>
                      <a:pt x="518" y="190"/>
                    </a:lnTo>
                    <a:lnTo>
                      <a:pt x="522" y="191"/>
                    </a:lnTo>
                    <a:lnTo>
                      <a:pt x="522" y="191"/>
                    </a:lnTo>
                    <a:lnTo>
                      <a:pt x="525" y="193"/>
                    </a:lnTo>
                    <a:lnTo>
                      <a:pt x="529" y="195"/>
                    </a:lnTo>
                    <a:lnTo>
                      <a:pt x="529" y="195"/>
                    </a:lnTo>
                    <a:lnTo>
                      <a:pt x="529" y="197"/>
                    </a:lnTo>
                    <a:lnTo>
                      <a:pt x="529" y="199"/>
                    </a:lnTo>
                    <a:lnTo>
                      <a:pt x="529" y="202"/>
                    </a:lnTo>
                    <a:lnTo>
                      <a:pt x="529" y="204"/>
                    </a:lnTo>
                    <a:lnTo>
                      <a:pt x="529" y="204"/>
                    </a:lnTo>
                    <a:lnTo>
                      <a:pt x="533" y="204"/>
                    </a:lnTo>
                    <a:lnTo>
                      <a:pt x="534" y="206"/>
                    </a:lnTo>
                    <a:lnTo>
                      <a:pt x="534" y="206"/>
                    </a:lnTo>
                    <a:lnTo>
                      <a:pt x="534" y="208"/>
                    </a:lnTo>
                    <a:lnTo>
                      <a:pt x="534" y="209"/>
                    </a:lnTo>
                    <a:lnTo>
                      <a:pt x="534" y="211"/>
                    </a:lnTo>
                    <a:lnTo>
                      <a:pt x="536" y="215"/>
                    </a:lnTo>
                    <a:lnTo>
                      <a:pt x="536" y="215"/>
                    </a:lnTo>
                    <a:lnTo>
                      <a:pt x="538" y="215"/>
                    </a:lnTo>
                    <a:lnTo>
                      <a:pt x="540" y="215"/>
                    </a:lnTo>
                    <a:lnTo>
                      <a:pt x="545" y="217"/>
                    </a:lnTo>
                    <a:lnTo>
                      <a:pt x="545" y="217"/>
                    </a:lnTo>
                    <a:lnTo>
                      <a:pt x="547" y="219"/>
                    </a:lnTo>
                    <a:lnTo>
                      <a:pt x="549" y="222"/>
                    </a:lnTo>
                    <a:lnTo>
                      <a:pt x="549" y="222"/>
                    </a:lnTo>
                    <a:lnTo>
                      <a:pt x="552" y="226"/>
                    </a:lnTo>
                    <a:lnTo>
                      <a:pt x="558" y="229"/>
                    </a:lnTo>
                    <a:lnTo>
                      <a:pt x="562" y="235"/>
                    </a:lnTo>
                    <a:lnTo>
                      <a:pt x="562" y="238"/>
                    </a:lnTo>
                    <a:lnTo>
                      <a:pt x="560" y="240"/>
                    </a:lnTo>
                    <a:lnTo>
                      <a:pt x="560" y="240"/>
                    </a:lnTo>
                    <a:lnTo>
                      <a:pt x="554" y="240"/>
                    </a:lnTo>
                    <a:lnTo>
                      <a:pt x="549" y="240"/>
                    </a:lnTo>
                    <a:lnTo>
                      <a:pt x="538" y="237"/>
                    </a:lnTo>
                    <a:lnTo>
                      <a:pt x="538" y="237"/>
                    </a:lnTo>
                    <a:lnTo>
                      <a:pt x="529" y="231"/>
                    </a:lnTo>
                    <a:lnTo>
                      <a:pt x="518" y="226"/>
                    </a:lnTo>
                    <a:lnTo>
                      <a:pt x="511" y="217"/>
                    </a:lnTo>
                    <a:lnTo>
                      <a:pt x="502" y="208"/>
                    </a:lnTo>
                    <a:lnTo>
                      <a:pt x="502" y="208"/>
                    </a:lnTo>
                    <a:lnTo>
                      <a:pt x="493" y="199"/>
                    </a:lnTo>
                    <a:lnTo>
                      <a:pt x="487" y="195"/>
                    </a:lnTo>
                    <a:lnTo>
                      <a:pt x="482" y="193"/>
                    </a:lnTo>
                    <a:lnTo>
                      <a:pt x="482" y="193"/>
                    </a:lnTo>
                    <a:lnTo>
                      <a:pt x="475" y="191"/>
                    </a:lnTo>
                    <a:lnTo>
                      <a:pt x="466" y="193"/>
                    </a:lnTo>
                    <a:lnTo>
                      <a:pt x="458" y="197"/>
                    </a:lnTo>
                    <a:lnTo>
                      <a:pt x="453" y="202"/>
                    </a:lnTo>
                    <a:lnTo>
                      <a:pt x="453" y="202"/>
                    </a:lnTo>
                    <a:lnTo>
                      <a:pt x="446" y="209"/>
                    </a:lnTo>
                    <a:lnTo>
                      <a:pt x="442" y="213"/>
                    </a:lnTo>
                    <a:lnTo>
                      <a:pt x="435" y="213"/>
                    </a:lnTo>
                    <a:lnTo>
                      <a:pt x="435" y="213"/>
                    </a:lnTo>
                    <a:lnTo>
                      <a:pt x="428" y="213"/>
                    </a:lnTo>
                    <a:lnTo>
                      <a:pt x="420" y="213"/>
                    </a:lnTo>
                    <a:lnTo>
                      <a:pt x="413" y="211"/>
                    </a:lnTo>
                    <a:lnTo>
                      <a:pt x="408" y="206"/>
                    </a:lnTo>
                    <a:lnTo>
                      <a:pt x="408" y="206"/>
                    </a:lnTo>
                    <a:lnTo>
                      <a:pt x="404" y="200"/>
                    </a:lnTo>
                    <a:lnTo>
                      <a:pt x="400" y="197"/>
                    </a:lnTo>
                    <a:lnTo>
                      <a:pt x="395" y="197"/>
                    </a:lnTo>
                    <a:lnTo>
                      <a:pt x="390" y="197"/>
                    </a:lnTo>
                    <a:lnTo>
                      <a:pt x="390" y="197"/>
                    </a:lnTo>
                    <a:lnTo>
                      <a:pt x="381" y="199"/>
                    </a:lnTo>
                    <a:lnTo>
                      <a:pt x="375" y="200"/>
                    </a:lnTo>
                    <a:lnTo>
                      <a:pt x="371" y="200"/>
                    </a:lnTo>
                    <a:lnTo>
                      <a:pt x="371" y="200"/>
                    </a:lnTo>
                    <a:lnTo>
                      <a:pt x="368" y="197"/>
                    </a:lnTo>
                    <a:lnTo>
                      <a:pt x="368" y="193"/>
                    </a:lnTo>
                    <a:lnTo>
                      <a:pt x="370" y="188"/>
                    </a:lnTo>
                    <a:lnTo>
                      <a:pt x="371" y="184"/>
                    </a:lnTo>
                    <a:lnTo>
                      <a:pt x="371" y="184"/>
                    </a:lnTo>
                    <a:lnTo>
                      <a:pt x="379" y="179"/>
                    </a:lnTo>
                    <a:lnTo>
                      <a:pt x="381" y="175"/>
                    </a:lnTo>
                    <a:lnTo>
                      <a:pt x="382" y="170"/>
                    </a:lnTo>
                    <a:lnTo>
                      <a:pt x="382" y="170"/>
                    </a:lnTo>
                    <a:lnTo>
                      <a:pt x="382" y="161"/>
                    </a:lnTo>
                    <a:lnTo>
                      <a:pt x="382" y="161"/>
                    </a:lnTo>
                    <a:lnTo>
                      <a:pt x="381" y="157"/>
                    </a:lnTo>
                    <a:lnTo>
                      <a:pt x="379" y="153"/>
                    </a:lnTo>
                    <a:lnTo>
                      <a:pt x="373" y="146"/>
                    </a:lnTo>
                    <a:lnTo>
                      <a:pt x="373" y="146"/>
                    </a:lnTo>
                    <a:lnTo>
                      <a:pt x="368" y="139"/>
                    </a:lnTo>
                    <a:lnTo>
                      <a:pt x="366" y="137"/>
                    </a:lnTo>
                    <a:lnTo>
                      <a:pt x="362" y="133"/>
                    </a:lnTo>
                    <a:lnTo>
                      <a:pt x="362" y="133"/>
                    </a:lnTo>
                    <a:lnTo>
                      <a:pt x="355" y="130"/>
                    </a:lnTo>
                    <a:lnTo>
                      <a:pt x="346" y="128"/>
                    </a:lnTo>
                    <a:lnTo>
                      <a:pt x="337" y="126"/>
                    </a:lnTo>
                    <a:lnTo>
                      <a:pt x="330" y="121"/>
                    </a:lnTo>
                    <a:lnTo>
                      <a:pt x="330" y="121"/>
                    </a:lnTo>
                    <a:lnTo>
                      <a:pt x="324" y="115"/>
                    </a:lnTo>
                    <a:lnTo>
                      <a:pt x="319" y="110"/>
                    </a:lnTo>
                    <a:lnTo>
                      <a:pt x="319" y="110"/>
                    </a:lnTo>
                    <a:lnTo>
                      <a:pt x="314" y="110"/>
                    </a:lnTo>
                    <a:lnTo>
                      <a:pt x="308" y="110"/>
                    </a:lnTo>
                    <a:lnTo>
                      <a:pt x="308" y="110"/>
                    </a:lnTo>
                    <a:lnTo>
                      <a:pt x="303" y="108"/>
                    </a:lnTo>
                    <a:lnTo>
                      <a:pt x="297" y="105"/>
                    </a:lnTo>
                    <a:lnTo>
                      <a:pt x="295" y="99"/>
                    </a:lnTo>
                    <a:lnTo>
                      <a:pt x="295" y="95"/>
                    </a:lnTo>
                    <a:lnTo>
                      <a:pt x="295" y="94"/>
                    </a:lnTo>
                    <a:lnTo>
                      <a:pt x="295" y="94"/>
                    </a:lnTo>
                    <a:lnTo>
                      <a:pt x="299" y="90"/>
                    </a:lnTo>
                    <a:lnTo>
                      <a:pt x="303" y="88"/>
                    </a:lnTo>
                    <a:lnTo>
                      <a:pt x="310" y="88"/>
                    </a:lnTo>
                    <a:lnTo>
                      <a:pt x="310" y="88"/>
                    </a:lnTo>
                    <a:lnTo>
                      <a:pt x="310" y="85"/>
                    </a:lnTo>
                    <a:lnTo>
                      <a:pt x="308" y="83"/>
                    </a:lnTo>
                    <a:lnTo>
                      <a:pt x="303" y="83"/>
                    </a:lnTo>
                    <a:lnTo>
                      <a:pt x="290" y="81"/>
                    </a:lnTo>
                    <a:lnTo>
                      <a:pt x="290" y="81"/>
                    </a:lnTo>
                    <a:lnTo>
                      <a:pt x="285" y="79"/>
                    </a:lnTo>
                    <a:lnTo>
                      <a:pt x="279" y="76"/>
                    </a:lnTo>
                    <a:lnTo>
                      <a:pt x="277" y="70"/>
                    </a:lnTo>
                    <a:lnTo>
                      <a:pt x="276" y="65"/>
                    </a:lnTo>
                    <a:lnTo>
                      <a:pt x="276" y="65"/>
                    </a:lnTo>
                    <a:lnTo>
                      <a:pt x="279" y="59"/>
                    </a:lnTo>
                    <a:lnTo>
                      <a:pt x="283" y="56"/>
                    </a:lnTo>
                    <a:lnTo>
                      <a:pt x="288" y="54"/>
                    </a:lnTo>
                    <a:lnTo>
                      <a:pt x="295" y="54"/>
                    </a:lnTo>
                    <a:lnTo>
                      <a:pt x="295" y="54"/>
                    </a:lnTo>
                    <a:lnTo>
                      <a:pt x="306" y="56"/>
                    </a:lnTo>
                    <a:lnTo>
                      <a:pt x="315" y="57"/>
                    </a:lnTo>
                    <a:lnTo>
                      <a:pt x="319" y="61"/>
                    </a:lnTo>
                    <a:lnTo>
                      <a:pt x="321" y="65"/>
                    </a:lnTo>
                    <a:lnTo>
                      <a:pt x="323" y="68"/>
                    </a:lnTo>
                    <a:lnTo>
                      <a:pt x="323" y="76"/>
                    </a:lnTo>
                    <a:lnTo>
                      <a:pt x="323" y="76"/>
                    </a:lnTo>
                    <a:lnTo>
                      <a:pt x="323" y="79"/>
                    </a:lnTo>
                    <a:lnTo>
                      <a:pt x="324" y="83"/>
                    </a:lnTo>
                    <a:lnTo>
                      <a:pt x="328" y="86"/>
                    </a:lnTo>
                    <a:lnTo>
                      <a:pt x="332" y="88"/>
                    </a:lnTo>
                    <a:lnTo>
                      <a:pt x="335" y="90"/>
                    </a:lnTo>
                    <a:lnTo>
                      <a:pt x="341" y="90"/>
                    </a:lnTo>
                    <a:lnTo>
                      <a:pt x="344" y="90"/>
                    </a:lnTo>
                    <a:lnTo>
                      <a:pt x="350" y="86"/>
                    </a:lnTo>
                    <a:lnTo>
                      <a:pt x="350" y="86"/>
                    </a:lnTo>
                    <a:lnTo>
                      <a:pt x="353" y="83"/>
                    </a:lnTo>
                    <a:lnTo>
                      <a:pt x="357" y="77"/>
                    </a:lnTo>
                    <a:lnTo>
                      <a:pt x="357" y="77"/>
                    </a:lnTo>
                    <a:lnTo>
                      <a:pt x="361" y="74"/>
                    </a:lnTo>
                    <a:lnTo>
                      <a:pt x="366" y="74"/>
                    </a:lnTo>
                    <a:lnTo>
                      <a:pt x="371" y="74"/>
                    </a:lnTo>
                    <a:lnTo>
                      <a:pt x="375" y="74"/>
                    </a:lnTo>
                    <a:lnTo>
                      <a:pt x="375" y="74"/>
                    </a:lnTo>
                    <a:lnTo>
                      <a:pt x="386" y="81"/>
                    </a:lnTo>
                    <a:lnTo>
                      <a:pt x="395" y="86"/>
                    </a:lnTo>
                    <a:lnTo>
                      <a:pt x="395" y="86"/>
                    </a:lnTo>
                    <a:lnTo>
                      <a:pt x="404" y="92"/>
                    </a:lnTo>
                    <a:lnTo>
                      <a:pt x="415" y="94"/>
                    </a:lnTo>
                    <a:lnTo>
                      <a:pt x="415" y="94"/>
                    </a:lnTo>
                    <a:lnTo>
                      <a:pt x="429" y="97"/>
                    </a:lnTo>
                    <a:lnTo>
                      <a:pt x="429" y="97"/>
                    </a:lnTo>
                    <a:lnTo>
                      <a:pt x="444" y="101"/>
                    </a:lnTo>
                    <a:lnTo>
                      <a:pt x="451" y="103"/>
                    </a:lnTo>
                    <a:lnTo>
                      <a:pt x="458" y="108"/>
                    </a:lnTo>
                    <a:lnTo>
                      <a:pt x="458" y="108"/>
                    </a:lnTo>
                    <a:lnTo>
                      <a:pt x="462" y="112"/>
                    </a:lnTo>
                    <a:lnTo>
                      <a:pt x="466" y="117"/>
                    </a:lnTo>
                    <a:lnTo>
                      <a:pt x="466" y="117"/>
                    </a:lnTo>
                    <a:lnTo>
                      <a:pt x="473" y="121"/>
                    </a:lnTo>
                    <a:lnTo>
                      <a:pt x="482" y="124"/>
                    </a:lnTo>
                    <a:lnTo>
                      <a:pt x="482" y="124"/>
                    </a:lnTo>
                    <a:lnTo>
                      <a:pt x="485" y="128"/>
                    </a:lnTo>
                    <a:lnTo>
                      <a:pt x="489" y="132"/>
                    </a:lnTo>
                    <a:lnTo>
                      <a:pt x="496" y="139"/>
                    </a:lnTo>
                    <a:lnTo>
                      <a:pt x="496" y="139"/>
                    </a:lnTo>
                    <a:lnTo>
                      <a:pt x="500" y="143"/>
                    </a:lnTo>
                    <a:lnTo>
                      <a:pt x="504" y="144"/>
                    </a:lnTo>
                    <a:lnTo>
                      <a:pt x="513" y="148"/>
                    </a:lnTo>
                    <a:lnTo>
                      <a:pt x="522" y="152"/>
                    </a:lnTo>
                    <a:lnTo>
                      <a:pt x="525" y="153"/>
                    </a:lnTo>
                    <a:lnTo>
                      <a:pt x="527" y="157"/>
                    </a:lnTo>
                    <a:lnTo>
                      <a:pt x="527" y="157"/>
                    </a:lnTo>
                    <a:lnTo>
                      <a:pt x="527" y="162"/>
                    </a:lnTo>
                    <a:lnTo>
                      <a:pt x="523" y="166"/>
                    </a:lnTo>
                    <a:lnTo>
                      <a:pt x="516" y="173"/>
                    </a:lnTo>
                    <a:lnTo>
                      <a:pt x="516" y="173"/>
                    </a:lnTo>
                    <a:close/>
                    <a:moveTo>
                      <a:pt x="511" y="850"/>
                    </a:moveTo>
                    <a:lnTo>
                      <a:pt x="511" y="850"/>
                    </a:lnTo>
                    <a:lnTo>
                      <a:pt x="504" y="850"/>
                    </a:lnTo>
                    <a:lnTo>
                      <a:pt x="496" y="850"/>
                    </a:lnTo>
                    <a:lnTo>
                      <a:pt x="496" y="850"/>
                    </a:lnTo>
                    <a:lnTo>
                      <a:pt x="493" y="850"/>
                    </a:lnTo>
                    <a:lnTo>
                      <a:pt x="489" y="846"/>
                    </a:lnTo>
                    <a:lnTo>
                      <a:pt x="489" y="846"/>
                    </a:lnTo>
                    <a:lnTo>
                      <a:pt x="482" y="845"/>
                    </a:lnTo>
                    <a:lnTo>
                      <a:pt x="478" y="845"/>
                    </a:lnTo>
                    <a:lnTo>
                      <a:pt x="476" y="846"/>
                    </a:lnTo>
                    <a:lnTo>
                      <a:pt x="476" y="846"/>
                    </a:lnTo>
                    <a:lnTo>
                      <a:pt x="473" y="848"/>
                    </a:lnTo>
                    <a:lnTo>
                      <a:pt x="473" y="852"/>
                    </a:lnTo>
                    <a:lnTo>
                      <a:pt x="473" y="852"/>
                    </a:lnTo>
                    <a:lnTo>
                      <a:pt x="473" y="854"/>
                    </a:lnTo>
                    <a:lnTo>
                      <a:pt x="473" y="857"/>
                    </a:lnTo>
                    <a:lnTo>
                      <a:pt x="478" y="859"/>
                    </a:lnTo>
                    <a:lnTo>
                      <a:pt x="482" y="863"/>
                    </a:lnTo>
                    <a:lnTo>
                      <a:pt x="485" y="866"/>
                    </a:lnTo>
                    <a:lnTo>
                      <a:pt x="485" y="866"/>
                    </a:lnTo>
                    <a:lnTo>
                      <a:pt x="484" y="870"/>
                    </a:lnTo>
                    <a:lnTo>
                      <a:pt x="482" y="875"/>
                    </a:lnTo>
                    <a:lnTo>
                      <a:pt x="482" y="875"/>
                    </a:lnTo>
                    <a:lnTo>
                      <a:pt x="482" y="881"/>
                    </a:lnTo>
                    <a:lnTo>
                      <a:pt x="484" y="886"/>
                    </a:lnTo>
                    <a:lnTo>
                      <a:pt x="484" y="886"/>
                    </a:lnTo>
                    <a:lnTo>
                      <a:pt x="487" y="895"/>
                    </a:lnTo>
                    <a:lnTo>
                      <a:pt x="495" y="901"/>
                    </a:lnTo>
                    <a:lnTo>
                      <a:pt x="504" y="902"/>
                    </a:lnTo>
                    <a:lnTo>
                      <a:pt x="513" y="902"/>
                    </a:lnTo>
                    <a:lnTo>
                      <a:pt x="513" y="902"/>
                    </a:lnTo>
                    <a:lnTo>
                      <a:pt x="522" y="899"/>
                    </a:lnTo>
                    <a:lnTo>
                      <a:pt x="525" y="895"/>
                    </a:lnTo>
                    <a:lnTo>
                      <a:pt x="529" y="892"/>
                    </a:lnTo>
                    <a:lnTo>
                      <a:pt x="529" y="886"/>
                    </a:lnTo>
                    <a:lnTo>
                      <a:pt x="527" y="874"/>
                    </a:lnTo>
                    <a:lnTo>
                      <a:pt x="525" y="861"/>
                    </a:lnTo>
                    <a:lnTo>
                      <a:pt x="525" y="861"/>
                    </a:lnTo>
                    <a:lnTo>
                      <a:pt x="523" y="854"/>
                    </a:lnTo>
                    <a:lnTo>
                      <a:pt x="522" y="852"/>
                    </a:lnTo>
                    <a:lnTo>
                      <a:pt x="516" y="850"/>
                    </a:lnTo>
                    <a:lnTo>
                      <a:pt x="511" y="850"/>
                    </a:lnTo>
                    <a:lnTo>
                      <a:pt x="511" y="850"/>
                    </a:lnTo>
                    <a:close/>
                    <a:moveTo>
                      <a:pt x="598" y="559"/>
                    </a:moveTo>
                    <a:lnTo>
                      <a:pt x="598" y="559"/>
                    </a:lnTo>
                    <a:lnTo>
                      <a:pt x="598" y="551"/>
                    </a:lnTo>
                    <a:lnTo>
                      <a:pt x="600" y="544"/>
                    </a:lnTo>
                    <a:lnTo>
                      <a:pt x="601" y="537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598" y="523"/>
                    </a:lnTo>
                    <a:lnTo>
                      <a:pt x="594" y="515"/>
                    </a:lnTo>
                    <a:lnTo>
                      <a:pt x="589" y="510"/>
                    </a:lnTo>
                    <a:lnTo>
                      <a:pt x="581" y="504"/>
                    </a:lnTo>
                    <a:lnTo>
                      <a:pt x="581" y="504"/>
                    </a:lnTo>
                    <a:lnTo>
                      <a:pt x="574" y="499"/>
                    </a:lnTo>
                    <a:lnTo>
                      <a:pt x="569" y="494"/>
                    </a:lnTo>
                    <a:lnTo>
                      <a:pt x="569" y="494"/>
                    </a:lnTo>
                    <a:lnTo>
                      <a:pt x="567" y="490"/>
                    </a:lnTo>
                    <a:lnTo>
                      <a:pt x="565" y="488"/>
                    </a:lnTo>
                    <a:lnTo>
                      <a:pt x="565" y="488"/>
                    </a:lnTo>
                    <a:lnTo>
                      <a:pt x="560" y="485"/>
                    </a:lnTo>
                    <a:lnTo>
                      <a:pt x="560" y="485"/>
                    </a:lnTo>
                    <a:lnTo>
                      <a:pt x="556" y="481"/>
                    </a:lnTo>
                    <a:lnTo>
                      <a:pt x="554" y="474"/>
                    </a:lnTo>
                    <a:lnTo>
                      <a:pt x="552" y="461"/>
                    </a:lnTo>
                    <a:lnTo>
                      <a:pt x="552" y="461"/>
                    </a:lnTo>
                    <a:lnTo>
                      <a:pt x="551" y="450"/>
                    </a:lnTo>
                    <a:lnTo>
                      <a:pt x="547" y="441"/>
                    </a:lnTo>
                    <a:lnTo>
                      <a:pt x="547" y="441"/>
                    </a:lnTo>
                    <a:lnTo>
                      <a:pt x="545" y="434"/>
                    </a:lnTo>
                    <a:lnTo>
                      <a:pt x="542" y="427"/>
                    </a:lnTo>
                    <a:lnTo>
                      <a:pt x="542" y="427"/>
                    </a:lnTo>
                    <a:lnTo>
                      <a:pt x="534" y="421"/>
                    </a:lnTo>
                    <a:lnTo>
                      <a:pt x="527" y="416"/>
                    </a:lnTo>
                    <a:lnTo>
                      <a:pt x="520" y="412"/>
                    </a:lnTo>
                    <a:lnTo>
                      <a:pt x="513" y="405"/>
                    </a:lnTo>
                    <a:lnTo>
                      <a:pt x="513" y="405"/>
                    </a:lnTo>
                    <a:lnTo>
                      <a:pt x="507" y="398"/>
                    </a:lnTo>
                    <a:lnTo>
                      <a:pt x="504" y="390"/>
                    </a:lnTo>
                    <a:lnTo>
                      <a:pt x="498" y="374"/>
                    </a:lnTo>
                    <a:lnTo>
                      <a:pt x="498" y="374"/>
                    </a:lnTo>
                    <a:lnTo>
                      <a:pt x="491" y="363"/>
                    </a:lnTo>
                    <a:lnTo>
                      <a:pt x="491" y="363"/>
                    </a:lnTo>
                    <a:lnTo>
                      <a:pt x="487" y="352"/>
                    </a:lnTo>
                    <a:lnTo>
                      <a:pt x="485" y="342"/>
                    </a:lnTo>
                    <a:lnTo>
                      <a:pt x="485" y="342"/>
                    </a:lnTo>
                    <a:lnTo>
                      <a:pt x="485" y="331"/>
                    </a:lnTo>
                    <a:lnTo>
                      <a:pt x="484" y="320"/>
                    </a:lnTo>
                    <a:lnTo>
                      <a:pt x="484" y="320"/>
                    </a:lnTo>
                    <a:lnTo>
                      <a:pt x="482" y="316"/>
                    </a:lnTo>
                    <a:lnTo>
                      <a:pt x="478" y="313"/>
                    </a:lnTo>
                    <a:lnTo>
                      <a:pt x="475" y="311"/>
                    </a:lnTo>
                    <a:lnTo>
                      <a:pt x="471" y="311"/>
                    </a:lnTo>
                    <a:lnTo>
                      <a:pt x="471" y="311"/>
                    </a:lnTo>
                    <a:lnTo>
                      <a:pt x="466" y="311"/>
                    </a:lnTo>
                    <a:lnTo>
                      <a:pt x="464" y="309"/>
                    </a:lnTo>
                    <a:lnTo>
                      <a:pt x="462" y="307"/>
                    </a:lnTo>
                    <a:lnTo>
                      <a:pt x="462" y="307"/>
                    </a:lnTo>
                    <a:lnTo>
                      <a:pt x="457" y="300"/>
                    </a:lnTo>
                    <a:lnTo>
                      <a:pt x="455" y="293"/>
                    </a:lnTo>
                    <a:lnTo>
                      <a:pt x="451" y="276"/>
                    </a:lnTo>
                    <a:lnTo>
                      <a:pt x="451" y="276"/>
                    </a:lnTo>
                    <a:lnTo>
                      <a:pt x="451" y="267"/>
                    </a:lnTo>
                    <a:lnTo>
                      <a:pt x="449" y="262"/>
                    </a:lnTo>
                    <a:lnTo>
                      <a:pt x="446" y="258"/>
                    </a:lnTo>
                    <a:lnTo>
                      <a:pt x="446" y="258"/>
                    </a:lnTo>
                    <a:lnTo>
                      <a:pt x="444" y="257"/>
                    </a:lnTo>
                    <a:lnTo>
                      <a:pt x="440" y="257"/>
                    </a:lnTo>
                    <a:lnTo>
                      <a:pt x="437" y="258"/>
                    </a:lnTo>
                    <a:lnTo>
                      <a:pt x="435" y="260"/>
                    </a:lnTo>
                    <a:lnTo>
                      <a:pt x="435" y="260"/>
                    </a:lnTo>
                    <a:lnTo>
                      <a:pt x="433" y="267"/>
                    </a:lnTo>
                    <a:lnTo>
                      <a:pt x="433" y="275"/>
                    </a:lnTo>
                    <a:lnTo>
                      <a:pt x="435" y="282"/>
                    </a:lnTo>
                    <a:lnTo>
                      <a:pt x="435" y="289"/>
                    </a:lnTo>
                    <a:lnTo>
                      <a:pt x="435" y="289"/>
                    </a:lnTo>
                    <a:lnTo>
                      <a:pt x="433" y="295"/>
                    </a:lnTo>
                    <a:lnTo>
                      <a:pt x="431" y="298"/>
                    </a:lnTo>
                    <a:lnTo>
                      <a:pt x="428" y="302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14"/>
                    </a:lnTo>
                    <a:lnTo>
                      <a:pt x="428" y="320"/>
                    </a:lnTo>
                    <a:lnTo>
                      <a:pt x="429" y="325"/>
                    </a:lnTo>
                    <a:lnTo>
                      <a:pt x="431" y="333"/>
                    </a:lnTo>
                    <a:lnTo>
                      <a:pt x="431" y="333"/>
                    </a:lnTo>
                    <a:lnTo>
                      <a:pt x="429" y="340"/>
                    </a:lnTo>
                    <a:lnTo>
                      <a:pt x="429" y="340"/>
                    </a:lnTo>
                    <a:lnTo>
                      <a:pt x="428" y="345"/>
                    </a:lnTo>
                    <a:lnTo>
                      <a:pt x="428" y="345"/>
                    </a:lnTo>
                    <a:lnTo>
                      <a:pt x="426" y="349"/>
                    </a:lnTo>
                    <a:lnTo>
                      <a:pt x="424" y="352"/>
                    </a:lnTo>
                    <a:lnTo>
                      <a:pt x="424" y="352"/>
                    </a:lnTo>
                    <a:lnTo>
                      <a:pt x="422" y="363"/>
                    </a:lnTo>
                    <a:lnTo>
                      <a:pt x="422" y="363"/>
                    </a:lnTo>
                    <a:lnTo>
                      <a:pt x="422" y="367"/>
                    </a:lnTo>
                    <a:lnTo>
                      <a:pt x="422" y="369"/>
                    </a:lnTo>
                    <a:lnTo>
                      <a:pt x="420" y="371"/>
                    </a:lnTo>
                    <a:lnTo>
                      <a:pt x="420" y="371"/>
                    </a:lnTo>
                    <a:lnTo>
                      <a:pt x="413" y="372"/>
                    </a:lnTo>
                    <a:lnTo>
                      <a:pt x="406" y="372"/>
                    </a:lnTo>
                    <a:lnTo>
                      <a:pt x="399" y="371"/>
                    </a:lnTo>
                    <a:lnTo>
                      <a:pt x="393" y="369"/>
                    </a:lnTo>
                    <a:lnTo>
                      <a:pt x="393" y="369"/>
                    </a:lnTo>
                    <a:lnTo>
                      <a:pt x="386" y="365"/>
                    </a:lnTo>
                    <a:lnTo>
                      <a:pt x="381" y="358"/>
                    </a:lnTo>
                    <a:lnTo>
                      <a:pt x="373" y="343"/>
                    </a:lnTo>
                    <a:lnTo>
                      <a:pt x="373" y="343"/>
                    </a:lnTo>
                    <a:lnTo>
                      <a:pt x="368" y="336"/>
                    </a:lnTo>
                    <a:lnTo>
                      <a:pt x="361" y="334"/>
                    </a:lnTo>
                    <a:lnTo>
                      <a:pt x="361" y="334"/>
                    </a:lnTo>
                    <a:lnTo>
                      <a:pt x="353" y="331"/>
                    </a:lnTo>
                    <a:lnTo>
                      <a:pt x="348" y="325"/>
                    </a:lnTo>
                    <a:lnTo>
                      <a:pt x="344" y="318"/>
                    </a:lnTo>
                    <a:lnTo>
                      <a:pt x="342" y="313"/>
                    </a:lnTo>
                    <a:lnTo>
                      <a:pt x="342" y="313"/>
                    </a:lnTo>
                    <a:lnTo>
                      <a:pt x="342" y="307"/>
                    </a:lnTo>
                    <a:lnTo>
                      <a:pt x="344" y="302"/>
                    </a:lnTo>
                    <a:lnTo>
                      <a:pt x="352" y="295"/>
                    </a:lnTo>
                    <a:lnTo>
                      <a:pt x="357" y="287"/>
                    </a:lnTo>
                    <a:lnTo>
                      <a:pt x="359" y="284"/>
                    </a:lnTo>
                    <a:lnTo>
                      <a:pt x="357" y="278"/>
                    </a:lnTo>
                    <a:lnTo>
                      <a:pt x="357" y="278"/>
                    </a:lnTo>
                    <a:lnTo>
                      <a:pt x="355" y="276"/>
                    </a:lnTo>
                    <a:lnTo>
                      <a:pt x="352" y="275"/>
                    </a:lnTo>
                    <a:lnTo>
                      <a:pt x="344" y="273"/>
                    </a:lnTo>
                    <a:lnTo>
                      <a:pt x="328" y="271"/>
                    </a:lnTo>
                    <a:lnTo>
                      <a:pt x="328" y="271"/>
                    </a:lnTo>
                    <a:lnTo>
                      <a:pt x="321" y="269"/>
                    </a:lnTo>
                    <a:lnTo>
                      <a:pt x="315" y="266"/>
                    </a:lnTo>
                    <a:lnTo>
                      <a:pt x="315" y="266"/>
                    </a:lnTo>
                    <a:lnTo>
                      <a:pt x="310" y="262"/>
                    </a:lnTo>
                    <a:lnTo>
                      <a:pt x="299" y="258"/>
                    </a:lnTo>
                    <a:lnTo>
                      <a:pt x="294" y="257"/>
                    </a:lnTo>
                    <a:lnTo>
                      <a:pt x="288" y="257"/>
                    </a:lnTo>
                    <a:lnTo>
                      <a:pt x="285" y="258"/>
                    </a:lnTo>
                    <a:lnTo>
                      <a:pt x="285" y="262"/>
                    </a:lnTo>
                    <a:lnTo>
                      <a:pt x="285" y="262"/>
                    </a:lnTo>
                    <a:lnTo>
                      <a:pt x="285" y="264"/>
                    </a:lnTo>
                    <a:lnTo>
                      <a:pt x="288" y="267"/>
                    </a:lnTo>
                    <a:lnTo>
                      <a:pt x="288" y="267"/>
                    </a:lnTo>
                    <a:lnTo>
                      <a:pt x="288" y="271"/>
                    </a:lnTo>
                    <a:lnTo>
                      <a:pt x="288" y="273"/>
                    </a:lnTo>
                    <a:lnTo>
                      <a:pt x="285" y="275"/>
                    </a:lnTo>
                    <a:lnTo>
                      <a:pt x="281" y="276"/>
                    </a:lnTo>
                    <a:lnTo>
                      <a:pt x="281" y="276"/>
                    </a:lnTo>
                    <a:lnTo>
                      <a:pt x="276" y="275"/>
                    </a:lnTo>
                    <a:lnTo>
                      <a:pt x="272" y="275"/>
                    </a:lnTo>
                    <a:lnTo>
                      <a:pt x="268" y="276"/>
                    </a:lnTo>
                    <a:lnTo>
                      <a:pt x="268" y="276"/>
                    </a:lnTo>
                    <a:lnTo>
                      <a:pt x="263" y="282"/>
                    </a:lnTo>
                    <a:lnTo>
                      <a:pt x="261" y="289"/>
                    </a:lnTo>
                    <a:lnTo>
                      <a:pt x="261" y="289"/>
                    </a:lnTo>
                    <a:lnTo>
                      <a:pt x="259" y="293"/>
                    </a:lnTo>
                    <a:lnTo>
                      <a:pt x="257" y="296"/>
                    </a:lnTo>
                    <a:lnTo>
                      <a:pt x="252" y="300"/>
                    </a:lnTo>
                    <a:lnTo>
                      <a:pt x="252" y="300"/>
                    </a:lnTo>
                    <a:lnTo>
                      <a:pt x="250" y="305"/>
                    </a:lnTo>
                    <a:lnTo>
                      <a:pt x="250" y="311"/>
                    </a:lnTo>
                    <a:lnTo>
                      <a:pt x="250" y="311"/>
                    </a:lnTo>
                    <a:lnTo>
                      <a:pt x="252" y="318"/>
                    </a:lnTo>
                    <a:lnTo>
                      <a:pt x="250" y="320"/>
                    </a:lnTo>
                    <a:lnTo>
                      <a:pt x="247" y="322"/>
                    </a:lnTo>
                    <a:lnTo>
                      <a:pt x="247" y="322"/>
                    </a:lnTo>
                    <a:lnTo>
                      <a:pt x="241" y="323"/>
                    </a:lnTo>
                    <a:lnTo>
                      <a:pt x="238" y="323"/>
                    </a:lnTo>
                    <a:lnTo>
                      <a:pt x="234" y="322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21" y="311"/>
                    </a:lnTo>
                    <a:lnTo>
                      <a:pt x="214" y="305"/>
                    </a:lnTo>
                    <a:lnTo>
                      <a:pt x="210" y="304"/>
                    </a:lnTo>
                    <a:lnTo>
                      <a:pt x="207" y="304"/>
                    </a:lnTo>
                    <a:lnTo>
                      <a:pt x="203" y="307"/>
                    </a:lnTo>
                    <a:lnTo>
                      <a:pt x="200" y="311"/>
                    </a:lnTo>
                    <a:lnTo>
                      <a:pt x="200" y="311"/>
                    </a:lnTo>
                    <a:lnTo>
                      <a:pt x="196" y="316"/>
                    </a:lnTo>
                    <a:lnTo>
                      <a:pt x="190" y="320"/>
                    </a:lnTo>
                    <a:lnTo>
                      <a:pt x="178" y="325"/>
                    </a:lnTo>
                    <a:lnTo>
                      <a:pt x="178" y="325"/>
                    </a:lnTo>
                    <a:lnTo>
                      <a:pt x="172" y="331"/>
                    </a:lnTo>
                    <a:lnTo>
                      <a:pt x="171" y="334"/>
                    </a:lnTo>
                    <a:lnTo>
                      <a:pt x="167" y="345"/>
                    </a:lnTo>
                    <a:lnTo>
                      <a:pt x="167" y="345"/>
                    </a:lnTo>
                    <a:lnTo>
                      <a:pt x="165" y="352"/>
                    </a:lnTo>
                    <a:lnTo>
                      <a:pt x="160" y="356"/>
                    </a:lnTo>
                    <a:lnTo>
                      <a:pt x="147" y="360"/>
                    </a:lnTo>
                    <a:lnTo>
                      <a:pt x="147" y="360"/>
                    </a:lnTo>
                    <a:lnTo>
                      <a:pt x="142" y="361"/>
                    </a:lnTo>
                    <a:lnTo>
                      <a:pt x="138" y="365"/>
                    </a:lnTo>
                    <a:lnTo>
                      <a:pt x="136" y="371"/>
                    </a:lnTo>
                    <a:lnTo>
                      <a:pt x="138" y="376"/>
                    </a:lnTo>
                    <a:lnTo>
                      <a:pt x="138" y="376"/>
                    </a:lnTo>
                    <a:lnTo>
                      <a:pt x="138" y="381"/>
                    </a:lnTo>
                    <a:lnTo>
                      <a:pt x="136" y="387"/>
                    </a:lnTo>
                    <a:lnTo>
                      <a:pt x="136" y="387"/>
                    </a:lnTo>
                    <a:lnTo>
                      <a:pt x="131" y="394"/>
                    </a:lnTo>
                    <a:lnTo>
                      <a:pt x="129" y="396"/>
                    </a:lnTo>
                    <a:lnTo>
                      <a:pt x="127" y="401"/>
                    </a:lnTo>
                    <a:lnTo>
                      <a:pt x="127" y="401"/>
                    </a:lnTo>
                    <a:lnTo>
                      <a:pt x="127" y="405"/>
                    </a:lnTo>
                    <a:lnTo>
                      <a:pt x="123" y="409"/>
                    </a:lnTo>
                    <a:lnTo>
                      <a:pt x="123" y="409"/>
                    </a:lnTo>
                    <a:lnTo>
                      <a:pt x="118" y="412"/>
                    </a:lnTo>
                    <a:lnTo>
                      <a:pt x="113" y="412"/>
                    </a:lnTo>
                    <a:lnTo>
                      <a:pt x="113" y="412"/>
                    </a:lnTo>
                    <a:lnTo>
                      <a:pt x="104" y="412"/>
                    </a:lnTo>
                    <a:lnTo>
                      <a:pt x="100" y="414"/>
                    </a:lnTo>
                    <a:lnTo>
                      <a:pt x="96" y="416"/>
                    </a:lnTo>
                    <a:lnTo>
                      <a:pt x="96" y="416"/>
                    </a:lnTo>
                    <a:lnTo>
                      <a:pt x="95" y="418"/>
                    </a:lnTo>
                    <a:lnTo>
                      <a:pt x="91" y="419"/>
                    </a:lnTo>
                    <a:lnTo>
                      <a:pt x="91" y="419"/>
                    </a:lnTo>
                    <a:lnTo>
                      <a:pt x="89" y="421"/>
                    </a:lnTo>
                    <a:lnTo>
                      <a:pt x="89" y="421"/>
                    </a:lnTo>
                    <a:lnTo>
                      <a:pt x="82" y="425"/>
                    </a:lnTo>
                    <a:lnTo>
                      <a:pt x="82" y="425"/>
                    </a:lnTo>
                    <a:lnTo>
                      <a:pt x="78" y="428"/>
                    </a:lnTo>
                    <a:lnTo>
                      <a:pt x="78" y="428"/>
                    </a:lnTo>
                    <a:lnTo>
                      <a:pt x="75" y="430"/>
                    </a:lnTo>
                    <a:lnTo>
                      <a:pt x="71" y="432"/>
                    </a:lnTo>
                    <a:lnTo>
                      <a:pt x="62" y="434"/>
                    </a:lnTo>
                    <a:lnTo>
                      <a:pt x="62" y="434"/>
                    </a:lnTo>
                    <a:lnTo>
                      <a:pt x="53" y="437"/>
                    </a:lnTo>
                    <a:lnTo>
                      <a:pt x="44" y="443"/>
                    </a:lnTo>
                    <a:lnTo>
                      <a:pt x="37" y="450"/>
                    </a:lnTo>
                    <a:lnTo>
                      <a:pt x="26" y="454"/>
                    </a:lnTo>
                    <a:lnTo>
                      <a:pt x="26" y="454"/>
                    </a:lnTo>
                    <a:lnTo>
                      <a:pt x="17" y="459"/>
                    </a:lnTo>
                    <a:lnTo>
                      <a:pt x="11" y="463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2" y="477"/>
                    </a:lnTo>
                    <a:lnTo>
                      <a:pt x="0" y="488"/>
                    </a:lnTo>
                    <a:lnTo>
                      <a:pt x="2" y="497"/>
                    </a:lnTo>
                    <a:lnTo>
                      <a:pt x="8" y="508"/>
                    </a:lnTo>
                    <a:lnTo>
                      <a:pt x="8" y="508"/>
                    </a:lnTo>
                    <a:lnTo>
                      <a:pt x="11" y="515"/>
                    </a:lnTo>
                    <a:lnTo>
                      <a:pt x="15" y="524"/>
                    </a:lnTo>
                    <a:lnTo>
                      <a:pt x="15" y="524"/>
                    </a:lnTo>
                    <a:lnTo>
                      <a:pt x="13" y="530"/>
                    </a:lnTo>
                    <a:lnTo>
                      <a:pt x="9" y="535"/>
                    </a:lnTo>
                    <a:lnTo>
                      <a:pt x="9" y="535"/>
                    </a:lnTo>
                    <a:lnTo>
                      <a:pt x="8" y="542"/>
                    </a:lnTo>
                    <a:lnTo>
                      <a:pt x="8" y="550"/>
                    </a:lnTo>
                    <a:lnTo>
                      <a:pt x="9" y="557"/>
                    </a:lnTo>
                    <a:lnTo>
                      <a:pt x="13" y="564"/>
                    </a:lnTo>
                    <a:lnTo>
                      <a:pt x="13" y="564"/>
                    </a:lnTo>
                    <a:lnTo>
                      <a:pt x="17" y="568"/>
                    </a:lnTo>
                    <a:lnTo>
                      <a:pt x="20" y="573"/>
                    </a:lnTo>
                    <a:lnTo>
                      <a:pt x="26" y="577"/>
                    </a:lnTo>
                    <a:lnTo>
                      <a:pt x="29" y="582"/>
                    </a:lnTo>
                    <a:lnTo>
                      <a:pt x="29" y="582"/>
                    </a:lnTo>
                    <a:lnTo>
                      <a:pt x="31" y="584"/>
                    </a:lnTo>
                    <a:lnTo>
                      <a:pt x="31" y="584"/>
                    </a:lnTo>
                    <a:lnTo>
                      <a:pt x="31" y="589"/>
                    </a:lnTo>
                    <a:lnTo>
                      <a:pt x="31" y="595"/>
                    </a:lnTo>
                    <a:lnTo>
                      <a:pt x="28" y="606"/>
                    </a:lnTo>
                    <a:lnTo>
                      <a:pt x="28" y="606"/>
                    </a:lnTo>
                    <a:lnTo>
                      <a:pt x="26" y="618"/>
                    </a:lnTo>
                    <a:lnTo>
                      <a:pt x="28" y="624"/>
                    </a:lnTo>
                    <a:lnTo>
                      <a:pt x="29" y="629"/>
                    </a:lnTo>
                    <a:lnTo>
                      <a:pt x="29" y="629"/>
                    </a:lnTo>
                    <a:lnTo>
                      <a:pt x="37" y="638"/>
                    </a:lnTo>
                    <a:lnTo>
                      <a:pt x="38" y="644"/>
                    </a:lnTo>
                    <a:lnTo>
                      <a:pt x="42" y="649"/>
                    </a:lnTo>
                    <a:lnTo>
                      <a:pt x="42" y="649"/>
                    </a:lnTo>
                    <a:lnTo>
                      <a:pt x="44" y="655"/>
                    </a:lnTo>
                    <a:lnTo>
                      <a:pt x="44" y="662"/>
                    </a:lnTo>
                    <a:lnTo>
                      <a:pt x="42" y="676"/>
                    </a:lnTo>
                    <a:lnTo>
                      <a:pt x="42" y="676"/>
                    </a:lnTo>
                    <a:lnTo>
                      <a:pt x="40" y="684"/>
                    </a:lnTo>
                    <a:lnTo>
                      <a:pt x="35" y="689"/>
                    </a:lnTo>
                    <a:lnTo>
                      <a:pt x="35" y="689"/>
                    </a:lnTo>
                    <a:lnTo>
                      <a:pt x="33" y="691"/>
                    </a:lnTo>
                    <a:lnTo>
                      <a:pt x="31" y="693"/>
                    </a:lnTo>
                    <a:lnTo>
                      <a:pt x="31" y="693"/>
                    </a:lnTo>
                    <a:lnTo>
                      <a:pt x="31" y="696"/>
                    </a:lnTo>
                    <a:lnTo>
                      <a:pt x="33" y="700"/>
                    </a:lnTo>
                    <a:lnTo>
                      <a:pt x="38" y="705"/>
                    </a:lnTo>
                    <a:lnTo>
                      <a:pt x="44" y="711"/>
                    </a:lnTo>
                    <a:lnTo>
                      <a:pt x="49" y="712"/>
                    </a:lnTo>
                    <a:lnTo>
                      <a:pt x="49" y="712"/>
                    </a:lnTo>
                    <a:lnTo>
                      <a:pt x="58" y="714"/>
                    </a:lnTo>
                    <a:lnTo>
                      <a:pt x="67" y="716"/>
                    </a:lnTo>
                    <a:lnTo>
                      <a:pt x="76" y="714"/>
                    </a:lnTo>
                    <a:lnTo>
                      <a:pt x="84" y="711"/>
                    </a:lnTo>
                    <a:lnTo>
                      <a:pt x="84" y="711"/>
                    </a:lnTo>
                    <a:lnTo>
                      <a:pt x="91" y="703"/>
                    </a:lnTo>
                    <a:lnTo>
                      <a:pt x="91" y="703"/>
                    </a:lnTo>
                    <a:lnTo>
                      <a:pt x="95" y="700"/>
                    </a:lnTo>
                    <a:lnTo>
                      <a:pt x="100" y="700"/>
                    </a:lnTo>
                    <a:lnTo>
                      <a:pt x="100" y="700"/>
                    </a:lnTo>
                    <a:lnTo>
                      <a:pt x="109" y="702"/>
                    </a:lnTo>
                    <a:lnTo>
                      <a:pt x="118" y="702"/>
                    </a:lnTo>
                    <a:lnTo>
                      <a:pt x="125" y="703"/>
                    </a:lnTo>
                    <a:lnTo>
                      <a:pt x="134" y="700"/>
                    </a:lnTo>
                    <a:lnTo>
                      <a:pt x="134" y="700"/>
                    </a:lnTo>
                    <a:lnTo>
                      <a:pt x="145" y="696"/>
                    </a:lnTo>
                    <a:lnTo>
                      <a:pt x="152" y="689"/>
                    </a:lnTo>
                    <a:lnTo>
                      <a:pt x="152" y="689"/>
                    </a:lnTo>
                    <a:lnTo>
                      <a:pt x="165" y="676"/>
                    </a:lnTo>
                    <a:lnTo>
                      <a:pt x="165" y="676"/>
                    </a:lnTo>
                    <a:lnTo>
                      <a:pt x="174" y="671"/>
                    </a:lnTo>
                    <a:lnTo>
                      <a:pt x="187" y="665"/>
                    </a:lnTo>
                    <a:lnTo>
                      <a:pt x="187" y="665"/>
                    </a:lnTo>
                    <a:lnTo>
                      <a:pt x="209" y="662"/>
                    </a:lnTo>
                    <a:lnTo>
                      <a:pt x="219" y="658"/>
                    </a:lnTo>
                    <a:lnTo>
                      <a:pt x="230" y="655"/>
                    </a:lnTo>
                    <a:lnTo>
                      <a:pt x="230" y="655"/>
                    </a:lnTo>
                    <a:lnTo>
                      <a:pt x="243" y="651"/>
                    </a:lnTo>
                    <a:lnTo>
                      <a:pt x="254" y="647"/>
                    </a:lnTo>
                    <a:lnTo>
                      <a:pt x="266" y="646"/>
                    </a:lnTo>
                    <a:lnTo>
                      <a:pt x="272" y="647"/>
                    </a:lnTo>
                    <a:lnTo>
                      <a:pt x="279" y="649"/>
                    </a:lnTo>
                    <a:lnTo>
                      <a:pt x="279" y="649"/>
                    </a:lnTo>
                    <a:lnTo>
                      <a:pt x="292" y="656"/>
                    </a:lnTo>
                    <a:lnTo>
                      <a:pt x="292" y="656"/>
                    </a:lnTo>
                    <a:lnTo>
                      <a:pt x="303" y="662"/>
                    </a:lnTo>
                    <a:lnTo>
                      <a:pt x="303" y="662"/>
                    </a:lnTo>
                    <a:lnTo>
                      <a:pt x="308" y="662"/>
                    </a:lnTo>
                    <a:lnTo>
                      <a:pt x="312" y="665"/>
                    </a:lnTo>
                    <a:lnTo>
                      <a:pt x="312" y="665"/>
                    </a:lnTo>
                    <a:lnTo>
                      <a:pt x="314" y="667"/>
                    </a:lnTo>
                    <a:lnTo>
                      <a:pt x="315" y="671"/>
                    </a:lnTo>
                    <a:lnTo>
                      <a:pt x="315" y="671"/>
                    </a:lnTo>
                    <a:lnTo>
                      <a:pt x="317" y="673"/>
                    </a:lnTo>
                    <a:lnTo>
                      <a:pt x="319" y="674"/>
                    </a:lnTo>
                    <a:lnTo>
                      <a:pt x="326" y="678"/>
                    </a:lnTo>
                    <a:lnTo>
                      <a:pt x="326" y="678"/>
                    </a:lnTo>
                    <a:lnTo>
                      <a:pt x="330" y="684"/>
                    </a:lnTo>
                    <a:lnTo>
                      <a:pt x="330" y="691"/>
                    </a:lnTo>
                    <a:lnTo>
                      <a:pt x="330" y="691"/>
                    </a:lnTo>
                    <a:lnTo>
                      <a:pt x="330" y="694"/>
                    </a:lnTo>
                    <a:lnTo>
                      <a:pt x="332" y="698"/>
                    </a:lnTo>
                    <a:lnTo>
                      <a:pt x="333" y="700"/>
                    </a:lnTo>
                    <a:lnTo>
                      <a:pt x="339" y="702"/>
                    </a:lnTo>
                    <a:lnTo>
                      <a:pt x="339" y="702"/>
                    </a:lnTo>
                    <a:lnTo>
                      <a:pt x="344" y="703"/>
                    </a:lnTo>
                    <a:lnTo>
                      <a:pt x="350" y="703"/>
                    </a:lnTo>
                    <a:lnTo>
                      <a:pt x="352" y="700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85"/>
                    </a:lnTo>
                    <a:lnTo>
                      <a:pt x="362" y="682"/>
                    </a:lnTo>
                    <a:lnTo>
                      <a:pt x="366" y="680"/>
                    </a:lnTo>
                    <a:lnTo>
                      <a:pt x="366" y="680"/>
                    </a:lnTo>
                    <a:lnTo>
                      <a:pt x="371" y="678"/>
                    </a:lnTo>
                    <a:lnTo>
                      <a:pt x="375" y="678"/>
                    </a:lnTo>
                    <a:lnTo>
                      <a:pt x="377" y="680"/>
                    </a:lnTo>
                    <a:lnTo>
                      <a:pt x="377" y="685"/>
                    </a:lnTo>
                    <a:lnTo>
                      <a:pt x="377" y="685"/>
                    </a:lnTo>
                    <a:lnTo>
                      <a:pt x="377" y="689"/>
                    </a:lnTo>
                    <a:lnTo>
                      <a:pt x="373" y="691"/>
                    </a:lnTo>
                    <a:lnTo>
                      <a:pt x="368" y="696"/>
                    </a:lnTo>
                    <a:lnTo>
                      <a:pt x="368" y="696"/>
                    </a:lnTo>
                    <a:lnTo>
                      <a:pt x="361" y="705"/>
                    </a:lnTo>
                    <a:lnTo>
                      <a:pt x="359" y="711"/>
                    </a:lnTo>
                    <a:lnTo>
                      <a:pt x="357" y="714"/>
                    </a:lnTo>
                    <a:lnTo>
                      <a:pt x="357" y="714"/>
                    </a:lnTo>
                    <a:lnTo>
                      <a:pt x="357" y="718"/>
                    </a:lnTo>
                    <a:lnTo>
                      <a:pt x="359" y="720"/>
                    </a:lnTo>
                    <a:lnTo>
                      <a:pt x="364" y="722"/>
                    </a:lnTo>
                    <a:lnTo>
                      <a:pt x="364" y="722"/>
                    </a:lnTo>
                    <a:lnTo>
                      <a:pt x="368" y="722"/>
                    </a:lnTo>
                    <a:lnTo>
                      <a:pt x="370" y="720"/>
                    </a:lnTo>
                    <a:lnTo>
                      <a:pt x="373" y="714"/>
                    </a:lnTo>
                    <a:lnTo>
                      <a:pt x="373" y="714"/>
                    </a:lnTo>
                    <a:lnTo>
                      <a:pt x="377" y="712"/>
                    </a:lnTo>
                    <a:lnTo>
                      <a:pt x="379" y="712"/>
                    </a:lnTo>
                    <a:lnTo>
                      <a:pt x="381" y="714"/>
                    </a:lnTo>
                    <a:lnTo>
                      <a:pt x="381" y="718"/>
                    </a:lnTo>
                    <a:lnTo>
                      <a:pt x="381" y="718"/>
                    </a:lnTo>
                    <a:lnTo>
                      <a:pt x="379" y="722"/>
                    </a:lnTo>
                    <a:lnTo>
                      <a:pt x="377" y="723"/>
                    </a:lnTo>
                    <a:lnTo>
                      <a:pt x="373" y="727"/>
                    </a:lnTo>
                    <a:lnTo>
                      <a:pt x="373" y="731"/>
                    </a:lnTo>
                    <a:lnTo>
                      <a:pt x="373" y="731"/>
                    </a:lnTo>
                    <a:lnTo>
                      <a:pt x="375" y="732"/>
                    </a:lnTo>
                    <a:lnTo>
                      <a:pt x="377" y="734"/>
                    </a:lnTo>
                    <a:lnTo>
                      <a:pt x="382" y="734"/>
                    </a:lnTo>
                    <a:lnTo>
                      <a:pt x="390" y="734"/>
                    </a:lnTo>
                    <a:lnTo>
                      <a:pt x="395" y="736"/>
                    </a:lnTo>
                    <a:lnTo>
                      <a:pt x="395" y="736"/>
                    </a:lnTo>
                    <a:lnTo>
                      <a:pt x="399" y="738"/>
                    </a:lnTo>
                    <a:lnTo>
                      <a:pt x="400" y="740"/>
                    </a:lnTo>
                    <a:lnTo>
                      <a:pt x="402" y="747"/>
                    </a:lnTo>
                    <a:lnTo>
                      <a:pt x="402" y="752"/>
                    </a:lnTo>
                    <a:lnTo>
                      <a:pt x="399" y="760"/>
                    </a:lnTo>
                    <a:lnTo>
                      <a:pt x="399" y="760"/>
                    </a:lnTo>
                    <a:lnTo>
                      <a:pt x="397" y="769"/>
                    </a:lnTo>
                    <a:lnTo>
                      <a:pt x="397" y="774"/>
                    </a:lnTo>
                    <a:lnTo>
                      <a:pt x="399" y="776"/>
                    </a:lnTo>
                    <a:lnTo>
                      <a:pt x="399" y="776"/>
                    </a:lnTo>
                    <a:lnTo>
                      <a:pt x="404" y="779"/>
                    </a:lnTo>
                    <a:lnTo>
                      <a:pt x="409" y="781"/>
                    </a:lnTo>
                    <a:lnTo>
                      <a:pt x="422" y="783"/>
                    </a:lnTo>
                    <a:lnTo>
                      <a:pt x="422" y="783"/>
                    </a:lnTo>
                    <a:lnTo>
                      <a:pt x="431" y="785"/>
                    </a:lnTo>
                    <a:lnTo>
                      <a:pt x="437" y="788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449" y="805"/>
                    </a:lnTo>
                    <a:lnTo>
                      <a:pt x="455" y="805"/>
                    </a:lnTo>
                    <a:lnTo>
                      <a:pt x="460" y="803"/>
                    </a:lnTo>
                    <a:lnTo>
                      <a:pt x="464" y="798"/>
                    </a:lnTo>
                    <a:lnTo>
                      <a:pt x="464" y="798"/>
                    </a:lnTo>
                    <a:lnTo>
                      <a:pt x="469" y="794"/>
                    </a:lnTo>
                    <a:lnTo>
                      <a:pt x="475" y="792"/>
                    </a:lnTo>
                    <a:lnTo>
                      <a:pt x="480" y="792"/>
                    </a:lnTo>
                    <a:lnTo>
                      <a:pt x="485" y="794"/>
                    </a:lnTo>
                    <a:lnTo>
                      <a:pt x="485" y="794"/>
                    </a:lnTo>
                    <a:lnTo>
                      <a:pt x="491" y="801"/>
                    </a:lnTo>
                    <a:lnTo>
                      <a:pt x="495" y="805"/>
                    </a:lnTo>
                    <a:lnTo>
                      <a:pt x="500" y="807"/>
                    </a:lnTo>
                    <a:lnTo>
                      <a:pt x="500" y="807"/>
                    </a:lnTo>
                    <a:lnTo>
                      <a:pt x="505" y="805"/>
                    </a:lnTo>
                    <a:lnTo>
                      <a:pt x="509" y="801"/>
                    </a:lnTo>
                    <a:lnTo>
                      <a:pt x="513" y="798"/>
                    </a:lnTo>
                    <a:lnTo>
                      <a:pt x="514" y="792"/>
                    </a:lnTo>
                    <a:lnTo>
                      <a:pt x="514" y="792"/>
                    </a:lnTo>
                    <a:lnTo>
                      <a:pt x="516" y="785"/>
                    </a:lnTo>
                    <a:lnTo>
                      <a:pt x="518" y="781"/>
                    </a:lnTo>
                    <a:lnTo>
                      <a:pt x="520" y="779"/>
                    </a:lnTo>
                    <a:lnTo>
                      <a:pt x="520" y="779"/>
                    </a:lnTo>
                    <a:lnTo>
                      <a:pt x="523" y="778"/>
                    </a:lnTo>
                    <a:lnTo>
                      <a:pt x="527" y="778"/>
                    </a:lnTo>
                    <a:lnTo>
                      <a:pt x="533" y="778"/>
                    </a:lnTo>
                    <a:lnTo>
                      <a:pt x="533" y="778"/>
                    </a:lnTo>
                    <a:lnTo>
                      <a:pt x="540" y="779"/>
                    </a:lnTo>
                    <a:lnTo>
                      <a:pt x="547" y="778"/>
                    </a:lnTo>
                    <a:lnTo>
                      <a:pt x="552" y="776"/>
                    </a:lnTo>
                    <a:lnTo>
                      <a:pt x="554" y="774"/>
                    </a:lnTo>
                    <a:lnTo>
                      <a:pt x="556" y="770"/>
                    </a:lnTo>
                    <a:lnTo>
                      <a:pt x="556" y="770"/>
                    </a:lnTo>
                    <a:lnTo>
                      <a:pt x="556" y="765"/>
                    </a:lnTo>
                    <a:lnTo>
                      <a:pt x="554" y="761"/>
                    </a:lnTo>
                    <a:lnTo>
                      <a:pt x="552" y="758"/>
                    </a:lnTo>
                    <a:lnTo>
                      <a:pt x="552" y="754"/>
                    </a:lnTo>
                    <a:lnTo>
                      <a:pt x="552" y="754"/>
                    </a:lnTo>
                    <a:lnTo>
                      <a:pt x="554" y="750"/>
                    </a:lnTo>
                    <a:lnTo>
                      <a:pt x="556" y="749"/>
                    </a:lnTo>
                    <a:lnTo>
                      <a:pt x="556" y="749"/>
                    </a:lnTo>
                    <a:lnTo>
                      <a:pt x="556" y="741"/>
                    </a:lnTo>
                    <a:lnTo>
                      <a:pt x="556" y="741"/>
                    </a:lnTo>
                    <a:lnTo>
                      <a:pt x="558" y="731"/>
                    </a:lnTo>
                    <a:lnTo>
                      <a:pt x="558" y="727"/>
                    </a:lnTo>
                    <a:lnTo>
                      <a:pt x="562" y="722"/>
                    </a:lnTo>
                    <a:lnTo>
                      <a:pt x="562" y="722"/>
                    </a:lnTo>
                    <a:lnTo>
                      <a:pt x="565" y="716"/>
                    </a:lnTo>
                    <a:lnTo>
                      <a:pt x="569" y="711"/>
                    </a:lnTo>
                    <a:lnTo>
                      <a:pt x="571" y="703"/>
                    </a:lnTo>
                    <a:lnTo>
                      <a:pt x="571" y="696"/>
                    </a:lnTo>
                    <a:lnTo>
                      <a:pt x="571" y="696"/>
                    </a:lnTo>
                    <a:lnTo>
                      <a:pt x="571" y="687"/>
                    </a:lnTo>
                    <a:lnTo>
                      <a:pt x="571" y="682"/>
                    </a:lnTo>
                    <a:lnTo>
                      <a:pt x="572" y="678"/>
                    </a:lnTo>
                    <a:lnTo>
                      <a:pt x="572" y="678"/>
                    </a:lnTo>
                    <a:lnTo>
                      <a:pt x="576" y="673"/>
                    </a:lnTo>
                    <a:lnTo>
                      <a:pt x="581" y="671"/>
                    </a:lnTo>
                    <a:lnTo>
                      <a:pt x="590" y="667"/>
                    </a:lnTo>
                    <a:lnTo>
                      <a:pt x="596" y="665"/>
                    </a:lnTo>
                    <a:lnTo>
                      <a:pt x="600" y="662"/>
                    </a:lnTo>
                    <a:lnTo>
                      <a:pt x="603" y="658"/>
                    </a:lnTo>
                    <a:lnTo>
                      <a:pt x="605" y="653"/>
                    </a:lnTo>
                    <a:lnTo>
                      <a:pt x="605" y="653"/>
                    </a:lnTo>
                    <a:lnTo>
                      <a:pt x="605" y="644"/>
                    </a:lnTo>
                    <a:lnTo>
                      <a:pt x="603" y="637"/>
                    </a:lnTo>
                    <a:lnTo>
                      <a:pt x="601" y="620"/>
                    </a:lnTo>
                    <a:lnTo>
                      <a:pt x="601" y="620"/>
                    </a:lnTo>
                    <a:lnTo>
                      <a:pt x="601" y="615"/>
                    </a:lnTo>
                    <a:lnTo>
                      <a:pt x="603" y="609"/>
                    </a:lnTo>
                    <a:lnTo>
                      <a:pt x="607" y="599"/>
                    </a:lnTo>
                    <a:lnTo>
                      <a:pt x="607" y="599"/>
                    </a:lnTo>
                    <a:lnTo>
                      <a:pt x="609" y="593"/>
                    </a:lnTo>
                    <a:lnTo>
                      <a:pt x="607" y="589"/>
                    </a:lnTo>
                    <a:lnTo>
                      <a:pt x="603" y="580"/>
                    </a:lnTo>
                    <a:lnTo>
                      <a:pt x="603" y="580"/>
                    </a:lnTo>
                    <a:lnTo>
                      <a:pt x="600" y="570"/>
                    </a:lnTo>
                    <a:lnTo>
                      <a:pt x="598" y="559"/>
                    </a:lnTo>
                    <a:lnTo>
                      <a:pt x="598" y="559"/>
                    </a:lnTo>
                    <a:close/>
                    <a:moveTo>
                      <a:pt x="238" y="19"/>
                    </a:moveTo>
                    <a:lnTo>
                      <a:pt x="238" y="19"/>
                    </a:lnTo>
                    <a:lnTo>
                      <a:pt x="234" y="18"/>
                    </a:lnTo>
                    <a:lnTo>
                      <a:pt x="232" y="18"/>
                    </a:lnTo>
                    <a:lnTo>
                      <a:pt x="228" y="18"/>
                    </a:lnTo>
                    <a:lnTo>
                      <a:pt x="227" y="16"/>
                    </a:lnTo>
                    <a:lnTo>
                      <a:pt x="227" y="16"/>
                    </a:lnTo>
                    <a:lnTo>
                      <a:pt x="227" y="12"/>
                    </a:lnTo>
                    <a:lnTo>
                      <a:pt x="227" y="7"/>
                    </a:lnTo>
                    <a:lnTo>
                      <a:pt x="225" y="3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19" y="1"/>
                    </a:lnTo>
                    <a:lnTo>
                      <a:pt x="219" y="3"/>
                    </a:lnTo>
                    <a:lnTo>
                      <a:pt x="216" y="12"/>
                    </a:lnTo>
                    <a:lnTo>
                      <a:pt x="216" y="25"/>
                    </a:lnTo>
                    <a:lnTo>
                      <a:pt x="216" y="25"/>
                    </a:lnTo>
                    <a:lnTo>
                      <a:pt x="219" y="32"/>
                    </a:lnTo>
                    <a:lnTo>
                      <a:pt x="223" y="34"/>
                    </a:lnTo>
                    <a:lnTo>
                      <a:pt x="225" y="36"/>
                    </a:lnTo>
                    <a:lnTo>
                      <a:pt x="225" y="36"/>
                    </a:lnTo>
                    <a:lnTo>
                      <a:pt x="230" y="36"/>
                    </a:lnTo>
                    <a:lnTo>
                      <a:pt x="232" y="34"/>
                    </a:lnTo>
                    <a:lnTo>
                      <a:pt x="234" y="32"/>
                    </a:lnTo>
                    <a:lnTo>
                      <a:pt x="234" y="32"/>
                    </a:lnTo>
                    <a:lnTo>
                      <a:pt x="232" y="32"/>
                    </a:lnTo>
                    <a:lnTo>
                      <a:pt x="232" y="30"/>
                    </a:lnTo>
                    <a:lnTo>
                      <a:pt x="232" y="29"/>
                    </a:lnTo>
                    <a:lnTo>
                      <a:pt x="232" y="27"/>
                    </a:lnTo>
                    <a:lnTo>
                      <a:pt x="232" y="27"/>
                    </a:lnTo>
                    <a:lnTo>
                      <a:pt x="238" y="23"/>
                    </a:lnTo>
                    <a:lnTo>
                      <a:pt x="238" y="21"/>
                    </a:lnTo>
                    <a:lnTo>
                      <a:pt x="238" y="19"/>
                    </a:lnTo>
                    <a:lnTo>
                      <a:pt x="238" y="19"/>
                    </a:lnTo>
                    <a:close/>
                    <a:moveTo>
                      <a:pt x="967" y="792"/>
                    </a:moveTo>
                    <a:lnTo>
                      <a:pt x="967" y="792"/>
                    </a:lnTo>
                    <a:lnTo>
                      <a:pt x="958" y="790"/>
                    </a:lnTo>
                    <a:lnTo>
                      <a:pt x="949" y="787"/>
                    </a:lnTo>
                    <a:lnTo>
                      <a:pt x="949" y="787"/>
                    </a:lnTo>
                    <a:lnTo>
                      <a:pt x="945" y="783"/>
                    </a:lnTo>
                    <a:lnTo>
                      <a:pt x="943" y="776"/>
                    </a:lnTo>
                    <a:lnTo>
                      <a:pt x="943" y="776"/>
                    </a:lnTo>
                    <a:lnTo>
                      <a:pt x="942" y="769"/>
                    </a:lnTo>
                    <a:lnTo>
                      <a:pt x="938" y="763"/>
                    </a:lnTo>
                    <a:lnTo>
                      <a:pt x="933" y="760"/>
                    </a:lnTo>
                    <a:lnTo>
                      <a:pt x="929" y="752"/>
                    </a:lnTo>
                    <a:lnTo>
                      <a:pt x="929" y="752"/>
                    </a:lnTo>
                    <a:lnTo>
                      <a:pt x="927" y="747"/>
                    </a:lnTo>
                    <a:lnTo>
                      <a:pt x="925" y="738"/>
                    </a:lnTo>
                    <a:lnTo>
                      <a:pt x="924" y="731"/>
                    </a:lnTo>
                    <a:lnTo>
                      <a:pt x="920" y="725"/>
                    </a:lnTo>
                    <a:lnTo>
                      <a:pt x="920" y="725"/>
                    </a:lnTo>
                    <a:lnTo>
                      <a:pt x="913" y="722"/>
                    </a:lnTo>
                    <a:lnTo>
                      <a:pt x="907" y="722"/>
                    </a:lnTo>
                    <a:lnTo>
                      <a:pt x="904" y="722"/>
                    </a:lnTo>
                    <a:lnTo>
                      <a:pt x="904" y="722"/>
                    </a:lnTo>
                    <a:lnTo>
                      <a:pt x="902" y="723"/>
                    </a:lnTo>
                    <a:lnTo>
                      <a:pt x="902" y="723"/>
                    </a:lnTo>
                    <a:lnTo>
                      <a:pt x="902" y="729"/>
                    </a:lnTo>
                    <a:lnTo>
                      <a:pt x="905" y="732"/>
                    </a:lnTo>
                    <a:lnTo>
                      <a:pt x="911" y="740"/>
                    </a:lnTo>
                    <a:lnTo>
                      <a:pt x="911" y="740"/>
                    </a:lnTo>
                    <a:lnTo>
                      <a:pt x="916" y="747"/>
                    </a:lnTo>
                    <a:lnTo>
                      <a:pt x="920" y="758"/>
                    </a:lnTo>
                    <a:lnTo>
                      <a:pt x="924" y="779"/>
                    </a:lnTo>
                    <a:lnTo>
                      <a:pt x="924" y="779"/>
                    </a:lnTo>
                    <a:lnTo>
                      <a:pt x="924" y="787"/>
                    </a:lnTo>
                    <a:lnTo>
                      <a:pt x="924" y="790"/>
                    </a:lnTo>
                    <a:lnTo>
                      <a:pt x="922" y="794"/>
                    </a:lnTo>
                    <a:lnTo>
                      <a:pt x="922" y="794"/>
                    </a:lnTo>
                    <a:lnTo>
                      <a:pt x="916" y="801"/>
                    </a:lnTo>
                    <a:lnTo>
                      <a:pt x="914" y="805"/>
                    </a:lnTo>
                    <a:lnTo>
                      <a:pt x="914" y="810"/>
                    </a:lnTo>
                    <a:lnTo>
                      <a:pt x="914" y="810"/>
                    </a:lnTo>
                    <a:lnTo>
                      <a:pt x="916" y="816"/>
                    </a:lnTo>
                    <a:lnTo>
                      <a:pt x="918" y="821"/>
                    </a:lnTo>
                    <a:lnTo>
                      <a:pt x="925" y="832"/>
                    </a:lnTo>
                    <a:lnTo>
                      <a:pt x="925" y="832"/>
                    </a:lnTo>
                    <a:lnTo>
                      <a:pt x="931" y="834"/>
                    </a:lnTo>
                    <a:lnTo>
                      <a:pt x="933" y="837"/>
                    </a:lnTo>
                    <a:lnTo>
                      <a:pt x="933" y="837"/>
                    </a:lnTo>
                    <a:lnTo>
                      <a:pt x="931" y="843"/>
                    </a:lnTo>
                    <a:lnTo>
                      <a:pt x="929" y="848"/>
                    </a:lnTo>
                    <a:lnTo>
                      <a:pt x="929" y="848"/>
                    </a:lnTo>
                    <a:lnTo>
                      <a:pt x="931" y="852"/>
                    </a:lnTo>
                    <a:lnTo>
                      <a:pt x="934" y="857"/>
                    </a:lnTo>
                    <a:lnTo>
                      <a:pt x="938" y="859"/>
                    </a:lnTo>
                    <a:lnTo>
                      <a:pt x="943" y="859"/>
                    </a:lnTo>
                    <a:lnTo>
                      <a:pt x="943" y="859"/>
                    </a:lnTo>
                    <a:lnTo>
                      <a:pt x="949" y="855"/>
                    </a:lnTo>
                    <a:lnTo>
                      <a:pt x="952" y="850"/>
                    </a:lnTo>
                    <a:lnTo>
                      <a:pt x="956" y="837"/>
                    </a:lnTo>
                    <a:lnTo>
                      <a:pt x="956" y="837"/>
                    </a:lnTo>
                    <a:lnTo>
                      <a:pt x="962" y="828"/>
                    </a:lnTo>
                    <a:lnTo>
                      <a:pt x="969" y="821"/>
                    </a:lnTo>
                    <a:lnTo>
                      <a:pt x="969" y="821"/>
                    </a:lnTo>
                    <a:lnTo>
                      <a:pt x="978" y="808"/>
                    </a:lnTo>
                    <a:lnTo>
                      <a:pt x="981" y="803"/>
                    </a:lnTo>
                    <a:lnTo>
                      <a:pt x="983" y="799"/>
                    </a:lnTo>
                    <a:lnTo>
                      <a:pt x="981" y="796"/>
                    </a:lnTo>
                    <a:lnTo>
                      <a:pt x="981" y="796"/>
                    </a:lnTo>
                    <a:lnTo>
                      <a:pt x="980" y="792"/>
                    </a:lnTo>
                    <a:lnTo>
                      <a:pt x="976" y="792"/>
                    </a:lnTo>
                    <a:lnTo>
                      <a:pt x="967" y="792"/>
                    </a:lnTo>
                    <a:lnTo>
                      <a:pt x="967" y="792"/>
                    </a:lnTo>
                    <a:close/>
                    <a:moveTo>
                      <a:pt x="893" y="854"/>
                    </a:moveTo>
                    <a:lnTo>
                      <a:pt x="893" y="854"/>
                    </a:lnTo>
                    <a:lnTo>
                      <a:pt x="889" y="854"/>
                    </a:lnTo>
                    <a:lnTo>
                      <a:pt x="889" y="854"/>
                    </a:lnTo>
                    <a:lnTo>
                      <a:pt x="885" y="857"/>
                    </a:lnTo>
                    <a:lnTo>
                      <a:pt x="882" y="861"/>
                    </a:lnTo>
                    <a:lnTo>
                      <a:pt x="878" y="870"/>
                    </a:lnTo>
                    <a:lnTo>
                      <a:pt x="878" y="870"/>
                    </a:lnTo>
                    <a:lnTo>
                      <a:pt x="876" y="883"/>
                    </a:lnTo>
                    <a:lnTo>
                      <a:pt x="875" y="888"/>
                    </a:lnTo>
                    <a:lnTo>
                      <a:pt x="873" y="895"/>
                    </a:lnTo>
                    <a:lnTo>
                      <a:pt x="873" y="895"/>
                    </a:lnTo>
                    <a:lnTo>
                      <a:pt x="867" y="901"/>
                    </a:lnTo>
                    <a:lnTo>
                      <a:pt x="860" y="908"/>
                    </a:lnTo>
                    <a:lnTo>
                      <a:pt x="853" y="912"/>
                    </a:lnTo>
                    <a:lnTo>
                      <a:pt x="846" y="915"/>
                    </a:lnTo>
                    <a:lnTo>
                      <a:pt x="846" y="915"/>
                    </a:lnTo>
                    <a:lnTo>
                      <a:pt x="838" y="917"/>
                    </a:lnTo>
                    <a:lnTo>
                      <a:pt x="835" y="919"/>
                    </a:lnTo>
                    <a:lnTo>
                      <a:pt x="833" y="921"/>
                    </a:lnTo>
                    <a:lnTo>
                      <a:pt x="833" y="921"/>
                    </a:lnTo>
                    <a:lnTo>
                      <a:pt x="829" y="924"/>
                    </a:lnTo>
                    <a:lnTo>
                      <a:pt x="826" y="928"/>
                    </a:lnTo>
                    <a:lnTo>
                      <a:pt x="826" y="928"/>
                    </a:lnTo>
                    <a:lnTo>
                      <a:pt x="826" y="926"/>
                    </a:lnTo>
                    <a:lnTo>
                      <a:pt x="826" y="926"/>
                    </a:lnTo>
                    <a:lnTo>
                      <a:pt x="826" y="930"/>
                    </a:lnTo>
                    <a:lnTo>
                      <a:pt x="824" y="933"/>
                    </a:lnTo>
                    <a:lnTo>
                      <a:pt x="819" y="937"/>
                    </a:lnTo>
                    <a:lnTo>
                      <a:pt x="813" y="939"/>
                    </a:lnTo>
                    <a:lnTo>
                      <a:pt x="808" y="942"/>
                    </a:lnTo>
                    <a:lnTo>
                      <a:pt x="808" y="942"/>
                    </a:lnTo>
                    <a:lnTo>
                      <a:pt x="802" y="950"/>
                    </a:lnTo>
                    <a:lnTo>
                      <a:pt x="800" y="955"/>
                    </a:lnTo>
                    <a:lnTo>
                      <a:pt x="800" y="959"/>
                    </a:lnTo>
                    <a:lnTo>
                      <a:pt x="800" y="959"/>
                    </a:lnTo>
                    <a:lnTo>
                      <a:pt x="804" y="962"/>
                    </a:lnTo>
                    <a:lnTo>
                      <a:pt x="806" y="964"/>
                    </a:lnTo>
                    <a:lnTo>
                      <a:pt x="815" y="964"/>
                    </a:lnTo>
                    <a:lnTo>
                      <a:pt x="815" y="964"/>
                    </a:lnTo>
                    <a:lnTo>
                      <a:pt x="817" y="966"/>
                    </a:lnTo>
                    <a:lnTo>
                      <a:pt x="820" y="968"/>
                    </a:lnTo>
                    <a:lnTo>
                      <a:pt x="824" y="973"/>
                    </a:lnTo>
                    <a:lnTo>
                      <a:pt x="824" y="973"/>
                    </a:lnTo>
                    <a:lnTo>
                      <a:pt x="829" y="977"/>
                    </a:lnTo>
                    <a:lnTo>
                      <a:pt x="838" y="978"/>
                    </a:lnTo>
                    <a:lnTo>
                      <a:pt x="838" y="978"/>
                    </a:lnTo>
                    <a:lnTo>
                      <a:pt x="847" y="977"/>
                    </a:lnTo>
                    <a:lnTo>
                      <a:pt x="855" y="975"/>
                    </a:lnTo>
                    <a:lnTo>
                      <a:pt x="862" y="971"/>
                    </a:lnTo>
                    <a:lnTo>
                      <a:pt x="864" y="968"/>
                    </a:lnTo>
                    <a:lnTo>
                      <a:pt x="864" y="964"/>
                    </a:lnTo>
                    <a:lnTo>
                      <a:pt x="864" y="964"/>
                    </a:lnTo>
                    <a:lnTo>
                      <a:pt x="866" y="948"/>
                    </a:lnTo>
                    <a:lnTo>
                      <a:pt x="866" y="940"/>
                    </a:lnTo>
                    <a:lnTo>
                      <a:pt x="867" y="933"/>
                    </a:lnTo>
                    <a:lnTo>
                      <a:pt x="867" y="933"/>
                    </a:lnTo>
                    <a:lnTo>
                      <a:pt x="875" y="926"/>
                    </a:lnTo>
                    <a:lnTo>
                      <a:pt x="882" y="922"/>
                    </a:lnTo>
                    <a:lnTo>
                      <a:pt x="882" y="922"/>
                    </a:lnTo>
                    <a:lnTo>
                      <a:pt x="889" y="921"/>
                    </a:lnTo>
                    <a:lnTo>
                      <a:pt x="893" y="919"/>
                    </a:lnTo>
                    <a:lnTo>
                      <a:pt x="895" y="915"/>
                    </a:lnTo>
                    <a:lnTo>
                      <a:pt x="895" y="915"/>
                    </a:lnTo>
                    <a:lnTo>
                      <a:pt x="896" y="912"/>
                    </a:lnTo>
                    <a:lnTo>
                      <a:pt x="896" y="908"/>
                    </a:lnTo>
                    <a:lnTo>
                      <a:pt x="895" y="904"/>
                    </a:lnTo>
                    <a:lnTo>
                      <a:pt x="896" y="901"/>
                    </a:lnTo>
                    <a:lnTo>
                      <a:pt x="896" y="901"/>
                    </a:lnTo>
                    <a:lnTo>
                      <a:pt x="898" y="897"/>
                    </a:lnTo>
                    <a:lnTo>
                      <a:pt x="900" y="893"/>
                    </a:lnTo>
                    <a:lnTo>
                      <a:pt x="907" y="888"/>
                    </a:lnTo>
                    <a:lnTo>
                      <a:pt x="907" y="888"/>
                    </a:lnTo>
                    <a:lnTo>
                      <a:pt x="914" y="883"/>
                    </a:lnTo>
                    <a:lnTo>
                      <a:pt x="918" y="879"/>
                    </a:lnTo>
                    <a:lnTo>
                      <a:pt x="920" y="875"/>
                    </a:lnTo>
                    <a:lnTo>
                      <a:pt x="920" y="875"/>
                    </a:lnTo>
                    <a:lnTo>
                      <a:pt x="920" y="872"/>
                    </a:lnTo>
                    <a:lnTo>
                      <a:pt x="918" y="866"/>
                    </a:lnTo>
                    <a:lnTo>
                      <a:pt x="913" y="859"/>
                    </a:lnTo>
                    <a:lnTo>
                      <a:pt x="913" y="859"/>
                    </a:lnTo>
                    <a:lnTo>
                      <a:pt x="905" y="854"/>
                    </a:lnTo>
                    <a:lnTo>
                      <a:pt x="893" y="854"/>
                    </a:lnTo>
                    <a:lnTo>
                      <a:pt x="893" y="854"/>
                    </a:lnTo>
                    <a:close/>
                    <a:moveTo>
                      <a:pt x="147" y="68"/>
                    </a:moveTo>
                    <a:lnTo>
                      <a:pt x="147" y="68"/>
                    </a:lnTo>
                    <a:lnTo>
                      <a:pt x="151" y="67"/>
                    </a:lnTo>
                    <a:lnTo>
                      <a:pt x="152" y="61"/>
                    </a:lnTo>
                    <a:lnTo>
                      <a:pt x="152" y="57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47" y="50"/>
                    </a:lnTo>
                    <a:lnTo>
                      <a:pt x="140" y="48"/>
                    </a:lnTo>
                    <a:lnTo>
                      <a:pt x="129" y="50"/>
                    </a:lnTo>
                    <a:lnTo>
                      <a:pt x="129" y="50"/>
                    </a:lnTo>
                    <a:lnTo>
                      <a:pt x="120" y="48"/>
                    </a:lnTo>
                    <a:lnTo>
                      <a:pt x="114" y="47"/>
                    </a:lnTo>
                    <a:lnTo>
                      <a:pt x="114" y="45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6" y="39"/>
                    </a:lnTo>
                    <a:lnTo>
                      <a:pt x="123" y="38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43" y="36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60" y="36"/>
                    </a:lnTo>
                    <a:lnTo>
                      <a:pt x="167" y="34"/>
                    </a:lnTo>
                    <a:lnTo>
                      <a:pt x="174" y="29"/>
                    </a:lnTo>
                    <a:lnTo>
                      <a:pt x="176" y="27"/>
                    </a:lnTo>
                    <a:lnTo>
                      <a:pt x="178" y="21"/>
                    </a:lnTo>
                    <a:lnTo>
                      <a:pt x="178" y="21"/>
                    </a:lnTo>
                    <a:lnTo>
                      <a:pt x="176" y="18"/>
                    </a:lnTo>
                    <a:lnTo>
                      <a:pt x="174" y="16"/>
                    </a:lnTo>
                    <a:lnTo>
                      <a:pt x="174" y="16"/>
                    </a:lnTo>
                    <a:lnTo>
                      <a:pt x="171" y="18"/>
                    </a:lnTo>
                    <a:lnTo>
                      <a:pt x="165" y="19"/>
                    </a:lnTo>
                    <a:lnTo>
                      <a:pt x="165" y="19"/>
                    </a:lnTo>
                    <a:lnTo>
                      <a:pt x="160" y="23"/>
                    </a:lnTo>
                    <a:lnTo>
                      <a:pt x="154" y="25"/>
                    </a:lnTo>
                    <a:lnTo>
                      <a:pt x="154" y="25"/>
                    </a:lnTo>
                    <a:lnTo>
                      <a:pt x="143" y="25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20" y="19"/>
                    </a:lnTo>
                    <a:lnTo>
                      <a:pt x="116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09" y="19"/>
                    </a:lnTo>
                    <a:lnTo>
                      <a:pt x="104" y="21"/>
                    </a:lnTo>
                    <a:lnTo>
                      <a:pt x="100" y="27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38"/>
                    </a:lnTo>
                    <a:lnTo>
                      <a:pt x="100" y="41"/>
                    </a:lnTo>
                    <a:lnTo>
                      <a:pt x="100" y="47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5" y="5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5" y="72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1" y="88"/>
                    </a:lnTo>
                    <a:lnTo>
                      <a:pt x="89" y="92"/>
                    </a:lnTo>
                    <a:lnTo>
                      <a:pt x="91" y="97"/>
                    </a:lnTo>
                    <a:lnTo>
                      <a:pt x="91" y="97"/>
                    </a:lnTo>
                    <a:lnTo>
                      <a:pt x="91" y="103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1" y="123"/>
                    </a:lnTo>
                    <a:lnTo>
                      <a:pt x="93" y="132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8" y="141"/>
                    </a:lnTo>
                    <a:lnTo>
                      <a:pt x="102" y="141"/>
                    </a:lnTo>
                    <a:lnTo>
                      <a:pt x="105" y="141"/>
                    </a:lnTo>
                    <a:lnTo>
                      <a:pt x="107" y="137"/>
                    </a:lnTo>
                    <a:lnTo>
                      <a:pt x="114" y="130"/>
                    </a:lnTo>
                    <a:lnTo>
                      <a:pt x="116" y="123"/>
                    </a:lnTo>
                    <a:lnTo>
                      <a:pt x="116" y="123"/>
                    </a:lnTo>
                    <a:lnTo>
                      <a:pt x="114" y="115"/>
                    </a:lnTo>
                    <a:lnTo>
                      <a:pt x="114" y="110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3"/>
                    </a:lnTo>
                    <a:lnTo>
                      <a:pt x="118" y="101"/>
                    </a:lnTo>
                    <a:lnTo>
                      <a:pt x="122" y="101"/>
                    </a:lnTo>
                    <a:lnTo>
                      <a:pt x="123" y="103"/>
                    </a:lnTo>
                    <a:lnTo>
                      <a:pt x="123" y="103"/>
                    </a:lnTo>
                    <a:lnTo>
                      <a:pt x="125" y="106"/>
                    </a:lnTo>
                    <a:lnTo>
                      <a:pt x="127" y="110"/>
                    </a:lnTo>
                    <a:lnTo>
                      <a:pt x="129" y="115"/>
                    </a:lnTo>
                    <a:lnTo>
                      <a:pt x="131" y="119"/>
                    </a:lnTo>
                    <a:lnTo>
                      <a:pt x="131" y="119"/>
                    </a:lnTo>
                    <a:lnTo>
                      <a:pt x="133" y="123"/>
                    </a:lnTo>
                    <a:lnTo>
                      <a:pt x="134" y="123"/>
                    </a:lnTo>
                    <a:lnTo>
                      <a:pt x="136" y="124"/>
                    </a:lnTo>
                    <a:lnTo>
                      <a:pt x="136" y="124"/>
                    </a:lnTo>
                    <a:lnTo>
                      <a:pt x="138" y="123"/>
                    </a:lnTo>
                    <a:lnTo>
                      <a:pt x="138" y="119"/>
                    </a:lnTo>
                    <a:lnTo>
                      <a:pt x="138" y="119"/>
                    </a:lnTo>
                    <a:lnTo>
                      <a:pt x="145" y="115"/>
                    </a:lnTo>
                    <a:lnTo>
                      <a:pt x="147" y="114"/>
                    </a:lnTo>
                    <a:lnTo>
                      <a:pt x="149" y="112"/>
                    </a:lnTo>
                    <a:lnTo>
                      <a:pt x="149" y="112"/>
                    </a:lnTo>
                    <a:lnTo>
                      <a:pt x="149" y="108"/>
                    </a:lnTo>
                    <a:lnTo>
                      <a:pt x="147" y="105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34" y="94"/>
                    </a:lnTo>
                    <a:lnTo>
                      <a:pt x="131" y="92"/>
                    </a:lnTo>
                    <a:lnTo>
                      <a:pt x="129" y="88"/>
                    </a:lnTo>
                    <a:lnTo>
                      <a:pt x="129" y="88"/>
                    </a:lnTo>
                    <a:lnTo>
                      <a:pt x="127" y="85"/>
                    </a:lnTo>
                    <a:lnTo>
                      <a:pt x="127" y="81"/>
                    </a:lnTo>
                    <a:lnTo>
                      <a:pt x="129" y="76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4" y="70"/>
                    </a:lnTo>
                    <a:lnTo>
                      <a:pt x="140" y="70"/>
                    </a:lnTo>
                    <a:lnTo>
                      <a:pt x="143" y="70"/>
                    </a:lnTo>
                    <a:lnTo>
                      <a:pt x="147" y="68"/>
                    </a:lnTo>
                    <a:lnTo>
                      <a:pt x="147" y="68"/>
                    </a:lnTo>
                    <a:close/>
                    <a:moveTo>
                      <a:pt x="156" y="242"/>
                    </a:moveTo>
                    <a:lnTo>
                      <a:pt x="156" y="242"/>
                    </a:lnTo>
                    <a:lnTo>
                      <a:pt x="161" y="240"/>
                    </a:lnTo>
                    <a:lnTo>
                      <a:pt x="165" y="238"/>
                    </a:lnTo>
                    <a:lnTo>
                      <a:pt x="174" y="233"/>
                    </a:lnTo>
                    <a:lnTo>
                      <a:pt x="174" y="233"/>
                    </a:lnTo>
                    <a:lnTo>
                      <a:pt x="180" y="229"/>
                    </a:lnTo>
                    <a:lnTo>
                      <a:pt x="183" y="226"/>
                    </a:lnTo>
                    <a:lnTo>
                      <a:pt x="190" y="219"/>
                    </a:lnTo>
                    <a:lnTo>
                      <a:pt x="190" y="219"/>
                    </a:lnTo>
                    <a:lnTo>
                      <a:pt x="200" y="215"/>
                    </a:lnTo>
                    <a:lnTo>
                      <a:pt x="205" y="211"/>
                    </a:lnTo>
                    <a:lnTo>
                      <a:pt x="209" y="208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07" y="204"/>
                    </a:lnTo>
                    <a:lnTo>
                      <a:pt x="207" y="204"/>
                    </a:lnTo>
                    <a:lnTo>
                      <a:pt x="201" y="204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4" y="208"/>
                    </a:lnTo>
                    <a:lnTo>
                      <a:pt x="190" y="209"/>
                    </a:lnTo>
                    <a:lnTo>
                      <a:pt x="190" y="209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1" y="209"/>
                    </a:lnTo>
                    <a:lnTo>
                      <a:pt x="180" y="211"/>
                    </a:lnTo>
                    <a:lnTo>
                      <a:pt x="180" y="213"/>
                    </a:lnTo>
                    <a:lnTo>
                      <a:pt x="178" y="215"/>
                    </a:lnTo>
                    <a:lnTo>
                      <a:pt x="178" y="215"/>
                    </a:lnTo>
                    <a:lnTo>
                      <a:pt x="174" y="217"/>
                    </a:lnTo>
                    <a:lnTo>
                      <a:pt x="171" y="217"/>
                    </a:lnTo>
                    <a:lnTo>
                      <a:pt x="171" y="217"/>
                    </a:lnTo>
                    <a:lnTo>
                      <a:pt x="167" y="219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54" y="231"/>
                    </a:lnTo>
                    <a:lnTo>
                      <a:pt x="154" y="231"/>
                    </a:lnTo>
                    <a:lnTo>
                      <a:pt x="151" y="235"/>
                    </a:lnTo>
                    <a:lnTo>
                      <a:pt x="149" y="238"/>
                    </a:lnTo>
                    <a:lnTo>
                      <a:pt x="151" y="240"/>
                    </a:lnTo>
                    <a:lnTo>
                      <a:pt x="156" y="242"/>
                    </a:lnTo>
                    <a:lnTo>
                      <a:pt x="156" y="242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>
                <a:off x="250825" y="1412875"/>
                <a:ext cx="3741738" cy="2843213"/>
              </a:xfrm>
              <a:custGeom>
                <a:avLst/>
                <a:gdLst>
                  <a:gd name="T0" fmla="*/ 1408 w 2357"/>
                  <a:gd name="T1" fmla="*/ 487 h 1791"/>
                  <a:gd name="T2" fmla="*/ 1207 w 2357"/>
                  <a:gd name="T3" fmla="*/ 268 h 1791"/>
                  <a:gd name="T4" fmla="*/ 1005 w 2357"/>
                  <a:gd name="T5" fmla="*/ 246 h 1791"/>
                  <a:gd name="T6" fmla="*/ 1095 w 2357"/>
                  <a:gd name="T7" fmla="*/ 469 h 1791"/>
                  <a:gd name="T8" fmla="*/ 1050 w 2357"/>
                  <a:gd name="T9" fmla="*/ 391 h 1791"/>
                  <a:gd name="T10" fmla="*/ 786 w 2357"/>
                  <a:gd name="T11" fmla="*/ 313 h 1791"/>
                  <a:gd name="T12" fmla="*/ 773 w 2357"/>
                  <a:gd name="T13" fmla="*/ 223 h 1791"/>
                  <a:gd name="T14" fmla="*/ 829 w 2357"/>
                  <a:gd name="T15" fmla="*/ 273 h 1791"/>
                  <a:gd name="T16" fmla="*/ 891 w 2357"/>
                  <a:gd name="T17" fmla="*/ 255 h 1791"/>
                  <a:gd name="T18" fmla="*/ 923 w 2357"/>
                  <a:gd name="T19" fmla="*/ 353 h 1791"/>
                  <a:gd name="T20" fmla="*/ 755 w 2357"/>
                  <a:gd name="T21" fmla="*/ 364 h 1791"/>
                  <a:gd name="T22" fmla="*/ 901 w 2357"/>
                  <a:gd name="T23" fmla="*/ 447 h 1791"/>
                  <a:gd name="T24" fmla="*/ 865 w 2357"/>
                  <a:gd name="T25" fmla="*/ 221 h 1791"/>
                  <a:gd name="T26" fmla="*/ 1531 w 2357"/>
                  <a:gd name="T27" fmla="*/ 483 h 1791"/>
                  <a:gd name="T28" fmla="*/ 1249 w 2357"/>
                  <a:gd name="T29" fmla="*/ 380 h 1791"/>
                  <a:gd name="T30" fmla="*/ 1435 w 2357"/>
                  <a:gd name="T31" fmla="*/ 539 h 1791"/>
                  <a:gd name="T32" fmla="*/ 1560 w 2357"/>
                  <a:gd name="T33" fmla="*/ 592 h 1791"/>
                  <a:gd name="T34" fmla="*/ 1146 w 2357"/>
                  <a:gd name="T35" fmla="*/ 166 h 1791"/>
                  <a:gd name="T36" fmla="*/ 1215 w 2357"/>
                  <a:gd name="T37" fmla="*/ 208 h 1791"/>
                  <a:gd name="T38" fmla="*/ 1392 w 2357"/>
                  <a:gd name="T39" fmla="*/ 192 h 1791"/>
                  <a:gd name="T40" fmla="*/ 1604 w 2357"/>
                  <a:gd name="T41" fmla="*/ 67 h 1791"/>
                  <a:gd name="T42" fmla="*/ 1381 w 2357"/>
                  <a:gd name="T43" fmla="*/ 38 h 1791"/>
                  <a:gd name="T44" fmla="*/ 1229 w 2357"/>
                  <a:gd name="T45" fmla="*/ 71 h 1791"/>
                  <a:gd name="T46" fmla="*/ 1274 w 2357"/>
                  <a:gd name="T47" fmla="*/ 98 h 1791"/>
                  <a:gd name="T48" fmla="*/ 1229 w 2357"/>
                  <a:gd name="T49" fmla="*/ 128 h 1791"/>
                  <a:gd name="T50" fmla="*/ 1307 w 2357"/>
                  <a:gd name="T51" fmla="*/ 603 h 1791"/>
                  <a:gd name="T52" fmla="*/ 1694 w 2357"/>
                  <a:gd name="T53" fmla="*/ 910 h 1791"/>
                  <a:gd name="T54" fmla="*/ 1419 w 2357"/>
                  <a:gd name="T55" fmla="*/ 1596 h 1791"/>
                  <a:gd name="T56" fmla="*/ 1394 w 2357"/>
                  <a:gd name="T57" fmla="*/ 1552 h 1791"/>
                  <a:gd name="T58" fmla="*/ 2246 w 2357"/>
                  <a:gd name="T59" fmla="*/ 333 h 1791"/>
                  <a:gd name="T60" fmla="*/ 2252 w 2357"/>
                  <a:gd name="T61" fmla="*/ 195 h 1791"/>
                  <a:gd name="T62" fmla="*/ 2232 w 2357"/>
                  <a:gd name="T63" fmla="*/ 89 h 1791"/>
                  <a:gd name="T64" fmla="*/ 2215 w 2357"/>
                  <a:gd name="T65" fmla="*/ 36 h 1791"/>
                  <a:gd name="T66" fmla="*/ 1949 w 2357"/>
                  <a:gd name="T67" fmla="*/ 25 h 1791"/>
                  <a:gd name="T68" fmla="*/ 1776 w 2357"/>
                  <a:gd name="T69" fmla="*/ 81 h 1791"/>
                  <a:gd name="T70" fmla="*/ 1528 w 2357"/>
                  <a:gd name="T71" fmla="*/ 125 h 1791"/>
                  <a:gd name="T72" fmla="*/ 1484 w 2357"/>
                  <a:gd name="T73" fmla="*/ 246 h 1791"/>
                  <a:gd name="T74" fmla="*/ 1718 w 2357"/>
                  <a:gd name="T75" fmla="*/ 431 h 1791"/>
                  <a:gd name="T76" fmla="*/ 1758 w 2357"/>
                  <a:gd name="T77" fmla="*/ 577 h 1791"/>
                  <a:gd name="T78" fmla="*/ 1924 w 2357"/>
                  <a:gd name="T79" fmla="*/ 610 h 1791"/>
                  <a:gd name="T80" fmla="*/ 1272 w 2357"/>
                  <a:gd name="T81" fmla="*/ 1717 h 1791"/>
                  <a:gd name="T82" fmla="*/ 1106 w 2357"/>
                  <a:gd name="T83" fmla="*/ 1598 h 1791"/>
                  <a:gd name="T84" fmla="*/ 1330 w 2357"/>
                  <a:gd name="T85" fmla="*/ 1451 h 1791"/>
                  <a:gd name="T86" fmla="*/ 1511 w 2357"/>
                  <a:gd name="T87" fmla="*/ 1073 h 1791"/>
                  <a:gd name="T88" fmla="*/ 1569 w 2357"/>
                  <a:gd name="T89" fmla="*/ 966 h 1791"/>
                  <a:gd name="T90" fmla="*/ 1642 w 2357"/>
                  <a:gd name="T91" fmla="*/ 869 h 1791"/>
                  <a:gd name="T92" fmla="*/ 1423 w 2357"/>
                  <a:gd name="T93" fmla="*/ 626 h 1791"/>
                  <a:gd name="T94" fmla="*/ 1316 w 2357"/>
                  <a:gd name="T95" fmla="*/ 887 h 1791"/>
                  <a:gd name="T96" fmla="*/ 1182 w 2357"/>
                  <a:gd name="T97" fmla="*/ 565 h 1791"/>
                  <a:gd name="T98" fmla="*/ 1267 w 2357"/>
                  <a:gd name="T99" fmla="*/ 465 h 1791"/>
                  <a:gd name="T100" fmla="*/ 1164 w 2357"/>
                  <a:gd name="T101" fmla="*/ 414 h 1791"/>
                  <a:gd name="T102" fmla="*/ 1097 w 2357"/>
                  <a:gd name="T103" fmla="*/ 385 h 1791"/>
                  <a:gd name="T104" fmla="*/ 1010 w 2357"/>
                  <a:gd name="T105" fmla="*/ 496 h 1791"/>
                  <a:gd name="T106" fmla="*/ 811 w 2357"/>
                  <a:gd name="T107" fmla="*/ 476 h 1791"/>
                  <a:gd name="T108" fmla="*/ 552 w 2357"/>
                  <a:gd name="T109" fmla="*/ 458 h 1791"/>
                  <a:gd name="T110" fmla="*/ 65 w 2357"/>
                  <a:gd name="T111" fmla="*/ 445 h 1791"/>
                  <a:gd name="T112" fmla="*/ 67 w 2357"/>
                  <a:gd name="T113" fmla="*/ 572 h 1791"/>
                  <a:gd name="T114" fmla="*/ 87 w 2357"/>
                  <a:gd name="T115" fmla="*/ 720 h 1791"/>
                  <a:gd name="T116" fmla="*/ 217 w 2357"/>
                  <a:gd name="T117" fmla="*/ 697 h 1791"/>
                  <a:gd name="T118" fmla="*/ 469 w 2357"/>
                  <a:gd name="T119" fmla="*/ 733 h 1791"/>
                  <a:gd name="T120" fmla="*/ 650 w 2357"/>
                  <a:gd name="T121" fmla="*/ 977 h 1791"/>
                  <a:gd name="T122" fmla="*/ 880 w 2357"/>
                  <a:gd name="T123" fmla="*/ 1489 h 1791"/>
                  <a:gd name="T124" fmla="*/ 1122 w 2357"/>
                  <a:gd name="T125" fmla="*/ 1647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7" h="1791">
                    <a:moveTo>
                      <a:pt x="1086" y="284"/>
                    </a:moveTo>
                    <a:lnTo>
                      <a:pt x="1086" y="284"/>
                    </a:lnTo>
                    <a:lnTo>
                      <a:pt x="1086" y="279"/>
                    </a:lnTo>
                    <a:lnTo>
                      <a:pt x="1088" y="275"/>
                    </a:lnTo>
                    <a:lnTo>
                      <a:pt x="1093" y="268"/>
                    </a:lnTo>
                    <a:lnTo>
                      <a:pt x="1093" y="268"/>
                    </a:lnTo>
                    <a:lnTo>
                      <a:pt x="1102" y="261"/>
                    </a:lnTo>
                    <a:lnTo>
                      <a:pt x="1102" y="261"/>
                    </a:lnTo>
                    <a:lnTo>
                      <a:pt x="1111" y="259"/>
                    </a:lnTo>
                    <a:lnTo>
                      <a:pt x="1111" y="259"/>
                    </a:lnTo>
                    <a:lnTo>
                      <a:pt x="1115" y="261"/>
                    </a:lnTo>
                    <a:lnTo>
                      <a:pt x="1119" y="262"/>
                    </a:lnTo>
                    <a:lnTo>
                      <a:pt x="1124" y="268"/>
                    </a:lnTo>
                    <a:lnTo>
                      <a:pt x="1128" y="275"/>
                    </a:lnTo>
                    <a:lnTo>
                      <a:pt x="1128" y="282"/>
                    </a:lnTo>
                    <a:lnTo>
                      <a:pt x="1128" y="282"/>
                    </a:lnTo>
                    <a:lnTo>
                      <a:pt x="1126" y="290"/>
                    </a:lnTo>
                    <a:lnTo>
                      <a:pt x="1122" y="291"/>
                    </a:lnTo>
                    <a:lnTo>
                      <a:pt x="1117" y="293"/>
                    </a:lnTo>
                    <a:lnTo>
                      <a:pt x="1110" y="293"/>
                    </a:lnTo>
                    <a:lnTo>
                      <a:pt x="1110" y="293"/>
                    </a:lnTo>
                    <a:lnTo>
                      <a:pt x="1097" y="291"/>
                    </a:lnTo>
                    <a:lnTo>
                      <a:pt x="1090" y="290"/>
                    </a:lnTo>
                    <a:lnTo>
                      <a:pt x="1088" y="286"/>
                    </a:lnTo>
                    <a:lnTo>
                      <a:pt x="1086" y="284"/>
                    </a:lnTo>
                    <a:lnTo>
                      <a:pt x="1086" y="284"/>
                    </a:lnTo>
                    <a:close/>
                    <a:moveTo>
                      <a:pt x="1122" y="214"/>
                    </a:moveTo>
                    <a:lnTo>
                      <a:pt x="1122" y="214"/>
                    </a:lnTo>
                    <a:lnTo>
                      <a:pt x="1131" y="214"/>
                    </a:lnTo>
                    <a:lnTo>
                      <a:pt x="1137" y="210"/>
                    </a:lnTo>
                    <a:lnTo>
                      <a:pt x="1140" y="208"/>
                    </a:lnTo>
                    <a:lnTo>
                      <a:pt x="1142" y="204"/>
                    </a:lnTo>
                    <a:lnTo>
                      <a:pt x="1140" y="201"/>
                    </a:lnTo>
                    <a:lnTo>
                      <a:pt x="1137" y="197"/>
                    </a:lnTo>
                    <a:lnTo>
                      <a:pt x="1131" y="197"/>
                    </a:lnTo>
                    <a:lnTo>
                      <a:pt x="1122" y="197"/>
                    </a:lnTo>
                    <a:lnTo>
                      <a:pt x="1122" y="197"/>
                    </a:lnTo>
                    <a:lnTo>
                      <a:pt x="1115" y="201"/>
                    </a:lnTo>
                    <a:lnTo>
                      <a:pt x="1106" y="204"/>
                    </a:lnTo>
                    <a:lnTo>
                      <a:pt x="1100" y="204"/>
                    </a:lnTo>
                    <a:lnTo>
                      <a:pt x="1100" y="204"/>
                    </a:lnTo>
                    <a:lnTo>
                      <a:pt x="1099" y="203"/>
                    </a:lnTo>
                    <a:lnTo>
                      <a:pt x="1095" y="203"/>
                    </a:lnTo>
                    <a:lnTo>
                      <a:pt x="1091" y="208"/>
                    </a:lnTo>
                    <a:lnTo>
                      <a:pt x="1091" y="208"/>
                    </a:lnTo>
                    <a:lnTo>
                      <a:pt x="1095" y="208"/>
                    </a:lnTo>
                    <a:lnTo>
                      <a:pt x="1097" y="208"/>
                    </a:lnTo>
                    <a:lnTo>
                      <a:pt x="1099" y="206"/>
                    </a:lnTo>
                    <a:lnTo>
                      <a:pt x="1100" y="206"/>
                    </a:lnTo>
                    <a:lnTo>
                      <a:pt x="1100" y="206"/>
                    </a:lnTo>
                    <a:lnTo>
                      <a:pt x="1111" y="210"/>
                    </a:lnTo>
                    <a:lnTo>
                      <a:pt x="1117" y="212"/>
                    </a:lnTo>
                    <a:lnTo>
                      <a:pt x="1122" y="214"/>
                    </a:lnTo>
                    <a:lnTo>
                      <a:pt x="1122" y="214"/>
                    </a:lnTo>
                    <a:close/>
                    <a:moveTo>
                      <a:pt x="1403" y="481"/>
                    </a:moveTo>
                    <a:lnTo>
                      <a:pt x="1403" y="481"/>
                    </a:lnTo>
                    <a:lnTo>
                      <a:pt x="1401" y="481"/>
                    </a:lnTo>
                    <a:lnTo>
                      <a:pt x="1401" y="481"/>
                    </a:lnTo>
                    <a:lnTo>
                      <a:pt x="1397" y="483"/>
                    </a:lnTo>
                    <a:lnTo>
                      <a:pt x="1394" y="485"/>
                    </a:lnTo>
                    <a:lnTo>
                      <a:pt x="1392" y="487"/>
                    </a:lnTo>
                    <a:lnTo>
                      <a:pt x="1392" y="490"/>
                    </a:lnTo>
                    <a:lnTo>
                      <a:pt x="1392" y="499"/>
                    </a:lnTo>
                    <a:lnTo>
                      <a:pt x="1396" y="501"/>
                    </a:lnTo>
                    <a:lnTo>
                      <a:pt x="1397" y="505"/>
                    </a:lnTo>
                    <a:lnTo>
                      <a:pt x="1397" y="505"/>
                    </a:lnTo>
                    <a:lnTo>
                      <a:pt x="1403" y="505"/>
                    </a:lnTo>
                    <a:lnTo>
                      <a:pt x="1406" y="503"/>
                    </a:lnTo>
                    <a:lnTo>
                      <a:pt x="1408" y="499"/>
                    </a:lnTo>
                    <a:lnTo>
                      <a:pt x="1410" y="496"/>
                    </a:lnTo>
                    <a:lnTo>
                      <a:pt x="1410" y="490"/>
                    </a:lnTo>
                    <a:lnTo>
                      <a:pt x="1408" y="487"/>
                    </a:lnTo>
                    <a:lnTo>
                      <a:pt x="1406" y="483"/>
                    </a:lnTo>
                    <a:lnTo>
                      <a:pt x="1403" y="481"/>
                    </a:lnTo>
                    <a:lnTo>
                      <a:pt x="1403" y="481"/>
                    </a:lnTo>
                    <a:close/>
                    <a:moveTo>
                      <a:pt x="1153" y="268"/>
                    </a:moveTo>
                    <a:lnTo>
                      <a:pt x="1153" y="268"/>
                    </a:lnTo>
                    <a:lnTo>
                      <a:pt x="1155" y="275"/>
                    </a:lnTo>
                    <a:lnTo>
                      <a:pt x="1157" y="282"/>
                    </a:lnTo>
                    <a:lnTo>
                      <a:pt x="1160" y="286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73" y="291"/>
                    </a:lnTo>
                    <a:lnTo>
                      <a:pt x="1182" y="291"/>
                    </a:lnTo>
                    <a:lnTo>
                      <a:pt x="1182" y="291"/>
                    </a:lnTo>
                    <a:lnTo>
                      <a:pt x="1187" y="290"/>
                    </a:lnTo>
                    <a:lnTo>
                      <a:pt x="1191" y="290"/>
                    </a:lnTo>
                    <a:lnTo>
                      <a:pt x="1191" y="290"/>
                    </a:lnTo>
                    <a:lnTo>
                      <a:pt x="1196" y="293"/>
                    </a:lnTo>
                    <a:lnTo>
                      <a:pt x="1200" y="295"/>
                    </a:lnTo>
                    <a:lnTo>
                      <a:pt x="1200" y="295"/>
                    </a:lnTo>
                    <a:lnTo>
                      <a:pt x="1204" y="295"/>
                    </a:lnTo>
                    <a:lnTo>
                      <a:pt x="1205" y="295"/>
                    </a:lnTo>
                    <a:lnTo>
                      <a:pt x="1213" y="290"/>
                    </a:lnTo>
                    <a:lnTo>
                      <a:pt x="1224" y="280"/>
                    </a:lnTo>
                    <a:lnTo>
                      <a:pt x="1224" y="280"/>
                    </a:lnTo>
                    <a:lnTo>
                      <a:pt x="1229" y="277"/>
                    </a:lnTo>
                    <a:lnTo>
                      <a:pt x="1236" y="277"/>
                    </a:lnTo>
                    <a:lnTo>
                      <a:pt x="1242" y="279"/>
                    </a:lnTo>
                    <a:lnTo>
                      <a:pt x="1247" y="282"/>
                    </a:lnTo>
                    <a:lnTo>
                      <a:pt x="1247" y="282"/>
                    </a:lnTo>
                    <a:lnTo>
                      <a:pt x="1254" y="288"/>
                    </a:lnTo>
                    <a:lnTo>
                      <a:pt x="1260" y="291"/>
                    </a:lnTo>
                    <a:lnTo>
                      <a:pt x="1265" y="291"/>
                    </a:lnTo>
                    <a:lnTo>
                      <a:pt x="1274" y="290"/>
                    </a:lnTo>
                    <a:lnTo>
                      <a:pt x="1274" y="290"/>
                    </a:lnTo>
                    <a:lnTo>
                      <a:pt x="1280" y="286"/>
                    </a:lnTo>
                    <a:lnTo>
                      <a:pt x="1283" y="284"/>
                    </a:lnTo>
                    <a:lnTo>
                      <a:pt x="1287" y="284"/>
                    </a:lnTo>
                    <a:lnTo>
                      <a:pt x="1287" y="284"/>
                    </a:lnTo>
                    <a:lnTo>
                      <a:pt x="1292" y="288"/>
                    </a:lnTo>
                    <a:lnTo>
                      <a:pt x="1298" y="291"/>
                    </a:lnTo>
                    <a:lnTo>
                      <a:pt x="1298" y="291"/>
                    </a:lnTo>
                    <a:lnTo>
                      <a:pt x="1307" y="293"/>
                    </a:lnTo>
                    <a:lnTo>
                      <a:pt x="1320" y="291"/>
                    </a:lnTo>
                    <a:lnTo>
                      <a:pt x="1330" y="288"/>
                    </a:lnTo>
                    <a:lnTo>
                      <a:pt x="1334" y="286"/>
                    </a:lnTo>
                    <a:lnTo>
                      <a:pt x="1336" y="282"/>
                    </a:lnTo>
                    <a:lnTo>
                      <a:pt x="1336" y="282"/>
                    </a:lnTo>
                    <a:lnTo>
                      <a:pt x="1338" y="273"/>
                    </a:lnTo>
                    <a:lnTo>
                      <a:pt x="1336" y="268"/>
                    </a:lnTo>
                    <a:lnTo>
                      <a:pt x="1330" y="262"/>
                    </a:lnTo>
                    <a:lnTo>
                      <a:pt x="1323" y="259"/>
                    </a:lnTo>
                    <a:lnTo>
                      <a:pt x="1323" y="259"/>
                    </a:lnTo>
                    <a:lnTo>
                      <a:pt x="1307" y="259"/>
                    </a:lnTo>
                    <a:lnTo>
                      <a:pt x="1307" y="259"/>
                    </a:lnTo>
                    <a:lnTo>
                      <a:pt x="1300" y="257"/>
                    </a:lnTo>
                    <a:lnTo>
                      <a:pt x="1292" y="255"/>
                    </a:lnTo>
                    <a:lnTo>
                      <a:pt x="1292" y="255"/>
                    </a:lnTo>
                    <a:lnTo>
                      <a:pt x="1287" y="255"/>
                    </a:lnTo>
                    <a:lnTo>
                      <a:pt x="1283" y="255"/>
                    </a:lnTo>
                    <a:lnTo>
                      <a:pt x="1276" y="257"/>
                    </a:lnTo>
                    <a:lnTo>
                      <a:pt x="1276" y="257"/>
                    </a:lnTo>
                    <a:lnTo>
                      <a:pt x="1271" y="259"/>
                    </a:lnTo>
                    <a:lnTo>
                      <a:pt x="1265" y="259"/>
                    </a:lnTo>
                    <a:lnTo>
                      <a:pt x="1253" y="257"/>
                    </a:lnTo>
                    <a:lnTo>
                      <a:pt x="1253" y="257"/>
                    </a:lnTo>
                    <a:lnTo>
                      <a:pt x="1247" y="257"/>
                    </a:lnTo>
                    <a:lnTo>
                      <a:pt x="1242" y="259"/>
                    </a:lnTo>
                    <a:lnTo>
                      <a:pt x="1231" y="264"/>
                    </a:lnTo>
                    <a:lnTo>
                      <a:pt x="1231" y="264"/>
                    </a:lnTo>
                    <a:lnTo>
                      <a:pt x="1224" y="266"/>
                    </a:lnTo>
                    <a:lnTo>
                      <a:pt x="1215" y="268"/>
                    </a:lnTo>
                    <a:lnTo>
                      <a:pt x="1207" y="268"/>
                    </a:lnTo>
                    <a:lnTo>
                      <a:pt x="1200" y="264"/>
                    </a:lnTo>
                    <a:lnTo>
                      <a:pt x="1200" y="264"/>
                    </a:lnTo>
                    <a:lnTo>
                      <a:pt x="1195" y="261"/>
                    </a:lnTo>
                    <a:lnTo>
                      <a:pt x="1195" y="261"/>
                    </a:lnTo>
                    <a:lnTo>
                      <a:pt x="1187" y="259"/>
                    </a:lnTo>
                    <a:lnTo>
                      <a:pt x="1187" y="259"/>
                    </a:lnTo>
                    <a:lnTo>
                      <a:pt x="1186" y="255"/>
                    </a:lnTo>
                    <a:lnTo>
                      <a:pt x="1184" y="252"/>
                    </a:lnTo>
                    <a:lnTo>
                      <a:pt x="1182" y="244"/>
                    </a:lnTo>
                    <a:lnTo>
                      <a:pt x="1182" y="244"/>
                    </a:lnTo>
                    <a:lnTo>
                      <a:pt x="1178" y="239"/>
                    </a:lnTo>
                    <a:lnTo>
                      <a:pt x="1175" y="237"/>
                    </a:lnTo>
                    <a:lnTo>
                      <a:pt x="1169" y="237"/>
                    </a:lnTo>
                    <a:lnTo>
                      <a:pt x="1164" y="235"/>
                    </a:lnTo>
                    <a:lnTo>
                      <a:pt x="1164" y="235"/>
                    </a:lnTo>
                    <a:lnTo>
                      <a:pt x="1158" y="230"/>
                    </a:lnTo>
                    <a:lnTo>
                      <a:pt x="1155" y="228"/>
                    </a:lnTo>
                    <a:lnTo>
                      <a:pt x="1151" y="228"/>
                    </a:lnTo>
                    <a:lnTo>
                      <a:pt x="1151" y="228"/>
                    </a:lnTo>
                    <a:lnTo>
                      <a:pt x="1146" y="228"/>
                    </a:lnTo>
                    <a:lnTo>
                      <a:pt x="1139" y="230"/>
                    </a:lnTo>
                    <a:lnTo>
                      <a:pt x="1139" y="230"/>
                    </a:lnTo>
                    <a:lnTo>
                      <a:pt x="1135" y="230"/>
                    </a:lnTo>
                    <a:lnTo>
                      <a:pt x="1133" y="228"/>
                    </a:lnTo>
                    <a:lnTo>
                      <a:pt x="1131" y="226"/>
                    </a:lnTo>
                    <a:lnTo>
                      <a:pt x="1129" y="223"/>
                    </a:lnTo>
                    <a:lnTo>
                      <a:pt x="1129" y="223"/>
                    </a:lnTo>
                    <a:lnTo>
                      <a:pt x="1122" y="221"/>
                    </a:lnTo>
                    <a:lnTo>
                      <a:pt x="1115" y="219"/>
                    </a:lnTo>
                    <a:lnTo>
                      <a:pt x="1106" y="221"/>
                    </a:lnTo>
                    <a:lnTo>
                      <a:pt x="1099" y="224"/>
                    </a:lnTo>
                    <a:lnTo>
                      <a:pt x="1099" y="224"/>
                    </a:lnTo>
                    <a:lnTo>
                      <a:pt x="1097" y="226"/>
                    </a:lnTo>
                    <a:lnTo>
                      <a:pt x="1097" y="226"/>
                    </a:lnTo>
                    <a:lnTo>
                      <a:pt x="1095" y="230"/>
                    </a:lnTo>
                    <a:lnTo>
                      <a:pt x="1097" y="232"/>
                    </a:lnTo>
                    <a:lnTo>
                      <a:pt x="1100" y="235"/>
                    </a:lnTo>
                    <a:lnTo>
                      <a:pt x="1106" y="237"/>
                    </a:lnTo>
                    <a:lnTo>
                      <a:pt x="1111" y="237"/>
                    </a:lnTo>
                    <a:lnTo>
                      <a:pt x="1111" y="237"/>
                    </a:lnTo>
                    <a:lnTo>
                      <a:pt x="1133" y="237"/>
                    </a:lnTo>
                    <a:lnTo>
                      <a:pt x="1144" y="241"/>
                    </a:lnTo>
                    <a:lnTo>
                      <a:pt x="1148" y="242"/>
                    </a:lnTo>
                    <a:lnTo>
                      <a:pt x="1151" y="246"/>
                    </a:lnTo>
                    <a:lnTo>
                      <a:pt x="1151" y="246"/>
                    </a:lnTo>
                    <a:lnTo>
                      <a:pt x="1153" y="250"/>
                    </a:lnTo>
                    <a:lnTo>
                      <a:pt x="1153" y="257"/>
                    </a:lnTo>
                    <a:lnTo>
                      <a:pt x="1153" y="268"/>
                    </a:lnTo>
                    <a:lnTo>
                      <a:pt x="1153" y="268"/>
                    </a:lnTo>
                    <a:close/>
                    <a:moveTo>
                      <a:pt x="1032" y="226"/>
                    </a:moveTo>
                    <a:lnTo>
                      <a:pt x="1032" y="226"/>
                    </a:lnTo>
                    <a:lnTo>
                      <a:pt x="1028" y="228"/>
                    </a:lnTo>
                    <a:lnTo>
                      <a:pt x="1026" y="232"/>
                    </a:lnTo>
                    <a:lnTo>
                      <a:pt x="1026" y="233"/>
                    </a:lnTo>
                    <a:lnTo>
                      <a:pt x="1026" y="237"/>
                    </a:lnTo>
                    <a:lnTo>
                      <a:pt x="1030" y="242"/>
                    </a:lnTo>
                    <a:lnTo>
                      <a:pt x="1030" y="250"/>
                    </a:lnTo>
                    <a:lnTo>
                      <a:pt x="1030" y="250"/>
                    </a:lnTo>
                    <a:lnTo>
                      <a:pt x="1030" y="253"/>
                    </a:lnTo>
                    <a:lnTo>
                      <a:pt x="1028" y="255"/>
                    </a:lnTo>
                    <a:lnTo>
                      <a:pt x="1026" y="253"/>
                    </a:lnTo>
                    <a:lnTo>
                      <a:pt x="1023" y="252"/>
                    </a:lnTo>
                    <a:lnTo>
                      <a:pt x="1015" y="239"/>
                    </a:lnTo>
                    <a:lnTo>
                      <a:pt x="1015" y="239"/>
                    </a:lnTo>
                    <a:lnTo>
                      <a:pt x="1014" y="237"/>
                    </a:lnTo>
                    <a:lnTo>
                      <a:pt x="1008" y="235"/>
                    </a:lnTo>
                    <a:lnTo>
                      <a:pt x="1005" y="235"/>
                    </a:lnTo>
                    <a:lnTo>
                      <a:pt x="1003" y="237"/>
                    </a:lnTo>
                    <a:lnTo>
                      <a:pt x="1003" y="237"/>
                    </a:lnTo>
                    <a:lnTo>
                      <a:pt x="1001" y="241"/>
                    </a:lnTo>
                    <a:lnTo>
                      <a:pt x="1003" y="242"/>
                    </a:lnTo>
                    <a:lnTo>
                      <a:pt x="1005" y="246"/>
                    </a:lnTo>
                    <a:lnTo>
                      <a:pt x="1010" y="250"/>
                    </a:lnTo>
                    <a:lnTo>
                      <a:pt x="1012" y="255"/>
                    </a:lnTo>
                    <a:lnTo>
                      <a:pt x="1012" y="255"/>
                    </a:lnTo>
                    <a:lnTo>
                      <a:pt x="1012" y="259"/>
                    </a:lnTo>
                    <a:lnTo>
                      <a:pt x="1008" y="261"/>
                    </a:lnTo>
                    <a:lnTo>
                      <a:pt x="1001" y="262"/>
                    </a:lnTo>
                    <a:lnTo>
                      <a:pt x="1001" y="262"/>
                    </a:lnTo>
                    <a:lnTo>
                      <a:pt x="996" y="262"/>
                    </a:lnTo>
                    <a:lnTo>
                      <a:pt x="992" y="266"/>
                    </a:lnTo>
                    <a:lnTo>
                      <a:pt x="990" y="268"/>
                    </a:lnTo>
                    <a:lnTo>
                      <a:pt x="992" y="273"/>
                    </a:lnTo>
                    <a:lnTo>
                      <a:pt x="992" y="273"/>
                    </a:lnTo>
                    <a:lnTo>
                      <a:pt x="996" y="275"/>
                    </a:lnTo>
                    <a:lnTo>
                      <a:pt x="997" y="275"/>
                    </a:lnTo>
                    <a:lnTo>
                      <a:pt x="1003" y="273"/>
                    </a:lnTo>
                    <a:lnTo>
                      <a:pt x="1012" y="270"/>
                    </a:lnTo>
                    <a:lnTo>
                      <a:pt x="1012" y="270"/>
                    </a:lnTo>
                    <a:lnTo>
                      <a:pt x="1019" y="266"/>
                    </a:lnTo>
                    <a:lnTo>
                      <a:pt x="1023" y="266"/>
                    </a:lnTo>
                    <a:lnTo>
                      <a:pt x="1026" y="266"/>
                    </a:lnTo>
                    <a:lnTo>
                      <a:pt x="1026" y="266"/>
                    </a:lnTo>
                    <a:lnTo>
                      <a:pt x="1028" y="268"/>
                    </a:lnTo>
                    <a:lnTo>
                      <a:pt x="1028" y="270"/>
                    </a:lnTo>
                    <a:lnTo>
                      <a:pt x="1026" y="273"/>
                    </a:lnTo>
                    <a:lnTo>
                      <a:pt x="1026" y="273"/>
                    </a:lnTo>
                    <a:lnTo>
                      <a:pt x="1026" y="277"/>
                    </a:lnTo>
                    <a:lnTo>
                      <a:pt x="1026" y="280"/>
                    </a:lnTo>
                    <a:lnTo>
                      <a:pt x="1030" y="284"/>
                    </a:lnTo>
                    <a:lnTo>
                      <a:pt x="1035" y="286"/>
                    </a:lnTo>
                    <a:lnTo>
                      <a:pt x="1035" y="286"/>
                    </a:lnTo>
                    <a:lnTo>
                      <a:pt x="1048" y="286"/>
                    </a:lnTo>
                    <a:lnTo>
                      <a:pt x="1061" y="284"/>
                    </a:lnTo>
                    <a:lnTo>
                      <a:pt x="1061" y="284"/>
                    </a:lnTo>
                    <a:lnTo>
                      <a:pt x="1066" y="282"/>
                    </a:lnTo>
                    <a:lnTo>
                      <a:pt x="1072" y="275"/>
                    </a:lnTo>
                    <a:lnTo>
                      <a:pt x="1072" y="275"/>
                    </a:lnTo>
                    <a:lnTo>
                      <a:pt x="1073" y="270"/>
                    </a:lnTo>
                    <a:lnTo>
                      <a:pt x="1072" y="266"/>
                    </a:lnTo>
                    <a:lnTo>
                      <a:pt x="1068" y="262"/>
                    </a:lnTo>
                    <a:lnTo>
                      <a:pt x="1066" y="257"/>
                    </a:lnTo>
                    <a:lnTo>
                      <a:pt x="1066" y="257"/>
                    </a:lnTo>
                    <a:lnTo>
                      <a:pt x="1064" y="253"/>
                    </a:lnTo>
                    <a:lnTo>
                      <a:pt x="1066" y="248"/>
                    </a:lnTo>
                    <a:lnTo>
                      <a:pt x="1066" y="242"/>
                    </a:lnTo>
                    <a:lnTo>
                      <a:pt x="1066" y="237"/>
                    </a:lnTo>
                    <a:lnTo>
                      <a:pt x="1066" y="237"/>
                    </a:lnTo>
                    <a:lnTo>
                      <a:pt x="1061" y="232"/>
                    </a:lnTo>
                    <a:lnTo>
                      <a:pt x="1052" y="226"/>
                    </a:lnTo>
                    <a:lnTo>
                      <a:pt x="1052" y="226"/>
                    </a:lnTo>
                    <a:lnTo>
                      <a:pt x="1044" y="224"/>
                    </a:lnTo>
                    <a:lnTo>
                      <a:pt x="1035" y="224"/>
                    </a:lnTo>
                    <a:lnTo>
                      <a:pt x="1035" y="224"/>
                    </a:lnTo>
                    <a:lnTo>
                      <a:pt x="1032" y="226"/>
                    </a:lnTo>
                    <a:lnTo>
                      <a:pt x="1032" y="226"/>
                    </a:lnTo>
                    <a:close/>
                    <a:moveTo>
                      <a:pt x="1061" y="434"/>
                    </a:moveTo>
                    <a:lnTo>
                      <a:pt x="1061" y="434"/>
                    </a:lnTo>
                    <a:lnTo>
                      <a:pt x="1055" y="432"/>
                    </a:lnTo>
                    <a:lnTo>
                      <a:pt x="1048" y="434"/>
                    </a:lnTo>
                    <a:lnTo>
                      <a:pt x="1044" y="438"/>
                    </a:lnTo>
                    <a:lnTo>
                      <a:pt x="1041" y="443"/>
                    </a:lnTo>
                    <a:lnTo>
                      <a:pt x="1041" y="443"/>
                    </a:lnTo>
                    <a:lnTo>
                      <a:pt x="1041" y="451"/>
                    </a:lnTo>
                    <a:lnTo>
                      <a:pt x="1044" y="458"/>
                    </a:lnTo>
                    <a:lnTo>
                      <a:pt x="1050" y="463"/>
                    </a:lnTo>
                    <a:lnTo>
                      <a:pt x="1057" y="469"/>
                    </a:lnTo>
                    <a:lnTo>
                      <a:pt x="1066" y="472"/>
                    </a:lnTo>
                    <a:lnTo>
                      <a:pt x="1075" y="474"/>
                    </a:lnTo>
                    <a:lnTo>
                      <a:pt x="1082" y="474"/>
                    </a:lnTo>
                    <a:lnTo>
                      <a:pt x="1090" y="472"/>
                    </a:lnTo>
                    <a:lnTo>
                      <a:pt x="1090" y="472"/>
                    </a:lnTo>
                    <a:lnTo>
                      <a:pt x="1093" y="470"/>
                    </a:lnTo>
                    <a:lnTo>
                      <a:pt x="1095" y="469"/>
                    </a:lnTo>
                    <a:lnTo>
                      <a:pt x="1097" y="461"/>
                    </a:lnTo>
                    <a:lnTo>
                      <a:pt x="1095" y="454"/>
                    </a:lnTo>
                    <a:lnTo>
                      <a:pt x="1095" y="447"/>
                    </a:lnTo>
                    <a:lnTo>
                      <a:pt x="1095" y="447"/>
                    </a:lnTo>
                    <a:lnTo>
                      <a:pt x="1090" y="443"/>
                    </a:lnTo>
                    <a:lnTo>
                      <a:pt x="1082" y="440"/>
                    </a:lnTo>
                    <a:lnTo>
                      <a:pt x="1068" y="434"/>
                    </a:lnTo>
                    <a:lnTo>
                      <a:pt x="1068" y="434"/>
                    </a:lnTo>
                    <a:lnTo>
                      <a:pt x="1061" y="434"/>
                    </a:lnTo>
                    <a:lnTo>
                      <a:pt x="1061" y="434"/>
                    </a:lnTo>
                    <a:close/>
                    <a:moveTo>
                      <a:pt x="1077" y="346"/>
                    </a:moveTo>
                    <a:lnTo>
                      <a:pt x="1077" y="346"/>
                    </a:lnTo>
                    <a:lnTo>
                      <a:pt x="1072" y="344"/>
                    </a:lnTo>
                    <a:lnTo>
                      <a:pt x="1064" y="340"/>
                    </a:lnTo>
                    <a:lnTo>
                      <a:pt x="1061" y="335"/>
                    </a:lnTo>
                    <a:lnTo>
                      <a:pt x="1061" y="333"/>
                    </a:lnTo>
                    <a:lnTo>
                      <a:pt x="1062" y="329"/>
                    </a:lnTo>
                    <a:lnTo>
                      <a:pt x="1062" y="329"/>
                    </a:lnTo>
                    <a:lnTo>
                      <a:pt x="1066" y="326"/>
                    </a:lnTo>
                    <a:lnTo>
                      <a:pt x="1072" y="324"/>
                    </a:lnTo>
                    <a:lnTo>
                      <a:pt x="1072" y="324"/>
                    </a:lnTo>
                    <a:lnTo>
                      <a:pt x="1073" y="320"/>
                    </a:lnTo>
                    <a:lnTo>
                      <a:pt x="1073" y="315"/>
                    </a:lnTo>
                    <a:lnTo>
                      <a:pt x="1072" y="311"/>
                    </a:lnTo>
                    <a:lnTo>
                      <a:pt x="1070" y="308"/>
                    </a:lnTo>
                    <a:lnTo>
                      <a:pt x="1070" y="308"/>
                    </a:lnTo>
                    <a:lnTo>
                      <a:pt x="1068" y="306"/>
                    </a:lnTo>
                    <a:lnTo>
                      <a:pt x="1064" y="304"/>
                    </a:lnTo>
                    <a:lnTo>
                      <a:pt x="1057" y="304"/>
                    </a:lnTo>
                    <a:lnTo>
                      <a:pt x="1057" y="304"/>
                    </a:lnTo>
                    <a:lnTo>
                      <a:pt x="1052" y="306"/>
                    </a:lnTo>
                    <a:lnTo>
                      <a:pt x="1048" y="308"/>
                    </a:lnTo>
                    <a:lnTo>
                      <a:pt x="1048" y="308"/>
                    </a:lnTo>
                    <a:lnTo>
                      <a:pt x="1039" y="313"/>
                    </a:lnTo>
                    <a:lnTo>
                      <a:pt x="1030" y="315"/>
                    </a:lnTo>
                    <a:lnTo>
                      <a:pt x="1030" y="315"/>
                    </a:lnTo>
                    <a:lnTo>
                      <a:pt x="1023" y="317"/>
                    </a:lnTo>
                    <a:lnTo>
                      <a:pt x="1017" y="320"/>
                    </a:lnTo>
                    <a:lnTo>
                      <a:pt x="1015" y="322"/>
                    </a:lnTo>
                    <a:lnTo>
                      <a:pt x="1015" y="324"/>
                    </a:lnTo>
                    <a:lnTo>
                      <a:pt x="1017" y="328"/>
                    </a:lnTo>
                    <a:lnTo>
                      <a:pt x="1021" y="331"/>
                    </a:lnTo>
                    <a:lnTo>
                      <a:pt x="1021" y="331"/>
                    </a:lnTo>
                    <a:lnTo>
                      <a:pt x="1024" y="335"/>
                    </a:lnTo>
                    <a:lnTo>
                      <a:pt x="1026" y="340"/>
                    </a:lnTo>
                    <a:lnTo>
                      <a:pt x="1026" y="342"/>
                    </a:lnTo>
                    <a:lnTo>
                      <a:pt x="1024" y="346"/>
                    </a:lnTo>
                    <a:lnTo>
                      <a:pt x="1023" y="346"/>
                    </a:lnTo>
                    <a:lnTo>
                      <a:pt x="1019" y="347"/>
                    </a:lnTo>
                    <a:lnTo>
                      <a:pt x="1019" y="347"/>
                    </a:lnTo>
                    <a:lnTo>
                      <a:pt x="1015" y="347"/>
                    </a:lnTo>
                    <a:lnTo>
                      <a:pt x="1010" y="346"/>
                    </a:lnTo>
                    <a:lnTo>
                      <a:pt x="1006" y="344"/>
                    </a:lnTo>
                    <a:lnTo>
                      <a:pt x="1003" y="342"/>
                    </a:lnTo>
                    <a:lnTo>
                      <a:pt x="1003" y="342"/>
                    </a:lnTo>
                    <a:lnTo>
                      <a:pt x="997" y="344"/>
                    </a:lnTo>
                    <a:lnTo>
                      <a:pt x="996" y="346"/>
                    </a:lnTo>
                    <a:lnTo>
                      <a:pt x="994" y="349"/>
                    </a:lnTo>
                    <a:lnTo>
                      <a:pt x="992" y="355"/>
                    </a:lnTo>
                    <a:lnTo>
                      <a:pt x="992" y="355"/>
                    </a:lnTo>
                    <a:lnTo>
                      <a:pt x="994" y="360"/>
                    </a:lnTo>
                    <a:lnTo>
                      <a:pt x="997" y="362"/>
                    </a:lnTo>
                    <a:lnTo>
                      <a:pt x="1008" y="362"/>
                    </a:lnTo>
                    <a:lnTo>
                      <a:pt x="1008" y="362"/>
                    </a:lnTo>
                    <a:lnTo>
                      <a:pt x="1015" y="364"/>
                    </a:lnTo>
                    <a:lnTo>
                      <a:pt x="1021" y="369"/>
                    </a:lnTo>
                    <a:lnTo>
                      <a:pt x="1030" y="380"/>
                    </a:lnTo>
                    <a:lnTo>
                      <a:pt x="1030" y="380"/>
                    </a:lnTo>
                    <a:lnTo>
                      <a:pt x="1039" y="387"/>
                    </a:lnTo>
                    <a:lnTo>
                      <a:pt x="1043" y="391"/>
                    </a:lnTo>
                    <a:lnTo>
                      <a:pt x="1050" y="391"/>
                    </a:lnTo>
                    <a:lnTo>
                      <a:pt x="1050" y="391"/>
                    </a:lnTo>
                    <a:lnTo>
                      <a:pt x="1055" y="389"/>
                    </a:lnTo>
                    <a:lnTo>
                      <a:pt x="1061" y="387"/>
                    </a:lnTo>
                    <a:lnTo>
                      <a:pt x="1072" y="384"/>
                    </a:lnTo>
                    <a:lnTo>
                      <a:pt x="1072" y="384"/>
                    </a:lnTo>
                    <a:lnTo>
                      <a:pt x="1077" y="382"/>
                    </a:lnTo>
                    <a:lnTo>
                      <a:pt x="1079" y="380"/>
                    </a:lnTo>
                    <a:lnTo>
                      <a:pt x="1084" y="373"/>
                    </a:lnTo>
                    <a:lnTo>
                      <a:pt x="1088" y="364"/>
                    </a:lnTo>
                    <a:lnTo>
                      <a:pt x="1090" y="355"/>
                    </a:lnTo>
                    <a:lnTo>
                      <a:pt x="1090" y="355"/>
                    </a:lnTo>
                    <a:lnTo>
                      <a:pt x="1088" y="349"/>
                    </a:lnTo>
                    <a:lnTo>
                      <a:pt x="1086" y="347"/>
                    </a:lnTo>
                    <a:lnTo>
                      <a:pt x="1077" y="346"/>
                    </a:lnTo>
                    <a:lnTo>
                      <a:pt x="1077" y="346"/>
                    </a:lnTo>
                    <a:close/>
                    <a:moveTo>
                      <a:pt x="1068" y="183"/>
                    </a:moveTo>
                    <a:lnTo>
                      <a:pt x="1068" y="183"/>
                    </a:lnTo>
                    <a:lnTo>
                      <a:pt x="1072" y="185"/>
                    </a:lnTo>
                    <a:lnTo>
                      <a:pt x="1072" y="186"/>
                    </a:lnTo>
                    <a:lnTo>
                      <a:pt x="1072" y="190"/>
                    </a:lnTo>
                    <a:lnTo>
                      <a:pt x="1073" y="194"/>
                    </a:lnTo>
                    <a:lnTo>
                      <a:pt x="1073" y="194"/>
                    </a:lnTo>
                    <a:lnTo>
                      <a:pt x="1077" y="197"/>
                    </a:lnTo>
                    <a:lnTo>
                      <a:pt x="1081" y="199"/>
                    </a:lnTo>
                    <a:lnTo>
                      <a:pt x="1090" y="201"/>
                    </a:lnTo>
                    <a:lnTo>
                      <a:pt x="1099" y="199"/>
                    </a:lnTo>
                    <a:lnTo>
                      <a:pt x="1106" y="195"/>
                    </a:lnTo>
                    <a:lnTo>
                      <a:pt x="1106" y="195"/>
                    </a:lnTo>
                    <a:lnTo>
                      <a:pt x="1108" y="192"/>
                    </a:lnTo>
                    <a:lnTo>
                      <a:pt x="1108" y="190"/>
                    </a:lnTo>
                    <a:lnTo>
                      <a:pt x="1106" y="186"/>
                    </a:lnTo>
                    <a:lnTo>
                      <a:pt x="1104" y="183"/>
                    </a:lnTo>
                    <a:lnTo>
                      <a:pt x="1090" y="174"/>
                    </a:lnTo>
                    <a:lnTo>
                      <a:pt x="1090" y="174"/>
                    </a:lnTo>
                    <a:lnTo>
                      <a:pt x="1084" y="168"/>
                    </a:lnTo>
                    <a:lnTo>
                      <a:pt x="1075" y="165"/>
                    </a:lnTo>
                    <a:lnTo>
                      <a:pt x="1068" y="163"/>
                    </a:lnTo>
                    <a:lnTo>
                      <a:pt x="1064" y="163"/>
                    </a:lnTo>
                    <a:lnTo>
                      <a:pt x="1061" y="165"/>
                    </a:lnTo>
                    <a:lnTo>
                      <a:pt x="1061" y="165"/>
                    </a:lnTo>
                    <a:lnTo>
                      <a:pt x="1057" y="168"/>
                    </a:lnTo>
                    <a:lnTo>
                      <a:pt x="1057" y="168"/>
                    </a:lnTo>
                    <a:lnTo>
                      <a:pt x="1055" y="170"/>
                    </a:lnTo>
                    <a:lnTo>
                      <a:pt x="1055" y="172"/>
                    </a:lnTo>
                    <a:lnTo>
                      <a:pt x="1059" y="177"/>
                    </a:lnTo>
                    <a:lnTo>
                      <a:pt x="1068" y="183"/>
                    </a:lnTo>
                    <a:lnTo>
                      <a:pt x="1068" y="183"/>
                    </a:lnTo>
                    <a:close/>
                    <a:moveTo>
                      <a:pt x="679" y="391"/>
                    </a:moveTo>
                    <a:lnTo>
                      <a:pt x="679" y="391"/>
                    </a:lnTo>
                    <a:lnTo>
                      <a:pt x="691" y="393"/>
                    </a:lnTo>
                    <a:lnTo>
                      <a:pt x="702" y="391"/>
                    </a:lnTo>
                    <a:lnTo>
                      <a:pt x="702" y="391"/>
                    </a:lnTo>
                    <a:lnTo>
                      <a:pt x="710" y="391"/>
                    </a:lnTo>
                    <a:lnTo>
                      <a:pt x="711" y="389"/>
                    </a:lnTo>
                    <a:lnTo>
                      <a:pt x="713" y="389"/>
                    </a:lnTo>
                    <a:lnTo>
                      <a:pt x="713" y="389"/>
                    </a:lnTo>
                    <a:lnTo>
                      <a:pt x="715" y="384"/>
                    </a:lnTo>
                    <a:lnTo>
                      <a:pt x="715" y="380"/>
                    </a:lnTo>
                    <a:lnTo>
                      <a:pt x="719" y="371"/>
                    </a:lnTo>
                    <a:lnTo>
                      <a:pt x="719" y="371"/>
                    </a:lnTo>
                    <a:lnTo>
                      <a:pt x="724" y="362"/>
                    </a:lnTo>
                    <a:lnTo>
                      <a:pt x="731" y="355"/>
                    </a:lnTo>
                    <a:lnTo>
                      <a:pt x="731" y="355"/>
                    </a:lnTo>
                    <a:lnTo>
                      <a:pt x="740" y="347"/>
                    </a:lnTo>
                    <a:lnTo>
                      <a:pt x="751" y="342"/>
                    </a:lnTo>
                    <a:lnTo>
                      <a:pt x="751" y="342"/>
                    </a:lnTo>
                    <a:lnTo>
                      <a:pt x="771" y="335"/>
                    </a:lnTo>
                    <a:lnTo>
                      <a:pt x="780" y="329"/>
                    </a:lnTo>
                    <a:lnTo>
                      <a:pt x="784" y="326"/>
                    </a:lnTo>
                    <a:lnTo>
                      <a:pt x="786" y="320"/>
                    </a:lnTo>
                    <a:lnTo>
                      <a:pt x="786" y="320"/>
                    </a:lnTo>
                    <a:lnTo>
                      <a:pt x="787" y="317"/>
                    </a:lnTo>
                    <a:lnTo>
                      <a:pt x="786" y="313"/>
                    </a:lnTo>
                    <a:lnTo>
                      <a:pt x="786" y="309"/>
                    </a:lnTo>
                    <a:lnTo>
                      <a:pt x="782" y="308"/>
                    </a:lnTo>
                    <a:lnTo>
                      <a:pt x="776" y="306"/>
                    </a:lnTo>
                    <a:lnTo>
                      <a:pt x="769" y="308"/>
                    </a:lnTo>
                    <a:lnTo>
                      <a:pt x="769" y="308"/>
                    </a:lnTo>
                    <a:lnTo>
                      <a:pt x="764" y="311"/>
                    </a:lnTo>
                    <a:lnTo>
                      <a:pt x="760" y="313"/>
                    </a:lnTo>
                    <a:lnTo>
                      <a:pt x="755" y="313"/>
                    </a:lnTo>
                    <a:lnTo>
                      <a:pt x="755" y="313"/>
                    </a:lnTo>
                    <a:lnTo>
                      <a:pt x="746" y="311"/>
                    </a:lnTo>
                    <a:lnTo>
                      <a:pt x="737" y="309"/>
                    </a:lnTo>
                    <a:lnTo>
                      <a:pt x="737" y="309"/>
                    </a:lnTo>
                    <a:lnTo>
                      <a:pt x="720" y="304"/>
                    </a:lnTo>
                    <a:lnTo>
                      <a:pt x="708" y="299"/>
                    </a:lnTo>
                    <a:lnTo>
                      <a:pt x="708" y="299"/>
                    </a:lnTo>
                    <a:lnTo>
                      <a:pt x="700" y="297"/>
                    </a:lnTo>
                    <a:lnTo>
                      <a:pt x="693" y="297"/>
                    </a:lnTo>
                    <a:lnTo>
                      <a:pt x="693" y="297"/>
                    </a:lnTo>
                    <a:lnTo>
                      <a:pt x="684" y="300"/>
                    </a:lnTo>
                    <a:lnTo>
                      <a:pt x="675" y="306"/>
                    </a:lnTo>
                    <a:lnTo>
                      <a:pt x="670" y="313"/>
                    </a:lnTo>
                    <a:lnTo>
                      <a:pt x="666" y="320"/>
                    </a:lnTo>
                    <a:lnTo>
                      <a:pt x="666" y="320"/>
                    </a:lnTo>
                    <a:lnTo>
                      <a:pt x="664" y="337"/>
                    </a:lnTo>
                    <a:lnTo>
                      <a:pt x="664" y="337"/>
                    </a:lnTo>
                    <a:lnTo>
                      <a:pt x="661" y="347"/>
                    </a:lnTo>
                    <a:lnTo>
                      <a:pt x="657" y="360"/>
                    </a:lnTo>
                    <a:lnTo>
                      <a:pt x="657" y="360"/>
                    </a:lnTo>
                    <a:lnTo>
                      <a:pt x="659" y="369"/>
                    </a:lnTo>
                    <a:lnTo>
                      <a:pt x="662" y="378"/>
                    </a:lnTo>
                    <a:lnTo>
                      <a:pt x="670" y="387"/>
                    </a:lnTo>
                    <a:lnTo>
                      <a:pt x="679" y="391"/>
                    </a:lnTo>
                    <a:lnTo>
                      <a:pt x="679" y="391"/>
                    </a:lnTo>
                    <a:close/>
                    <a:moveTo>
                      <a:pt x="690" y="257"/>
                    </a:moveTo>
                    <a:lnTo>
                      <a:pt x="690" y="257"/>
                    </a:lnTo>
                    <a:lnTo>
                      <a:pt x="693" y="255"/>
                    </a:lnTo>
                    <a:lnTo>
                      <a:pt x="697" y="255"/>
                    </a:lnTo>
                    <a:lnTo>
                      <a:pt x="706" y="257"/>
                    </a:lnTo>
                    <a:lnTo>
                      <a:pt x="706" y="257"/>
                    </a:lnTo>
                    <a:lnTo>
                      <a:pt x="708" y="257"/>
                    </a:lnTo>
                    <a:lnTo>
                      <a:pt x="711" y="255"/>
                    </a:lnTo>
                    <a:lnTo>
                      <a:pt x="717" y="253"/>
                    </a:lnTo>
                    <a:lnTo>
                      <a:pt x="717" y="253"/>
                    </a:lnTo>
                    <a:lnTo>
                      <a:pt x="720" y="252"/>
                    </a:lnTo>
                    <a:lnTo>
                      <a:pt x="724" y="253"/>
                    </a:lnTo>
                    <a:lnTo>
                      <a:pt x="724" y="253"/>
                    </a:lnTo>
                    <a:lnTo>
                      <a:pt x="728" y="252"/>
                    </a:lnTo>
                    <a:lnTo>
                      <a:pt x="731" y="250"/>
                    </a:lnTo>
                    <a:lnTo>
                      <a:pt x="735" y="248"/>
                    </a:lnTo>
                    <a:lnTo>
                      <a:pt x="738" y="244"/>
                    </a:lnTo>
                    <a:lnTo>
                      <a:pt x="738" y="244"/>
                    </a:lnTo>
                    <a:lnTo>
                      <a:pt x="738" y="237"/>
                    </a:lnTo>
                    <a:lnTo>
                      <a:pt x="740" y="230"/>
                    </a:lnTo>
                    <a:lnTo>
                      <a:pt x="740" y="230"/>
                    </a:lnTo>
                    <a:lnTo>
                      <a:pt x="742" y="228"/>
                    </a:lnTo>
                    <a:lnTo>
                      <a:pt x="744" y="228"/>
                    </a:lnTo>
                    <a:lnTo>
                      <a:pt x="748" y="230"/>
                    </a:lnTo>
                    <a:lnTo>
                      <a:pt x="748" y="230"/>
                    </a:lnTo>
                    <a:lnTo>
                      <a:pt x="751" y="224"/>
                    </a:lnTo>
                    <a:lnTo>
                      <a:pt x="753" y="223"/>
                    </a:lnTo>
                    <a:lnTo>
                      <a:pt x="755" y="224"/>
                    </a:lnTo>
                    <a:lnTo>
                      <a:pt x="755" y="224"/>
                    </a:lnTo>
                    <a:lnTo>
                      <a:pt x="755" y="228"/>
                    </a:lnTo>
                    <a:lnTo>
                      <a:pt x="753" y="232"/>
                    </a:lnTo>
                    <a:lnTo>
                      <a:pt x="751" y="235"/>
                    </a:lnTo>
                    <a:lnTo>
                      <a:pt x="753" y="237"/>
                    </a:lnTo>
                    <a:lnTo>
                      <a:pt x="755" y="239"/>
                    </a:lnTo>
                    <a:lnTo>
                      <a:pt x="755" y="239"/>
                    </a:lnTo>
                    <a:lnTo>
                      <a:pt x="757" y="239"/>
                    </a:lnTo>
                    <a:lnTo>
                      <a:pt x="760" y="239"/>
                    </a:lnTo>
                    <a:lnTo>
                      <a:pt x="766" y="233"/>
                    </a:lnTo>
                    <a:lnTo>
                      <a:pt x="773" y="223"/>
                    </a:lnTo>
                    <a:lnTo>
                      <a:pt x="773" y="223"/>
                    </a:lnTo>
                    <a:lnTo>
                      <a:pt x="778" y="219"/>
                    </a:lnTo>
                    <a:lnTo>
                      <a:pt x="786" y="217"/>
                    </a:lnTo>
                    <a:lnTo>
                      <a:pt x="789" y="214"/>
                    </a:lnTo>
                    <a:lnTo>
                      <a:pt x="791" y="210"/>
                    </a:lnTo>
                    <a:lnTo>
                      <a:pt x="791" y="206"/>
                    </a:lnTo>
                    <a:lnTo>
                      <a:pt x="791" y="206"/>
                    </a:lnTo>
                    <a:lnTo>
                      <a:pt x="791" y="199"/>
                    </a:lnTo>
                    <a:lnTo>
                      <a:pt x="787" y="194"/>
                    </a:lnTo>
                    <a:lnTo>
                      <a:pt x="787" y="194"/>
                    </a:lnTo>
                    <a:lnTo>
                      <a:pt x="780" y="190"/>
                    </a:lnTo>
                    <a:lnTo>
                      <a:pt x="776" y="190"/>
                    </a:lnTo>
                    <a:lnTo>
                      <a:pt x="773" y="190"/>
                    </a:lnTo>
                    <a:lnTo>
                      <a:pt x="773" y="190"/>
                    </a:lnTo>
                    <a:lnTo>
                      <a:pt x="773" y="190"/>
                    </a:lnTo>
                    <a:lnTo>
                      <a:pt x="773" y="190"/>
                    </a:lnTo>
                    <a:lnTo>
                      <a:pt x="771" y="192"/>
                    </a:lnTo>
                    <a:lnTo>
                      <a:pt x="769" y="195"/>
                    </a:lnTo>
                    <a:lnTo>
                      <a:pt x="766" y="199"/>
                    </a:lnTo>
                    <a:lnTo>
                      <a:pt x="766" y="199"/>
                    </a:lnTo>
                    <a:lnTo>
                      <a:pt x="764" y="203"/>
                    </a:lnTo>
                    <a:lnTo>
                      <a:pt x="762" y="203"/>
                    </a:lnTo>
                    <a:lnTo>
                      <a:pt x="755" y="203"/>
                    </a:lnTo>
                    <a:lnTo>
                      <a:pt x="742" y="201"/>
                    </a:lnTo>
                    <a:lnTo>
                      <a:pt x="742" y="201"/>
                    </a:lnTo>
                    <a:lnTo>
                      <a:pt x="735" y="201"/>
                    </a:lnTo>
                    <a:lnTo>
                      <a:pt x="728" y="201"/>
                    </a:lnTo>
                    <a:lnTo>
                      <a:pt x="720" y="204"/>
                    </a:lnTo>
                    <a:lnTo>
                      <a:pt x="715" y="208"/>
                    </a:lnTo>
                    <a:lnTo>
                      <a:pt x="715" y="208"/>
                    </a:lnTo>
                    <a:lnTo>
                      <a:pt x="711" y="212"/>
                    </a:lnTo>
                    <a:lnTo>
                      <a:pt x="708" y="215"/>
                    </a:lnTo>
                    <a:lnTo>
                      <a:pt x="708" y="215"/>
                    </a:lnTo>
                    <a:lnTo>
                      <a:pt x="702" y="219"/>
                    </a:lnTo>
                    <a:lnTo>
                      <a:pt x="697" y="221"/>
                    </a:lnTo>
                    <a:lnTo>
                      <a:pt x="697" y="221"/>
                    </a:lnTo>
                    <a:lnTo>
                      <a:pt x="690" y="223"/>
                    </a:lnTo>
                    <a:lnTo>
                      <a:pt x="682" y="226"/>
                    </a:lnTo>
                    <a:lnTo>
                      <a:pt x="677" y="232"/>
                    </a:lnTo>
                    <a:lnTo>
                      <a:pt x="672" y="237"/>
                    </a:lnTo>
                    <a:lnTo>
                      <a:pt x="672" y="237"/>
                    </a:lnTo>
                    <a:lnTo>
                      <a:pt x="670" y="242"/>
                    </a:lnTo>
                    <a:lnTo>
                      <a:pt x="670" y="248"/>
                    </a:lnTo>
                    <a:lnTo>
                      <a:pt x="672" y="253"/>
                    </a:lnTo>
                    <a:lnTo>
                      <a:pt x="673" y="259"/>
                    </a:lnTo>
                    <a:lnTo>
                      <a:pt x="673" y="259"/>
                    </a:lnTo>
                    <a:lnTo>
                      <a:pt x="677" y="261"/>
                    </a:lnTo>
                    <a:lnTo>
                      <a:pt x="681" y="261"/>
                    </a:lnTo>
                    <a:lnTo>
                      <a:pt x="690" y="257"/>
                    </a:lnTo>
                    <a:lnTo>
                      <a:pt x="690" y="257"/>
                    </a:lnTo>
                    <a:close/>
                    <a:moveTo>
                      <a:pt x="776" y="259"/>
                    </a:moveTo>
                    <a:lnTo>
                      <a:pt x="776" y="259"/>
                    </a:lnTo>
                    <a:lnTo>
                      <a:pt x="775" y="264"/>
                    </a:lnTo>
                    <a:lnTo>
                      <a:pt x="776" y="268"/>
                    </a:lnTo>
                    <a:lnTo>
                      <a:pt x="778" y="271"/>
                    </a:lnTo>
                    <a:lnTo>
                      <a:pt x="782" y="275"/>
                    </a:lnTo>
                    <a:lnTo>
                      <a:pt x="786" y="277"/>
                    </a:lnTo>
                    <a:lnTo>
                      <a:pt x="791" y="277"/>
                    </a:lnTo>
                    <a:lnTo>
                      <a:pt x="796" y="275"/>
                    </a:lnTo>
                    <a:lnTo>
                      <a:pt x="800" y="271"/>
                    </a:lnTo>
                    <a:lnTo>
                      <a:pt x="800" y="271"/>
                    </a:lnTo>
                    <a:lnTo>
                      <a:pt x="804" y="266"/>
                    </a:lnTo>
                    <a:lnTo>
                      <a:pt x="805" y="264"/>
                    </a:lnTo>
                    <a:lnTo>
                      <a:pt x="807" y="262"/>
                    </a:lnTo>
                    <a:lnTo>
                      <a:pt x="807" y="262"/>
                    </a:lnTo>
                    <a:lnTo>
                      <a:pt x="813" y="261"/>
                    </a:lnTo>
                    <a:lnTo>
                      <a:pt x="815" y="264"/>
                    </a:lnTo>
                    <a:lnTo>
                      <a:pt x="818" y="268"/>
                    </a:lnTo>
                    <a:lnTo>
                      <a:pt x="820" y="271"/>
                    </a:lnTo>
                    <a:lnTo>
                      <a:pt x="820" y="271"/>
                    </a:lnTo>
                    <a:lnTo>
                      <a:pt x="825" y="273"/>
                    </a:lnTo>
                    <a:lnTo>
                      <a:pt x="829" y="273"/>
                    </a:lnTo>
                    <a:lnTo>
                      <a:pt x="840" y="271"/>
                    </a:lnTo>
                    <a:lnTo>
                      <a:pt x="840" y="271"/>
                    </a:lnTo>
                    <a:lnTo>
                      <a:pt x="858" y="271"/>
                    </a:lnTo>
                    <a:lnTo>
                      <a:pt x="858" y="271"/>
                    </a:lnTo>
                    <a:lnTo>
                      <a:pt x="863" y="271"/>
                    </a:lnTo>
                    <a:lnTo>
                      <a:pt x="863" y="273"/>
                    </a:lnTo>
                    <a:lnTo>
                      <a:pt x="863" y="275"/>
                    </a:lnTo>
                    <a:lnTo>
                      <a:pt x="863" y="275"/>
                    </a:lnTo>
                    <a:lnTo>
                      <a:pt x="860" y="279"/>
                    </a:lnTo>
                    <a:lnTo>
                      <a:pt x="854" y="280"/>
                    </a:lnTo>
                    <a:lnTo>
                      <a:pt x="843" y="282"/>
                    </a:lnTo>
                    <a:lnTo>
                      <a:pt x="843" y="282"/>
                    </a:lnTo>
                    <a:lnTo>
                      <a:pt x="834" y="284"/>
                    </a:lnTo>
                    <a:lnTo>
                      <a:pt x="824" y="288"/>
                    </a:lnTo>
                    <a:lnTo>
                      <a:pt x="818" y="291"/>
                    </a:lnTo>
                    <a:lnTo>
                      <a:pt x="815" y="295"/>
                    </a:lnTo>
                    <a:lnTo>
                      <a:pt x="815" y="299"/>
                    </a:lnTo>
                    <a:lnTo>
                      <a:pt x="816" y="302"/>
                    </a:lnTo>
                    <a:lnTo>
                      <a:pt x="816" y="302"/>
                    </a:lnTo>
                    <a:lnTo>
                      <a:pt x="822" y="304"/>
                    </a:lnTo>
                    <a:lnTo>
                      <a:pt x="825" y="306"/>
                    </a:lnTo>
                    <a:lnTo>
                      <a:pt x="831" y="304"/>
                    </a:lnTo>
                    <a:lnTo>
                      <a:pt x="836" y="302"/>
                    </a:lnTo>
                    <a:lnTo>
                      <a:pt x="847" y="297"/>
                    </a:lnTo>
                    <a:lnTo>
                      <a:pt x="856" y="291"/>
                    </a:lnTo>
                    <a:lnTo>
                      <a:pt x="856" y="291"/>
                    </a:lnTo>
                    <a:lnTo>
                      <a:pt x="869" y="286"/>
                    </a:lnTo>
                    <a:lnTo>
                      <a:pt x="876" y="284"/>
                    </a:lnTo>
                    <a:lnTo>
                      <a:pt x="883" y="284"/>
                    </a:lnTo>
                    <a:lnTo>
                      <a:pt x="883" y="284"/>
                    </a:lnTo>
                    <a:lnTo>
                      <a:pt x="894" y="284"/>
                    </a:lnTo>
                    <a:lnTo>
                      <a:pt x="905" y="282"/>
                    </a:lnTo>
                    <a:lnTo>
                      <a:pt x="905" y="282"/>
                    </a:lnTo>
                    <a:lnTo>
                      <a:pt x="912" y="280"/>
                    </a:lnTo>
                    <a:lnTo>
                      <a:pt x="923" y="275"/>
                    </a:lnTo>
                    <a:lnTo>
                      <a:pt x="932" y="270"/>
                    </a:lnTo>
                    <a:lnTo>
                      <a:pt x="934" y="264"/>
                    </a:lnTo>
                    <a:lnTo>
                      <a:pt x="936" y="261"/>
                    </a:lnTo>
                    <a:lnTo>
                      <a:pt x="936" y="261"/>
                    </a:lnTo>
                    <a:lnTo>
                      <a:pt x="936" y="255"/>
                    </a:lnTo>
                    <a:lnTo>
                      <a:pt x="934" y="248"/>
                    </a:lnTo>
                    <a:lnTo>
                      <a:pt x="932" y="246"/>
                    </a:lnTo>
                    <a:lnTo>
                      <a:pt x="930" y="246"/>
                    </a:lnTo>
                    <a:lnTo>
                      <a:pt x="927" y="246"/>
                    </a:lnTo>
                    <a:lnTo>
                      <a:pt x="925" y="250"/>
                    </a:lnTo>
                    <a:lnTo>
                      <a:pt x="925" y="250"/>
                    </a:lnTo>
                    <a:lnTo>
                      <a:pt x="921" y="257"/>
                    </a:lnTo>
                    <a:lnTo>
                      <a:pt x="919" y="259"/>
                    </a:lnTo>
                    <a:lnTo>
                      <a:pt x="914" y="259"/>
                    </a:lnTo>
                    <a:lnTo>
                      <a:pt x="914" y="259"/>
                    </a:lnTo>
                    <a:lnTo>
                      <a:pt x="912" y="255"/>
                    </a:lnTo>
                    <a:lnTo>
                      <a:pt x="910" y="250"/>
                    </a:lnTo>
                    <a:lnTo>
                      <a:pt x="909" y="246"/>
                    </a:lnTo>
                    <a:lnTo>
                      <a:pt x="907" y="241"/>
                    </a:lnTo>
                    <a:lnTo>
                      <a:pt x="907" y="241"/>
                    </a:lnTo>
                    <a:lnTo>
                      <a:pt x="900" y="235"/>
                    </a:lnTo>
                    <a:lnTo>
                      <a:pt x="900" y="235"/>
                    </a:lnTo>
                    <a:lnTo>
                      <a:pt x="892" y="226"/>
                    </a:lnTo>
                    <a:lnTo>
                      <a:pt x="892" y="226"/>
                    </a:lnTo>
                    <a:lnTo>
                      <a:pt x="887" y="224"/>
                    </a:lnTo>
                    <a:lnTo>
                      <a:pt x="883" y="223"/>
                    </a:lnTo>
                    <a:lnTo>
                      <a:pt x="883" y="223"/>
                    </a:lnTo>
                    <a:lnTo>
                      <a:pt x="878" y="224"/>
                    </a:lnTo>
                    <a:lnTo>
                      <a:pt x="876" y="226"/>
                    </a:lnTo>
                    <a:lnTo>
                      <a:pt x="874" y="228"/>
                    </a:lnTo>
                    <a:lnTo>
                      <a:pt x="874" y="228"/>
                    </a:lnTo>
                    <a:lnTo>
                      <a:pt x="874" y="233"/>
                    </a:lnTo>
                    <a:lnTo>
                      <a:pt x="876" y="235"/>
                    </a:lnTo>
                    <a:lnTo>
                      <a:pt x="881" y="242"/>
                    </a:lnTo>
                    <a:lnTo>
                      <a:pt x="887" y="248"/>
                    </a:lnTo>
                    <a:lnTo>
                      <a:pt x="889" y="252"/>
                    </a:lnTo>
                    <a:lnTo>
                      <a:pt x="891" y="255"/>
                    </a:lnTo>
                    <a:lnTo>
                      <a:pt x="891" y="255"/>
                    </a:lnTo>
                    <a:lnTo>
                      <a:pt x="889" y="259"/>
                    </a:lnTo>
                    <a:lnTo>
                      <a:pt x="887" y="261"/>
                    </a:lnTo>
                    <a:lnTo>
                      <a:pt x="881" y="264"/>
                    </a:lnTo>
                    <a:lnTo>
                      <a:pt x="874" y="266"/>
                    </a:lnTo>
                    <a:lnTo>
                      <a:pt x="869" y="266"/>
                    </a:lnTo>
                    <a:lnTo>
                      <a:pt x="869" y="266"/>
                    </a:lnTo>
                    <a:lnTo>
                      <a:pt x="862" y="264"/>
                    </a:lnTo>
                    <a:lnTo>
                      <a:pt x="856" y="259"/>
                    </a:lnTo>
                    <a:lnTo>
                      <a:pt x="851" y="255"/>
                    </a:lnTo>
                    <a:lnTo>
                      <a:pt x="843" y="252"/>
                    </a:lnTo>
                    <a:lnTo>
                      <a:pt x="843" y="252"/>
                    </a:lnTo>
                    <a:lnTo>
                      <a:pt x="838" y="252"/>
                    </a:lnTo>
                    <a:lnTo>
                      <a:pt x="833" y="252"/>
                    </a:lnTo>
                    <a:lnTo>
                      <a:pt x="833" y="252"/>
                    </a:lnTo>
                    <a:lnTo>
                      <a:pt x="825" y="248"/>
                    </a:lnTo>
                    <a:lnTo>
                      <a:pt x="820" y="244"/>
                    </a:lnTo>
                    <a:lnTo>
                      <a:pt x="820" y="244"/>
                    </a:lnTo>
                    <a:lnTo>
                      <a:pt x="813" y="242"/>
                    </a:lnTo>
                    <a:lnTo>
                      <a:pt x="807" y="242"/>
                    </a:lnTo>
                    <a:lnTo>
                      <a:pt x="795" y="244"/>
                    </a:lnTo>
                    <a:lnTo>
                      <a:pt x="795" y="244"/>
                    </a:lnTo>
                    <a:lnTo>
                      <a:pt x="787" y="246"/>
                    </a:lnTo>
                    <a:lnTo>
                      <a:pt x="782" y="248"/>
                    </a:lnTo>
                    <a:lnTo>
                      <a:pt x="778" y="252"/>
                    </a:lnTo>
                    <a:lnTo>
                      <a:pt x="776" y="259"/>
                    </a:lnTo>
                    <a:lnTo>
                      <a:pt x="776" y="259"/>
                    </a:lnTo>
                    <a:close/>
                    <a:moveTo>
                      <a:pt x="952" y="166"/>
                    </a:moveTo>
                    <a:lnTo>
                      <a:pt x="952" y="166"/>
                    </a:lnTo>
                    <a:lnTo>
                      <a:pt x="956" y="170"/>
                    </a:lnTo>
                    <a:lnTo>
                      <a:pt x="959" y="176"/>
                    </a:lnTo>
                    <a:lnTo>
                      <a:pt x="959" y="176"/>
                    </a:lnTo>
                    <a:lnTo>
                      <a:pt x="965" y="179"/>
                    </a:lnTo>
                    <a:lnTo>
                      <a:pt x="972" y="179"/>
                    </a:lnTo>
                    <a:lnTo>
                      <a:pt x="985" y="177"/>
                    </a:lnTo>
                    <a:lnTo>
                      <a:pt x="985" y="177"/>
                    </a:lnTo>
                    <a:lnTo>
                      <a:pt x="990" y="177"/>
                    </a:lnTo>
                    <a:lnTo>
                      <a:pt x="996" y="177"/>
                    </a:lnTo>
                    <a:lnTo>
                      <a:pt x="999" y="179"/>
                    </a:lnTo>
                    <a:lnTo>
                      <a:pt x="1005" y="183"/>
                    </a:lnTo>
                    <a:lnTo>
                      <a:pt x="1005" y="183"/>
                    </a:lnTo>
                    <a:lnTo>
                      <a:pt x="1017" y="195"/>
                    </a:lnTo>
                    <a:lnTo>
                      <a:pt x="1024" y="201"/>
                    </a:lnTo>
                    <a:lnTo>
                      <a:pt x="1034" y="203"/>
                    </a:lnTo>
                    <a:lnTo>
                      <a:pt x="1034" y="203"/>
                    </a:lnTo>
                    <a:lnTo>
                      <a:pt x="1037" y="201"/>
                    </a:lnTo>
                    <a:lnTo>
                      <a:pt x="1039" y="197"/>
                    </a:lnTo>
                    <a:lnTo>
                      <a:pt x="1039" y="194"/>
                    </a:lnTo>
                    <a:lnTo>
                      <a:pt x="1037" y="190"/>
                    </a:lnTo>
                    <a:lnTo>
                      <a:pt x="1037" y="190"/>
                    </a:lnTo>
                    <a:lnTo>
                      <a:pt x="1034" y="185"/>
                    </a:lnTo>
                    <a:lnTo>
                      <a:pt x="1028" y="181"/>
                    </a:lnTo>
                    <a:lnTo>
                      <a:pt x="1015" y="176"/>
                    </a:lnTo>
                    <a:lnTo>
                      <a:pt x="1015" y="176"/>
                    </a:lnTo>
                    <a:lnTo>
                      <a:pt x="1008" y="170"/>
                    </a:lnTo>
                    <a:lnTo>
                      <a:pt x="1001" y="165"/>
                    </a:lnTo>
                    <a:lnTo>
                      <a:pt x="1001" y="165"/>
                    </a:lnTo>
                    <a:lnTo>
                      <a:pt x="992" y="161"/>
                    </a:lnTo>
                    <a:lnTo>
                      <a:pt x="976" y="156"/>
                    </a:lnTo>
                    <a:lnTo>
                      <a:pt x="959" y="154"/>
                    </a:lnTo>
                    <a:lnTo>
                      <a:pt x="952" y="154"/>
                    </a:lnTo>
                    <a:lnTo>
                      <a:pt x="947" y="156"/>
                    </a:lnTo>
                    <a:lnTo>
                      <a:pt x="947" y="156"/>
                    </a:lnTo>
                    <a:lnTo>
                      <a:pt x="945" y="157"/>
                    </a:lnTo>
                    <a:lnTo>
                      <a:pt x="945" y="161"/>
                    </a:lnTo>
                    <a:lnTo>
                      <a:pt x="945" y="161"/>
                    </a:lnTo>
                    <a:lnTo>
                      <a:pt x="947" y="165"/>
                    </a:lnTo>
                    <a:lnTo>
                      <a:pt x="952" y="166"/>
                    </a:lnTo>
                    <a:lnTo>
                      <a:pt x="952" y="166"/>
                    </a:lnTo>
                    <a:close/>
                    <a:moveTo>
                      <a:pt x="918" y="346"/>
                    </a:moveTo>
                    <a:lnTo>
                      <a:pt x="918" y="346"/>
                    </a:lnTo>
                    <a:lnTo>
                      <a:pt x="923" y="353"/>
                    </a:lnTo>
                    <a:lnTo>
                      <a:pt x="930" y="358"/>
                    </a:lnTo>
                    <a:lnTo>
                      <a:pt x="930" y="358"/>
                    </a:lnTo>
                    <a:lnTo>
                      <a:pt x="936" y="360"/>
                    </a:lnTo>
                    <a:lnTo>
                      <a:pt x="938" y="362"/>
                    </a:lnTo>
                    <a:lnTo>
                      <a:pt x="938" y="366"/>
                    </a:lnTo>
                    <a:lnTo>
                      <a:pt x="938" y="366"/>
                    </a:lnTo>
                    <a:lnTo>
                      <a:pt x="932" y="367"/>
                    </a:lnTo>
                    <a:lnTo>
                      <a:pt x="929" y="366"/>
                    </a:lnTo>
                    <a:lnTo>
                      <a:pt x="923" y="366"/>
                    </a:lnTo>
                    <a:lnTo>
                      <a:pt x="919" y="367"/>
                    </a:lnTo>
                    <a:lnTo>
                      <a:pt x="919" y="367"/>
                    </a:lnTo>
                    <a:lnTo>
                      <a:pt x="918" y="369"/>
                    </a:lnTo>
                    <a:lnTo>
                      <a:pt x="914" y="375"/>
                    </a:lnTo>
                    <a:lnTo>
                      <a:pt x="910" y="378"/>
                    </a:lnTo>
                    <a:lnTo>
                      <a:pt x="907" y="378"/>
                    </a:lnTo>
                    <a:lnTo>
                      <a:pt x="907" y="378"/>
                    </a:lnTo>
                    <a:lnTo>
                      <a:pt x="905" y="376"/>
                    </a:lnTo>
                    <a:lnTo>
                      <a:pt x="903" y="371"/>
                    </a:lnTo>
                    <a:lnTo>
                      <a:pt x="903" y="367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09" y="360"/>
                    </a:lnTo>
                    <a:lnTo>
                      <a:pt x="910" y="356"/>
                    </a:lnTo>
                    <a:lnTo>
                      <a:pt x="912" y="355"/>
                    </a:lnTo>
                    <a:lnTo>
                      <a:pt x="912" y="355"/>
                    </a:lnTo>
                    <a:lnTo>
                      <a:pt x="910" y="351"/>
                    </a:lnTo>
                    <a:lnTo>
                      <a:pt x="909" y="349"/>
                    </a:lnTo>
                    <a:lnTo>
                      <a:pt x="905" y="344"/>
                    </a:lnTo>
                    <a:lnTo>
                      <a:pt x="905" y="344"/>
                    </a:lnTo>
                    <a:lnTo>
                      <a:pt x="900" y="342"/>
                    </a:lnTo>
                    <a:lnTo>
                      <a:pt x="894" y="344"/>
                    </a:lnTo>
                    <a:lnTo>
                      <a:pt x="883" y="349"/>
                    </a:lnTo>
                    <a:lnTo>
                      <a:pt x="878" y="353"/>
                    </a:lnTo>
                    <a:lnTo>
                      <a:pt x="874" y="353"/>
                    </a:lnTo>
                    <a:lnTo>
                      <a:pt x="869" y="351"/>
                    </a:lnTo>
                    <a:lnTo>
                      <a:pt x="865" y="344"/>
                    </a:lnTo>
                    <a:lnTo>
                      <a:pt x="865" y="344"/>
                    </a:lnTo>
                    <a:lnTo>
                      <a:pt x="865" y="340"/>
                    </a:lnTo>
                    <a:lnTo>
                      <a:pt x="863" y="338"/>
                    </a:lnTo>
                    <a:lnTo>
                      <a:pt x="863" y="338"/>
                    </a:lnTo>
                    <a:lnTo>
                      <a:pt x="858" y="335"/>
                    </a:lnTo>
                    <a:lnTo>
                      <a:pt x="853" y="335"/>
                    </a:lnTo>
                    <a:lnTo>
                      <a:pt x="853" y="335"/>
                    </a:lnTo>
                    <a:lnTo>
                      <a:pt x="849" y="335"/>
                    </a:lnTo>
                    <a:lnTo>
                      <a:pt x="847" y="337"/>
                    </a:lnTo>
                    <a:lnTo>
                      <a:pt x="845" y="342"/>
                    </a:lnTo>
                    <a:lnTo>
                      <a:pt x="845" y="349"/>
                    </a:lnTo>
                    <a:lnTo>
                      <a:pt x="845" y="353"/>
                    </a:lnTo>
                    <a:lnTo>
                      <a:pt x="842" y="355"/>
                    </a:lnTo>
                    <a:lnTo>
                      <a:pt x="842" y="355"/>
                    </a:lnTo>
                    <a:lnTo>
                      <a:pt x="836" y="356"/>
                    </a:lnTo>
                    <a:lnTo>
                      <a:pt x="831" y="356"/>
                    </a:lnTo>
                    <a:lnTo>
                      <a:pt x="825" y="353"/>
                    </a:lnTo>
                    <a:lnTo>
                      <a:pt x="822" y="347"/>
                    </a:lnTo>
                    <a:lnTo>
                      <a:pt x="822" y="347"/>
                    </a:lnTo>
                    <a:lnTo>
                      <a:pt x="818" y="338"/>
                    </a:lnTo>
                    <a:lnTo>
                      <a:pt x="816" y="335"/>
                    </a:lnTo>
                    <a:lnTo>
                      <a:pt x="811" y="333"/>
                    </a:lnTo>
                    <a:lnTo>
                      <a:pt x="811" y="333"/>
                    </a:lnTo>
                    <a:lnTo>
                      <a:pt x="805" y="335"/>
                    </a:lnTo>
                    <a:lnTo>
                      <a:pt x="805" y="335"/>
                    </a:lnTo>
                    <a:lnTo>
                      <a:pt x="796" y="338"/>
                    </a:lnTo>
                    <a:lnTo>
                      <a:pt x="793" y="342"/>
                    </a:lnTo>
                    <a:lnTo>
                      <a:pt x="787" y="344"/>
                    </a:lnTo>
                    <a:lnTo>
                      <a:pt x="787" y="344"/>
                    </a:lnTo>
                    <a:lnTo>
                      <a:pt x="773" y="347"/>
                    </a:lnTo>
                    <a:lnTo>
                      <a:pt x="767" y="351"/>
                    </a:lnTo>
                    <a:lnTo>
                      <a:pt x="762" y="355"/>
                    </a:lnTo>
                    <a:lnTo>
                      <a:pt x="762" y="355"/>
                    </a:lnTo>
                    <a:lnTo>
                      <a:pt x="758" y="360"/>
                    </a:lnTo>
                    <a:lnTo>
                      <a:pt x="755" y="364"/>
                    </a:lnTo>
                    <a:lnTo>
                      <a:pt x="755" y="364"/>
                    </a:lnTo>
                    <a:lnTo>
                      <a:pt x="749" y="367"/>
                    </a:lnTo>
                    <a:lnTo>
                      <a:pt x="748" y="371"/>
                    </a:lnTo>
                    <a:lnTo>
                      <a:pt x="746" y="375"/>
                    </a:lnTo>
                    <a:lnTo>
                      <a:pt x="746" y="375"/>
                    </a:lnTo>
                    <a:lnTo>
                      <a:pt x="748" y="378"/>
                    </a:lnTo>
                    <a:lnTo>
                      <a:pt x="749" y="380"/>
                    </a:lnTo>
                    <a:lnTo>
                      <a:pt x="753" y="384"/>
                    </a:lnTo>
                    <a:lnTo>
                      <a:pt x="760" y="384"/>
                    </a:lnTo>
                    <a:lnTo>
                      <a:pt x="766" y="385"/>
                    </a:lnTo>
                    <a:lnTo>
                      <a:pt x="766" y="385"/>
                    </a:lnTo>
                    <a:lnTo>
                      <a:pt x="782" y="382"/>
                    </a:lnTo>
                    <a:lnTo>
                      <a:pt x="782" y="382"/>
                    </a:lnTo>
                    <a:lnTo>
                      <a:pt x="795" y="382"/>
                    </a:lnTo>
                    <a:lnTo>
                      <a:pt x="807" y="384"/>
                    </a:lnTo>
                    <a:lnTo>
                      <a:pt x="807" y="384"/>
                    </a:lnTo>
                    <a:lnTo>
                      <a:pt x="807" y="387"/>
                    </a:lnTo>
                    <a:lnTo>
                      <a:pt x="807" y="389"/>
                    </a:lnTo>
                    <a:lnTo>
                      <a:pt x="802" y="393"/>
                    </a:lnTo>
                    <a:lnTo>
                      <a:pt x="795" y="394"/>
                    </a:lnTo>
                    <a:lnTo>
                      <a:pt x="786" y="394"/>
                    </a:lnTo>
                    <a:lnTo>
                      <a:pt x="776" y="396"/>
                    </a:lnTo>
                    <a:lnTo>
                      <a:pt x="769" y="398"/>
                    </a:lnTo>
                    <a:lnTo>
                      <a:pt x="764" y="400"/>
                    </a:lnTo>
                    <a:lnTo>
                      <a:pt x="762" y="402"/>
                    </a:lnTo>
                    <a:lnTo>
                      <a:pt x="762" y="405"/>
                    </a:lnTo>
                    <a:lnTo>
                      <a:pt x="762" y="405"/>
                    </a:lnTo>
                    <a:lnTo>
                      <a:pt x="764" y="409"/>
                    </a:lnTo>
                    <a:lnTo>
                      <a:pt x="769" y="411"/>
                    </a:lnTo>
                    <a:lnTo>
                      <a:pt x="775" y="411"/>
                    </a:lnTo>
                    <a:lnTo>
                      <a:pt x="784" y="411"/>
                    </a:lnTo>
                    <a:lnTo>
                      <a:pt x="798" y="407"/>
                    </a:lnTo>
                    <a:lnTo>
                      <a:pt x="809" y="405"/>
                    </a:lnTo>
                    <a:lnTo>
                      <a:pt x="809" y="405"/>
                    </a:lnTo>
                    <a:lnTo>
                      <a:pt x="818" y="402"/>
                    </a:lnTo>
                    <a:lnTo>
                      <a:pt x="829" y="400"/>
                    </a:lnTo>
                    <a:lnTo>
                      <a:pt x="834" y="400"/>
                    </a:lnTo>
                    <a:lnTo>
                      <a:pt x="840" y="402"/>
                    </a:lnTo>
                    <a:lnTo>
                      <a:pt x="845" y="404"/>
                    </a:lnTo>
                    <a:lnTo>
                      <a:pt x="849" y="407"/>
                    </a:lnTo>
                    <a:lnTo>
                      <a:pt x="849" y="407"/>
                    </a:lnTo>
                    <a:lnTo>
                      <a:pt x="851" y="411"/>
                    </a:lnTo>
                    <a:lnTo>
                      <a:pt x="851" y="414"/>
                    </a:lnTo>
                    <a:lnTo>
                      <a:pt x="851" y="416"/>
                    </a:lnTo>
                    <a:lnTo>
                      <a:pt x="849" y="418"/>
                    </a:lnTo>
                    <a:lnTo>
                      <a:pt x="842" y="420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20" y="420"/>
                    </a:lnTo>
                    <a:lnTo>
                      <a:pt x="798" y="422"/>
                    </a:lnTo>
                    <a:lnTo>
                      <a:pt x="787" y="423"/>
                    </a:lnTo>
                    <a:lnTo>
                      <a:pt x="780" y="427"/>
                    </a:lnTo>
                    <a:lnTo>
                      <a:pt x="778" y="429"/>
                    </a:lnTo>
                    <a:lnTo>
                      <a:pt x="778" y="432"/>
                    </a:lnTo>
                    <a:lnTo>
                      <a:pt x="778" y="436"/>
                    </a:lnTo>
                    <a:lnTo>
                      <a:pt x="780" y="442"/>
                    </a:lnTo>
                    <a:lnTo>
                      <a:pt x="780" y="442"/>
                    </a:lnTo>
                    <a:lnTo>
                      <a:pt x="782" y="445"/>
                    </a:lnTo>
                    <a:lnTo>
                      <a:pt x="786" y="449"/>
                    </a:lnTo>
                    <a:lnTo>
                      <a:pt x="795" y="452"/>
                    </a:lnTo>
                    <a:lnTo>
                      <a:pt x="795" y="452"/>
                    </a:lnTo>
                    <a:lnTo>
                      <a:pt x="809" y="460"/>
                    </a:lnTo>
                    <a:lnTo>
                      <a:pt x="824" y="465"/>
                    </a:lnTo>
                    <a:lnTo>
                      <a:pt x="824" y="465"/>
                    </a:lnTo>
                    <a:lnTo>
                      <a:pt x="834" y="465"/>
                    </a:lnTo>
                    <a:lnTo>
                      <a:pt x="843" y="465"/>
                    </a:lnTo>
                    <a:lnTo>
                      <a:pt x="863" y="461"/>
                    </a:lnTo>
                    <a:lnTo>
                      <a:pt x="863" y="461"/>
                    </a:lnTo>
                    <a:lnTo>
                      <a:pt x="872" y="460"/>
                    </a:lnTo>
                    <a:lnTo>
                      <a:pt x="880" y="456"/>
                    </a:lnTo>
                    <a:lnTo>
                      <a:pt x="880" y="456"/>
                    </a:lnTo>
                    <a:lnTo>
                      <a:pt x="891" y="451"/>
                    </a:lnTo>
                    <a:lnTo>
                      <a:pt x="901" y="447"/>
                    </a:lnTo>
                    <a:lnTo>
                      <a:pt x="901" y="447"/>
                    </a:lnTo>
                    <a:lnTo>
                      <a:pt x="914" y="445"/>
                    </a:lnTo>
                    <a:lnTo>
                      <a:pt x="927" y="443"/>
                    </a:lnTo>
                    <a:lnTo>
                      <a:pt x="927" y="443"/>
                    </a:lnTo>
                    <a:lnTo>
                      <a:pt x="930" y="443"/>
                    </a:lnTo>
                    <a:lnTo>
                      <a:pt x="932" y="440"/>
                    </a:lnTo>
                    <a:lnTo>
                      <a:pt x="936" y="438"/>
                    </a:lnTo>
                    <a:lnTo>
                      <a:pt x="939" y="438"/>
                    </a:lnTo>
                    <a:lnTo>
                      <a:pt x="939" y="438"/>
                    </a:lnTo>
                    <a:lnTo>
                      <a:pt x="945" y="440"/>
                    </a:lnTo>
                    <a:lnTo>
                      <a:pt x="948" y="443"/>
                    </a:lnTo>
                    <a:lnTo>
                      <a:pt x="956" y="452"/>
                    </a:lnTo>
                    <a:lnTo>
                      <a:pt x="956" y="452"/>
                    </a:lnTo>
                    <a:lnTo>
                      <a:pt x="963" y="458"/>
                    </a:lnTo>
                    <a:lnTo>
                      <a:pt x="972" y="461"/>
                    </a:lnTo>
                    <a:lnTo>
                      <a:pt x="979" y="463"/>
                    </a:lnTo>
                    <a:lnTo>
                      <a:pt x="988" y="463"/>
                    </a:lnTo>
                    <a:lnTo>
                      <a:pt x="988" y="463"/>
                    </a:lnTo>
                    <a:lnTo>
                      <a:pt x="994" y="461"/>
                    </a:lnTo>
                    <a:lnTo>
                      <a:pt x="997" y="460"/>
                    </a:lnTo>
                    <a:lnTo>
                      <a:pt x="999" y="456"/>
                    </a:lnTo>
                    <a:lnTo>
                      <a:pt x="996" y="452"/>
                    </a:lnTo>
                    <a:lnTo>
                      <a:pt x="996" y="452"/>
                    </a:lnTo>
                    <a:lnTo>
                      <a:pt x="986" y="447"/>
                    </a:lnTo>
                    <a:lnTo>
                      <a:pt x="983" y="443"/>
                    </a:lnTo>
                    <a:lnTo>
                      <a:pt x="983" y="442"/>
                    </a:lnTo>
                    <a:lnTo>
                      <a:pt x="985" y="440"/>
                    </a:lnTo>
                    <a:lnTo>
                      <a:pt x="985" y="440"/>
                    </a:lnTo>
                    <a:lnTo>
                      <a:pt x="988" y="438"/>
                    </a:lnTo>
                    <a:lnTo>
                      <a:pt x="994" y="438"/>
                    </a:lnTo>
                    <a:lnTo>
                      <a:pt x="1006" y="438"/>
                    </a:lnTo>
                    <a:lnTo>
                      <a:pt x="1012" y="438"/>
                    </a:lnTo>
                    <a:lnTo>
                      <a:pt x="1015" y="436"/>
                    </a:lnTo>
                    <a:lnTo>
                      <a:pt x="1017" y="432"/>
                    </a:lnTo>
                    <a:lnTo>
                      <a:pt x="1015" y="427"/>
                    </a:lnTo>
                    <a:lnTo>
                      <a:pt x="1015" y="427"/>
                    </a:lnTo>
                    <a:lnTo>
                      <a:pt x="1010" y="422"/>
                    </a:lnTo>
                    <a:lnTo>
                      <a:pt x="1003" y="418"/>
                    </a:lnTo>
                    <a:lnTo>
                      <a:pt x="990" y="414"/>
                    </a:lnTo>
                    <a:lnTo>
                      <a:pt x="990" y="414"/>
                    </a:lnTo>
                    <a:lnTo>
                      <a:pt x="974" y="407"/>
                    </a:lnTo>
                    <a:lnTo>
                      <a:pt x="968" y="402"/>
                    </a:lnTo>
                    <a:lnTo>
                      <a:pt x="961" y="396"/>
                    </a:lnTo>
                    <a:lnTo>
                      <a:pt x="961" y="396"/>
                    </a:lnTo>
                    <a:lnTo>
                      <a:pt x="957" y="391"/>
                    </a:lnTo>
                    <a:lnTo>
                      <a:pt x="956" y="384"/>
                    </a:lnTo>
                    <a:lnTo>
                      <a:pt x="956" y="384"/>
                    </a:lnTo>
                    <a:lnTo>
                      <a:pt x="954" y="376"/>
                    </a:lnTo>
                    <a:lnTo>
                      <a:pt x="954" y="373"/>
                    </a:lnTo>
                    <a:lnTo>
                      <a:pt x="952" y="369"/>
                    </a:lnTo>
                    <a:lnTo>
                      <a:pt x="952" y="369"/>
                    </a:lnTo>
                    <a:lnTo>
                      <a:pt x="947" y="367"/>
                    </a:lnTo>
                    <a:lnTo>
                      <a:pt x="945" y="366"/>
                    </a:lnTo>
                    <a:lnTo>
                      <a:pt x="943" y="362"/>
                    </a:lnTo>
                    <a:lnTo>
                      <a:pt x="943" y="362"/>
                    </a:lnTo>
                    <a:lnTo>
                      <a:pt x="943" y="358"/>
                    </a:lnTo>
                    <a:lnTo>
                      <a:pt x="945" y="356"/>
                    </a:lnTo>
                    <a:lnTo>
                      <a:pt x="945" y="353"/>
                    </a:lnTo>
                    <a:lnTo>
                      <a:pt x="945" y="349"/>
                    </a:lnTo>
                    <a:lnTo>
                      <a:pt x="945" y="349"/>
                    </a:lnTo>
                    <a:lnTo>
                      <a:pt x="939" y="340"/>
                    </a:lnTo>
                    <a:lnTo>
                      <a:pt x="932" y="335"/>
                    </a:lnTo>
                    <a:lnTo>
                      <a:pt x="932" y="335"/>
                    </a:lnTo>
                    <a:lnTo>
                      <a:pt x="927" y="333"/>
                    </a:lnTo>
                    <a:lnTo>
                      <a:pt x="921" y="337"/>
                    </a:lnTo>
                    <a:lnTo>
                      <a:pt x="918" y="340"/>
                    </a:lnTo>
                    <a:lnTo>
                      <a:pt x="918" y="344"/>
                    </a:lnTo>
                    <a:lnTo>
                      <a:pt x="918" y="346"/>
                    </a:lnTo>
                    <a:lnTo>
                      <a:pt x="918" y="346"/>
                    </a:lnTo>
                    <a:close/>
                    <a:moveTo>
                      <a:pt x="858" y="223"/>
                    </a:moveTo>
                    <a:lnTo>
                      <a:pt x="858" y="223"/>
                    </a:lnTo>
                    <a:lnTo>
                      <a:pt x="865" y="221"/>
                    </a:lnTo>
                    <a:lnTo>
                      <a:pt x="869" y="219"/>
                    </a:lnTo>
                    <a:lnTo>
                      <a:pt x="871" y="217"/>
                    </a:lnTo>
                    <a:lnTo>
                      <a:pt x="871" y="217"/>
                    </a:lnTo>
                    <a:lnTo>
                      <a:pt x="872" y="212"/>
                    </a:lnTo>
                    <a:lnTo>
                      <a:pt x="874" y="208"/>
                    </a:lnTo>
                    <a:lnTo>
                      <a:pt x="874" y="203"/>
                    </a:lnTo>
                    <a:lnTo>
                      <a:pt x="876" y="199"/>
                    </a:lnTo>
                    <a:lnTo>
                      <a:pt x="876" y="199"/>
                    </a:lnTo>
                    <a:lnTo>
                      <a:pt x="880" y="195"/>
                    </a:lnTo>
                    <a:lnTo>
                      <a:pt x="881" y="194"/>
                    </a:lnTo>
                    <a:lnTo>
                      <a:pt x="883" y="192"/>
                    </a:lnTo>
                    <a:lnTo>
                      <a:pt x="883" y="192"/>
                    </a:lnTo>
                    <a:lnTo>
                      <a:pt x="881" y="190"/>
                    </a:lnTo>
                    <a:lnTo>
                      <a:pt x="878" y="186"/>
                    </a:lnTo>
                    <a:lnTo>
                      <a:pt x="869" y="185"/>
                    </a:lnTo>
                    <a:lnTo>
                      <a:pt x="869" y="185"/>
                    </a:lnTo>
                    <a:lnTo>
                      <a:pt x="863" y="186"/>
                    </a:lnTo>
                    <a:lnTo>
                      <a:pt x="858" y="190"/>
                    </a:lnTo>
                    <a:lnTo>
                      <a:pt x="858" y="190"/>
                    </a:lnTo>
                    <a:lnTo>
                      <a:pt x="851" y="195"/>
                    </a:lnTo>
                    <a:lnTo>
                      <a:pt x="843" y="199"/>
                    </a:lnTo>
                    <a:lnTo>
                      <a:pt x="843" y="199"/>
                    </a:lnTo>
                    <a:lnTo>
                      <a:pt x="838" y="201"/>
                    </a:lnTo>
                    <a:lnTo>
                      <a:pt x="834" y="201"/>
                    </a:lnTo>
                    <a:lnTo>
                      <a:pt x="833" y="203"/>
                    </a:lnTo>
                    <a:lnTo>
                      <a:pt x="833" y="203"/>
                    </a:lnTo>
                    <a:lnTo>
                      <a:pt x="831" y="208"/>
                    </a:lnTo>
                    <a:lnTo>
                      <a:pt x="831" y="212"/>
                    </a:lnTo>
                    <a:lnTo>
                      <a:pt x="833" y="215"/>
                    </a:lnTo>
                    <a:lnTo>
                      <a:pt x="838" y="219"/>
                    </a:lnTo>
                    <a:lnTo>
                      <a:pt x="849" y="221"/>
                    </a:lnTo>
                    <a:lnTo>
                      <a:pt x="858" y="223"/>
                    </a:lnTo>
                    <a:lnTo>
                      <a:pt x="858" y="223"/>
                    </a:lnTo>
                    <a:close/>
                    <a:moveTo>
                      <a:pt x="872" y="181"/>
                    </a:moveTo>
                    <a:lnTo>
                      <a:pt x="872" y="181"/>
                    </a:lnTo>
                    <a:lnTo>
                      <a:pt x="876" y="183"/>
                    </a:lnTo>
                    <a:lnTo>
                      <a:pt x="880" y="183"/>
                    </a:lnTo>
                    <a:lnTo>
                      <a:pt x="883" y="183"/>
                    </a:lnTo>
                    <a:lnTo>
                      <a:pt x="883" y="183"/>
                    </a:lnTo>
                    <a:lnTo>
                      <a:pt x="889" y="181"/>
                    </a:lnTo>
                    <a:lnTo>
                      <a:pt x="892" y="176"/>
                    </a:lnTo>
                    <a:lnTo>
                      <a:pt x="891" y="170"/>
                    </a:lnTo>
                    <a:lnTo>
                      <a:pt x="887" y="166"/>
                    </a:lnTo>
                    <a:lnTo>
                      <a:pt x="887" y="166"/>
                    </a:lnTo>
                    <a:lnTo>
                      <a:pt x="883" y="165"/>
                    </a:lnTo>
                    <a:lnTo>
                      <a:pt x="880" y="165"/>
                    </a:lnTo>
                    <a:lnTo>
                      <a:pt x="880" y="165"/>
                    </a:lnTo>
                    <a:lnTo>
                      <a:pt x="872" y="168"/>
                    </a:lnTo>
                    <a:lnTo>
                      <a:pt x="867" y="174"/>
                    </a:lnTo>
                    <a:lnTo>
                      <a:pt x="865" y="176"/>
                    </a:lnTo>
                    <a:lnTo>
                      <a:pt x="867" y="177"/>
                    </a:lnTo>
                    <a:lnTo>
                      <a:pt x="869" y="179"/>
                    </a:lnTo>
                    <a:lnTo>
                      <a:pt x="872" y="181"/>
                    </a:lnTo>
                    <a:lnTo>
                      <a:pt x="872" y="181"/>
                    </a:lnTo>
                    <a:close/>
                    <a:moveTo>
                      <a:pt x="1624" y="532"/>
                    </a:moveTo>
                    <a:lnTo>
                      <a:pt x="1624" y="532"/>
                    </a:lnTo>
                    <a:lnTo>
                      <a:pt x="1624" y="527"/>
                    </a:lnTo>
                    <a:lnTo>
                      <a:pt x="1624" y="521"/>
                    </a:lnTo>
                    <a:lnTo>
                      <a:pt x="1624" y="517"/>
                    </a:lnTo>
                    <a:lnTo>
                      <a:pt x="1620" y="514"/>
                    </a:lnTo>
                    <a:lnTo>
                      <a:pt x="1618" y="510"/>
                    </a:lnTo>
                    <a:lnTo>
                      <a:pt x="1613" y="508"/>
                    </a:lnTo>
                    <a:lnTo>
                      <a:pt x="1604" y="507"/>
                    </a:lnTo>
                    <a:lnTo>
                      <a:pt x="1604" y="507"/>
                    </a:lnTo>
                    <a:lnTo>
                      <a:pt x="1584" y="507"/>
                    </a:lnTo>
                    <a:lnTo>
                      <a:pt x="1575" y="505"/>
                    </a:lnTo>
                    <a:lnTo>
                      <a:pt x="1566" y="501"/>
                    </a:lnTo>
                    <a:lnTo>
                      <a:pt x="1566" y="501"/>
                    </a:lnTo>
                    <a:lnTo>
                      <a:pt x="1548" y="492"/>
                    </a:lnTo>
                    <a:lnTo>
                      <a:pt x="1539" y="489"/>
                    </a:lnTo>
                    <a:lnTo>
                      <a:pt x="1531" y="483"/>
                    </a:lnTo>
                    <a:lnTo>
                      <a:pt x="1531" y="483"/>
                    </a:lnTo>
                    <a:lnTo>
                      <a:pt x="1528" y="478"/>
                    </a:lnTo>
                    <a:lnTo>
                      <a:pt x="1524" y="472"/>
                    </a:lnTo>
                    <a:lnTo>
                      <a:pt x="1519" y="460"/>
                    </a:lnTo>
                    <a:lnTo>
                      <a:pt x="1513" y="447"/>
                    </a:lnTo>
                    <a:lnTo>
                      <a:pt x="1510" y="434"/>
                    </a:lnTo>
                    <a:lnTo>
                      <a:pt x="1510" y="434"/>
                    </a:lnTo>
                    <a:lnTo>
                      <a:pt x="1499" y="418"/>
                    </a:lnTo>
                    <a:lnTo>
                      <a:pt x="1493" y="411"/>
                    </a:lnTo>
                    <a:lnTo>
                      <a:pt x="1486" y="405"/>
                    </a:lnTo>
                    <a:lnTo>
                      <a:pt x="1486" y="405"/>
                    </a:lnTo>
                    <a:lnTo>
                      <a:pt x="1477" y="400"/>
                    </a:lnTo>
                    <a:lnTo>
                      <a:pt x="1466" y="396"/>
                    </a:lnTo>
                    <a:lnTo>
                      <a:pt x="1466" y="396"/>
                    </a:lnTo>
                    <a:lnTo>
                      <a:pt x="1455" y="393"/>
                    </a:lnTo>
                    <a:lnTo>
                      <a:pt x="1455" y="393"/>
                    </a:lnTo>
                    <a:lnTo>
                      <a:pt x="1450" y="391"/>
                    </a:lnTo>
                    <a:lnTo>
                      <a:pt x="1450" y="391"/>
                    </a:lnTo>
                    <a:lnTo>
                      <a:pt x="1450" y="387"/>
                    </a:lnTo>
                    <a:lnTo>
                      <a:pt x="1448" y="387"/>
                    </a:lnTo>
                    <a:lnTo>
                      <a:pt x="1450" y="389"/>
                    </a:lnTo>
                    <a:lnTo>
                      <a:pt x="1450" y="389"/>
                    </a:lnTo>
                    <a:lnTo>
                      <a:pt x="1444" y="385"/>
                    </a:lnTo>
                    <a:lnTo>
                      <a:pt x="1441" y="380"/>
                    </a:lnTo>
                    <a:lnTo>
                      <a:pt x="1432" y="369"/>
                    </a:lnTo>
                    <a:lnTo>
                      <a:pt x="1432" y="369"/>
                    </a:lnTo>
                    <a:lnTo>
                      <a:pt x="1426" y="364"/>
                    </a:lnTo>
                    <a:lnTo>
                      <a:pt x="1419" y="362"/>
                    </a:lnTo>
                    <a:lnTo>
                      <a:pt x="1403" y="358"/>
                    </a:lnTo>
                    <a:lnTo>
                      <a:pt x="1403" y="358"/>
                    </a:lnTo>
                    <a:lnTo>
                      <a:pt x="1390" y="356"/>
                    </a:lnTo>
                    <a:lnTo>
                      <a:pt x="1374" y="353"/>
                    </a:lnTo>
                    <a:lnTo>
                      <a:pt x="1367" y="351"/>
                    </a:lnTo>
                    <a:lnTo>
                      <a:pt x="1361" y="346"/>
                    </a:lnTo>
                    <a:lnTo>
                      <a:pt x="1359" y="340"/>
                    </a:lnTo>
                    <a:lnTo>
                      <a:pt x="1363" y="333"/>
                    </a:lnTo>
                    <a:lnTo>
                      <a:pt x="1363" y="333"/>
                    </a:lnTo>
                    <a:lnTo>
                      <a:pt x="1368" y="328"/>
                    </a:lnTo>
                    <a:lnTo>
                      <a:pt x="1370" y="324"/>
                    </a:lnTo>
                    <a:lnTo>
                      <a:pt x="1372" y="320"/>
                    </a:lnTo>
                    <a:lnTo>
                      <a:pt x="1372" y="320"/>
                    </a:lnTo>
                    <a:lnTo>
                      <a:pt x="1370" y="317"/>
                    </a:lnTo>
                    <a:lnTo>
                      <a:pt x="1368" y="315"/>
                    </a:lnTo>
                    <a:lnTo>
                      <a:pt x="1361" y="313"/>
                    </a:lnTo>
                    <a:lnTo>
                      <a:pt x="1354" y="313"/>
                    </a:lnTo>
                    <a:lnTo>
                      <a:pt x="1348" y="315"/>
                    </a:lnTo>
                    <a:lnTo>
                      <a:pt x="1348" y="315"/>
                    </a:lnTo>
                    <a:lnTo>
                      <a:pt x="1338" y="318"/>
                    </a:lnTo>
                    <a:lnTo>
                      <a:pt x="1325" y="320"/>
                    </a:lnTo>
                    <a:lnTo>
                      <a:pt x="1325" y="320"/>
                    </a:lnTo>
                    <a:lnTo>
                      <a:pt x="1316" y="320"/>
                    </a:lnTo>
                    <a:lnTo>
                      <a:pt x="1305" y="320"/>
                    </a:lnTo>
                    <a:lnTo>
                      <a:pt x="1305" y="320"/>
                    </a:lnTo>
                    <a:lnTo>
                      <a:pt x="1294" y="320"/>
                    </a:lnTo>
                    <a:lnTo>
                      <a:pt x="1281" y="322"/>
                    </a:lnTo>
                    <a:lnTo>
                      <a:pt x="1271" y="328"/>
                    </a:lnTo>
                    <a:lnTo>
                      <a:pt x="1265" y="329"/>
                    </a:lnTo>
                    <a:lnTo>
                      <a:pt x="1263" y="335"/>
                    </a:lnTo>
                    <a:lnTo>
                      <a:pt x="1263" y="335"/>
                    </a:lnTo>
                    <a:lnTo>
                      <a:pt x="1262" y="340"/>
                    </a:lnTo>
                    <a:lnTo>
                      <a:pt x="1263" y="347"/>
                    </a:lnTo>
                    <a:lnTo>
                      <a:pt x="1267" y="362"/>
                    </a:lnTo>
                    <a:lnTo>
                      <a:pt x="1267" y="362"/>
                    </a:lnTo>
                    <a:lnTo>
                      <a:pt x="1271" y="375"/>
                    </a:lnTo>
                    <a:lnTo>
                      <a:pt x="1271" y="382"/>
                    </a:lnTo>
                    <a:lnTo>
                      <a:pt x="1271" y="384"/>
                    </a:lnTo>
                    <a:lnTo>
                      <a:pt x="1269" y="385"/>
                    </a:lnTo>
                    <a:lnTo>
                      <a:pt x="1269" y="385"/>
                    </a:lnTo>
                    <a:lnTo>
                      <a:pt x="1263" y="387"/>
                    </a:lnTo>
                    <a:lnTo>
                      <a:pt x="1258" y="385"/>
                    </a:lnTo>
                    <a:lnTo>
                      <a:pt x="1253" y="384"/>
                    </a:lnTo>
                    <a:lnTo>
                      <a:pt x="1249" y="380"/>
                    </a:lnTo>
                    <a:lnTo>
                      <a:pt x="1249" y="380"/>
                    </a:lnTo>
                    <a:lnTo>
                      <a:pt x="1247" y="375"/>
                    </a:lnTo>
                    <a:lnTo>
                      <a:pt x="1245" y="367"/>
                    </a:lnTo>
                    <a:lnTo>
                      <a:pt x="1245" y="355"/>
                    </a:lnTo>
                    <a:lnTo>
                      <a:pt x="1245" y="355"/>
                    </a:lnTo>
                    <a:lnTo>
                      <a:pt x="1247" y="337"/>
                    </a:lnTo>
                    <a:lnTo>
                      <a:pt x="1247" y="326"/>
                    </a:lnTo>
                    <a:lnTo>
                      <a:pt x="1243" y="322"/>
                    </a:lnTo>
                    <a:lnTo>
                      <a:pt x="1242" y="318"/>
                    </a:lnTo>
                    <a:lnTo>
                      <a:pt x="1242" y="318"/>
                    </a:lnTo>
                    <a:lnTo>
                      <a:pt x="1236" y="317"/>
                    </a:lnTo>
                    <a:lnTo>
                      <a:pt x="1233" y="317"/>
                    </a:lnTo>
                    <a:lnTo>
                      <a:pt x="1227" y="317"/>
                    </a:lnTo>
                    <a:lnTo>
                      <a:pt x="1224" y="318"/>
                    </a:lnTo>
                    <a:lnTo>
                      <a:pt x="1218" y="326"/>
                    </a:lnTo>
                    <a:lnTo>
                      <a:pt x="1213" y="333"/>
                    </a:lnTo>
                    <a:lnTo>
                      <a:pt x="1213" y="333"/>
                    </a:lnTo>
                    <a:lnTo>
                      <a:pt x="1205" y="344"/>
                    </a:lnTo>
                    <a:lnTo>
                      <a:pt x="1202" y="347"/>
                    </a:lnTo>
                    <a:lnTo>
                      <a:pt x="1198" y="355"/>
                    </a:lnTo>
                    <a:lnTo>
                      <a:pt x="1198" y="355"/>
                    </a:lnTo>
                    <a:lnTo>
                      <a:pt x="1195" y="369"/>
                    </a:lnTo>
                    <a:lnTo>
                      <a:pt x="1195" y="376"/>
                    </a:lnTo>
                    <a:lnTo>
                      <a:pt x="1195" y="380"/>
                    </a:lnTo>
                    <a:lnTo>
                      <a:pt x="1198" y="382"/>
                    </a:lnTo>
                    <a:lnTo>
                      <a:pt x="1198" y="382"/>
                    </a:lnTo>
                    <a:lnTo>
                      <a:pt x="1205" y="387"/>
                    </a:lnTo>
                    <a:lnTo>
                      <a:pt x="1207" y="389"/>
                    </a:lnTo>
                    <a:lnTo>
                      <a:pt x="1211" y="393"/>
                    </a:lnTo>
                    <a:lnTo>
                      <a:pt x="1211" y="393"/>
                    </a:lnTo>
                    <a:lnTo>
                      <a:pt x="1215" y="398"/>
                    </a:lnTo>
                    <a:lnTo>
                      <a:pt x="1216" y="405"/>
                    </a:lnTo>
                    <a:lnTo>
                      <a:pt x="1218" y="411"/>
                    </a:lnTo>
                    <a:lnTo>
                      <a:pt x="1224" y="414"/>
                    </a:lnTo>
                    <a:lnTo>
                      <a:pt x="1224" y="414"/>
                    </a:lnTo>
                    <a:lnTo>
                      <a:pt x="1231" y="420"/>
                    </a:lnTo>
                    <a:lnTo>
                      <a:pt x="1238" y="420"/>
                    </a:lnTo>
                    <a:lnTo>
                      <a:pt x="1245" y="418"/>
                    </a:lnTo>
                    <a:lnTo>
                      <a:pt x="1254" y="418"/>
                    </a:lnTo>
                    <a:lnTo>
                      <a:pt x="1254" y="418"/>
                    </a:lnTo>
                    <a:lnTo>
                      <a:pt x="1262" y="420"/>
                    </a:lnTo>
                    <a:lnTo>
                      <a:pt x="1267" y="423"/>
                    </a:lnTo>
                    <a:lnTo>
                      <a:pt x="1267" y="423"/>
                    </a:lnTo>
                    <a:lnTo>
                      <a:pt x="1274" y="425"/>
                    </a:lnTo>
                    <a:lnTo>
                      <a:pt x="1281" y="427"/>
                    </a:lnTo>
                    <a:lnTo>
                      <a:pt x="1281" y="427"/>
                    </a:lnTo>
                    <a:lnTo>
                      <a:pt x="1296" y="427"/>
                    </a:lnTo>
                    <a:lnTo>
                      <a:pt x="1296" y="427"/>
                    </a:lnTo>
                    <a:lnTo>
                      <a:pt x="1303" y="429"/>
                    </a:lnTo>
                    <a:lnTo>
                      <a:pt x="1312" y="431"/>
                    </a:lnTo>
                    <a:lnTo>
                      <a:pt x="1312" y="431"/>
                    </a:lnTo>
                    <a:lnTo>
                      <a:pt x="1318" y="429"/>
                    </a:lnTo>
                    <a:lnTo>
                      <a:pt x="1323" y="427"/>
                    </a:lnTo>
                    <a:lnTo>
                      <a:pt x="1332" y="422"/>
                    </a:lnTo>
                    <a:lnTo>
                      <a:pt x="1332" y="422"/>
                    </a:lnTo>
                    <a:lnTo>
                      <a:pt x="1339" y="420"/>
                    </a:lnTo>
                    <a:lnTo>
                      <a:pt x="1347" y="420"/>
                    </a:lnTo>
                    <a:lnTo>
                      <a:pt x="1361" y="420"/>
                    </a:lnTo>
                    <a:lnTo>
                      <a:pt x="1374" y="425"/>
                    </a:lnTo>
                    <a:lnTo>
                      <a:pt x="1386" y="429"/>
                    </a:lnTo>
                    <a:lnTo>
                      <a:pt x="1386" y="429"/>
                    </a:lnTo>
                    <a:lnTo>
                      <a:pt x="1397" y="434"/>
                    </a:lnTo>
                    <a:lnTo>
                      <a:pt x="1406" y="442"/>
                    </a:lnTo>
                    <a:lnTo>
                      <a:pt x="1415" y="447"/>
                    </a:lnTo>
                    <a:lnTo>
                      <a:pt x="1424" y="456"/>
                    </a:lnTo>
                    <a:lnTo>
                      <a:pt x="1432" y="465"/>
                    </a:lnTo>
                    <a:lnTo>
                      <a:pt x="1437" y="474"/>
                    </a:lnTo>
                    <a:lnTo>
                      <a:pt x="1441" y="485"/>
                    </a:lnTo>
                    <a:lnTo>
                      <a:pt x="1444" y="496"/>
                    </a:lnTo>
                    <a:lnTo>
                      <a:pt x="1444" y="496"/>
                    </a:lnTo>
                    <a:lnTo>
                      <a:pt x="1443" y="507"/>
                    </a:lnTo>
                    <a:lnTo>
                      <a:pt x="1441" y="517"/>
                    </a:lnTo>
                    <a:lnTo>
                      <a:pt x="1435" y="539"/>
                    </a:lnTo>
                    <a:lnTo>
                      <a:pt x="1435" y="539"/>
                    </a:lnTo>
                    <a:lnTo>
                      <a:pt x="1434" y="545"/>
                    </a:lnTo>
                    <a:lnTo>
                      <a:pt x="1432" y="552"/>
                    </a:lnTo>
                    <a:lnTo>
                      <a:pt x="1432" y="552"/>
                    </a:lnTo>
                    <a:lnTo>
                      <a:pt x="1434" y="555"/>
                    </a:lnTo>
                    <a:lnTo>
                      <a:pt x="1435" y="561"/>
                    </a:lnTo>
                    <a:lnTo>
                      <a:pt x="1435" y="561"/>
                    </a:lnTo>
                    <a:lnTo>
                      <a:pt x="1434" y="566"/>
                    </a:lnTo>
                    <a:lnTo>
                      <a:pt x="1430" y="572"/>
                    </a:lnTo>
                    <a:lnTo>
                      <a:pt x="1424" y="577"/>
                    </a:lnTo>
                    <a:lnTo>
                      <a:pt x="1421" y="581"/>
                    </a:lnTo>
                    <a:lnTo>
                      <a:pt x="1421" y="581"/>
                    </a:lnTo>
                    <a:lnTo>
                      <a:pt x="1414" y="583"/>
                    </a:lnTo>
                    <a:lnTo>
                      <a:pt x="1405" y="583"/>
                    </a:lnTo>
                    <a:lnTo>
                      <a:pt x="1388" y="583"/>
                    </a:lnTo>
                    <a:lnTo>
                      <a:pt x="1388" y="583"/>
                    </a:lnTo>
                    <a:lnTo>
                      <a:pt x="1376" y="583"/>
                    </a:lnTo>
                    <a:lnTo>
                      <a:pt x="1368" y="583"/>
                    </a:lnTo>
                    <a:lnTo>
                      <a:pt x="1363" y="586"/>
                    </a:lnTo>
                    <a:lnTo>
                      <a:pt x="1363" y="586"/>
                    </a:lnTo>
                    <a:lnTo>
                      <a:pt x="1361" y="588"/>
                    </a:lnTo>
                    <a:lnTo>
                      <a:pt x="1359" y="592"/>
                    </a:lnTo>
                    <a:lnTo>
                      <a:pt x="1359" y="599"/>
                    </a:lnTo>
                    <a:lnTo>
                      <a:pt x="1365" y="606"/>
                    </a:lnTo>
                    <a:lnTo>
                      <a:pt x="1370" y="612"/>
                    </a:lnTo>
                    <a:lnTo>
                      <a:pt x="1370" y="612"/>
                    </a:lnTo>
                    <a:lnTo>
                      <a:pt x="1377" y="613"/>
                    </a:lnTo>
                    <a:lnTo>
                      <a:pt x="1385" y="613"/>
                    </a:lnTo>
                    <a:lnTo>
                      <a:pt x="1399" y="610"/>
                    </a:lnTo>
                    <a:lnTo>
                      <a:pt x="1414" y="606"/>
                    </a:lnTo>
                    <a:lnTo>
                      <a:pt x="1421" y="608"/>
                    </a:lnTo>
                    <a:lnTo>
                      <a:pt x="1428" y="610"/>
                    </a:lnTo>
                    <a:lnTo>
                      <a:pt x="1428" y="610"/>
                    </a:lnTo>
                    <a:lnTo>
                      <a:pt x="1437" y="619"/>
                    </a:lnTo>
                    <a:lnTo>
                      <a:pt x="1448" y="628"/>
                    </a:lnTo>
                    <a:lnTo>
                      <a:pt x="1448" y="628"/>
                    </a:lnTo>
                    <a:lnTo>
                      <a:pt x="1455" y="631"/>
                    </a:lnTo>
                    <a:lnTo>
                      <a:pt x="1462" y="635"/>
                    </a:lnTo>
                    <a:lnTo>
                      <a:pt x="1462" y="635"/>
                    </a:lnTo>
                    <a:lnTo>
                      <a:pt x="1470" y="635"/>
                    </a:lnTo>
                    <a:lnTo>
                      <a:pt x="1477" y="635"/>
                    </a:lnTo>
                    <a:lnTo>
                      <a:pt x="1491" y="633"/>
                    </a:lnTo>
                    <a:lnTo>
                      <a:pt x="1491" y="633"/>
                    </a:lnTo>
                    <a:lnTo>
                      <a:pt x="1506" y="635"/>
                    </a:lnTo>
                    <a:lnTo>
                      <a:pt x="1519" y="639"/>
                    </a:lnTo>
                    <a:lnTo>
                      <a:pt x="1519" y="639"/>
                    </a:lnTo>
                    <a:lnTo>
                      <a:pt x="1528" y="641"/>
                    </a:lnTo>
                    <a:lnTo>
                      <a:pt x="1537" y="644"/>
                    </a:lnTo>
                    <a:lnTo>
                      <a:pt x="1537" y="644"/>
                    </a:lnTo>
                    <a:lnTo>
                      <a:pt x="1544" y="642"/>
                    </a:lnTo>
                    <a:lnTo>
                      <a:pt x="1546" y="642"/>
                    </a:lnTo>
                    <a:lnTo>
                      <a:pt x="1546" y="639"/>
                    </a:lnTo>
                    <a:lnTo>
                      <a:pt x="1546" y="639"/>
                    </a:lnTo>
                    <a:lnTo>
                      <a:pt x="1546" y="635"/>
                    </a:lnTo>
                    <a:lnTo>
                      <a:pt x="1542" y="633"/>
                    </a:lnTo>
                    <a:lnTo>
                      <a:pt x="1535" y="630"/>
                    </a:lnTo>
                    <a:lnTo>
                      <a:pt x="1535" y="630"/>
                    </a:lnTo>
                    <a:lnTo>
                      <a:pt x="1517" y="624"/>
                    </a:lnTo>
                    <a:lnTo>
                      <a:pt x="1510" y="619"/>
                    </a:lnTo>
                    <a:lnTo>
                      <a:pt x="1508" y="615"/>
                    </a:lnTo>
                    <a:lnTo>
                      <a:pt x="1508" y="612"/>
                    </a:lnTo>
                    <a:lnTo>
                      <a:pt x="1508" y="612"/>
                    </a:lnTo>
                    <a:lnTo>
                      <a:pt x="1510" y="608"/>
                    </a:lnTo>
                    <a:lnTo>
                      <a:pt x="1515" y="606"/>
                    </a:lnTo>
                    <a:lnTo>
                      <a:pt x="1526" y="606"/>
                    </a:lnTo>
                    <a:lnTo>
                      <a:pt x="1526" y="606"/>
                    </a:lnTo>
                    <a:lnTo>
                      <a:pt x="1537" y="604"/>
                    </a:lnTo>
                    <a:lnTo>
                      <a:pt x="1548" y="603"/>
                    </a:lnTo>
                    <a:lnTo>
                      <a:pt x="1548" y="603"/>
                    </a:lnTo>
                    <a:lnTo>
                      <a:pt x="1557" y="599"/>
                    </a:lnTo>
                    <a:lnTo>
                      <a:pt x="1558" y="597"/>
                    </a:lnTo>
                    <a:lnTo>
                      <a:pt x="1560" y="592"/>
                    </a:lnTo>
                    <a:lnTo>
                      <a:pt x="1560" y="592"/>
                    </a:lnTo>
                    <a:lnTo>
                      <a:pt x="1558" y="586"/>
                    </a:lnTo>
                    <a:lnTo>
                      <a:pt x="1557" y="581"/>
                    </a:lnTo>
                    <a:lnTo>
                      <a:pt x="1548" y="574"/>
                    </a:lnTo>
                    <a:lnTo>
                      <a:pt x="1548" y="574"/>
                    </a:lnTo>
                    <a:lnTo>
                      <a:pt x="1540" y="568"/>
                    </a:lnTo>
                    <a:lnTo>
                      <a:pt x="1531" y="559"/>
                    </a:lnTo>
                    <a:lnTo>
                      <a:pt x="1528" y="555"/>
                    </a:lnTo>
                    <a:lnTo>
                      <a:pt x="1524" y="550"/>
                    </a:lnTo>
                    <a:lnTo>
                      <a:pt x="1524" y="545"/>
                    </a:lnTo>
                    <a:lnTo>
                      <a:pt x="1526" y="539"/>
                    </a:lnTo>
                    <a:lnTo>
                      <a:pt x="1526" y="539"/>
                    </a:lnTo>
                    <a:lnTo>
                      <a:pt x="1528" y="537"/>
                    </a:lnTo>
                    <a:lnTo>
                      <a:pt x="1531" y="536"/>
                    </a:lnTo>
                    <a:lnTo>
                      <a:pt x="1537" y="536"/>
                    </a:lnTo>
                    <a:lnTo>
                      <a:pt x="1542" y="536"/>
                    </a:lnTo>
                    <a:lnTo>
                      <a:pt x="1551" y="539"/>
                    </a:lnTo>
                    <a:lnTo>
                      <a:pt x="1560" y="543"/>
                    </a:lnTo>
                    <a:lnTo>
                      <a:pt x="1560" y="543"/>
                    </a:lnTo>
                    <a:lnTo>
                      <a:pt x="1575" y="555"/>
                    </a:lnTo>
                    <a:lnTo>
                      <a:pt x="1582" y="559"/>
                    </a:lnTo>
                    <a:lnTo>
                      <a:pt x="1591" y="563"/>
                    </a:lnTo>
                    <a:lnTo>
                      <a:pt x="1591" y="563"/>
                    </a:lnTo>
                    <a:lnTo>
                      <a:pt x="1596" y="561"/>
                    </a:lnTo>
                    <a:lnTo>
                      <a:pt x="1602" y="559"/>
                    </a:lnTo>
                    <a:lnTo>
                      <a:pt x="1611" y="552"/>
                    </a:lnTo>
                    <a:lnTo>
                      <a:pt x="1618" y="541"/>
                    </a:lnTo>
                    <a:lnTo>
                      <a:pt x="1624" y="532"/>
                    </a:lnTo>
                    <a:lnTo>
                      <a:pt x="1624" y="532"/>
                    </a:lnTo>
                    <a:close/>
                    <a:moveTo>
                      <a:pt x="1115" y="101"/>
                    </a:moveTo>
                    <a:lnTo>
                      <a:pt x="1115" y="101"/>
                    </a:lnTo>
                    <a:lnTo>
                      <a:pt x="1122" y="103"/>
                    </a:lnTo>
                    <a:lnTo>
                      <a:pt x="1129" y="107"/>
                    </a:lnTo>
                    <a:lnTo>
                      <a:pt x="1133" y="109"/>
                    </a:lnTo>
                    <a:lnTo>
                      <a:pt x="1133" y="112"/>
                    </a:lnTo>
                    <a:lnTo>
                      <a:pt x="1129" y="114"/>
                    </a:lnTo>
                    <a:lnTo>
                      <a:pt x="1129" y="114"/>
                    </a:lnTo>
                    <a:lnTo>
                      <a:pt x="1124" y="114"/>
                    </a:lnTo>
                    <a:lnTo>
                      <a:pt x="1119" y="114"/>
                    </a:lnTo>
                    <a:lnTo>
                      <a:pt x="1111" y="114"/>
                    </a:lnTo>
                    <a:lnTo>
                      <a:pt x="1110" y="116"/>
                    </a:lnTo>
                    <a:lnTo>
                      <a:pt x="1108" y="118"/>
                    </a:lnTo>
                    <a:lnTo>
                      <a:pt x="1108" y="118"/>
                    </a:lnTo>
                    <a:lnTo>
                      <a:pt x="1108" y="121"/>
                    </a:lnTo>
                    <a:lnTo>
                      <a:pt x="1110" y="123"/>
                    </a:lnTo>
                    <a:lnTo>
                      <a:pt x="1113" y="127"/>
                    </a:lnTo>
                    <a:lnTo>
                      <a:pt x="1126" y="127"/>
                    </a:lnTo>
                    <a:lnTo>
                      <a:pt x="1126" y="127"/>
                    </a:lnTo>
                    <a:lnTo>
                      <a:pt x="1133" y="128"/>
                    </a:lnTo>
                    <a:lnTo>
                      <a:pt x="1135" y="130"/>
                    </a:lnTo>
                    <a:lnTo>
                      <a:pt x="1133" y="134"/>
                    </a:lnTo>
                    <a:lnTo>
                      <a:pt x="1133" y="134"/>
                    </a:lnTo>
                    <a:lnTo>
                      <a:pt x="1131" y="136"/>
                    </a:lnTo>
                    <a:lnTo>
                      <a:pt x="1128" y="136"/>
                    </a:lnTo>
                    <a:lnTo>
                      <a:pt x="1124" y="136"/>
                    </a:lnTo>
                    <a:lnTo>
                      <a:pt x="1120" y="138"/>
                    </a:lnTo>
                    <a:lnTo>
                      <a:pt x="1120" y="138"/>
                    </a:lnTo>
                    <a:lnTo>
                      <a:pt x="1117" y="143"/>
                    </a:lnTo>
                    <a:lnTo>
                      <a:pt x="1119" y="147"/>
                    </a:lnTo>
                    <a:lnTo>
                      <a:pt x="1122" y="150"/>
                    </a:lnTo>
                    <a:lnTo>
                      <a:pt x="1128" y="150"/>
                    </a:lnTo>
                    <a:lnTo>
                      <a:pt x="1144" y="152"/>
                    </a:lnTo>
                    <a:lnTo>
                      <a:pt x="1153" y="152"/>
                    </a:lnTo>
                    <a:lnTo>
                      <a:pt x="1153" y="152"/>
                    </a:lnTo>
                    <a:lnTo>
                      <a:pt x="1160" y="156"/>
                    </a:lnTo>
                    <a:lnTo>
                      <a:pt x="1162" y="157"/>
                    </a:lnTo>
                    <a:lnTo>
                      <a:pt x="1160" y="159"/>
                    </a:lnTo>
                    <a:lnTo>
                      <a:pt x="1160" y="159"/>
                    </a:lnTo>
                    <a:lnTo>
                      <a:pt x="1158" y="161"/>
                    </a:lnTo>
                    <a:lnTo>
                      <a:pt x="1153" y="163"/>
                    </a:lnTo>
                    <a:lnTo>
                      <a:pt x="1149" y="163"/>
                    </a:lnTo>
                    <a:lnTo>
                      <a:pt x="1146" y="166"/>
                    </a:lnTo>
                    <a:lnTo>
                      <a:pt x="1146" y="166"/>
                    </a:lnTo>
                    <a:lnTo>
                      <a:pt x="1144" y="170"/>
                    </a:lnTo>
                    <a:lnTo>
                      <a:pt x="1142" y="176"/>
                    </a:lnTo>
                    <a:lnTo>
                      <a:pt x="1142" y="179"/>
                    </a:lnTo>
                    <a:lnTo>
                      <a:pt x="1144" y="181"/>
                    </a:lnTo>
                    <a:lnTo>
                      <a:pt x="1148" y="186"/>
                    </a:lnTo>
                    <a:lnTo>
                      <a:pt x="1157" y="190"/>
                    </a:lnTo>
                    <a:lnTo>
                      <a:pt x="1166" y="192"/>
                    </a:lnTo>
                    <a:lnTo>
                      <a:pt x="1175" y="190"/>
                    </a:lnTo>
                    <a:lnTo>
                      <a:pt x="1182" y="188"/>
                    </a:lnTo>
                    <a:lnTo>
                      <a:pt x="1189" y="183"/>
                    </a:lnTo>
                    <a:lnTo>
                      <a:pt x="1189" y="183"/>
                    </a:lnTo>
                    <a:lnTo>
                      <a:pt x="1195" y="174"/>
                    </a:lnTo>
                    <a:lnTo>
                      <a:pt x="1198" y="170"/>
                    </a:lnTo>
                    <a:lnTo>
                      <a:pt x="1202" y="168"/>
                    </a:lnTo>
                    <a:lnTo>
                      <a:pt x="1202" y="168"/>
                    </a:lnTo>
                    <a:lnTo>
                      <a:pt x="1213" y="165"/>
                    </a:lnTo>
                    <a:lnTo>
                      <a:pt x="1213" y="165"/>
                    </a:lnTo>
                    <a:lnTo>
                      <a:pt x="1225" y="161"/>
                    </a:lnTo>
                    <a:lnTo>
                      <a:pt x="1233" y="161"/>
                    </a:lnTo>
                    <a:lnTo>
                      <a:pt x="1236" y="163"/>
                    </a:lnTo>
                    <a:lnTo>
                      <a:pt x="1236" y="163"/>
                    </a:lnTo>
                    <a:lnTo>
                      <a:pt x="1238" y="165"/>
                    </a:lnTo>
                    <a:lnTo>
                      <a:pt x="1238" y="166"/>
                    </a:lnTo>
                    <a:lnTo>
                      <a:pt x="1231" y="172"/>
                    </a:lnTo>
                    <a:lnTo>
                      <a:pt x="1222" y="177"/>
                    </a:lnTo>
                    <a:lnTo>
                      <a:pt x="1216" y="179"/>
                    </a:lnTo>
                    <a:lnTo>
                      <a:pt x="1216" y="179"/>
                    </a:lnTo>
                    <a:lnTo>
                      <a:pt x="1215" y="183"/>
                    </a:lnTo>
                    <a:lnTo>
                      <a:pt x="1216" y="186"/>
                    </a:lnTo>
                    <a:lnTo>
                      <a:pt x="1225" y="188"/>
                    </a:lnTo>
                    <a:lnTo>
                      <a:pt x="1225" y="188"/>
                    </a:lnTo>
                    <a:lnTo>
                      <a:pt x="1233" y="188"/>
                    </a:lnTo>
                    <a:lnTo>
                      <a:pt x="1240" y="186"/>
                    </a:lnTo>
                    <a:lnTo>
                      <a:pt x="1240" y="186"/>
                    </a:lnTo>
                    <a:lnTo>
                      <a:pt x="1251" y="181"/>
                    </a:lnTo>
                    <a:lnTo>
                      <a:pt x="1258" y="179"/>
                    </a:lnTo>
                    <a:lnTo>
                      <a:pt x="1263" y="179"/>
                    </a:lnTo>
                    <a:lnTo>
                      <a:pt x="1263" y="179"/>
                    </a:lnTo>
                    <a:lnTo>
                      <a:pt x="1265" y="181"/>
                    </a:lnTo>
                    <a:lnTo>
                      <a:pt x="1265" y="183"/>
                    </a:lnTo>
                    <a:lnTo>
                      <a:pt x="1265" y="186"/>
                    </a:lnTo>
                    <a:lnTo>
                      <a:pt x="1265" y="192"/>
                    </a:lnTo>
                    <a:lnTo>
                      <a:pt x="1267" y="197"/>
                    </a:lnTo>
                    <a:lnTo>
                      <a:pt x="1267" y="197"/>
                    </a:lnTo>
                    <a:lnTo>
                      <a:pt x="1271" y="199"/>
                    </a:lnTo>
                    <a:lnTo>
                      <a:pt x="1274" y="199"/>
                    </a:lnTo>
                    <a:lnTo>
                      <a:pt x="1278" y="197"/>
                    </a:lnTo>
                    <a:lnTo>
                      <a:pt x="1283" y="199"/>
                    </a:lnTo>
                    <a:lnTo>
                      <a:pt x="1283" y="199"/>
                    </a:lnTo>
                    <a:lnTo>
                      <a:pt x="1287" y="201"/>
                    </a:lnTo>
                    <a:lnTo>
                      <a:pt x="1289" y="204"/>
                    </a:lnTo>
                    <a:lnTo>
                      <a:pt x="1287" y="210"/>
                    </a:lnTo>
                    <a:lnTo>
                      <a:pt x="1283" y="212"/>
                    </a:lnTo>
                    <a:lnTo>
                      <a:pt x="1283" y="212"/>
                    </a:lnTo>
                    <a:lnTo>
                      <a:pt x="1278" y="215"/>
                    </a:lnTo>
                    <a:lnTo>
                      <a:pt x="1272" y="214"/>
                    </a:lnTo>
                    <a:lnTo>
                      <a:pt x="1267" y="212"/>
                    </a:lnTo>
                    <a:lnTo>
                      <a:pt x="1260" y="208"/>
                    </a:lnTo>
                    <a:lnTo>
                      <a:pt x="1249" y="201"/>
                    </a:lnTo>
                    <a:lnTo>
                      <a:pt x="1243" y="197"/>
                    </a:lnTo>
                    <a:lnTo>
                      <a:pt x="1238" y="195"/>
                    </a:lnTo>
                    <a:lnTo>
                      <a:pt x="1238" y="195"/>
                    </a:lnTo>
                    <a:lnTo>
                      <a:pt x="1227" y="194"/>
                    </a:lnTo>
                    <a:lnTo>
                      <a:pt x="1222" y="194"/>
                    </a:lnTo>
                    <a:lnTo>
                      <a:pt x="1216" y="195"/>
                    </a:lnTo>
                    <a:lnTo>
                      <a:pt x="1216" y="195"/>
                    </a:lnTo>
                    <a:lnTo>
                      <a:pt x="1215" y="197"/>
                    </a:lnTo>
                    <a:lnTo>
                      <a:pt x="1213" y="201"/>
                    </a:lnTo>
                    <a:lnTo>
                      <a:pt x="1213" y="204"/>
                    </a:lnTo>
                    <a:lnTo>
                      <a:pt x="1215" y="208"/>
                    </a:lnTo>
                    <a:lnTo>
                      <a:pt x="1215" y="208"/>
                    </a:lnTo>
                    <a:lnTo>
                      <a:pt x="1222" y="212"/>
                    </a:lnTo>
                    <a:lnTo>
                      <a:pt x="1222" y="214"/>
                    </a:lnTo>
                    <a:lnTo>
                      <a:pt x="1220" y="217"/>
                    </a:lnTo>
                    <a:lnTo>
                      <a:pt x="1220" y="217"/>
                    </a:lnTo>
                    <a:lnTo>
                      <a:pt x="1216" y="219"/>
                    </a:lnTo>
                    <a:lnTo>
                      <a:pt x="1211" y="219"/>
                    </a:lnTo>
                    <a:lnTo>
                      <a:pt x="1202" y="221"/>
                    </a:lnTo>
                    <a:lnTo>
                      <a:pt x="1202" y="221"/>
                    </a:lnTo>
                    <a:lnTo>
                      <a:pt x="1196" y="223"/>
                    </a:lnTo>
                    <a:lnTo>
                      <a:pt x="1193" y="224"/>
                    </a:lnTo>
                    <a:lnTo>
                      <a:pt x="1189" y="230"/>
                    </a:lnTo>
                    <a:lnTo>
                      <a:pt x="1191" y="235"/>
                    </a:lnTo>
                    <a:lnTo>
                      <a:pt x="1191" y="235"/>
                    </a:lnTo>
                    <a:lnTo>
                      <a:pt x="1195" y="239"/>
                    </a:lnTo>
                    <a:lnTo>
                      <a:pt x="1202" y="242"/>
                    </a:lnTo>
                    <a:lnTo>
                      <a:pt x="1209" y="244"/>
                    </a:lnTo>
                    <a:lnTo>
                      <a:pt x="1215" y="244"/>
                    </a:lnTo>
                    <a:lnTo>
                      <a:pt x="1215" y="244"/>
                    </a:lnTo>
                    <a:lnTo>
                      <a:pt x="1218" y="242"/>
                    </a:lnTo>
                    <a:lnTo>
                      <a:pt x="1222" y="241"/>
                    </a:lnTo>
                    <a:lnTo>
                      <a:pt x="1222" y="241"/>
                    </a:lnTo>
                    <a:lnTo>
                      <a:pt x="1227" y="241"/>
                    </a:lnTo>
                    <a:lnTo>
                      <a:pt x="1233" y="242"/>
                    </a:lnTo>
                    <a:lnTo>
                      <a:pt x="1238" y="244"/>
                    </a:lnTo>
                    <a:lnTo>
                      <a:pt x="1243" y="244"/>
                    </a:lnTo>
                    <a:lnTo>
                      <a:pt x="1243" y="244"/>
                    </a:lnTo>
                    <a:lnTo>
                      <a:pt x="1249" y="241"/>
                    </a:lnTo>
                    <a:lnTo>
                      <a:pt x="1254" y="237"/>
                    </a:lnTo>
                    <a:lnTo>
                      <a:pt x="1260" y="232"/>
                    </a:lnTo>
                    <a:lnTo>
                      <a:pt x="1267" y="230"/>
                    </a:lnTo>
                    <a:lnTo>
                      <a:pt x="1267" y="230"/>
                    </a:lnTo>
                    <a:lnTo>
                      <a:pt x="1272" y="232"/>
                    </a:lnTo>
                    <a:lnTo>
                      <a:pt x="1278" y="233"/>
                    </a:lnTo>
                    <a:lnTo>
                      <a:pt x="1287" y="239"/>
                    </a:lnTo>
                    <a:lnTo>
                      <a:pt x="1287" y="239"/>
                    </a:lnTo>
                    <a:lnTo>
                      <a:pt x="1291" y="239"/>
                    </a:lnTo>
                    <a:lnTo>
                      <a:pt x="1294" y="239"/>
                    </a:lnTo>
                    <a:lnTo>
                      <a:pt x="1300" y="237"/>
                    </a:lnTo>
                    <a:lnTo>
                      <a:pt x="1305" y="233"/>
                    </a:lnTo>
                    <a:lnTo>
                      <a:pt x="1312" y="232"/>
                    </a:lnTo>
                    <a:lnTo>
                      <a:pt x="1312" y="232"/>
                    </a:lnTo>
                    <a:lnTo>
                      <a:pt x="1318" y="235"/>
                    </a:lnTo>
                    <a:lnTo>
                      <a:pt x="1321" y="239"/>
                    </a:lnTo>
                    <a:lnTo>
                      <a:pt x="1321" y="239"/>
                    </a:lnTo>
                    <a:lnTo>
                      <a:pt x="1329" y="244"/>
                    </a:lnTo>
                    <a:lnTo>
                      <a:pt x="1338" y="248"/>
                    </a:lnTo>
                    <a:lnTo>
                      <a:pt x="1338" y="248"/>
                    </a:lnTo>
                    <a:lnTo>
                      <a:pt x="1347" y="246"/>
                    </a:lnTo>
                    <a:lnTo>
                      <a:pt x="1354" y="242"/>
                    </a:lnTo>
                    <a:lnTo>
                      <a:pt x="1358" y="235"/>
                    </a:lnTo>
                    <a:lnTo>
                      <a:pt x="1359" y="232"/>
                    </a:lnTo>
                    <a:lnTo>
                      <a:pt x="1359" y="228"/>
                    </a:lnTo>
                    <a:lnTo>
                      <a:pt x="1359" y="228"/>
                    </a:lnTo>
                    <a:lnTo>
                      <a:pt x="1358" y="223"/>
                    </a:lnTo>
                    <a:lnTo>
                      <a:pt x="1352" y="219"/>
                    </a:lnTo>
                    <a:lnTo>
                      <a:pt x="1352" y="219"/>
                    </a:lnTo>
                    <a:lnTo>
                      <a:pt x="1347" y="215"/>
                    </a:lnTo>
                    <a:lnTo>
                      <a:pt x="1345" y="214"/>
                    </a:lnTo>
                    <a:lnTo>
                      <a:pt x="1347" y="210"/>
                    </a:lnTo>
                    <a:lnTo>
                      <a:pt x="1347" y="210"/>
                    </a:lnTo>
                    <a:lnTo>
                      <a:pt x="1348" y="208"/>
                    </a:lnTo>
                    <a:lnTo>
                      <a:pt x="1352" y="208"/>
                    </a:lnTo>
                    <a:lnTo>
                      <a:pt x="1359" y="206"/>
                    </a:lnTo>
                    <a:lnTo>
                      <a:pt x="1359" y="206"/>
                    </a:lnTo>
                    <a:lnTo>
                      <a:pt x="1367" y="201"/>
                    </a:lnTo>
                    <a:lnTo>
                      <a:pt x="1370" y="197"/>
                    </a:lnTo>
                    <a:lnTo>
                      <a:pt x="1374" y="195"/>
                    </a:lnTo>
                    <a:lnTo>
                      <a:pt x="1374" y="195"/>
                    </a:lnTo>
                    <a:lnTo>
                      <a:pt x="1381" y="195"/>
                    </a:lnTo>
                    <a:lnTo>
                      <a:pt x="1386" y="194"/>
                    </a:lnTo>
                    <a:lnTo>
                      <a:pt x="1386" y="194"/>
                    </a:lnTo>
                    <a:lnTo>
                      <a:pt x="1392" y="192"/>
                    </a:lnTo>
                    <a:lnTo>
                      <a:pt x="1396" y="190"/>
                    </a:lnTo>
                    <a:lnTo>
                      <a:pt x="1396" y="190"/>
                    </a:lnTo>
                    <a:lnTo>
                      <a:pt x="1401" y="186"/>
                    </a:lnTo>
                    <a:lnTo>
                      <a:pt x="1408" y="183"/>
                    </a:lnTo>
                    <a:lnTo>
                      <a:pt x="1408" y="183"/>
                    </a:lnTo>
                    <a:lnTo>
                      <a:pt x="1417" y="177"/>
                    </a:lnTo>
                    <a:lnTo>
                      <a:pt x="1423" y="174"/>
                    </a:lnTo>
                    <a:lnTo>
                      <a:pt x="1426" y="170"/>
                    </a:lnTo>
                    <a:lnTo>
                      <a:pt x="1426" y="170"/>
                    </a:lnTo>
                    <a:lnTo>
                      <a:pt x="1426" y="166"/>
                    </a:lnTo>
                    <a:lnTo>
                      <a:pt x="1426" y="165"/>
                    </a:lnTo>
                    <a:lnTo>
                      <a:pt x="1421" y="161"/>
                    </a:lnTo>
                    <a:lnTo>
                      <a:pt x="1415" y="159"/>
                    </a:lnTo>
                    <a:lnTo>
                      <a:pt x="1410" y="159"/>
                    </a:lnTo>
                    <a:lnTo>
                      <a:pt x="1410" y="159"/>
                    </a:lnTo>
                    <a:lnTo>
                      <a:pt x="1406" y="159"/>
                    </a:lnTo>
                    <a:lnTo>
                      <a:pt x="1401" y="161"/>
                    </a:lnTo>
                    <a:lnTo>
                      <a:pt x="1394" y="166"/>
                    </a:lnTo>
                    <a:lnTo>
                      <a:pt x="1394" y="166"/>
                    </a:lnTo>
                    <a:lnTo>
                      <a:pt x="1386" y="170"/>
                    </a:lnTo>
                    <a:lnTo>
                      <a:pt x="1379" y="172"/>
                    </a:lnTo>
                    <a:lnTo>
                      <a:pt x="1372" y="170"/>
                    </a:lnTo>
                    <a:lnTo>
                      <a:pt x="1367" y="166"/>
                    </a:lnTo>
                    <a:lnTo>
                      <a:pt x="1367" y="166"/>
                    </a:lnTo>
                    <a:lnTo>
                      <a:pt x="1363" y="165"/>
                    </a:lnTo>
                    <a:lnTo>
                      <a:pt x="1363" y="161"/>
                    </a:lnTo>
                    <a:lnTo>
                      <a:pt x="1365" y="159"/>
                    </a:lnTo>
                    <a:lnTo>
                      <a:pt x="1368" y="159"/>
                    </a:lnTo>
                    <a:lnTo>
                      <a:pt x="1385" y="157"/>
                    </a:lnTo>
                    <a:lnTo>
                      <a:pt x="1385" y="157"/>
                    </a:lnTo>
                    <a:lnTo>
                      <a:pt x="1388" y="154"/>
                    </a:lnTo>
                    <a:lnTo>
                      <a:pt x="1388" y="150"/>
                    </a:lnTo>
                    <a:lnTo>
                      <a:pt x="1390" y="147"/>
                    </a:lnTo>
                    <a:lnTo>
                      <a:pt x="1394" y="143"/>
                    </a:lnTo>
                    <a:lnTo>
                      <a:pt x="1394" y="143"/>
                    </a:lnTo>
                    <a:lnTo>
                      <a:pt x="1399" y="141"/>
                    </a:lnTo>
                    <a:lnTo>
                      <a:pt x="1405" y="141"/>
                    </a:lnTo>
                    <a:lnTo>
                      <a:pt x="1415" y="145"/>
                    </a:lnTo>
                    <a:lnTo>
                      <a:pt x="1415" y="145"/>
                    </a:lnTo>
                    <a:lnTo>
                      <a:pt x="1423" y="145"/>
                    </a:lnTo>
                    <a:lnTo>
                      <a:pt x="1430" y="145"/>
                    </a:lnTo>
                    <a:lnTo>
                      <a:pt x="1443" y="143"/>
                    </a:lnTo>
                    <a:lnTo>
                      <a:pt x="1443" y="143"/>
                    </a:lnTo>
                    <a:lnTo>
                      <a:pt x="1452" y="139"/>
                    </a:lnTo>
                    <a:lnTo>
                      <a:pt x="1459" y="136"/>
                    </a:lnTo>
                    <a:lnTo>
                      <a:pt x="1472" y="123"/>
                    </a:lnTo>
                    <a:lnTo>
                      <a:pt x="1472" y="123"/>
                    </a:lnTo>
                    <a:lnTo>
                      <a:pt x="1482" y="116"/>
                    </a:lnTo>
                    <a:lnTo>
                      <a:pt x="1493" y="112"/>
                    </a:lnTo>
                    <a:lnTo>
                      <a:pt x="1493" y="112"/>
                    </a:lnTo>
                    <a:lnTo>
                      <a:pt x="1502" y="109"/>
                    </a:lnTo>
                    <a:lnTo>
                      <a:pt x="1511" y="107"/>
                    </a:lnTo>
                    <a:lnTo>
                      <a:pt x="1511" y="107"/>
                    </a:lnTo>
                    <a:lnTo>
                      <a:pt x="1524" y="100"/>
                    </a:lnTo>
                    <a:lnTo>
                      <a:pt x="1529" y="96"/>
                    </a:lnTo>
                    <a:lnTo>
                      <a:pt x="1535" y="94"/>
                    </a:lnTo>
                    <a:lnTo>
                      <a:pt x="1535" y="94"/>
                    </a:lnTo>
                    <a:lnTo>
                      <a:pt x="1546" y="94"/>
                    </a:lnTo>
                    <a:lnTo>
                      <a:pt x="1557" y="94"/>
                    </a:lnTo>
                    <a:lnTo>
                      <a:pt x="1557" y="94"/>
                    </a:lnTo>
                    <a:lnTo>
                      <a:pt x="1564" y="90"/>
                    </a:lnTo>
                    <a:lnTo>
                      <a:pt x="1571" y="85"/>
                    </a:lnTo>
                    <a:lnTo>
                      <a:pt x="1571" y="85"/>
                    </a:lnTo>
                    <a:lnTo>
                      <a:pt x="1575" y="81"/>
                    </a:lnTo>
                    <a:lnTo>
                      <a:pt x="1577" y="76"/>
                    </a:lnTo>
                    <a:lnTo>
                      <a:pt x="1580" y="72"/>
                    </a:lnTo>
                    <a:lnTo>
                      <a:pt x="1587" y="71"/>
                    </a:lnTo>
                    <a:lnTo>
                      <a:pt x="1587" y="71"/>
                    </a:lnTo>
                    <a:lnTo>
                      <a:pt x="1595" y="69"/>
                    </a:lnTo>
                    <a:lnTo>
                      <a:pt x="1600" y="69"/>
                    </a:lnTo>
                    <a:lnTo>
                      <a:pt x="1604" y="67"/>
                    </a:lnTo>
                    <a:lnTo>
                      <a:pt x="1604" y="67"/>
                    </a:lnTo>
                    <a:lnTo>
                      <a:pt x="1607" y="63"/>
                    </a:lnTo>
                    <a:lnTo>
                      <a:pt x="1611" y="62"/>
                    </a:lnTo>
                    <a:lnTo>
                      <a:pt x="1611" y="62"/>
                    </a:lnTo>
                    <a:lnTo>
                      <a:pt x="1618" y="62"/>
                    </a:lnTo>
                    <a:lnTo>
                      <a:pt x="1620" y="60"/>
                    </a:lnTo>
                    <a:lnTo>
                      <a:pt x="1624" y="58"/>
                    </a:lnTo>
                    <a:lnTo>
                      <a:pt x="1624" y="58"/>
                    </a:lnTo>
                    <a:lnTo>
                      <a:pt x="1625" y="54"/>
                    </a:lnTo>
                    <a:lnTo>
                      <a:pt x="1625" y="51"/>
                    </a:lnTo>
                    <a:lnTo>
                      <a:pt x="1625" y="49"/>
                    </a:lnTo>
                    <a:lnTo>
                      <a:pt x="1622" y="45"/>
                    </a:lnTo>
                    <a:lnTo>
                      <a:pt x="1622" y="45"/>
                    </a:lnTo>
                    <a:lnTo>
                      <a:pt x="1616" y="45"/>
                    </a:lnTo>
                    <a:lnTo>
                      <a:pt x="1611" y="45"/>
                    </a:lnTo>
                    <a:lnTo>
                      <a:pt x="1607" y="45"/>
                    </a:lnTo>
                    <a:lnTo>
                      <a:pt x="1602" y="43"/>
                    </a:lnTo>
                    <a:lnTo>
                      <a:pt x="1602" y="43"/>
                    </a:lnTo>
                    <a:lnTo>
                      <a:pt x="1600" y="40"/>
                    </a:lnTo>
                    <a:lnTo>
                      <a:pt x="1598" y="36"/>
                    </a:lnTo>
                    <a:lnTo>
                      <a:pt x="1595" y="31"/>
                    </a:lnTo>
                    <a:lnTo>
                      <a:pt x="1595" y="31"/>
                    </a:lnTo>
                    <a:lnTo>
                      <a:pt x="1591" y="29"/>
                    </a:lnTo>
                    <a:lnTo>
                      <a:pt x="1587" y="27"/>
                    </a:lnTo>
                    <a:lnTo>
                      <a:pt x="1578" y="27"/>
                    </a:lnTo>
                    <a:lnTo>
                      <a:pt x="1558" y="29"/>
                    </a:lnTo>
                    <a:lnTo>
                      <a:pt x="1558" y="29"/>
                    </a:lnTo>
                    <a:lnTo>
                      <a:pt x="1553" y="31"/>
                    </a:lnTo>
                    <a:lnTo>
                      <a:pt x="1548" y="33"/>
                    </a:lnTo>
                    <a:lnTo>
                      <a:pt x="1539" y="38"/>
                    </a:lnTo>
                    <a:lnTo>
                      <a:pt x="1539" y="38"/>
                    </a:lnTo>
                    <a:lnTo>
                      <a:pt x="1535" y="40"/>
                    </a:lnTo>
                    <a:lnTo>
                      <a:pt x="1531" y="42"/>
                    </a:lnTo>
                    <a:lnTo>
                      <a:pt x="1528" y="42"/>
                    </a:lnTo>
                    <a:lnTo>
                      <a:pt x="1524" y="40"/>
                    </a:lnTo>
                    <a:lnTo>
                      <a:pt x="1524" y="40"/>
                    </a:lnTo>
                    <a:lnTo>
                      <a:pt x="1529" y="34"/>
                    </a:lnTo>
                    <a:lnTo>
                      <a:pt x="1531" y="33"/>
                    </a:lnTo>
                    <a:lnTo>
                      <a:pt x="1531" y="29"/>
                    </a:lnTo>
                    <a:lnTo>
                      <a:pt x="1531" y="29"/>
                    </a:lnTo>
                    <a:lnTo>
                      <a:pt x="1529" y="25"/>
                    </a:lnTo>
                    <a:lnTo>
                      <a:pt x="1526" y="25"/>
                    </a:lnTo>
                    <a:lnTo>
                      <a:pt x="1519" y="25"/>
                    </a:lnTo>
                    <a:lnTo>
                      <a:pt x="1504" y="29"/>
                    </a:lnTo>
                    <a:lnTo>
                      <a:pt x="1504" y="29"/>
                    </a:lnTo>
                    <a:lnTo>
                      <a:pt x="1497" y="29"/>
                    </a:lnTo>
                    <a:lnTo>
                      <a:pt x="1497" y="29"/>
                    </a:lnTo>
                    <a:lnTo>
                      <a:pt x="1488" y="27"/>
                    </a:lnTo>
                    <a:lnTo>
                      <a:pt x="1481" y="22"/>
                    </a:lnTo>
                    <a:lnTo>
                      <a:pt x="1473" y="20"/>
                    </a:lnTo>
                    <a:lnTo>
                      <a:pt x="1470" y="18"/>
                    </a:lnTo>
                    <a:lnTo>
                      <a:pt x="1464" y="20"/>
                    </a:lnTo>
                    <a:lnTo>
                      <a:pt x="1464" y="20"/>
                    </a:lnTo>
                    <a:lnTo>
                      <a:pt x="1461" y="22"/>
                    </a:lnTo>
                    <a:lnTo>
                      <a:pt x="1459" y="24"/>
                    </a:lnTo>
                    <a:lnTo>
                      <a:pt x="1455" y="29"/>
                    </a:lnTo>
                    <a:lnTo>
                      <a:pt x="1452" y="34"/>
                    </a:lnTo>
                    <a:lnTo>
                      <a:pt x="1446" y="38"/>
                    </a:lnTo>
                    <a:lnTo>
                      <a:pt x="1446" y="38"/>
                    </a:lnTo>
                    <a:lnTo>
                      <a:pt x="1443" y="38"/>
                    </a:lnTo>
                    <a:lnTo>
                      <a:pt x="1441" y="38"/>
                    </a:lnTo>
                    <a:lnTo>
                      <a:pt x="1434" y="36"/>
                    </a:lnTo>
                    <a:lnTo>
                      <a:pt x="1428" y="33"/>
                    </a:lnTo>
                    <a:lnTo>
                      <a:pt x="1423" y="29"/>
                    </a:lnTo>
                    <a:lnTo>
                      <a:pt x="1423" y="29"/>
                    </a:lnTo>
                    <a:lnTo>
                      <a:pt x="1415" y="29"/>
                    </a:lnTo>
                    <a:lnTo>
                      <a:pt x="1408" y="31"/>
                    </a:lnTo>
                    <a:lnTo>
                      <a:pt x="1403" y="33"/>
                    </a:lnTo>
                    <a:lnTo>
                      <a:pt x="1396" y="34"/>
                    </a:lnTo>
                    <a:lnTo>
                      <a:pt x="1396" y="34"/>
                    </a:lnTo>
                    <a:lnTo>
                      <a:pt x="1386" y="34"/>
                    </a:lnTo>
                    <a:lnTo>
                      <a:pt x="1383" y="36"/>
                    </a:lnTo>
                    <a:lnTo>
                      <a:pt x="1381" y="38"/>
                    </a:lnTo>
                    <a:lnTo>
                      <a:pt x="1383" y="42"/>
                    </a:lnTo>
                    <a:lnTo>
                      <a:pt x="1383" y="42"/>
                    </a:lnTo>
                    <a:lnTo>
                      <a:pt x="1386" y="47"/>
                    </a:lnTo>
                    <a:lnTo>
                      <a:pt x="1386" y="49"/>
                    </a:lnTo>
                    <a:lnTo>
                      <a:pt x="1383" y="51"/>
                    </a:lnTo>
                    <a:lnTo>
                      <a:pt x="1383" y="51"/>
                    </a:lnTo>
                    <a:lnTo>
                      <a:pt x="1381" y="51"/>
                    </a:lnTo>
                    <a:lnTo>
                      <a:pt x="1377" y="49"/>
                    </a:lnTo>
                    <a:lnTo>
                      <a:pt x="1374" y="45"/>
                    </a:lnTo>
                    <a:lnTo>
                      <a:pt x="1374" y="45"/>
                    </a:lnTo>
                    <a:lnTo>
                      <a:pt x="1370" y="43"/>
                    </a:lnTo>
                    <a:lnTo>
                      <a:pt x="1365" y="43"/>
                    </a:lnTo>
                    <a:lnTo>
                      <a:pt x="1365" y="43"/>
                    </a:lnTo>
                    <a:lnTo>
                      <a:pt x="1358" y="45"/>
                    </a:lnTo>
                    <a:lnTo>
                      <a:pt x="1350" y="49"/>
                    </a:lnTo>
                    <a:lnTo>
                      <a:pt x="1350" y="49"/>
                    </a:lnTo>
                    <a:lnTo>
                      <a:pt x="1348" y="51"/>
                    </a:lnTo>
                    <a:lnTo>
                      <a:pt x="1345" y="51"/>
                    </a:lnTo>
                    <a:lnTo>
                      <a:pt x="1338" y="49"/>
                    </a:lnTo>
                    <a:lnTo>
                      <a:pt x="1338" y="49"/>
                    </a:lnTo>
                    <a:lnTo>
                      <a:pt x="1334" y="49"/>
                    </a:lnTo>
                    <a:lnTo>
                      <a:pt x="1330" y="51"/>
                    </a:lnTo>
                    <a:lnTo>
                      <a:pt x="1327" y="52"/>
                    </a:lnTo>
                    <a:lnTo>
                      <a:pt x="1323" y="52"/>
                    </a:lnTo>
                    <a:lnTo>
                      <a:pt x="1323" y="52"/>
                    </a:lnTo>
                    <a:lnTo>
                      <a:pt x="1316" y="51"/>
                    </a:lnTo>
                    <a:lnTo>
                      <a:pt x="1312" y="51"/>
                    </a:lnTo>
                    <a:lnTo>
                      <a:pt x="1309" y="52"/>
                    </a:lnTo>
                    <a:lnTo>
                      <a:pt x="1309" y="52"/>
                    </a:lnTo>
                    <a:lnTo>
                      <a:pt x="1309" y="56"/>
                    </a:lnTo>
                    <a:lnTo>
                      <a:pt x="1309" y="60"/>
                    </a:lnTo>
                    <a:lnTo>
                      <a:pt x="1307" y="63"/>
                    </a:lnTo>
                    <a:lnTo>
                      <a:pt x="1301" y="65"/>
                    </a:lnTo>
                    <a:lnTo>
                      <a:pt x="1301" y="65"/>
                    </a:lnTo>
                    <a:lnTo>
                      <a:pt x="1298" y="63"/>
                    </a:lnTo>
                    <a:lnTo>
                      <a:pt x="1294" y="62"/>
                    </a:lnTo>
                    <a:lnTo>
                      <a:pt x="1291" y="58"/>
                    </a:lnTo>
                    <a:lnTo>
                      <a:pt x="1287" y="56"/>
                    </a:lnTo>
                    <a:lnTo>
                      <a:pt x="1287" y="56"/>
                    </a:lnTo>
                    <a:lnTo>
                      <a:pt x="1278" y="54"/>
                    </a:lnTo>
                    <a:lnTo>
                      <a:pt x="1269" y="52"/>
                    </a:lnTo>
                    <a:lnTo>
                      <a:pt x="1269" y="52"/>
                    </a:lnTo>
                    <a:lnTo>
                      <a:pt x="1260" y="47"/>
                    </a:lnTo>
                    <a:lnTo>
                      <a:pt x="1256" y="45"/>
                    </a:lnTo>
                    <a:lnTo>
                      <a:pt x="1251" y="49"/>
                    </a:lnTo>
                    <a:lnTo>
                      <a:pt x="1251" y="49"/>
                    </a:lnTo>
                    <a:lnTo>
                      <a:pt x="1249" y="51"/>
                    </a:lnTo>
                    <a:lnTo>
                      <a:pt x="1247" y="54"/>
                    </a:lnTo>
                    <a:lnTo>
                      <a:pt x="1247" y="54"/>
                    </a:lnTo>
                    <a:lnTo>
                      <a:pt x="1243" y="54"/>
                    </a:lnTo>
                    <a:lnTo>
                      <a:pt x="1240" y="54"/>
                    </a:lnTo>
                    <a:lnTo>
                      <a:pt x="1240" y="54"/>
                    </a:lnTo>
                    <a:lnTo>
                      <a:pt x="1236" y="56"/>
                    </a:lnTo>
                    <a:lnTo>
                      <a:pt x="1236" y="58"/>
                    </a:lnTo>
                    <a:lnTo>
                      <a:pt x="1238" y="62"/>
                    </a:lnTo>
                    <a:lnTo>
                      <a:pt x="1242" y="62"/>
                    </a:lnTo>
                    <a:lnTo>
                      <a:pt x="1242" y="62"/>
                    </a:lnTo>
                    <a:lnTo>
                      <a:pt x="1253" y="62"/>
                    </a:lnTo>
                    <a:lnTo>
                      <a:pt x="1258" y="62"/>
                    </a:lnTo>
                    <a:lnTo>
                      <a:pt x="1263" y="63"/>
                    </a:lnTo>
                    <a:lnTo>
                      <a:pt x="1263" y="63"/>
                    </a:lnTo>
                    <a:lnTo>
                      <a:pt x="1267" y="65"/>
                    </a:lnTo>
                    <a:lnTo>
                      <a:pt x="1269" y="69"/>
                    </a:lnTo>
                    <a:lnTo>
                      <a:pt x="1267" y="71"/>
                    </a:lnTo>
                    <a:lnTo>
                      <a:pt x="1265" y="74"/>
                    </a:lnTo>
                    <a:lnTo>
                      <a:pt x="1265" y="74"/>
                    </a:lnTo>
                    <a:lnTo>
                      <a:pt x="1260" y="76"/>
                    </a:lnTo>
                    <a:lnTo>
                      <a:pt x="1254" y="74"/>
                    </a:lnTo>
                    <a:lnTo>
                      <a:pt x="1243" y="71"/>
                    </a:lnTo>
                    <a:lnTo>
                      <a:pt x="1243" y="71"/>
                    </a:lnTo>
                    <a:lnTo>
                      <a:pt x="1234" y="71"/>
                    </a:lnTo>
                    <a:lnTo>
                      <a:pt x="1229" y="71"/>
                    </a:lnTo>
                    <a:lnTo>
                      <a:pt x="1225" y="71"/>
                    </a:lnTo>
                    <a:lnTo>
                      <a:pt x="1225" y="71"/>
                    </a:lnTo>
                    <a:lnTo>
                      <a:pt x="1220" y="67"/>
                    </a:lnTo>
                    <a:lnTo>
                      <a:pt x="1216" y="63"/>
                    </a:lnTo>
                    <a:lnTo>
                      <a:pt x="1216" y="63"/>
                    </a:lnTo>
                    <a:lnTo>
                      <a:pt x="1213" y="62"/>
                    </a:lnTo>
                    <a:lnTo>
                      <a:pt x="1209" y="62"/>
                    </a:lnTo>
                    <a:lnTo>
                      <a:pt x="1202" y="65"/>
                    </a:lnTo>
                    <a:lnTo>
                      <a:pt x="1196" y="71"/>
                    </a:lnTo>
                    <a:lnTo>
                      <a:pt x="1189" y="76"/>
                    </a:lnTo>
                    <a:lnTo>
                      <a:pt x="1189" y="76"/>
                    </a:lnTo>
                    <a:lnTo>
                      <a:pt x="1186" y="76"/>
                    </a:lnTo>
                    <a:lnTo>
                      <a:pt x="1182" y="74"/>
                    </a:lnTo>
                    <a:lnTo>
                      <a:pt x="1178" y="74"/>
                    </a:lnTo>
                    <a:lnTo>
                      <a:pt x="1175" y="74"/>
                    </a:lnTo>
                    <a:lnTo>
                      <a:pt x="1175" y="74"/>
                    </a:lnTo>
                    <a:lnTo>
                      <a:pt x="1173" y="78"/>
                    </a:lnTo>
                    <a:lnTo>
                      <a:pt x="1175" y="80"/>
                    </a:lnTo>
                    <a:lnTo>
                      <a:pt x="1182" y="81"/>
                    </a:lnTo>
                    <a:lnTo>
                      <a:pt x="1182" y="81"/>
                    </a:lnTo>
                    <a:lnTo>
                      <a:pt x="1187" y="81"/>
                    </a:lnTo>
                    <a:lnTo>
                      <a:pt x="1191" y="81"/>
                    </a:lnTo>
                    <a:lnTo>
                      <a:pt x="1191" y="85"/>
                    </a:lnTo>
                    <a:lnTo>
                      <a:pt x="1191" y="85"/>
                    </a:lnTo>
                    <a:lnTo>
                      <a:pt x="1182" y="85"/>
                    </a:lnTo>
                    <a:lnTo>
                      <a:pt x="1177" y="87"/>
                    </a:lnTo>
                    <a:lnTo>
                      <a:pt x="1177" y="89"/>
                    </a:lnTo>
                    <a:lnTo>
                      <a:pt x="1177" y="90"/>
                    </a:lnTo>
                    <a:lnTo>
                      <a:pt x="1177" y="90"/>
                    </a:lnTo>
                    <a:lnTo>
                      <a:pt x="1184" y="89"/>
                    </a:lnTo>
                    <a:lnTo>
                      <a:pt x="1195" y="87"/>
                    </a:lnTo>
                    <a:lnTo>
                      <a:pt x="1205" y="87"/>
                    </a:lnTo>
                    <a:lnTo>
                      <a:pt x="1207" y="89"/>
                    </a:lnTo>
                    <a:lnTo>
                      <a:pt x="1209" y="92"/>
                    </a:lnTo>
                    <a:lnTo>
                      <a:pt x="1209" y="92"/>
                    </a:lnTo>
                    <a:lnTo>
                      <a:pt x="1207" y="94"/>
                    </a:lnTo>
                    <a:lnTo>
                      <a:pt x="1204" y="96"/>
                    </a:lnTo>
                    <a:lnTo>
                      <a:pt x="1195" y="98"/>
                    </a:lnTo>
                    <a:lnTo>
                      <a:pt x="1186" y="98"/>
                    </a:lnTo>
                    <a:lnTo>
                      <a:pt x="1184" y="98"/>
                    </a:lnTo>
                    <a:lnTo>
                      <a:pt x="1182" y="101"/>
                    </a:lnTo>
                    <a:lnTo>
                      <a:pt x="1182" y="101"/>
                    </a:lnTo>
                    <a:lnTo>
                      <a:pt x="1184" y="103"/>
                    </a:lnTo>
                    <a:lnTo>
                      <a:pt x="1186" y="105"/>
                    </a:lnTo>
                    <a:lnTo>
                      <a:pt x="1193" y="103"/>
                    </a:lnTo>
                    <a:lnTo>
                      <a:pt x="1193" y="103"/>
                    </a:lnTo>
                    <a:lnTo>
                      <a:pt x="1200" y="101"/>
                    </a:lnTo>
                    <a:lnTo>
                      <a:pt x="1200" y="101"/>
                    </a:lnTo>
                    <a:lnTo>
                      <a:pt x="1209" y="101"/>
                    </a:lnTo>
                    <a:lnTo>
                      <a:pt x="1216" y="101"/>
                    </a:lnTo>
                    <a:lnTo>
                      <a:pt x="1216" y="101"/>
                    </a:lnTo>
                    <a:lnTo>
                      <a:pt x="1224" y="105"/>
                    </a:lnTo>
                    <a:lnTo>
                      <a:pt x="1227" y="105"/>
                    </a:lnTo>
                    <a:lnTo>
                      <a:pt x="1231" y="103"/>
                    </a:lnTo>
                    <a:lnTo>
                      <a:pt x="1231" y="103"/>
                    </a:lnTo>
                    <a:lnTo>
                      <a:pt x="1234" y="100"/>
                    </a:lnTo>
                    <a:lnTo>
                      <a:pt x="1238" y="101"/>
                    </a:lnTo>
                    <a:lnTo>
                      <a:pt x="1240" y="103"/>
                    </a:lnTo>
                    <a:lnTo>
                      <a:pt x="1240" y="103"/>
                    </a:lnTo>
                    <a:lnTo>
                      <a:pt x="1242" y="107"/>
                    </a:lnTo>
                    <a:lnTo>
                      <a:pt x="1243" y="109"/>
                    </a:lnTo>
                    <a:lnTo>
                      <a:pt x="1247" y="110"/>
                    </a:lnTo>
                    <a:lnTo>
                      <a:pt x="1247" y="110"/>
                    </a:lnTo>
                    <a:lnTo>
                      <a:pt x="1251" y="112"/>
                    </a:lnTo>
                    <a:lnTo>
                      <a:pt x="1256" y="110"/>
                    </a:lnTo>
                    <a:lnTo>
                      <a:pt x="1265" y="107"/>
                    </a:lnTo>
                    <a:lnTo>
                      <a:pt x="1265" y="107"/>
                    </a:lnTo>
                    <a:lnTo>
                      <a:pt x="1267" y="103"/>
                    </a:lnTo>
                    <a:lnTo>
                      <a:pt x="1269" y="101"/>
                    </a:lnTo>
                    <a:lnTo>
                      <a:pt x="1271" y="100"/>
                    </a:lnTo>
                    <a:lnTo>
                      <a:pt x="1274" y="98"/>
                    </a:lnTo>
                    <a:lnTo>
                      <a:pt x="1274" y="98"/>
                    </a:lnTo>
                    <a:lnTo>
                      <a:pt x="1281" y="100"/>
                    </a:lnTo>
                    <a:lnTo>
                      <a:pt x="1291" y="101"/>
                    </a:lnTo>
                    <a:lnTo>
                      <a:pt x="1291" y="101"/>
                    </a:lnTo>
                    <a:lnTo>
                      <a:pt x="1309" y="101"/>
                    </a:lnTo>
                    <a:lnTo>
                      <a:pt x="1325" y="101"/>
                    </a:lnTo>
                    <a:lnTo>
                      <a:pt x="1325" y="101"/>
                    </a:lnTo>
                    <a:lnTo>
                      <a:pt x="1336" y="100"/>
                    </a:lnTo>
                    <a:lnTo>
                      <a:pt x="1347" y="96"/>
                    </a:lnTo>
                    <a:lnTo>
                      <a:pt x="1347" y="96"/>
                    </a:lnTo>
                    <a:lnTo>
                      <a:pt x="1354" y="92"/>
                    </a:lnTo>
                    <a:lnTo>
                      <a:pt x="1363" y="89"/>
                    </a:lnTo>
                    <a:lnTo>
                      <a:pt x="1363" y="89"/>
                    </a:lnTo>
                    <a:lnTo>
                      <a:pt x="1368" y="87"/>
                    </a:lnTo>
                    <a:lnTo>
                      <a:pt x="1376" y="87"/>
                    </a:lnTo>
                    <a:lnTo>
                      <a:pt x="1383" y="87"/>
                    </a:lnTo>
                    <a:lnTo>
                      <a:pt x="1388" y="89"/>
                    </a:lnTo>
                    <a:lnTo>
                      <a:pt x="1388" y="89"/>
                    </a:lnTo>
                    <a:lnTo>
                      <a:pt x="1392" y="92"/>
                    </a:lnTo>
                    <a:lnTo>
                      <a:pt x="1394" y="96"/>
                    </a:lnTo>
                    <a:lnTo>
                      <a:pt x="1390" y="98"/>
                    </a:lnTo>
                    <a:lnTo>
                      <a:pt x="1386" y="100"/>
                    </a:lnTo>
                    <a:lnTo>
                      <a:pt x="1374" y="101"/>
                    </a:lnTo>
                    <a:lnTo>
                      <a:pt x="1367" y="103"/>
                    </a:lnTo>
                    <a:lnTo>
                      <a:pt x="1367" y="103"/>
                    </a:lnTo>
                    <a:lnTo>
                      <a:pt x="1376" y="105"/>
                    </a:lnTo>
                    <a:lnTo>
                      <a:pt x="1379" y="109"/>
                    </a:lnTo>
                    <a:lnTo>
                      <a:pt x="1379" y="109"/>
                    </a:lnTo>
                    <a:lnTo>
                      <a:pt x="1377" y="112"/>
                    </a:lnTo>
                    <a:lnTo>
                      <a:pt x="1377" y="112"/>
                    </a:lnTo>
                    <a:lnTo>
                      <a:pt x="1374" y="112"/>
                    </a:lnTo>
                    <a:lnTo>
                      <a:pt x="1368" y="112"/>
                    </a:lnTo>
                    <a:lnTo>
                      <a:pt x="1358" y="112"/>
                    </a:lnTo>
                    <a:lnTo>
                      <a:pt x="1358" y="112"/>
                    </a:lnTo>
                    <a:lnTo>
                      <a:pt x="1348" y="112"/>
                    </a:lnTo>
                    <a:lnTo>
                      <a:pt x="1332" y="112"/>
                    </a:lnTo>
                    <a:lnTo>
                      <a:pt x="1323" y="114"/>
                    </a:lnTo>
                    <a:lnTo>
                      <a:pt x="1318" y="116"/>
                    </a:lnTo>
                    <a:lnTo>
                      <a:pt x="1314" y="119"/>
                    </a:lnTo>
                    <a:lnTo>
                      <a:pt x="1312" y="121"/>
                    </a:lnTo>
                    <a:lnTo>
                      <a:pt x="1314" y="123"/>
                    </a:lnTo>
                    <a:lnTo>
                      <a:pt x="1314" y="123"/>
                    </a:lnTo>
                    <a:lnTo>
                      <a:pt x="1316" y="128"/>
                    </a:lnTo>
                    <a:lnTo>
                      <a:pt x="1320" y="132"/>
                    </a:lnTo>
                    <a:lnTo>
                      <a:pt x="1320" y="132"/>
                    </a:lnTo>
                    <a:lnTo>
                      <a:pt x="1327" y="134"/>
                    </a:lnTo>
                    <a:lnTo>
                      <a:pt x="1329" y="134"/>
                    </a:lnTo>
                    <a:lnTo>
                      <a:pt x="1330" y="136"/>
                    </a:lnTo>
                    <a:lnTo>
                      <a:pt x="1330" y="136"/>
                    </a:lnTo>
                    <a:lnTo>
                      <a:pt x="1330" y="139"/>
                    </a:lnTo>
                    <a:lnTo>
                      <a:pt x="1329" y="139"/>
                    </a:lnTo>
                    <a:lnTo>
                      <a:pt x="1321" y="139"/>
                    </a:lnTo>
                    <a:lnTo>
                      <a:pt x="1321" y="139"/>
                    </a:lnTo>
                    <a:lnTo>
                      <a:pt x="1310" y="136"/>
                    </a:lnTo>
                    <a:lnTo>
                      <a:pt x="1301" y="130"/>
                    </a:lnTo>
                    <a:lnTo>
                      <a:pt x="1292" y="123"/>
                    </a:lnTo>
                    <a:lnTo>
                      <a:pt x="1281" y="116"/>
                    </a:lnTo>
                    <a:lnTo>
                      <a:pt x="1281" y="116"/>
                    </a:lnTo>
                    <a:lnTo>
                      <a:pt x="1274" y="114"/>
                    </a:lnTo>
                    <a:lnTo>
                      <a:pt x="1267" y="114"/>
                    </a:lnTo>
                    <a:lnTo>
                      <a:pt x="1260" y="114"/>
                    </a:lnTo>
                    <a:lnTo>
                      <a:pt x="1254" y="116"/>
                    </a:lnTo>
                    <a:lnTo>
                      <a:pt x="1254" y="116"/>
                    </a:lnTo>
                    <a:lnTo>
                      <a:pt x="1249" y="118"/>
                    </a:lnTo>
                    <a:lnTo>
                      <a:pt x="1245" y="123"/>
                    </a:lnTo>
                    <a:lnTo>
                      <a:pt x="1245" y="123"/>
                    </a:lnTo>
                    <a:lnTo>
                      <a:pt x="1243" y="130"/>
                    </a:lnTo>
                    <a:lnTo>
                      <a:pt x="1242" y="132"/>
                    </a:lnTo>
                    <a:lnTo>
                      <a:pt x="1240" y="134"/>
                    </a:lnTo>
                    <a:lnTo>
                      <a:pt x="1240" y="134"/>
                    </a:lnTo>
                    <a:lnTo>
                      <a:pt x="1236" y="134"/>
                    </a:lnTo>
                    <a:lnTo>
                      <a:pt x="1233" y="132"/>
                    </a:lnTo>
                    <a:lnTo>
                      <a:pt x="1229" y="128"/>
                    </a:lnTo>
                    <a:lnTo>
                      <a:pt x="1220" y="118"/>
                    </a:lnTo>
                    <a:lnTo>
                      <a:pt x="1220" y="118"/>
                    </a:lnTo>
                    <a:lnTo>
                      <a:pt x="1216" y="116"/>
                    </a:lnTo>
                    <a:lnTo>
                      <a:pt x="1213" y="116"/>
                    </a:lnTo>
                    <a:lnTo>
                      <a:pt x="1204" y="116"/>
                    </a:lnTo>
                    <a:lnTo>
                      <a:pt x="1204" y="116"/>
                    </a:lnTo>
                    <a:lnTo>
                      <a:pt x="1191" y="118"/>
                    </a:lnTo>
                    <a:lnTo>
                      <a:pt x="1186" y="118"/>
                    </a:lnTo>
                    <a:lnTo>
                      <a:pt x="1180" y="116"/>
                    </a:lnTo>
                    <a:lnTo>
                      <a:pt x="1180" y="116"/>
                    </a:lnTo>
                    <a:lnTo>
                      <a:pt x="1171" y="110"/>
                    </a:lnTo>
                    <a:lnTo>
                      <a:pt x="1164" y="103"/>
                    </a:lnTo>
                    <a:lnTo>
                      <a:pt x="1158" y="94"/>
                    </a:lnTo>
                    <a:lnTo>
                      <a:pt x="1151" y="87"/>
                    </a:lnTo>
                    <a:lnTo>
                      <a:pt x="1151" y="87"/>
                    </a:lnTo>
                    <a:lnTo>
                      <a:pt x="1144" y="83"/>
                    </a:lnTo>
                    <a:lnTo>
                      <a:pt x="1137" y="81"/>
                    </a:lnTo>
                    <a:lnTo>
                      <a:pt x="1122" y="78"/>
                    </a:lnTo>
                    <a:lnTo>
                      <a:pt x="1122" y="78"/>
                    </a:lnTo>
                    <a:lnTo>
                      <a:pt x="1115" y="78"/>
                    </a:lnTo>
                    <a:lnTo>
                      <a:pt x="1106" y="81"/>
                    </a:lnTo>
                    <a:lnTo>
                      <a:pt x="1104" y="81"/>
                    </a:lnTo>
                    <a:lnTo>
                      <a:pt x="1104" y="83"/>
                    </a:lnTo>
                    <a:lnTo>
                      <a:pt x="1106" y="85"/>
                    </a:lnTo>
                    <a:lnTo>
                      <a:pt x="1110" y="87"/>
                    </a:lnTo>
                    <a:lnTo>
                      <a:pt x="1110" y="87"/>
                    </a:lnTo>
                    <a:lnTo>
                      <a:pt x="1115" y="87"/>
                    </a:lnTo>
                    <a:lnTo>
                      <a:pt x="1117" y="89"/>
                    </a:lnTo>
                    <a:lnTo>
                      <a:pt x="1117" y="92"/>
                    </a:lnTo>
                    <a:lnTo>
                      <a:pt x="1113" y="92"/>
                    </a:lnTo>
                    <a:lnTo>
                      <a:pt x="1113" y="92"/>
                    </a:lnTo>
                    <a:lnTo>
                      <a:pt x="1102" y="92"/>
                    </a:lnTo>
                    <a:lnTo>
                      <a:pt x="1099" y="94"/>
                    </a:lnTo>
                    <a:lnTo>
                      <a:pt x="1097" y="96"/>
                    </a:lnTo>
                    <a:lnTo>
                      <a:pt x="1097" y="98"/>
                    </a:lnTo>
                    <a:lnTo>
                      <a:pt x="1097" y="98"/>
                    </a:lnTo>
                    <a:lnTo>
                      <a:pt x="1100" y="101"/>
                    </a:lnTo>
                    <a:lnTo>
                      <a:pt x="1106" y="101"/>
                    </a:lnTo>
                    <a:lnTo>
                      <a:pt x="1115" y="101"/>
                    </a:lnTo>
                    <a:lnTo>
                      <a:pt x="1115" y="101"/>
                    </a:lnTo>
                    <a:close/>
                    <a:moveTo>
                      <a:pt x="1240" y="597"/>
                    </a:moveTo>
                    <a:lnTo>
                      <a:pt x="1240" y="597"/>
                    </a:lnTo>
                    <a:lnTo>
                      <a:pt x="1236" y="601"/>
                    </a:lnTo>
                    <a:lnTo>
                      <a:pt x="1236" y="604"/>
                    </a:lnTo>
                    <a:lnTo>
                      <a:pt x="1238" y="608"/>
                    </a:lnTo>
                    <a:lnTo>
                      <a:pt x="1242" y="612"/>
                    </a:lnTo>
                    <a:lnTo>
                      <a:pt x="1247" y="615"/>
                    </a:lnTo>
                    <a:lnTo>
                      <a:pt x="1251" y="615"/>
                    </a:lnTo>
                    <a:lnTo>
                      <a:pt x="1256" y="615"/>
                    </a:lnTo>
                    <a:lnTo>
                      <a:pt x="1260" y="613"/>
                    </a:lnTo>
                    <a:lnTo>
                      <a:pt x="1260" y="613"/>
                    </a:lnTo>
                    <a:lnTo>
                      <a:pt x="1263" y="610"/>
                    </a:lnTo>
                    <a:lnTo>
                      <a:pt x="1265" y="606"/>
                    </a:lnTo>
                    <a:lnTo>
                      <a:pt x="1265" y="597"/>
                    </a:lnTo>
                    <a:lnTo>
                      <a:pt x="1265" y="593"/>
                    </a:lnTo>
                    <a:lnTo>
                      <a:pt x="1267" y="590"/>
                    </a:lnTo>
                    <a:lnTo>
                      <a:pt x="1271" y="588"/>
                    </a:lnTo>
                    <a:lnTo>
                      <a:pt x="1276" y="588"/>
                    </a:lnTo>
                    <a:lnTo>
                      <a:pt x="1276" y="588"/>
                    </a:lnTo>
                    <a:lnTo>
                      <a:pt x="1278" y="590"/>
                    </a:lnTo>
                    <a:lnTo>
                      <a:pt x="1280" y="595"/>
                    </a:lnTo>
                    <a:lnTo>
                      <a:pt x="1281" y="603"/>
                    </a:lnTo>
                    <a:lnTo>
                      <a:pt x="1283" y="606"/>
                    </a:lnTo>
                    <a:lnTo>
                      <a:pt x="1283" y="606"/>
                    </a:lnTo>
                    <a:lnTo>
                      <a:pt x="1291" y="610"/>
                    </a:lnTo>
                    <a:lnTo>
                      <a:pt x="1298" y="610"/>
                    </a:lnTo>
                    <a:lnTo>
                      <a:pt x="1298" y="610"/>
                    </a:lnTo>
                    <a:lnTo>
                      <a:pt x="1301" y="610"/>
                    </a:lnTo>
                    <a:lnTo>
                      <a:pt x="1307" y="610"/>
                    </a:lnTo>
                    <a:lnTo>
                      <a:pt x="1307" y="610"/>
                    </a:lnTo>
                    <a:lnTo>
                      <a:pt x="1307" y="606"/>
                    </a:lnTo>
                    <a:lnTo>
                      <a:pt x="1307" y="603"/>
                    </a:lnTo>
                    <a:lnTo>
                      <a:pt x="1307" y="599"/>
                    </a:lnTo>
                    <a:lnTo>
                      <a:pt x="1303" y="597"/>
                    </a:lnTo>
                    <a:lnTo>
                      <a:pt x="1303" y="597"/>
                    </a:lnTo>
                    <a:lnTo>
                      <a:pt x="1301" y="597"/>
                    </a:lnTo>
                    <a:lnTo>
                      <a:pt x="1298" y="595"/>
                    </a:lnTo>
                    <a:lnTo>
                      <a:pt x="1298" y="595"/>
                    </a:lnTo>
                    <a:lnTo>
                      <a:pt x="1291" y="592"/>
                    </a:lnTo>
                    <a:lnTo>
                      <a:pt x="1287" y="586"/>
                    </a:lnTo>
                    <a:lnTo>
                      <a:pt x="1287" y="586"/>
                    </a:lnTo>
                    <a:lnTo>
                      <a:pt x="1278" y="575"/>
                    </a:lnTo>
                    <a:lnTo>
                      <a:pt x="1272" y="570"/>
                    </a:lnTo>
                    <a:lnTo>
                      <a:pt x="1267" y="566"/>
                    </a:lnTo>
                    <a:lnTo>
                      <a:pt x="1267" y="566"/>
                    </a:lnTo>
                    <a:lnTo>
                      <a:pt x="1260" y="566"/>
                    </a:lnTo>
                    <a:lnTo>
                      <a:pt x="1251" y="570"/>
                    </a:lnTo>
                    <a:lnTo>
                      <a:pt x="1251" y="570"/>
                    </a:lnTo>
                    <a:lnTo>
                      <a:pt x="1245" y="574"/>
                    </a:lnTo>
                    <a:lnTo>
                      <a:pt x="1245" y="574"/>
                    </a:lnTo>
                    <a:lnTo>
                      <a:pt x="1243" y="577"/>
                    </a:lnTo>
                    <a:lnTo>
                      <a:pt x="1245" y="581"/>
                    </a:lnTo>
                    <a:lnTo>
                      <a:pt x="1247" y="588"/>
                    </a:lnTo>
                    <a:lnTo>
                      <a:pt x="1247" y="588"/>
                    </a:lnTo>
                    <a:lnTo>
                      <a:pt x="1247" y="592"/>
                    </a:lnTo>
                    <a:lnTo>
                      <a:pt x="1245" y="593"/>
                    </a:lnTo>
                    <a:lnTo>
                      <a:pt x="1240" y="597"/>
                    </a:lnTo>
                    <a:lnTo>
                      <a:pt x="1240" y="597"/>
                    </a:lnTo>
                    <a:close/>
                    <a:moveTo>
                      <a:pt x="1577" y="631"/>
                    </a:moveTo>
                    <a:lnTo>
                      <a:pt x="1577" y="631"/>
                    </a:lnTo>
                    <a:lnTo>
                      <a:pt x="1580" y="633"/>
                    </a:lnTo>
                    <a:lnTo>
                      <a:pt x="1582" y="633"/>
                    </a:lnTo>
                    <a:lnTo>
                      <a:pt x="1584" y="630"/>
                    </a:lnTo>
                    <a:lnTo>
                      <a:pt x="1586" y="624"/>
                    </a:lnTo>
                    <a:lnTo>
                      <a:pt x="1584" y="621"/>
                    </a:lnTo>
                    <a:lnTo>
                      <a:pt x="1580" y="621"/>
                    </a:lnTo>
                    <a:lnTo>
                      <a:pt x="1580" y="621"/>
                    </a:lnTo>
                    <a:lnTo>
                      <a:pt x="1578" y="621"/>
                    </a:lnTo>
                    <a:lnTo>
                      <a:pt x="1577" y="621"/>
                    </a:lnTo>
                    <a:lnTo>
                      <a:pt x="1575" y="624"/>
                    </a:lnTo>
                    <a:lnTo>
                      <a:pt x="1575" y="628"/>
                    </a:lnTo>
                    <a:lnTo>
                      <a:pt x="1577" y="631"/>
                    </a:lnTo>
                    <a:lnTo>
                      <a:pt x="1577" y="631"/>
                    </a:lnTo>
                    <a:close/>
                    <a:moveTo>
                      <a:pt x="1354" y="434"/>
                    </a:moveTo>
                    <a:lnTo>
                      <a:pt x="1354" y="434"/>
                    </a:lnTo>
                    <a:lnTo>
                      <a:pt x="1350" y="434"/>
                    </a:lnTo>
                    <a:lnTo>
                      <a:pt x="1350" y="434"/>
                    </a:lnTo>
                    <a:lnTo>
                      <a:pt x="1343" y="434"/>
                    </a:lnTo>
                    <a:lnTo>
                      <a:pt x="1336" y="436"/>
                    </a:lnTo>
                    <a:lnTo>
                      <a:pt x="1332" y="440"/>
                    </a:lnTo>
                    <a:lnTo>
                      <a:pt x="1330" y="443"/>
                    </a:lnTo>
                    <a:lnTo>
                      <a:pt x="1330" y="445"/>
                    </a:lnTo>
                    <a:lnTo>
                      <a:pt x="1330" y="445"/>
                    </a:lnTo>
                    <a:lnTo>
                      <a:pt x="1334" y="451"/>
                    </a:lnTo>
                    <a:lnTo>
                      <a:pt x="1339" y="454"/>
                    </a:lnTo>
                    <a:lnTo>
                      <a:pt x="1347" y="456"/>
                    </a:lnTo>
                    <a:lnTo>
                      <a:pt x="1352" y="456"/>
                    </a:lnTo>
                    <a:lnTo>
                      <a:pt x="1352" y="456"/>
                    </a:lnTo>
                    <a:lnTo>
                      <a:pt x="1358" y="451"/>
                    </a:lnTo>
                    <a:lnTo>
                      <a:pt x="1361" y="445"/>
                    </a:lnTo>
                    <a:lnTo>
                      <a:pt x="1359" y="438"/>
                    </a:lnTo>
                    <a:lnTo>
                      <a:pt x="1358" y="436"/>
                    </a:lnTo>
                    <a:lnTo>
                      <a:pt x="1354" y="434"/>
                    </a:lnTo>
                    <a:lnTo>
                      <a:pt x="1354" y="434"/>
                    </a:lnTo>
                    <a:close/>
                    <a:moveTo>
                      <a:pt x="1709" y="919"/>
                    </a:moveTo>
                    <a:lnTo>
                      <a:pt x="1709" y="919"/>
                    </a:lnTo>
                    <a:lnTo>
                      <a:pt x="1710" y="912"/>
                    </a:lnTo>
                    <a:lnTo>
                      <a:pt x="1709" y="908"/>
                    </a:lnTo>
                    <a:lnTo>
                      <a:pt x="1705" y="907"/>
                    </a:lnTo>
                    <a:lnTo>
                      <a:pt x="1705" y="907"/>
                    </a:lnTo>
                    <a:lnTo>
                      <a:pt x="1700" y="907"/>
                    </a:lnTo>
                    <a:lnTo>
                      <a:pt x="1700" y="907"/>
                    </a:lnTo>
                    <a:lnTo>
                      <a:pt x="1696" y="908"/>
                    </a:lnTo>
                    <a:lnTo>
                      <a:pt x="1694" y="910"/>
                    </a:lnTo>
                    <a:lnTo>
                      <a:pt x="1691" y="917"/>
                    </a:lnTo>
                    <a:lnTo>
                      <a:pt x="1689" y="932"/>
                    </a:lnTo>
                    <a:lnTo>
                      <a:pt x="1689" y="932"/>
                    </a:lnTo>
                    <a:lnTo>
                      <a:pt x="1687" y="937"/>
                    </a:lnTo>
                    <a:lnTo>
                      <a:pt x="1683" y="943"/>
                    </a:lnTo>
                    <a:lnTo>
                      <a:pt x="1674" y="954"/>
                    </a:lnTo>
                    <a:lnTo>
                      <a:pt x="1665" y="964"/>
                    </a:lnTo>
                    <a:lnTo>
                      <a:pt x="1662" y="972"/>
                    </a:lnTo>
                    <a:lnTo>
                      <a:pt x="1662" y="977"/>
                    </a:lnTo>
                    <a:lnTo>
                      <a:pt x="1662" y="977"/>
                    </a:lnTo>
                    <a:lnTo>
                      <a:pt x="1662" y="984"/>
                    </a:lnTo>
                    <a:lnTo>
                      <a:pt x="1665" y="990"/>
                    </a:lnTo>
                    <a:lnTo>
                      <a:pt x="1669" y="995"/>
                    </a:lnTo>
                    <a:lnTo>
                      <a:pt x="1674" y="999"/>
                    </a:lnTo>
                    <a:lnTo>
                      <a:pt x="1680" y="1001"/>
                    </a:lnTo>
                    <a:lnTo>
                      <a:pt x="1685" y="1001"/>
                    </a:lnTo>
                    <a:lnTo>
                      <a:pt x="1700" y="1001"/>
                    </a:lnTo>
                    <a:lnTo>
                      <a:pt x="1700" y="1001"/>
                    </a:lnTo>
                    <a:lnTo>
                      <a:pt x="1712" y="1001"/>
                    </a:lnTo>
                    <a:lnTo>
                      <a:pt x="1727" y="1002"/>
                    </a:lnTo>
                    <a:lnTo>
                      <a:pt x="1727" y="1002"/>
                    </a:lnTo>
                    <a:lnTo>
                      <a:pt x="1732" y="1004"/>
                    </a:lnTo>
                    <a:lnTo>
                      <a:pt x="1738" y="1006"/>
                    </a:lnTo>
                    <a:lnTo>
                      <a:pt x="1743" y="1010"/>
                    </a:lnTo>
                    <a:lnTo>
                      <a:pt x="1748" y="1011"/>
                    </a:lnTo>
                    <a:lnTo>
                      <a:pt x="1748" y="1011"/>
                    </a:lnTo>
                    <a:lnTo>
                      <a:pt x="1754" y="1011"/>
                    </a:lnTo>
                    <a:lnTo>
                      <a:pt x="1758" y="1010"/>
                    </a:lnTo>
                    <a:lnTo>
                      <a:pt x="1763" y="1006"/>
                    </a:lnTo>
                    <a:lnTo>
                      <a:pt x="1765" y="1001"/>
                    </a:lnTo>
                    <a:lnTo>
                      <a:pt x="1765" y="1001"/>
                    </a:lnTo>
                    <a:lnTo>
                      <a:pt x="1767" y="995"/>
                    </a:lnTo>
                    <a:lnTo>
                      <a:pt x="1765" y="990"/>
                    </a:lnTo>
                    <a:lnTo>
                      <a:pt x="1761" y="984"/>
                    </a:lnTo>
                    <a:lnTo>
                      <a:pt x="1756" y="981"/>
                    </a:lnTo>
                    <a:lnTo>
                      <a:pt x="1756" y="981"/>
                    </a:lnTo>
                    <a:lnTo>
                      <a:pt x="1748" y="975"/>
                    </a:lnTo>
                    <a:lnTo>
                      <a:pt x="1743" y="968"/>
                    </a:lnTo>
                    <a:lnTo>
                      <a:pt x="1743" y="968"/>
                    </a:lnTo>
                    <a:lnTo>
                      <a:pt x="1739" y="961"/>
                    </a:lnTo>
                    <a:lnTo>
                      <a:pt x="1734" y="955"/>
                    </a:lnTo>
                    <a:lnTo>
                      <a:pt x="1729" y="952"/>
                    </a:lnTo>
                    <a:lnTo>
                      <a:pt x="1725" y="952"/>
                    </a:lnTo>
                    <a:lnTo>
                      <a:pt x="1721" y="954"/>
                    </a:lnTo>
                    <a:lnTo>
                      <a:pt x="1721" y="954"/>
                    </a:lnTo>
                    <a:lnTo>
                      <a:pt x="1716" y="955"/>
                    </a:lnTo>
                    <a:lnTo>
                      <a:pt x="1712" y="957"/>
                    </a:lnTo>
                    <a:lnTo>
                      <a:pt x="1712" y="957"/>
                    </a:lnTo>
                    <a:lnTo>
                      <a:pt x="1707" y="957"/>
                    </a:lnTo>
                    <a:lnTo>
                      <a:pt x="1701" y="954"/>
                    </a:lnTo>
                    <a:lnTo>
                      <a:pt x="1701" y="954"/>
                    </a:lnTo>
                    <a:lnTo>
                      <a:pt x="1700" y="950"/>
                    </a:lnTo>
                    <a:lnTo>
                      <a:pt x="1700" y="946"/>
                    </a:lnTo>
                    <a:lnTo>
                      <a:pt x="1703" y="939"/>
                    </a:lnTo>
                    <a:lnTo>
                      <a:pt x="1703" y="939"/>
                    </a:lnTo>
                    <a:lnTo>
                      <a:pt x="1709" y="919"/>
                    </a:lnTo>
                    <a:lnTo>
                      <a:pt x="1709" y="919"/>
                    </a:lnTo>
                    <a:close/>
                    <a:moveTo>
                      <a:pt x="1453" y="1581"/>
                    </a:moveTo>
                    <a:lnTo>
                      <a:pt x="1453" y="1581"/>
                    </a:lnTo>
                    <a:lnTo>
                      <a:pt x="1453" y="1587"/>
                    </a:lnTo>
                    <a:lnTo>
                      <a:pt x="1452" y="1592"/>
                    </a:lnTo>
                    <a:lnTo>
                      <a:pt x="1452" y="1592"/>
                    </a:lnTo>
                    <a:lnTo>
                      <a:pt x="1448" y="1594"/>
                    </a:lnTo>
                    <a:lnTo>
                      <a:pt x="1446" y="1594"/>
                    </a:lnTo>
                    <a:lnTo>
                      <a:pt x="1439" y="1592"/>
                    </a:lnTo>
                    <a:lnTo>
                      <a:pt x="1439" y="1592"/>
                    </a:lnTo>
                    <a:lnTo>
                      <a:pt x="1434" y="1590"/>
                    </a:lnTo>
                    <a:lnTo>
                      <a:pt x="1426" y="1590"/>
                    </a:lnTo>
                    <a:lnTo>
                      <a:pt x="1426" y="1590"/>
                    </a:lnTo>
                    <a:lnTo>
                      <a:pt x="1423" y="1590"/>
                    </a:lnTo>
                    <a:lnTo>
                      <a:pt x="1419" y="1592"/>
                    </a:lnTo>
                    <a:lnTo>
                      <a:pt x="1419" y="1596"/>
                    </a:lnTo>
                    <a:lnTo>
                      <a:pt x="1419" y="1600"/>
                    </a:lnTo>
                    <a:lnTo>
                      <a:pt x="1419" y="1600"/>
                    </a:lnTo>
                    <a:lnTo>
                      <a:pt x="1423" y="1601"/>
                    </a:lnTo>
                    <a:lnTo>
                      <a:pt x="1428" y="1603"/>
                    </a:lnTo>
                    <a:lnTo>
                      <a:pt x="1437" y="1603"/>
                    </a:lnTo>
                    <a:lnTo>
                      <a:pt x="1437" y="1603"/>
                    </a:lnTo>
                    <a:lnTo>
                      <a:pt x="1448" y="1600"/>
                    </a:lnTo>
                    <a:lnTo>
                      <a:pt x="1461" y="1600"/>
                    </a:lnTo>
                    <a:lnTo>
                      <a:pt x="1461" y="1600"/>
                    </a:lnTo>
                    <a:lnTo>
                      <a:pt x="1462" y="1600"/>
                    </a:lnTo>
                    <a:lnTo>
                      <a:pt x="1462" y="1600"/>
                    </a:lnTo>
                    <a:lnTo>
                      <a:pt x="1475" y="1603"/>
                    </a:lnTo>
                    <a:lnTo>
                      <a:pt x="1482" y="1603"/>
                    </a:lnTo>
                    <a:lnTo>
                      <a:pt x="1490" y="1603"/>
                    </a:lnTo>
                    <a:lnTo>
                      <a:pt x="1490" y="1603"/>
                    </a:lnTo>
                    <a:lnTo>
                      <a:pt x="1493" y="1600"/>
                    </a:lnTo>
                    <a:lnTo>
                      <a:pt x="1493" y="1596"/>
                    </a:lnTo>
                    <a:lnTo>
                      <a:pt x="1493" y="1590"/>
                    </a:lnTo>
                    <a:lnTo>
                      <a:pt x="1491" y="1587"/>
                    </a:lnTo>
                    <a:lnTo>
                      <a:pt x="1491" y="1587"/>
                    </a:lnTo>
                    <a:lnTo>
                      <a:pt x="1488" y="1581"/>
                    </a:lnTo>
                    <a:lnTo>
                      <a:pt x="1484" y="1578"/>
                    </a:lnTo>
                    <a:lnTo>
                      <a:pt x="1479" y="1576"/>
                    </a:lnTo>
                    <a:lnTo>
                      <a:pt x="1473" y="1574"/>
                    </a:lnTo>
                    <a:lnTo>
                      <a:pt x="1468" y="1572"/>
                    </a:lnTo>
                    <a:lnTo>
                      <a:pt x="1462" y="1574"/>
                    </a:lnTo>
                    <a:lnTo>
                      <a:pt x="1457" y="1578"/>
                    </a:lnTo>
                    <a:lnTo>
                      <a:pt x="1453" y="1581"/>
                    </a:lnTo>
                    <a:lnTo>
                      <a:pt x="1453" y="1581"/>
                    </a:lnTo>
                    <a:close/>
                    <a:moveTo>
                      <a:pt x="1381" y="1547"/>
                    </a:moveTo>
                    <a:lnTo>
                      <a:pt x="1381" y="1547"/>
                    </a:lnTo>
                    <a:lnTo>
                      <a:pt x="1367" y="1542"/>
                    </a:lnTo>
                    <a:lnTo>
                      <a:pt x="1354" y="1533"/>
                    </a:lnTo>
                    <a:lnTo>
                      <a:pt x="1327" y="1516"/>
                    </a:lnTo>
                    <a:lnTo>
                      <a:pt x="1327" y="1516"/>
                    </a:lnTo>
                    <a:lnTo>
                      <a:pt x="1316" y="1511"/>
                    </a:lnTo>
                    <a:lnTo>
                      <a:pt x="1310" y="1509"/>
                    </a:lnTo>
                    <a:lnTo>
                      <a:pt x="1305" y="1507"/>
                    </a:lnTo>
                    <a:lnTo>
                      <a:pt x="1305" y="1507"/>
                    </a:lnTo>
                    <a:lnTo>
                      <a:pt x="1289" y="1505"/>
                    </a:lnTo>
                    <a:lnTo>
                      <a:pt x="1289" y="1505"/>
                    </a:lnTo>
                    <a:lnTo>
                      <a:pt x="1283" y="1507"/>
                    </a:lnTo>
                    <a:lnTo>
                      <a:pt x="1278" y="1511"/>
                    </a:lnTo>
                    <a:lnTo>
                      <a:pt x="1278" y="1511"/>
                    </a:lnTo>
                    <a:lnTo>
                      <a:pt x="1276" y="1515"/>
                    </a:lnTo>
                    <a:lnTo>
                      <a:pt x="1276" y="1518"/>
                    </a:lnTo>
                    <a:lnTo>
                      <a:pt x="1278" y="1520"/>
                    </a:lnTo>
                    <a:lnTo>
                      <a:pt x="1281" y="1520"/>
                    </a:lnTo>
                    <a:lnTo>
                      <a:pt x="1289" y="1520"/>
                    </a:lnTo>
                    <a:lnTo>
                      <a:pt x="1294" y="1520"/>
                    </a:lnTo>
                    <a:lnTo>
                      <a:pt x="1294" y="1520"/>
                    </a:lnTo>
                    <a:lnTo>
                      <a:pt x="1303" y="1518"/>
                    </a:lnTo>
                    <a:lnTo>
                      <a:pt x="1312" y="1516"/>
                    </a:lnTo>
                    <a:lnTo>
                      <a:pt x="1312" y="1516"/>
                    </a:lnTo>
                    <a:lnTo>
                      <a:pt x="1321" y="1520"/>
                    </a:lnTo>
                    <a:lnTo>
                      <a:pt x="1332" y="1527"/>
                    </a:lnTo>
                    <a:lnTo>
                      <a:pt x="1332" y="1527"/>
                    </a:lnTo>
                    <a:lnTo>
                      <a:pt x="1350" y="1543"/>
                    </a:lnTo>
                    <a:lnTo>
                      <a:pt x="1370" y="1562"/>
                    </a:lnTo>
                    <a:lnTo>
                      <a:pt x="1370" y="1562"/>
                    </a:lnTo>
                    <a:lnTo>
                      <a:pt x="1376" y="1567"/>
                    </a:lnTo>
                    <a:lnTo>
                      <a:pt x="1383" y="1571"/>
                    </a:lnTo>
                    <a:lnTo>
                      <a:pt x="1390" y="1572"/>
                    </a:lnTo>
                    <a:lnTo>
                      <a:pt x="1397" y="1572"/>
                    </a:lnTo>
                    <a:lnTo>
                      <a:pt x="1397" y="1572"/>
                    </a:lnTo>
                    <a:lnTo>
                      <a:pt x="1403" y="1571"/>
                    </a:lnTo>
                    <a:lnTo>
                      <a:pt x="1406" y="1567"/>
                    </a:lnTo>
                    <a:lnTo>
                      <a:pt x="1406" y="1563"/>
                    </a:lnTo>
                    <a:lnTo>
                      <a:pt x="1403" y="1560"/>
                    </a:lnTo>
                    <a:lnTo>
                      <a:pt x="1403" y="1560"/>
                    </a:lnTo>
                    <a:lnTo>
                      <a:pt x="1399" y="1554"/>
                    </a:lnTo>
                    <a:lnTo>
                      <a:pt x="1394" y="1552"/>
                    </a:lnTo>
                    <a:lnTo>
                      <a:pt x="1381" y="1547"/>
                    </a:lnTo>
                    <a:lnTo>
                      <a:pt x="1381" y="1547"/>
                    </a:lnTo>
                    <a:close/>
                    <a:moveTo>
                      <a:pt x="2208" y="432"/>
                    </a:moveTo>
                    <a:lnTo>
                      <a:pt x="2208" y="432"/>
                    </a:lnTo>
                    <a:lnTo>
                      <a:pt x="2206" y="429"/>
                    </a:lnTo>
                    <a:lnTo>
                      <a:pt x="2203" y="427"/>
                    </a:lnTo>
                    <a:lnTo>
                      <a:pt x="2194" y="425"/>
                    </a:lnTo>
                    <a:lnTo>
                      <a:pt x="2185" y="425"/>
                    </a:lnTo>
                    <a:lnTo>
                      <a:pt x="2181" y="425"/>
                    </a:lnTo>
                    <a:lnTo>
                      <a:pt x="2177" y="423"/>
                    </a:lnTo>
                    <a:lnTo>
                      <a:pt x="2177" y="423"/>
                    </a:lnTo>
                    <a:lnTo>
                      <a:pt x="2174" y="422"/>
                    </a:lnTo>
                    <a:lnTo>
                      <a:pt x="2172" y="420"/>
                    </a:lnTo>
                    <a:lnTo>
                      <a:pt x="2172" y="413"/>
                    </a:lnTo>
                    <a:lnTo>
                      <a:pt x="2170" y="407"/>
                    </a:lnTo>
                    <a:lnTo>
                      <a:pt x="2168" y="402"/>
                    </a:lnTo>
                    <a:lnTo>
                      <a:pt x="2168" y="402"/>
                    </a:lnTo>
                    <a:lnTo>
                      <a:pt x="2165" y="400"/>
                    </a:lnTo>
                    <a:lnTo>
                      <a:pt x="2161" y="400"/>
                    </a:lnTo>
                    <a:lnTo>
                      <a:pt x="2154" y="400"/>
                    </a:lnTo>
                    <a:lnTo>
                      <a:pt x="2154" y="400"/>
                    </a:lnTo>
                    <a:lnTo>
                      <a:pt x="2154" y="394"/>
                    </a:lnTo>
                    <a:lnTo>
                      <a:pt x="2152" y="391"/>
                    </a:lnTo>
                    <a:lnTo>
                      <a:pt x="2152" y="391"/>
                    </a:lnTo>
                    <a:lnTo>
                      <a:pt x="2147" y="387"/>
                    </a:lnTo>
                    <a:lnTo>
                      <a:pt x="2145" y="385"/>
                    </a:lnTo>
                    <a:lnTo>
                      <a:pt x="2143" y="382"/>
                    </a:lnTo>
                    <a:lnTo>
                      <a:pt x="2143" y="382"/>
                    </a:lnTo>
                    <a:lnTo>
                      <a:pt x="2145" y="380"/>
                    </a:lnTo>
                    <a:lnTo>
                      <a:pt x="2147" y="378"/>
                    </a:lnTo>
                    <a:lnTo>
                      <a:pt x="2154" y="375"/>
                    </a:lnTo>
                    <a:lnTo>
                      <a:pt x="2154" y="375"/>
                    </a:lnTo>
                    <a:lnTo>
                      <a:pt x="2161" y="375"/>
                    </a:lnTo>
                    <a:lnTo>
                      <a:pt x="2168" y="376"/>
                    </a:lnTo>
                    <a:lnTo>
                      <a:pt x="2183" y="382"/>
                    </a:lnTo>
                    <a:lnTo>
                      <a:pt x="2183" y="382"/>
                    </a:lnTo>
                    <a:lnTo>
                      <a:pt x="2192" y="389"/>
                    </a:lnTo>
                    <a:lnTo>
                      <a:pt x="2201" y="396"/>
                    </a:lnTo>
                    <a:lnTo>
                      <a:pt x="2201" y="396"/>
                    </a:lnTo>
                    <a:lnTo>
                      <a:pt x="2206" y="404"/>
                    </a:lnTo>
                    <a:lnTo>
                      <a:pt x="2210" y="405"/>
                    </a:lnTo>
                    <a:lnTo>
                      <a:pt x="2214" y="407"/>
                    </a:lnTo>
                    <a:lnTo>
                      <a:pt x="2214" y="407"/>
                    </a:lnTo>
                    <a:lnTo>
                      <a:pt x="2217" y="407"/>
                    </a:lnTo>
                    <a:lnTo>
                      <a:pt x="2221" y="407"/>
                    </a:lnTo>
                    <a:lnTo>
                      <a:pt x="2223" y="405"/>
                    </a:lnTo>
                    <a:lnTo>
                      <a:pt x="2223" y="400"/>
                    </a:lnTo>
                    <a:lnTo>
                      <a:pt x="2223" y="400"/>
                    </a:lnTo>
                    <a:lnTo>
                      <a:pt x="2223" y="398"/>
                    </a:lnTo>
                    <a:lnTo>
                      <a:pt x="2221" y="394"/>
                    </a:lnTo>
                    <a:lnTo>
                      <a:pt x="2215" y="389"/>
                    </a:lnTo>
                    <a:lnTo>
                      <a:pt x="2215" y="389"/>
                    </a:lnTo>
                    <a:lnTo>
                      <a:pt x="2215" y="385"/>
                    </a:lnTo>
                    <a:lnTo>
                      <a:pt x="2214" y="382"/>
                    </a:lnTo>
                    <a:lnTo>
                      <a:pt x="2217" y="375"/>
                    </a:lnTo>
                    <a:lnTo>
                      <a:pt x="2217" y="375"/>
                    </a:lnTo>
                    <a:lnTo>
                      <a:pt x="2219" y="369"/>
                    </a:lnTo>
                    <a:lnTo>
                      <a:pt x="2221" y="362"/>
                    </a:lnTo>
                    <a:lnTo>
                      <a:pt x="2219" y="355"/>
                    </a:lnTo>
                    <a:lnTo>
                      <a:pt x="2215" y="349"/>
                    </a:lnTo>
                    <a:lnTo>
                      <a:pt x="2215" y="349"/>
                    </a:lnTo>
                    <a:lnTo>
                      <a:pt x="2208" y="344"/>
                    </a:lnTo>
                    <a:lnTo>
                      <a:pt x="2206" y="340"/>
                    </a:lnTo>
                    <a:lnTo>
                      <a:pt x="2208" y="338"/>
                    </a:lnTo>
                    <a:lnTo>
                      <a:pt x="2208" y="338"/>
                    </a:lnTo>
                    <a:lnTo>
                      <a:pt x="2212" y="337"/>
                    </a:lnTo>
                    <a:lnTo>
                      <a:pt x="2215" y="335"/>
                    </a:lnTo>
                    <a:lnTo>
                      <a:pt x="2225" y="335"/>
                    </a:lnTo>
                    <a:lnTo>
                      <a:pt x="2234" y="335"/>
                    </a:lnTo>
                    <a:lnTo>
                      <a:pt x="2241" y="335"/>
                    </a:lnTo>
                    <a:lnTo>
                      <a:pt x="2241" y="335"/>
                    </a:lnTo>
                    <a:lnTo>
                      <a:pt x="2246" y="333"/>
                    </a:lnTo>
                    <a:lnTo>
                      <a:pt x="2248" y="331"/>
                    </a:lnTo>
                    <a:lnTo>
                      <a:pt x="2248" y="329"/>
                    </a:lnTo>
                    <a:lnTo>
                      <a:pt x="2248" y="329"/>
                    </a:lnTo>
                    <a:lnTo>
                      <a:pt x="2246" y="326"/>
                    </a:lnTo>
                    <a:lnTo>
                      <a:pt x="2244" y="324"/>
                    </a:lnTo>
                    <a:lnTo>
                      <a:pt x="2239" y="320"/>
                    </a:lnTo>
                    <a:lnTo>
                      <a:pt x="2239" y="320"/>
                    </a:lnTo>
                    <a:lnTo>
                      <a:pt x="2228" y="317"/>
                    </a:lnTo>
                    <a:lnTo>
                      <a:pt x="2223" y="315"/>
                    </a:lnTo>
                    <a:lnTo>
                      <a:pt x="2217" y="311"/>
                    </a:lnTo>
                    <a:lnTo>
                      <a:pt x="2217" y="311"/>
                    </a:lnTo>
                    <a:lnTo>
                      <a:pt x="2215" y="308"/>
                    </a:lnTo>
                    <a:lnTo>
                      <a:pt x="2215" y="304"/>
                    </a:lnTo>
                    <a:lnTo>
                      <a:pt x="2217" y="302"/>
                    </a:lnTo>
                    <a:lnTo>
                      <a:pt x="2221" y="300"/>
                    </a:lnTo>
                    <a:lnTo>
                      <a:pt x="2232" y="299"/>
                    </a:lnTo>
                    <a:lnTo>
                      <a:pt x="2241" y="299"/>
                    </a:lnTo>
                    <a:lnTo>
                      <a:pt x="2241" y="299"/>
                    </a:lnTo>
                    <a:lnTo>
                      <a:pt x="2252" y="300"/>
                    </a:lnTo>
                    <a:lnTo>
                      <a:pt x="2257" y="302"/>
                    </a:lnTo>
                    <a:lnTo>
                      <a:pt x="2261" y="300"/>
                    </a:lnTo>
                    <a:lnTo>
                      <a:pt x="2263" y="300"/>
                    </a:lnTo>
                    <a:lnTo>
                      <a:pt x="2263" y="300"/>
                    </a:lnTo>
                    <a:lnTo>
                      <a:pt x="2263" y="297"/>
                    </a:lnTo>
                    <a:lnTo>
                      <a:pt x="2261" y="295"/>
                    </a:lnTo>
                    <a:lnTo>
                      <a:pt x="2253" y="290"/>
                    </a:lnTo>
                    <a:lnTo>
                      <a:pt x="2246" y="286"/>
                    </a:lnTo>
                    <a:lnTo>
                      <a:pt x="2244" y="282"/>
                    </a:lnTo>
                    <a:lnTo>
                      <a:pt x="2246" y="279"/>
                    </a:lnTo>
                    <a:lnTo>
                      <a:pt x="2246" y="279"/>
                    </a:lnTo>
                    <a:lnTo>
                      <a:pt x="2250" y="273"/>
                    </a:lnTo>
                    <a:lnTo>
                      <a:pt x="2255" y="270"/>
                    </a:lnTo>
                    <a:lnTo>
                      <a:pt x="2261" y="264"/>
                    </a:lnTo>
                    <a:lnTo>
                      <a:pt x="2261" y="261"/>
                    </a:lnTo>
                    <a:lnTo>
                      <a:pt x="2259" y="255"/>
                    </a:lnTo>
                    <a:lnTo>
                      <a:pt x="2259" y="255"/>
                    </a:lnTo>
                    <a:lnTo>
                      <a:pt x="2257" y="252"/>
                    </a:lnTo>
                    <a:lnTo>
                      <a:pt x="2253" y="250"/>
                    </a:lnTo>
                    <a:lnTo>
                      <a:pt x="2244" y="250"/>
                    </a:lnTo>
                    <a:lnTo>
                      <a:pt x="2235" y="250"/>
                    </a:lnTo>
                    <a:lnTo>
                      <a:pt x="2232" y="248"/>
                    </a:lnTo>
                    <a:lnTo>
                      <a:pt x="2230" y="244"/>
                    </a:lnTo>
                    <a:lnTo>
                      <a:pt x="2230" y="244"/>
                    </a:lnTo>
                    <a:lnTo>
                      <a:pt x="2228" y="235"/>
                    </a:lnTo>
                    <a:lnTo>
                      <a:pt x="2228" y="230"/>
                    </a:lnTo>
                    <a:lnTo>
                      <a:pt x="2230" y="228"/>
                    </a:lnTo>
                    <a:lnTo>
                      <a:pt x="2234" y="226"/>
                    </a:lnTo>
                    <a:lnTo>
                      <a:pt x="2241" y="226"/>
                    </a:lnTo>
                    <a:lnTo>
                      <a:pt x="2241" y="226"/>
                    </a:lnTo>
                    <a:lnTo>
                      <a:pt x="2250" y="230"/>
                    </a:lnTo>
                    <a:lnTo>
                      <a:pt x="2263" y="237"/>
                    </a:lnTo>
                    <a:lnTo>
                      <a:pt x="2270" y="239"/>
                    </a:lnTo>
                    <a:lnTo>
                      <a:pt x="2275" y="241"/>
                    </a:lnTo>
                    <a:lnTo>
                      <a:pt x="2281" y="241"/>
                    </a:lnTo>
                    <a:lnTo>
                      <a:pt x="2284" y="237"/>
                    </a:lnTo>
                    <a:lnTo>
                      <a:pt x="2284" y="237"/>
                    </a:lnTo>
                    <a:lnTo>
                      <a:pt x="2286" y="233"/>
                    </a:lnTo>
                    <a:lnTo>
                      <a:pt x="2286" y="230"/>
                    </a:lnTo>
                    <a:lnTo>
                      <a:pt x="2284" y="226"/>
                    </a:lnTo>
                    <a:lnTo>
                      <a:pt x="2282" y="223"/>
                    </a:lnTo>
                    <a:lnTo>
                      <a:pt x="2275" y="217"/>
                    </a:lnTo>
                    <a:lnTo>
                      <a:pt x="2270" y="214"/>
                    </a:lnTo>
                    <a:lnTo>
                      <a:pt x="2270" y="214"/>
                    </a:lnTo>
                    <a:lnTo>
                      <a:pt x="2264" y="214"/>
                    </a:lnTo>
                    <a:lnTo>
                      <a:pt x="2261" y="212"/>
                    </a:lnTo>
                    <a:lnTo>
                      <a:pt x="2261" y="212"/>
                    </a:lnTo>
                    <a:lnTo>
                      <a:pt x="2257" y="208"/>
                    </a:lnTo>
                    <a:lnTo>
                      <a:pt x="2257" y="206"/>
                    </a:lnTo>
                    <a:lnTo>
                      <a:pt x="2259" y="203"/>
                    </a:lnTo>
                    <a:lnTo>
                      <a:pt x="2259" y="203"/>
                    </a:lnTo>
                    <a:lnTo>
                      <a:pt x="2255" y="199"/>
                    </a:lnTo>
                    <a:lnTo>
                      <a:pt x="2252" y="195"/>
                    </a:lnTo>
                    <a:lnTo>
                      <a:pt x="2248" y="194"/>
                    </a:lnTo>
                    <a:lnTo>
                      <a:pt x="2244" y="188"/>
                    </a:lnTo>
                    <a:lnTo>
                      <a:pt x="2244" y="188"/>
                    </a:lnTo>
                    <a:lnTo>
                      <a:pt x="2246" y="185"/>
                    </a:lnTo>
                    <a:lnTo>
                      <a:pt x="2248" y="181"/>
                    </a:lnTo>
                    <a:lnTo>
                      <a:pt x="2257" y="176"/>
                    </a:lnTo>
                    <a:lnTo>
                      <a:pt x="2257" y="176"/>
                    </a:lnTo>
                    <a:lnTo>
                      <a:pt x="2263" y="170"/>
                    </a:lnTo>
                    <a:lnTo>
                      <a:pt x="2266" y="161"/>
                    </a:lnTo>
                    <a:lnTo>
                      <a:pt x="2266" y="161"/>
                    </a:lnTo>
                    <a:lnTo>
                      <a:pt x="2268" y="156"/>
                    </a:lnTo>
                    <a:lnTo>
                      <a:pt x="2270" y="154"/>
                    </a:lnTo>
                    <a:lnTo>
                      <a:pt x="2277" y="150"/>
                    </a:lnTo>
                    <a:lnTo>
                      <a:pt x="2277" y="150"/>
                    </a:lnTo>
                    <a:lnTo>
                      <a:pt x="2282" y="147"/>
                    </a:lnTo>
                    <a:lnTo>
                      <a:pt x="2284" y="141"/>
                    </a:lnTo>
                    <a:lnTo>
                      <a:pt x="2282" y="136"/>
                    </a:lnTo>
                    <a:lnTo>
                      <a:pt x="2277" y="132"/>
                    </a:lnTo>
                    <a:lnTo>
                      <a:pt x="2277" y="132"/>
                    </a:lnTo>
                    <a:lnTo>
                      <a:pt x="2270" y="130"/>
                    </a:lnTo>
                    <a:lnTo>
                      <a:pt x="2264" y="128"/>
                    </a:lnTo>
                    <a:lnTo>
                      <a:pt x="2264" y="128"/>
                    </a:lnTo>
                    <a:lnTo>
                      <a:pt x="2264" y="127"/>
                    </a:lnTo>
                    <a:lnTo>
                      <a:pt x="2266" y="125"/>
                    </a:lnTo>
                    <a:lnTo>
                      <a:pt x="2272" y="125"/>
                    </a:lnTo>
                    <a:lnTo>
                      <a:pt x="2272" y="125"/>
                    </a:lnTo>
                    <a:lnTo>
                      <a:pt x="2282" y="128"/>
                    </a:lnTo>
                    <a:lnTo>
                      <a:pt x="2291" y="130"/>
                    </a:lnTo>
                    <a:lnTo>
                      <a:pt x="2291" y="130"/>
                    </a:lnTo>
                    <a:lnTo>
                      <a:pt x="2299" y="130"/>
                    </a:lnTo>
                    <a:lnTo>
                      <a:pt x="2304" y="128"/>
                    </a:lnTo>
                    <a:lnTo>
                      <a:pt x="2308" y="123"/>
                    </a:lnTo>
                    <a:lnTo>
                      <a:pt x="2310" y="121"/>
                    </a:lnTo>
                    <a:lnTo>
                      <a:pt x="2310" y="118"/>
                    </a:lnTo>
                    <a:lnTo>
                      <a:pt x="2310" y="118"/>
                    </a:lnTo>
                    <a:lnTo>
                      <a:pt x="2308" y="114"/>
                    </a:lnTo>
                    <a:lnTo>
                      <a:pt x="2302" y="112"/>
                    </a:lnTo>
                    <a:lnTo>
                      <a:pt x="2293" y="114"/>
                    </a:lnTo>
                    <a:lnTo>
                      <a:pt x="2293" y="114"/>
                    </a:lnTo>
                    <a:lnTo>
                      <a:pt x="2290" y="112"/>
                    </a:lnTo>
                    <a:lnTo>
                      <a:pt x="2286" y="109"/>
                    </a:lnTo>
                    <a:lnTo>
                      <a:pt x="2286" y="105"/>
                    </a:lnTo>
                    <a:lnTo>
                      <a:pt x="2291" y="101"/>
                    </a:lnTo>
                    <a:lnTo>
                      <a:pt x="2291" y="101"/>
                    </a:lnTo>
                    <a:lnTo>
                      <a:pt x="2299" y="100"/>
                    </a:lnTo>
                    <a:lnTo>
                      <a:pt x="2306" y="101"/>
                    </a:lnTo>
                    <a:lnTo>
                      <a:pt x="2322" y="103"/>
                    </a:lnTo>
                    <a:lnTo>
                      <a:pt x="2322" y="103"/>
                    </a:lnTo>
                    <a:lnTo>
                      <a:pt x="2335" y="100"/>
                    </a:lnTo>
                    <a:lnTo>
                      <a:pt x="2344" y="98"/>
                    </a:lnTo>
                    <a:lnTo>
                      <a:pt x="2349" y="94"/>
                    </a:lnTo>
                    <a:lnTo>
                      <a:pt x="2355" y="89"/>
                    </a:lnTo>
                    <a:lnTo>
                      <a:pt x="2357" y="83"/>
                    </a:lnTo>
                    <a:lnTo>
                      <a:pt x="2357" y="78"/>
                    </a:lnTo>
                    <a:lnTo>
                      <a:pt x="2349" y="72"/>
                    </a:lnTo>
                    <a:lnTo>
                      <a:pt x="2349" y="72"/>
                    </a:lnTo>
                    <a:lnTo>
                      <a:pt x="2340" y="69"/>
                    </a:lnTo>
                    <a:lnTo>
                      <a:pt x="2328" y="67"/>
                    </a:lnTo>
                    <a:lnTo>
                      <a:pt x="2315" y="67"/>
                    </a:lnTo>
                    <a:lnTo>
                      <a:pt x="2304" y="69"/>
                    </a:lnTo>
                    <a:lnTo>
                      <a:pt x="2304" y="69"/>
                    </a:lnTo>
                    <a:lnTo>
                      <a:pt x="2297" y="71"/>
                    </a:lnTo>
                    <a:lnTo>
                      <a:pt x="2290" y="74"/>
                    </a:lnTo>
                    <a:lnTo>
                      <a:pt x="2282" y="78"/>
                    </a:lnTo>
                    <a:lnTo>
                      <a:pt x="2275" y="80"/>
                    </a:lnTo>
                    <a:lnTo>
                      <a:pt x="2275" y="80"/>
                    </a:lnTo>
                    <a:lnTo>
                      <a:pt x="2268" y="80"/>
                    </a:lnTo>
                    <a:lnTo>
                      <a:pt x="2259" y="80"/>
                    </a:lnTo>
                    <a:lnTo>
                      <a:pt x="2250" y="80"/>
                    </a:lnTo>
                    <a:lnTo>
                      <a:pt x="2241" y="81"/>
                    </a:lnTo>
                    <a:lnTo>
                      <a:pt x="2241" y="81"/>
                    </a:lnTo>
                    <a:lnTo>
                      <a:pt x="2232" y="89"/>
                    </a:lnTo>
                    <a:lnTo>
                      <a:pt x="2226" y="90"/>
                    </a:lnTo>
                    <a:lnTo>
                      <a:pt x="2221" y="92"/>
                    </a:lnTo>
                    <a:lnTo>
                      <a:pt x="2221" y="92"/>
                    </a:lnTo>
                    <a:lnTo>
                      <a:pt x="2206" y="94"/>
                    </a:lnTo>
                    <a:lnTo>
                      <a:pt x="2199" y="96"/>
                    </a:lnTo>
                    <a:lnTo>
                      <a:pt x="2196" y="94"/>
                    </a:lnTo>
                    <a:lnTo>
                      <a:pt x="2196" y="94"/>
                    </a:lnTo>
                    <a:lnTo>
                      <a:pt x="2192" y="92"/>
                    </a:lnTo>
                    <a:lnTo>
                      <a:pt x="2192" y="90"/>
                    </a:lnTo>
                    <a:lnTo>
                      <a:pt x="2194" y="89"/>
                    </a:lnTo>
                    <a:lnTo>
                      <a:pt x="2203" y="85"/>
                    </a:lnTo>
                    <a:lnTo>
                      <a:pt x="2203" y="85"/>
                    </a:lnTo>
                    <a:lnTo>
                      <a:pt x="2212" y="81"/>
                    </a:lnTo>
                    <a:lnTo>
                      <a:pt x="2215" y="76"/>
                    </a:lnTo>
                    <a:lnTo>
                      <a:pt x="2215" y="74"/>
                    </a:lnTo>
                    <a:lnTo>
                      <a:pt x="2215" y="71"/>
                    </a:lnTo>
                    <a:lnTo>
                      <a:pt x="2215" y="71"/>
                    </a:lnTo>
                    <a:lnTo>
                      <a:pt x="2214" y="69"/>
                    </a:lnTo>
                    <a:lnTo>
                      <a:pt x="2210" y="67"/>
                    </a:lnTo>
                    <a:lnTo>
                      <a:pt x="2203" y="65"/>
                    </a:lnTo>
                    <a:lnTo>
                      <a:pt x="2196" y="67"/>
                    </a:lnTo>
                    <a:lnTo>
                      <a:pt x="2190" y="69"/>
                    </a:lnTo>
                    <a:lnTo>
                      <a:pt x="2190" y="69"/>
                    </a:lnTo>
                    <a:lnTo>
                      <a:pt x="2181" y="74"/>
                    </a:lnTo>
                    <a:lnTo>
                      <a:pt x="2176" y="76"/>
                    </a:lnTo>
                    <a:lnTo>
                      <a:pt x="2170" y="76"/>
                    </a:lnTo>
                    <a:lnTo>
                      <a:pt x="2170" y="76"/>
                    </a:lnTo>
                    <a:lnTo>
                      <a:pt x="2165" y="74"/>
                    </a:lnTo>
                    <a:lnTo>
                      <a:pt x="2159" y="72"/>
                    </a:lnTo>
                    <a:lnTo>
                      <a:pt x="2159" y="72"/>
                    </a:lnTo>
                    <a:lnTo>
                      <a:pt x="2159" y="67"/>
                    </a:lnTo>
                    <a:lnTo>
                      <a:pt x="2158" y="65"/>
                    </a:lnTo>
                    <a:lnTo>
                      <a:pt x="2158" y="63"/>
                    </a:lnTo>
                    <a:lnTo>
                      <a:pt x="2158" y="63"/>
                    </a:lnTo>
                    <a:lnTo>
                      <a:pt x="2150" y="63"/>
                    </a:lnTo>
                    <a:lnTo>
                      <a:pt x="2145" y="62"/>
                    </a:lnTo>
                    <a:lnTo>
                      <a:pt x="2132" y="63"/>
                    </a:lnTo>
                    <a:lnTo>
                      <a:pt x="2132" y="63"/>
                    </a:lnTo>
                    <a:lnTo>
                      <a:pt x="2123" y="67"/>
                    </a:lnTo>
                    <a:lnTo>
                      <a:pt x="2123" y="67"/>
                    </a:lnTo>
                    <a:lnTo>
                      <a:pt x="2116" y="67"/>
                    </a:lnTo>
                    <a:lnTo>
                      <a:pt x="2109" y="65"/>
                    </a:lnTo>
                    <a:lnTo>
                      <a:pt x="2109" y="65"/>
                    </a:lnTo>
                    <a:lnTo>
                      <a:pt x="2103" y="63"/>
                    </a:lnTo>
                    <a:lnTo>
                      <a:pt x="2101" y="62"/>
                    </a:lnTo>
                    <a:lnTo>
                      <a:pt x="2101" y="60"/>
                    </a:lnTo>
                    <a:lnTo>
                      <a:pt x="2101" y="60"/>
                    </a:lnTo>
                    <a:lnTo>
                      <a:pt x="2105" y="58"/>
                    </a:lnTo>
                    <a:lnTo>
                      <a:pt x="2109" y="56"/>
                    </a:lnTo>
                    <a:lnTo>
                      <a:pt x="2118" y="56"/>
                    </a:lnTo>
                    <a:lnTo>
                      <a:pt x="2118" y="56"/>
                    </a:lnTo>
                    <a:lnTo>
                      <a:pt x="2132" y="56"/>
                    </a:lnTo>
                    <a:lnTo>
                      <a:pt x="2148" y="56"/>
                    </a:lnTo>
                    <a:lnTo>
                      <a:pt x="2148" y="56"/>
                    </a:lnTo>
                    <a:lnTo>
                      <a:pt x="2159" y="52"/>
                    </a:lnTo>
                    <a:lnTo>
                      <a:pt x="2172" y="52"/>
                    </a:lnTo>
                    <a:lnTo>
                      <a:pt x="2172" y="52"/>
                    </a:lnTo>
                    <a:lnTo>
                      <a:pt x="2190" y="54"/>
                    </a:lnTo>
                    <a:lnTo>
                      <a:pt x="2210" y="56"/>
                    </a:lnTo>
                    <a:lnTo>
                      <a:pt x="2210" y="56"/>
                    </a:lnTo>
                    <a:lnTo>
                      <a:pt x="2215" y="56"/>
                    </a:lnTo>
                    <a:lnTo>
                      <a:pt x="2221" y="56"/>
                    </a:lnTo>
                    <a:lnTo>
                      <a:pt x="2226" y="54"/>
                    </a:lnTo>
                    <a:lnTo>
                      <a:pt x="2230" y="51"/>
                    </a:lnTo>
                    <a:lnTo>
                      <a:pt x="2230" y="51"/>
                    </a:lnTo>
                    <a:lnTo>
                      <a:pt x="2230" y="45"/>
                    </a:lnTo>
                    <a:lnTo>
                      <a:pt x="2230" y="43"/>
                    </a:lnTo>
                    <a:lnTo>
                      <a:pt x="2226" y="40"/>
                    </a:lnTo>
                    <a:lnTo>
                      <a:pt x="2223" y="38"/>
                    </a:lnTo>
                    <a:lnTo>
                      <a:pt x="2223" y="38"/>
                    </a:lnTo>
                    <a:lnTo>
                      <a:pt x="2219" y="38"/>
                    </a:lnTo>
                    <a:lnTo>
                      <a:pt x="2215" y="36"/>
                    </a:lnTo>
                    <a:lnTo>
                      <a:pt x="2215" y="36"/>
                    </a:lnTo>
                    <a:lnTo>
                      <a:pt x="2212" y="34"/>
                    </a:lnTo>
                    <a:lnTo>
                      <a:pt x="2206" y="31"/>
                    </a:lnTo>
                    <a:lnTo>
                      <a:pt x="2206" y="31"/>
                    </a:lnTo>
                    <a:lnTo>
                      <a:pt x="2201" y="33"/>
                    </a:lnTo>
                    <a:lnTo>
                      <a:pt x="2194" y="33"/>
                    </a:lnTo>
                    <a:lnTo>
                      <a:pt x="2188" y="34"/>
                    </a:lnTo>
                    <a:lnTo>
                      <a:pt x="2183" y="34"/>
                    </a:lnTo>
                    <a:lnTo>
                      <a:pt x="2183" y="34"/>
                    </a:lnTo>
                    <a:lnTo>
                      <a:pt x="2183" y="29"/>
                    </a:lnTo>
                    <a:lnTo>
                      <a:pt x="2185" y="24"/>
                    </a:lnTo>
                    <a:lnTo>
                      <a:pt x="2185" y="24"/>
                    </a:lnTo>
                    <a:lnTo>
                      <a:pt x="2183" y="22"/>
                    </a:lnTo>
                    <a:lnTo>
                      <a:pt x="2181" y="18"/>
                    </a:lnTo>
                    <a:lnTo>
                      <a:pt x="2176" y="16"/>
                    </a:lnTo>
                    <a:lnTo>
                      <a:pt x="2170" y="16"/>
                    </a:lnTo>
                    <a:lnTo>
                      <a:pt x="2165" y="18"/>
                    </a:lnTo>
                    <a:lnTo>
                      <a:pt x="2165" y="18"/>
                    </a:lnTo>
                    <a:lnTo>
                      <a:pt x="2158" y="24"/>
                    </a:lnTo>
                    <a:lnTo>
                      <a:pt x="2154" y="25"/>
                    </a:lnTo>
                    <a:lnTo>
                      <a:pt x="2152" y="25"/>
                    </a:lnTo>
                    <a:lnTo>
                      <a:pt x="2152" y="25"/>
                    </a:lnTo>
                    <a:lnTo>
                      <a:pt x="2150" y="24"/>
                    </a:lnTo>
                    <a:lnTo>
                      <a:pt x="2150" y="22"/>
                    </a:lnTo>
                    <a:lnTo>
                      <a:pt x="2152" y="16"/>
                    </a:lnTo>
                    <a:lnTo>
                      <a:pt x="2154" y="11"/>
                    </a:lnTo>
                    <a:lnTo>
                      <a:pt x="2154" y="9"/>
                    </a:lnTo>
                    <a:lnTo>
                      <a:pt x="2150" y="7"/>
                    </a:lnTo>
                    <a:lnTo>
                      <a:pt x="2150" y="7"/>
                    </a:lnTo>
                    <a:lnTo>
                      <a:pt x="2147" y="7"/>
                    </a:lnTo>
                    <a:lnTo>
                      <a:pt x="2145" y="9"/>
                    </a:lnTo>
                    <a:lnTo>
                      <a:pt x="2145" y="9"/>
                    </a:lnTo>
                    <a:lnTo>
                      <a:pt x="2139" y="9"/>
                    </a:lnTo>
                    <a:lnTo>
                      <a:pt x="2136" y="9"/>
                    </a:lnTo>
                    <a:lnTo>
                      <a:pt x="2127" y="5"/>
                    </a:lnTo>
                    <a:lnTo>
                      <a:pt x="2127" y="5"/>
                    </a:lnTo>
                    <a:lnTo>
                      <a:pt x="2121" y="5"/>
                    </a:lnTo>
                    <a:lnTo>
                      <a:pt x="2118" y="5"/>
                    </a:lnTo>
                    <a:lnTo>
                      <a:pt x="2109" y="7"/>
                    </a:lnTo>
                    <a:lnTo>
                      <a:pt x="2109" y="7"/>
                    </a:lnTo>
                    <a:lnTo>
                      <a:pt x="2096" y="11"/>
                    </a:lnTo>
                    <a:lnTo>
                      <a:pt x="2089" y="11"/>
                    </a:lnTo>
                    <a:lnTo>
                      <a:pt x="2082" y="11"/>
                    </a:lnTo>
                    <a:lnTo>
                      <a:pt x="2082" y="11"/>
                    </a:lnTo>
                    <a:lnTo>
                      <a:pt x="2072" y="5"/>
                    </a:lnTo>
                    <a:lnTo>
                      <a:pt x="2067" y="2"/>
                    </a:lnTo>
                    <a:lnTo>
                      <a:pt x="2062" y="2"/>
                    </a:lnTo>
                    <a:lnTo>
                      <a:pt x="2062" y="2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24" y="0"/>
                    </a:lnTo>
                    <a:lnTo>
                      <a:pt x="2015" y="0"/>
                    </a:lnTo>
                    <a:lnTo>
                      <a:pt x="2015" y="0"/>
                    </a:lnTo>
                    <a:lnTo>
                      <a:pt x="2005" y="4"/>
                    </a:lnTo>
                    <a:lnTo>
                      <a:pt x="1996" y="7"/>
                    </a:lnTo>
                    <a:lnTo>
                      <a:pt x="1996" y="7"/>
                    </a:lnTo>
                    <a:lnTo>
                      <a:pt x="1989" y="7"/>
                    </a:lnTo>
                    <a:lnTo>
                      <a:pt x="1982" y="7"/>
                    </a:lnTo>
                    <a:lnTo>
                      <a:pt x="1982" y="7"/>
                    </a:lnTo>
                    <a:lnTo>
                      <a:pt x="1978" y="7"/>
                    </a:lnTo>
                    <a:lnTo>
                      <a:pt x="1977" y="9"/>
                    </a:lnTo>
                    <a:lnTo>
                      <a:pt x="1973" y="13"/>
                    </a:lnTo>
                    <a:lnTo>
                      <a:pt x="1973" y="13"/>
                    </a:lnTo>
                    <a:lnTo>
                      <a:pt x="1969" y="14"/>
                    </a:lnTo>
                    <a:lnTo>
                      <a:pt x="1966" y="14"/>
                    </a:lnTo>
                    <a:lnTo>
                      <a:pt x="1960" y="14"/>
                    </a:lnTo>
                    <a:lnTo>
                      <a:pt x="1957" y="13"/>
                    </a:lnTo>
                    <a:lnTo>
                      <a:pt x="1957" y="13"/>
                    </a:lnTo>
                    <a:lnTo>
                      <a:pt x="1953" y="14"/>
                    </a:lnTo>
                    <a:lnTo>
                      <a:pt x="1951" y="18"/>
                    </a:lnTo>
                    <a:lnTo>
                      <a:pt x="1949" y="22"/>
                    </a:lnTo>
                    <a:lnTo>
                      <a:pt x="1949" y="25"/>
                    </a:lnTo>
                    <a:lnTo>
                      <a:pt x="1949" y="25"/>
                    </a:lnTo>
                    <a:lnTo>
                      <a:pt x="1946" y="27"/>
                    </a:lnTo>
                    <a:lnTo>
                      <a:pt x="1942" y="27"/>
                    </a:lnTo>
                    <a:lnTo>
                      <a:pt x="1937" y="25"/>
                    </a:lnTo>
                    <a:lnTo>
                      <a:pt x="1937" y="25"/>
                    </a:lnTo>
                    <a:lnTo>
                      <a:pt x="1931" y="27"/>
                    </a:lnTo>
                    <a:lnTo>
                      <a:pt x="1928" y="31"/>
                    </a:lnTo>
                    <a:lnTo>
                      <a:pt x="1928" y="31"/>
                    </a:lnTo>
                    <a:lnTo>
                      <a:pt x="1924" y="29"/>
                    </a:lnTo>
                    <a:lnTo>
                      <a:pt x="1922" y="27"/>
                    </a:lnTo>
                    <a:lnTo>
                      <a:pt x="1919" y="24"/>
                    </a:lnTo>
                    <a:lnTo>
                      <a:pt x="1919" y="24"/>
                    </a:lnTo>
                    <a:lnTo>
                      <a:pt x="1913" y="20"/>
                    </a:lnTo>
                    <a:lnTo>
                      <a:pt x="1906" y="18"/>
                    </a:lnTo>
                    <a:lnTo>
                      <a:pt x="1906" y="18"/>
                    </a:lnTo>
                    <a:lnTo>
                      <a:pt x="1895" y="16"/>
                    </a:lnTo>
                    <a:lnTo>
                      <a:pt x="1891" y="18"/>
                    </a:lnTo>
                    <a:lnTo>
                      <a:pt x="1886" y="20"/>
                    </a:lnTo>
                    <a:lnTo>
                      <a:pt x="1886" y="20"/>
                    </a:lnTo>
                    <a:lnTo>
                      <a:pt x="1882" y="24"/>
                    </a:lnTo>
                    <a:lnTo>
                      <a:pt x="1881" y="29"/>
                    </a:lnTo>
                    <a:lnTo>
                      <a:pt x="1881" y="29"/>
                    </a:lnTo>
                    <a:lnTo>
                      <a:pt x="1882" y="34"/>
                    </a:lnTo>
                    <a:lnTo>
                      <a:pt x="1881" y="36"/>
                    </a:lnTo>
                    <a:lnTo>
                      <a:pt x="1879" y="38"/>
                    </a:lnTo>
                    <a:lnTo>
                      <a:pt x="1879" y="38"/>
                    </a:lnTo>
                    <a:lnTo>
                      <a:pt x="1873" y="40"/>
                    </a:lnTo>
                    <a:lnTo>
                      <a:pt x="1866" y="38"/>
                    </a:lnTo>
                    <a:lnTo>
                      <a:pt x="1861" y="36"/>
                    </a:lnTo>
                    <a:lnTo>
                      <a:pt x="1855" y="38"/>
                    </a:lnTo>
                    <a:lnTo>
                      <a:pt x="1855" y="38"/>
                    </a:lnTo>
                    <a:lnTo>
                      <a:pt x="1850" y="40"/>
                    </a:lnTo>
                    <a:lnTo>
                      <a:pt x="1846" y="43"/>
                    </a:lnTo>
                    <a:lnTo>
                      <a:pt x="1846" y="43"/>
                    </a:lnTo>
                    <a:lnTo>
                      <a:pt x="1841" y="43"/>
                    </a:lnTo>
                    <a:lnTo>
                      <a:pt x="1835" y="47"/>
                    </a:lnTo>
                    <a:lnTo>
                      <a:pt x="1835" y="47"/>
                    </a:lnTo>
                    <a:lnTo>
                      <a:pt x="1834" y="49"/>
                    </a:lnTo>
                    <a:lnTo>
                      <a:pt x="1834" y="52"/>
                    </a:lnTo>
                    <a:lnTo>
                      <a:pt x="1835" y="56"/>
                    </a:lnTo>
                    <a:lnTo>
                      <a:pt x="1837" y="58"/>
                    </a:lnTo>
                    <a:lnTo>
                      <a:pt x="1837" y="58"/>
                    </a:lnTo>
                    <a:lnTo>
                      <a:pt x="1852" y="67"/>
                    </a:lnTo>
                    <a:lnTo>
                      <a:pt x="1859" y="72"/>
                    </a:lnTo>
                    <a:lnTo>
                      <a:pt x="1861" y="76"/>
                    </a:lnTo>
                    <a:lnTo>
                      <a:pt x="1859" y="80"/>
                    </a:lnTo>
                    <a:lnTo>
                      <a:pt x="1859" y="80"/>
                    </a:lnTo>
                    <a:lnTo>
                      <a:pt x="1855" y="81"/>
                    </a:lnTo>
                    <a:lnTo>
                      <a:pt x="1852" y="81"/>
                    </a:lnTo>
                    <a:lnTo>
                      <a:pt x="1843" y="81"/>
                    </a:lnTo>
                    <a:lnTo>
                      <a:pt x="1843" y="81"/>
                    </a:lnTo>
                    <a:lnTo>
                      <a:pt x="1839" y="80"/>
                    </a:lnTo>
                    <a:lnTo>
                      <a:pt x="1835" y="76"/>
                    </a:lnTo>
                    <a:lnTo>
                      <a:pt x="1830" y="69"/>
                    </a:lnTo>
                    <a:lnTo>
                      <a:pt x="1830" y="69"/>
                    </a:lnTo>
                    <a:lnTo>
                      <a:pt x="1823" y="60"/>
                    </a:lnTo>
                    <a:lnTo>
                      <a:pt x="1817" y="54"/>
                    </a:lnTo>
                    <a:lnTo>
                      <a:pt x="1812" y="52"/>
                    </a:lnTo>
                    <a:lnTo>
                      <a:pt x="1812" y="52"/>
                    </a:lnTo>
                    <a:lnTo>
                      <a:pt x="1806" y="51"/>
                    </a:lnTo>
                    <a:lnTo>
                      <a:pt x="1799" y="51"/>
                    </a:lnTo>
                    <a:lnTo>
                      <a:pt x="1794" y="52"/>
                    </a:lnTo>
                    <a:lnTo>
                      <a:pt x="1790" y="56"/>
                    </a:lnTo>
                    <a:lnTo>
                      <a:pt x="1790" y="56"/>
                    </a:lnTo>
                    <a:lnTo>
                      <a:pt x="1788" y="60"/>
                    </a:lnTo>
                    <a:lnTo>
                      <a:pt x="1788" y="63"/>
                    </a:lnTo>
                    <a:lnTo>
                      <a:pt x="1790" y="71"/>
                    </a:lnTo>
                    <a:lnTo>
                      <a:pt x="1790" y="71"/>
                    </a:lnTo>
                    <a:lnTo>
                      <a:pt x="1790" y="76"/>
                    </a:lnTo>
                    <a:lnTo>
                      <a:pt x="1786" y="80"/>
                    </a:lnTo>
                    <a:lnTo>
                      <a:pt x="1786" y="80"/>
                    </a:lnTo>
                    <a:lnTo>
                      <a:pt x="1776" y="81"/>
                    </a:lnTo>
                    <a:lnTo>
                      <a:pt x="1770" y="81"/>
                    </a:lnTo>
                    <a:lnTo>
                      <a:pt x="1765" y="81"/>
                    </a:lnTo>
                    <a:lnTo>
                      <a:pt x="1765" y="81"/>
                    </a:lnTo>
                    <a:lnTo>
                      <a:pt x="1761" y="78"/>
                    </a:lnTo>
                    <a:lnTo>
                      <a:pt x="1758" y="74"/>
                    </a:lnTo>
                    <a:lnTo>
                      <a:pt x="1758" y="74"/>
                    </a:lnTo>
                    <a:lnTo>
                      <a:pt x="1754" y="72"/>
                    </a:lnTo>
                    <a:lnTo>
                      <a:pt x="1750" y="72"/>
                    </a:lnTo>
                    <a:lnTo>
                      <a:pt x="1750" y="72"/>
                    </a:lnTo>
                    <a:lnTo>
                      <a:pt x="1748" y="74"/>
                    </a:lnTo>
                    <a:lnTo>
                      <a:pt x="1747" y="76"/>
                    </a:lnTo>
                    <a:lnTo>
                      <a:pt x="1747" y="76"/>
                    </a:lnTo>
                    <a:lnTo>
                      <a:pt x="1741" y="78"/>
                    </a:lnTo>
                    <a:lnTo>
                      <a:pt x="1739" y="76"/>
                    </a:lnTo>
                    <a:lnTo>
                      <a:pt x="1736" y="74"/>
                    </a:lnTo>
                    <a:lnTo>
                      <a:pt x="1734" y="71"/>
                    </a:lnTo>
                    <a:lnTo>
                      <a:pt x="1730" y="63"/>
                    </a:lnTo>
                    <a:lnTo>
                      <a:pt x="1727" y="58"/>
                    </a:lnTo>
                    <a:lnTo>
                      <a:pt x="1727" y="58"/>
                    </a:lnTo>
                    <a:lnTo>
                      <a:pt x="1723" y="56"/>
                    </a:lnTo>
                    <a:lnTo>
                      <a:pt x="1720" y="58"/>
                    </a:lnTo>
                    <a:lnTo>
                      <a:pt x="1712" y="62"/>
                    </a:lnTo>
                    <a:lnTo>
                      <a:pt x="1712" y="62"/>
                    </a:lnTo>
                    <a:lnTo>
                      <a:pt x="1705" y="62"/>
                    </a:lnTo>
                    <a:lnTo>
                      <a:pt x="1698" y="62"/>
                    </a:lnTo>
                    <a:lnTo>
                      <a:pt x="1698" y="62"/>
                    </a:lnTo>
                    <a:lnTo>
                      <a:pt x="1691" y="63"/>
                    </a:lnTo>
                    <a:lnTo>
                      <a:pt x="1685" y="65"/>
                    </a:lnTo>
                    <a:lnTo>
                      <a:pt x="1685" y="65"/>
                    </a:lnTo>
                    <a:lnTo>
                      <a:pt x="1674" y="63"/>
                    </a:lnTo>
                    <a:lnTo>
                      <a:pt x="1663" y="62"/>
                    </a:lnTo>
                    <a:lnTo>
                      <a:pt x="1663" y="62"/>
                    </a:lnTo>
                    <a:lnTo>
                      <a:pt x="1651" y="63"/>
                    </a:lnTo>
                    <a:lnTo>
                      <a:pt x="1645" y="65"/>
                    </a:lnTo>
                    <a:lnTo>
                      <a:pt x="1642" y="69"/>
                    </a:lnTo>
                    <a:lnTo>
                      <a:pt x="1642" y="69"/>
                    </a:lnTo>
                    <a:lnTo>
                      <a:pt x="1642" y="72"/>
                    </a:lnTo>
                    <a:lnTo>
                      <a:pt x="1642" y="78"/>
                    </a:lnTo>
                    <a:lnTo>
                      <a:pt x="1643" y="81"/>
                    </a:lnTo>
                    <a:lnTo>
                      <a:pt x="1642" y="85"/>
                    </a:lnTo>
                    <a:lnTo>
                      <a:pt x="1642" y="85"/>
                    </a:lnTo>
                    <a:lnTo>
                      <a:pt x="1640" y="87"/>
                    </a:lnTo>
                    <a:lnTo>
                      <a:pt x="1640" y="87"/>
                    </a:lnTo>
                    <a:lnTo>
                      <a:pt x="1636" y="85"/>
                    </a:lnTo>
                    <a:lnTo>
                      <a:pt x="1633" y="78"/>
                    </a:lnTo>
                    <a:lnTo>
                      <a:pt x="1633" y="78"/>
                    </a:lnTo>
                    <a:lnTo>
                      <a:pt x="1629" y="72"/>
                    </a:lnTo>
                    <a:lnTo>
                      <a:pt x="1624" y="72"/>
                    </a:lnTo>
                    <a:lnTo>
                      <a:pt x="1618" y="74"/>
                    </a:lnTo>
                    <a:lnTo>
                      <a:pt x="1613" y="78"/>
                    </a:lnTo>
                    <a:lnTo>
                      <a:pt x="1613" y="78"/>
                    </a:lnTo>
                    <a:lnTo>
                      <a:pt x="1611" y="81"/>
                    </a:lnTo>
                    <a:lnTo>
                      <a:pt x="1611" y="83"/>
                    </a:lnTo>
                    <a:lnTo>
                      <a:pt x="1615" y="90"/>
                    </a:lnTo>
                    <a:lnTo>
                      <a:pt x="1615" y="90"/>
                    </a:lnTo>
                    <a:lnTo>
                      <a:pt x="1616" y="94"/>
                    </a:lnTo>
                    <a:lnTo>
                      <a:pt x="1615" y="96"/>
                    </a:lnTo>
                    <a:lnTo>
                      <a:pt x="1611" y="96"/>
                    </a:lnTo>
                    <a:lnTo>
                      <a:pt x="1602" y="96"/>
                    </a:lnTo>
                    <a:lnTo>
                      <a:pt x="1602" y="96"/>
                    </a:lnTo>
                    <a:lnTo>
                      <a:pt x="1589" y="98"/>
                    </a:lnTo>
                    <a:lnTo>
                      <a:pt x="1577" y="101"/>
                    </a:lnTo>
                    <a:lnTo>
                      <a:pt x="1566" y="105"/>
                    </a:lnTo>
                    <a:lnTo>
                      <a:pt x="1553" y="107"/>
                    </a:lnTo>
                    <a:lnTo>
                      <a:pt x="1553" y="107"/>
                    </a:lnTo>
                    <a:lnTo>
                      <a:pt x="1542" y="109"/>
                    </a:lnTo>
                    <a:lnTo>
                      <a:pt x="1531" y="110"/>
                    </a:lnTo>
                    <a:lnTo>
                      <a:pt x="1531" y="110"/>
                    </a:lnTo>
                    <a:lnTo>
                      <a:pt x="1528" y="114"/>
                    </a:lnTo>
                    <a:lnTo>
                      <a:pt x="1524" y="118"/>
                    </a:lnTo>
                    <a:lnTo>
                      <a:pt x="1524" y="121"/>
                    </a:lnTo>
                    <a:lnTo>
                      <a:pt x="1528" y="125"/>
                    </a:lnTo>
                    <a:lnTo>
                      <a:pt x="1528" y="125"/>
                    </a:lnTo>
                    <a:lnTo>
                      <a:pt x="1537" y="127"/>
                    </a:lnTo>
                    <a:lnTo>
                      <a:pt x="1544" y="128"/>
                    </a:lnTo>
                    <a:lnTo>
                      <a:pt x="1551" y="127"/>
                    </a:lnTo>
                    <a:lnTo>
                      <a:pt x="1560" y="125"/>
                    </a:lnTo>
                    <a:lnTo>
                      <a:pt x="1560" y="125"/>
                    </a:lnTo>
                    <a:lnTo>
                      <a:pt x="1564" y="123"/>
                    </a:lnTo>
                    <a:lnTo>
                      <a:pt x="1569" y="123"/>
                    </a:lnTo>
                    <a:lnTo>
                      <a:pt x="1573" y="125"/>
                    </a:lnTo>
                    <a:lnTo>
                      <a:pt x="1577" y="128"/>
                    </a:lnTo>
                    <a:lnTo>
                      <a:pt x="1577" y="128"/>
                    </a:lnTo>
                    <a:lnTo>
                      <a:pt x="1577" y="136"/>
                    </a:lnTo>
                    <a:lnTo>
                      <a:pt x="1577" y="143"/>
                    </a:lnTo>
                    <a:lnTo>
                      <a:pt x="1573" y="150"/>
                    </a:lnTo>
                    <a:lnTo>
                      <a:pt x="1567" y="156"/>
                    </a:lnTo>
                    <a:lnTo>
                      <a:pt x="1567" y="156"/>
                    </a:lnTo>
                    <a:lnTo>
                      <a:pt x="1557" y="157"/>
                    </a:lnTo>
                    <a:lnTo>
                      <a:pt x="1544" y="157"/>
                    </a:lnTo>
                    <a:lnTo>
                      <a:pt x="1544" y="157"/>
                    </a:lnTo>
                    <a:lnTo>
                      <a:pt x="1535" y="157"/>
                    </a:lnTo>
                    <a:lnTo>
                      <a:pt x="1535" y="157"/>
                    </a:lnTo>
                    <a:lnTo>
                      <a:pt x="1531" y="159"/>
                    </a:lnTo>
                    <a:lnTo>
                      <a:pt x="1528" y="163"/>
                    </a:lnTo>
                    <a:lnTo>
                      <a:pt x="1528" y="163"/>
                    </a:lnTo>
                    <a:lnTo>
                      <a:pt x="1519" y="166"/>
                    </a:lnTo>
                    <a:lnTo>
                      <a:pt x="1508" y="168"/>
                    </a:lnTo>
                    <a:lnTo>
                      <a:pt x="1497" y="170"/>
                    </a:lnTo>
                    <a:lnTo>
                      <a:pt x="1486" y="168"/>
                    </a:lnTo>
                    <a:lnTo>
                      <a:pt x="1486" y="168"/>
                    </a:lnTo>
                    <a:lnTo>
                      <a:pt x="1477" y="168"/>
                    </a:lnTo>
                    <a:lnTo>
                      <a:pt x="1470" y="172"/>
                    </a:lnTo>
                    <a:lnTo>
                      <a:pt x="1470" y="172"/>
                    </a:lnTo>
                    <a:lnTo>
                      <a:pt x="1466" y="176"/>
                    </a:lnTo>
                    <a:lnTo>
                      <a:pt x="1464" y="179"/>
                    </a:lnTo>
                    <a:lnTo>
                      <a:pt x="1462" y="183"/>
                    </a:lnTo>
                    <a:lnTo>
                      <a:pt x="1462" y="188"/>
                    </a:lnTo>
                    <a:lnTo>
                      <a:pt x="1464" y="194"/>
                    </a:lnTo>
                    <a:lnTo>
                      <a:pt x="1466" y="197"/>
                    </a:lnTo>
                    <a:lnTo>
                      <a:pt x="1468" y="203"/>
                    </a:lnTo>
                    <a:lnTo>
                      <a:pt x="1473" y="204"/>
                    </a:lnTo>
                    <a:lnTo>
                      <a:pt x="1473" y="204"/>
                    </a:lnTo>
                    <a:lnTo>
                      <a:pt x="1481" y="208"/>
                    </a:lnTo>
                    <a:lnTo>
                      <a:pt x="1488" y="208"/>
                    </a:lnTo>
                    <a:lnTo>
                      <a:pt x="1497" y="206"/>
                    </a:lnTo>
                    <a:lnTo>
                      <a:pt x="1504" y="203"/>
                    </a:lnTo>
                    <a:lnTo>
                      <a:pt x="1504" y="203"/>
                    </a:lnTo>
                    <a:lnTo>
                      <a:pt x="1510" y="201"/>
                    </a:lnTo>
                    <a:lnTo>
                      <a:pt x="1515" y="201"/>
                    </a:lnTo>
                    <a:lnTo>
                      <a:pt x="1515" y="201"/>
                    </a:lnTo>
                    <a:lnTo>
                      <a:pt x="1522" y="199"/>
                    </a:lnTo>
                    <a:lnTo>
                      <a:pt x="1531" y="199"/>
                    </a:lnTo>
                    <a:lnTo>
                      <a:pt x="1531" y="199"/>
                    </a:lnTo>
                    <a:lnTo>
                      <a:pt x="1537" y="203"/>
                    </a:lnTo>
                    <a:lnTo>
                      <a:pt x="1539" y="204"/>
                    </a:lnTo>
                    <a:lnTo>
                      <a:pt x="1539" y="208"/>
                    </a:lnTo>
                    <a:lnTo>
                      <a:pt x="1539" y="208"/>
                    </a:lnTo>
                    <a:lnTo>
                      <a:pt x="1537" y="212"/>
                    </a:lnTo>
                    <a:lnTo>
                      <a:pt x="1535" y="214"/>
                    </a:lnTo>
                    <a:lnTo>
                      <a:pt x="1524" y="215"/>
                    </a:lnTo>
                    <a:lnTo>
                      <a:pt x="1513" y="214"/>
                    </a:lnTo>
                    <a:lnTo>
                      <a:pt x="1506" y="214"/>
                    </a:lnTo>
                    <a:lnTo>
                      <a:pt x="1506" y="214"/>
                    </a:lnTo>
                    <a:lnTo>
                      <a:pt x="1488" y="215"/>
                    </a:lnTo>
                    <a:lnTo>
                      <a:pt x="1481" y="219"/>
                    </a:lnTo>
                    <a:lnTo>
                      <a:pt x="1477" y="221"/>
                    </a:lnTo>
                    <a:lnTo>
                      <a:pt x="1473" y="224"/>
                    </a:lnTo>
                    <a:lnTo>
                      <a:pt x="1473" y="224"/>
                    </a:lnTo>
                    <a:lnTo>
                      <a:pt x="1473" y="230"/>
                    </a:lnTo>
                    <a:lnTo>
                      <a:pt x="1475" y="237"/>
                    </a:lnTo>
                    <a:lnTo>
                      <a:pt x="1479" y="241"/>
                    </a:lnTo>
                    <a:lnTo>
                      <a:pt x="1484" y="246"/>
                    </a:lnTo>
                    <a:lnTo>
                      <a:pt x="1484" y="246"/>
                    </a:lnTo>
                    <a:lnTo>
                      <a:pt x="1490" y="248"/>
                    </a:lnTo>
                    <a:lnTo>
                      <a:pt x="1497" y="252"/>
                    </a:lnTo>
                    <a:lnTo>
                      <a:pt x="1502" y="252"/>
                    </a:lnTo>
                    <a:lnTo>
                      <a:pt x="1510" y="252"/>
                    </a:lnTo>
                    <a:lnTo>
                      <a:pt x="1510" y="252"/>
                    </a:lnTo>
                    <a:lnTo>
                      <a:pt x="1517" y="248"/>
                    </a:lnTo>
                    <a:lnTo>
                      <a:pt x="1522" y="244"/>
                    </a:lnTo>
                    <a:lnTo>
                      <a:pt x="1529" y="241"/>
                    </a:lnTo>
                    <a:lnTo>
                      <a:pt x="1535" y="237"/>
                    </a:lnTo>
                    <a:lnTo>
                      <a:pt x="1535" y="237"/>
                    </a:lnTo>
                    <a:lnTo>
                      <a:pt x="1546" y="235"/>
                    </a:lnTo>
                    <a:lnTo>
                      <a:pt x="1555" y="235"/>
                    </a:lnTo>
                    <a:lnTo>
                      <a:pt x="1575" y="235"/>
                    </a:lnTo>
                    <a:lnTo>
                      <a:pt x="1596" y="239"/>
                    </a:lnTo>
                    <a:lnTo>
                      <a:pt x="1615" y="244"/>
                    </a:lnTo>
                    <a:lnTo>
                      <a:pt x="1615" y="244"/>
                    </a:lnTo>
                    <a:lnTo>
                      <a:pt x="1631" y="250"/>
                    </a:lnTo>
                    <a:lnTo>
                      <a:pt x="1645" y="259"/>
                    </a:lnTo>
                    <a:lnTo>
                      <a:pt x="1645" y="259"/>
                    </a:lnTo>
                    <a:lnTo>
                      <a:pt x="1660" y="268"/>
                    </a:lnTo>
                    <a:lnTo>
                      <a:pt x="1671" y="277"/>
                    </a:lnTo>
                    <a:lnTo>
                      <a:pt x="1671" y="277"/>
                    </a:lnTo>
                    <a:lnTo>
                      <a:pt x="1685" y="291"/>
                    </a:lnTo>
                    <a:lnTo>
                      <a:pt x="1696" y="306"/>
                    </a:lnTo>
                    <a:lnTo>
                      <a:pt x="1696" y="306"/>
                    </a:lnTo>
                    <a:lnTo>
                      <a:pt x="1703" y="318"/>
                    </a:lnTo>
                    <a:lnTo>
                      <a:pt x="1710" y="329"/>
                    </a:lnTo>
                    <a:lnTo>
                      <a:pt x="1714" y="337"/>
                    </a:lnTo>
                    <a:lnTo>
                      <a:pt x="1714" y="342"/>
                    </a:lnTo>
                    <a:lnTo>
                      <a:pt x="1714" y="349"/>
                    </a:lnTo>
                    <a:lnTo>
                      <a:pt x="1712" y="356"/>
                    </a:lnTo>
                    <a:lnTo>
                      <a:pt x="1712" y="356"/>
                    </a:lnTo>
                    <a:lnTo>
                      <a:pt x="1709" y="360"/>
                    </a:lnTo>
                    <a:lnTo>
                      <a:pt x="1707" y="362"/>
                    </a:lnTo>
                    <a:lnTo>
                      <a:pt x="1707" y="364"/>
                    </a:lnTo>
                    <a:lnTo>
                      <a:pt x="1707" y="364"/>
                    </a:lnTo>
                    <a:lnTo>
                      <a:pt x="1709" y="369"/>
                    </a:lnTo>
                    <a:lnTo>
                      <a:pt x="1712" y="373"/>
                    </a:lnTo>
                    <a:lnTo>
                      <a:pt x="1716" y="375"/>
                    </a:lnTo>
                    <a:lnTo>
                      <a:pt x="1721" y="375"/>
                    </a:lnTo>
                    <a:lnTo>
                      <a:pt x="1721" y="375"/>
                    </a:lnTo>
                    <a:lnTo>
                      <a:pt x="1734" y="375"/>
                    </a:lnTo>
                    <a:lnTo>
                      <a:pt x="1747" y="376"/>
                    </a:lnTo>
                    <a:lnTo>
                      <a:pt x="1752" y="378"/>
                    </a:lnTo>
                    <a:lnTo>
                      <a:pt x="1758" y="382"/>
                    </a:lnTo>
                    <a:lnTo>
                      <a:pt x="1761" y="385"/>
                    </a:lnTo>
                    <a:lnTo>
                      <a:pt x="1765" y="391"/>
                    </a:lnTo>
                    <a:lnTo>
                      <a:pt x="1765" y="391"/>
                    </a:lnTo>
                    <a:lnTo>
                      <a:pt x="1765" y="400"/>
                    </a:lnTo>
                    <a:lnTo>
                      <a:pt x="1765" y="404"/>
                    </a:lnTo>
                    <a:lnTo>
                      <a:pt x="1761" y="405"/>
                    </a:lnTo>
                    <a:lnTo>
                      <a:pt x="1761" y="405"/>
                    </a:lnTo>
                    <a:lnTo>
                      <a:pt x="1758" y="405"/>
                    </a:lnTo>
                    <a:lnTo>
                      <a:pt x="1752" y="404"/>
                    </a:lnTo>
                    <a:lnTo>
                      <a:pt x="1747" y="402"/>
                    </a:lnTo>
                    <a:lnTo>
                      <a:pt x="1741" y="400"/>
                    </a:lnTo>
                    <a:lnTo>
                      <a:pt x="1741" y="400"/>
                    </a:lnTo>
                    <a:lnTo>
                      <a:pt x="1729" y="400"/>
                    </a:lnTo>
                    <a:lnTo>
                      <a:pt x="1721" y="400"/>
                    </a:lnTo>
                    <a:lnTo>
                      <a:pt x="1720" y="402"/>
                    </a:lnTo>
                    <a:lnTo>
                      <a:pt x="1718" y="404"/>
                    </a:lnTo>
                    <a:lnTo>
                      <a:pt x="1718" y="404"/>
                    </a:lnTo>
                    <a:lnTo>
                      <a:pt x="1716" y="409"/>
                    </a:lnTo>
                    <a:lnTo>
                      <a:pt x="1720" y="411"/>
                    </a:lnTo>
                    <a:lnTo>
                      <a:pt x="1725" y="416"/>
                    </a:lnTo>
                    <a:lnTo>
                      <a:pt x="1725" y="416"/>
                    </a:lnTo>
                    <a:lnTo>
                      <a:pt x="1729" y="420"/>
                    </a:lnTo>
                    <a:lnTo>
                      <a:pt x="1730" y="423"/>
                    </a:lnTo>
                    <a:lnTo>
                      <a:pt x="1730" y="423"/>
                    </a:lnTo>
                    <a:lnTo>
                      <a:pt x="1725" y="427"/>
                    </a:lnTo>
                    <a:lnTo>
                      <a:pt x="1720" y="429"/>
                    </a:lnTo>
                    <a:lnTo>
                      <a:pt x="1718" y="431"/>
                    </a:lnTo>
                    <a:lnTo>
                      <a:pt x="1718" y="431"/>
                    </a:lnTo>
                    <a:lnTo>
                      <a:pt x="1718" y="436"/>
                    </a:lnTo>
                    <a:lnTo>
                      <a:pt x="1720" y="440"/>
                    </a:lnTo>
                    <a:lnTo>
                      <a:pt x="1723" y="442"/>
                    </a:lnTo>
                    <a:lnTo>
                      <a:pt x="1727" y="445"/>
                    </a:lnTo>
                    <a:lnTo>
                      <a:pt x="1727" y="445"/>
                    </a:lnTo>
                    <a:lnTo>
                      <a:pt x="1727" y="449"/>
                    </a:lnTo>
                    <a:lnTo>
                      <a:pt x="1725" y="451"/>
                    </a:lnTo>
                    <a:lnTo>
                      <a:pt x="1721" y="452"/>
                    </a:lnTo>
                    <a:lnTo>
                      <a:pt x="1721" y="456"/>
                    </a:lnTo>
                    <a:lnTo>
                      <a:pt x="1721" y="456"/>
                    </a:lnTo>
                    <a:lnTo>
                      <a:pt x="1723" y="461"/>
                    </a:lnTo>
                    <a:lnTo>
                      <a:pt x="1727" y="463"/>
                    </a:lnTo>
                    <a:lnTo>
                      <a:pt x="1732" y="465"/>
                    </a:lnTo>
                    <a:lnTo>
                      <a:pt x="1736" y="465"/>
                    </a:lnTo>
                    <a:lnTo>
                      <a:pt x="1736" y="465"/>
                    </a:lnTo>
                    <a:lnTo>
                      <a:pt x="1743" y="463"/>
                    </a:lnTo>
                    <a:lnTo>
                      <a:pt x="1745" y="460"/>
                    </a:lnTo>
                    <a:lnTo>
                      <a:pt x="1747" y="454"/>
                    </a:lnTo>
                    <a:lnTo>
                      <a:pt x="1745" y="449"/>
                    </a:lnTo>
                    <a:lnTo>
                      <a:pt x="1743" y="438"/>
                    </a:lnTo>
                    <a:lnTo>
                      <a:pt x="1743" y="432"/>
                    </a:lnTo>
                    <a:lnTo>
                      <a:pt x="1745" y="429"/>
                    </a:lnTo>
                    <a:lnTo>
                      <a:pt x="1745" y="429"/>
                    </a:lnTo>
                    <a:lnTo>
                      <a:pt x="1750" y="425"/>
                    </a:lnTo>
                    <a:lnTo>
                      <a:pt x="1756" y="423"/>
                    </a:lnTo>
                    <a:lnTo>
                      <a:pt x="1765" y="425"/>
                    </a:lnTo>
                    <a:lnTo>
                      <a:pt x="1772" y="427"/>
                    </a:lnTo>
                    <a:lnTo>
                      <a:pt x="1788" y="431"/>
                    </a:lnTo>
                    <a:lnTo>
                      <a:pt x="1797" y="436"/>
                    </a:lnTo>
                    <a:lnTo>
                      <a:pt x="1797" y="436"/>
                    </a:lnTo>
                    <a:lnTo>
                      <a:pt x="1803" y="440"/>
                    </a:lnTo>
                    <a:lnTo>
                      <a:pt x="1805" y="445"/>
                    </a:lnTo>
                    <a:lnTo>
                      <a:pt x="1805" y="451"/>
                    </a:lnTo>
                    <a:lnTo>
                      <a:pt x="1801" y="458"/>
                    </a:lnTo>
                    <a:lnTo>
                      <a:pt x="1801" y="458"/>
                    </a:lnTo>
                    <a:lnTo>
                      <a:pt x="1796" y="463"/>
                    </a:lnTo>
                    <a:lnTo>
                      <a:pt x="1790" y="467"/>
                    </a:lnTo>
                    <a:lnTo>
                      <a:pt x="1785" y="472"/>
                    </a:lnTo>
                    <a:lnTo>
                      <a:pt x="1783" y="480"/>
                    </a:lnTo>
                    <a:lnTo>
                      <a:pt x="1783" y="480"/>
                    </a:lnTo>
                    <a:lnTo>
                      <a:pt x="1783" y="483"/>
                    </a:lnTo>
                    <a:lnTo>
                      <a:pt x="1779" y="487"/>
                    </a:lnTo>
                    <a:lnTo>
                      <a:pt x="1777" y="490"/>
                    </a:lnTo>
                    <a:lnTo>
                      <a:pt x="1772" y="492"/>
                    </a:lnTo>
                    <a:lnTo>
                      <a:pt x="1772" y="492"/>
                    </a:lnTo>
                    <a:lnTo>
                      <a:pt x="1765" y="494"/>
                    </a:lnTo>
                    <a:lnTo>
                      <a:pt x="1759" y="494"/>
                    </a:lnTo>
                    <a:lnTo>
                      <a:pt x="1752" y="494"/>
                    </a:lnTo>
                    <a:lnTo>
                      <a:pt x="1747" y="496"/>
                    </a:lnTo>
                    <a:lnTo>
                      <a:pt x="1747" y="496"/>
                    </a:lnTo>
                    <a:lnTo>
                      <a:pt x="1741" y="499"/>
                    </a:lnTo>
                    <a:lnTo>
                      <a:pt x="1738" y="503"/>
                    </a:lnTo>
                    <a:lnTo>
                      <a:pt x="1738" y="503"/>
                    </a:lnTo>
                    <a:lnTo>
                      <a:pt x="1738" y="507"/>
                    </a:lnTo>
                    <a:lnTo>
                      <a:pt x="1738" y="510"/>
                    </a:lnTo>
                    <a:lnTo>
                      <a:pt x="1741" y="517"/>
                    </a:lnTo>
                    <a:lnTo>
                      <a:pt x="1741" y="517"/>
                    </a:lnTo>
                    <a:lnTo>
                      <a:pt x="1743" y="525"/>
                    </a:lnTo>
                    <a:lnTo>
                      <a:pt x="1743" y="532"/>
                    </a:lnTo>
                    <a:lnTo>
                      <a:pt x="1743" y="532"/>
                    </a:lnTo>
                    <a:lnTo>
                      <a:pt x="1739" y="537"/>
                    </a:lnTo>
                    <a:lnTo>
                      <a:pt x="1738" y="539"/>
                    </a:lnTo>
                    <a:lnTo>
                      <a:pt x="1738" y="543"/>
                    </a:lnTo>
                    <a:lnTo>
                      <a:pt x="1738" y="543"/>
                    </a:lnTo>
                    <a:lnTo>
                      <a:pt x="1739" y="548"/>
                    </a:lnTo>
                    <a:lnTo>
                      <a:pt x="1745" y="554"/>
                    </a:lnTo>
                    <a:lnTo>
                      <a:pt x="1750" y="557"/>
                    </a:lnTo>
                    <a:lnTo>
                      <a:pt x="1754" y="563"/>
                    </a:lnTo>
                    <a:lnTo>
                      <a:pt x="1754" y="563"/>
                    </a:lnTo>
                    <a:lnTo>
                      <a:pt x="1756" y="570"/>
                    </a:lnTo>
                    <a:lnTo>
                      <a:pt x="1758" y="577"/>
                    </a:lnTo>
                    <a:lnTo>
                      <a:pt x="1758" y="577"/>
                    </a:lnTo>
                    <a:lnTo>
                      <a:pt x="1761" y="581"/>
                    </a:lnTo>
                    <a:lnTo>
                      <a:pt x="1763" y="581"/>
                    </a:lnTo>
                    <a:lnTo>
                      <a:pt x="1770" y="583"/>
                    </a:lnTo>
                    <a:lnTo>
                      <a:pt x="1770" y="583"/>
                    </a:lnTo>
                    <a:lnTo>
                      <a:pt x="1776" y="584"/>
                    </a:lnTo>
                    <a:lnTo>
                      <a:pt x="1776" y="586"/>
                    </a:lnTo>
                    <a:lnTo>
                      <a:pt x="1776" y="590"/>
                    </a:lnTo>
                    <a:lnTo>
                      <a:pt x="1776" y="590"/>
                    </a:lnTo>
                    <a:lnTo>
                      <a:pt x="1774" y="592"/>
                    </a:lnTo>
                    <a:lnTo>
                      <a:pt x="1770" y="593"/>
                    </a:lnTo>
                    <a:lnTo>
                      <a:pt x="1768" y="595"/>
                    </a:lnTo>
                    <a:lnTo>
                      <a:pt x="1767" y="599"/>
                    </a:lnTo>
                    <a:lnTo>
                      <a:pt x="1767" y="599"/>
                    </a:lnTo>
                    <a:lnTo>
                      <a:pt x="1770" y="606"/>
                    </a:lnTo>
                    <a:lnTo>
                      <a:pt x="1776" y="612"/>
                    </a:lnTo>
                    <a:lnTo>
                      <a:pt x="1776" y="612"/>
                    </a:lnTo>
                    <a:lnTo>
                      <a:pt x="1779" y="613"/>
                    </a:lnTo>
                    <a:lnTo>
                      <a:pt x="1783" y="615"/>
                    </a:lnTo>
                    <a:lnTo>
                      <a:pt x="1783" y="615"/>
                    </a:lnTo>
                    <a:lnTo>
                      <a:pt x="1783" y="619"/>
                    </a:lnTo>
                    <a:lnTo>
                      <a:pt x="1783" y="621"/>
                    </a:lnTo>
                    <a:lnTo>
                      <a:pt x="1785" y="628"/>
                    </a:lnTo>
                    <a:lnTo>
                      <a:pt x="1785" y="628"/>
                    </a:lnTo>
                    <a:lnTo>
                      <a:pt x="1788" y="633"/>
                    </a:lnTo>
                    <a:lnTo>
                      <a:pt x="1792" y="635"/>
                    </a:lnTo>
                    <a:lnTo>
                      <a:pt x="1803" y="635"/>
                    </a:lnTo>
                    <a:lnTo>
                      <a:pt x="1803" y="635"/>
                    </a:lnTo>
                    <a:lnTo>
                      <a:pt x="1808" y="639"/>
                    </a:lnTo>
                    <a:lnTo>
                      <a:pt x="1812" y="642"/>
                    </a:lnTo>
                    <a:lnTo>
                      <a:pt x="1815" y="653"/>
                    </a:lnTo>
                    <a:lnTo>
                      <a:pt x="1815" y="653"/>
                    </a:lnTo>
                    <a:lnTo>
                      <a:pt x="1819" y="660"/>
                    </a:lnTo>
                    <a:lnTo>
                      <a:pt x="1824" y="666"/>
                    </a:lnTo>
                    <a:lnTo>
                      <a:pt x="1832" y="671"/>
                    </a:lnTo>
                    <a:lnTo>
                      <a:pt x="1834" y="671"/>
                    </a:lnTo>
                    <a:lnTo>
                      <a:pt x="1837" y="671"/>
                    </a:lnTo>
                    <a:lnTo>
                      <a:pt x="1837" y="671"/>
                    </a:lnTo>
                    <a:lnTo>
                      <a:pt x="1846" y="669"/>
                    </a:lnTo>
                    <a:lnTo>
                      <a:pt x="1850" y="669"/>
                    </a:lnTo>
                    <a:lnTo>
                      <a:pt x="1853" y="671"/>
                    </a:lnTo>
                    <a:lnTo>
                      <a:pt x="1853" y="671"/>
                    </a:lnTo>
                    <a:lnTo>
                      <a:pt x="1864" y="679"/>
                    </a:lnTo>
                    <a:lnTo>
                      <a:pt x="1872" y="686"/>
                    </a:lnTo>
                    <a:lnTo>
                      <a:pt x="1872" y="686"/>
                    </a:lnTo>
                    <a:lnTo>
                      <a:pt x="1881" y="691"/>
                    </a:lnTo>
                    <a:lnTo>
                      <a:pt x="1884" y="693"/>
                    </a:lnTo>
                    <a:lnTo>
                      <a:pt x="1888" y="693"/>
                    </a:lnTo>
                    <a:lnTo>
                      <a:pt x="1888" y="693"/>
                    </a:lnTo>
                    <a:lnTo>
                      <a:pt x="1891" y="691"/>
                    </a:lnTo>
                    <a:lnTo>
                      <a:pt x="1891" y="689"/>
                    </a:lnTo>
                    <a:lnTo>
                      <a:pt x="1891" y="682"/>
                    </a:lnTo>
                    <a:lnTo>
                      <a:pt x="1891" y="682"/>
                    </a:lnTo>
                    <a:lnTo>
                      <a:pt x="1893" y="679"/>
                    </a:lnTo>
                    <a:lnTo>
                      <a:pt x="1897" y="677"/>
                    </a:lnTo>
                    <a:lnTo>
                      <a:pt x="1901" y="671"/>
                    </a:lnTo>
                    <a:lnTo>
                      <a:pt x="1901" y="671"/>
                    </a:lnTo>
                    <a:lnTo>
                      <a:pt x="1904" y="668"/>
                    </a:lnTo>
                    <a:lnTo>
                      <a:pt x="1904" y="664"/>
                    </a:lnTo>
                    <a:lnTo>
                      <a:pt x="1904" y="655"/>
                    </a:lnTo>
                    <a:lnTo>
                      <a:pt x="1904" y="655"/>
                    </a:lnTo>
                    <a:lnTo>
                      <a:pt x="1906" y="650"/>
                    </a:lnTo>
                    <a:lnTo>
                      <a:pt x="1908" y="648"/>
                    </a:lnTo>
                    <a:lnTo>
                      <a:pt x="1911" y="641"/>
                    </a:lnTo>
                    <a:lnTo>
                      <a:pt x="1911" y="641"/>
                    </a:lnTo>
                    <a:lnTo>
                      <a:pt x="1913" y="631"/>
                    </a:lnTo>
                    <a:lnTo>
                      <a:pt x="1915" y="626"/>
                    </a:lnTo>
                    <a:lnTo>
                      <a:pt x="1919" y="622"/>
                    </a:lnTo>
                    <a:lnTo>
                      <a:pt x="1919" y="622"/>
                    </a:lnTo>
                    <a:lnTo>
                      <a:pt x="1922" y="617"/>
                    </a:lnTo>
                    <a:lnTo>
                      <a:pt x="1924" y="610"/>
                    </a:lnTo>
                    <a:lnTo>
                      <a:pt x="1924" y="610"/>
                    </a:lnTo>
                    <a:lnTo>
                      <a:pt x="1924" y="604"/>
                    </a:lnTo>
                    <a:lnTo>
                      <a:pt x="1924" y="597"/>
                    </a:lnTo>
                    <a:lnTo>
                      <a:pt x="1922" y="590"/>
                    </a:lnTo>
                    <a:lnTo>
                      <a:pt x="1924" y="584"/>
                    </a:lnTo>
                    <a:lnTo>
                      <a:pt x="1924" y="584"/>
                    </a:lnTo>
                    <a:lnTo>
                      <a:pt x="1928" y="579"/>
                    </a:lnTo>
                    <a:lnTo>
                      <a:pt x="1935" y="577"/>
                    </a:lnTo>
                    <a:lnTo>
                      <a:pt x="1948" y="572"/>
                    </a:lnTo>
                    <a:lnTo>
                      <a:pt x="1948" y="572"/>
                    </a:lnTo>
                    <a:lnTo>
                      <a:pt x="1953" y="566"/>
                    </a:lnTo>
                    <a:lnTo>
                      <a:pt x="1958" y="561"/>
                    </a:lnTo>
                    <a:lnTo>
                      <a:pt x="1958" y="561"/>
                    </a:lnTo>
                    <a:lnTo>
                      <a:pt x="1962" y="554"/>
                    </a:lnTo>
                    <a:lnTo>
                      <a:pt x="1964" y="550"/>
                    </a:lnTo>
                    <a:lnTo>
                      <a:pt x="1969" y="546"/>
                    </a:lnTo>
                    <a:lnTo>
                      <a:pt x="1977" y="546"/>
                    </a:lnTo>
                    <a:lnTo>
                      <a:pt x="1977" y="546"/>
                    </a:lnTo>
                    <a:lnTo>
                      <a:pt x="1991" y="546"/>
                    </a:lnTo>
                    <a:lnTo>
                      <a:pt x="1998" y="546"/>
                    </a:lnTo>
                    <a:lnTo>
                      <a:pt x="2005" y="545"/>
                    </a:lnTo>
                    <a:lnTo>
                      <a:pt x="2005" y="545"/>
                    </a:lnTo>
                    <a:lnTo>
                      <a:pt x="2013" y="539"/>
                    </a:lnTo>
                    <a:lnTo>
                      <a:pt x="2018" y="534"/>
                    </a:lnTo>
                    <a:lnTo>
                      <a:pt x="2027" y="521"/>
                    </a:lnTo>
                    <a:lnTo>
                      <a:pt x="2027" y="521"/>
                    </a:lnTo>
                    <a:lnTo>
                      <a:pt x="2031" y="516"/>
                    </a:lnTo>
                    <a:lnTo>
                      <a:pt x="2036" y="512"/>
                    </a:lnTo>
                    <a:lnTo>
                      <a:pt x="2036" y="512"/>
                    </a:lnTo>
                    <a:lnTo>
                      <a:pt x="2045" y="508"/>
                    </a:lnTo>
                    <a:lnTo>
                      <a:pt x="2053" y="503"/>
                    </a:lnTo>
                    <a:lnTo>
                      <a:pt x="2053" y="503"/>
                    </a:lnTo>
                    <a:lnTo>
                      <a:pt x="2058" y="498"/>
                    </a:lnTo>
                    <a:lnTo>
                      <a:pt x="2062" y="492"/>
                    </a:lnTo>
                    <a:lnTo>
                      <a:pt x="2062" y="492"/>
                    </a:lnTo>
                    <a:lnTo>
                      <a:pt x="2065" y="489"/>
                    </a:lnTo>
                    <a:lnTo>
                      <a:pt x="2069" y="487"/>
                    </a:lnTo>
                    <a:lnTo>
                      <a:pt x="2080" y="483"/>
                    </a:lnTo>
                    <a:lnTo>
                      <a:pt x="2100" y="483"/>
                    </a:lnTo>
                    <a:lnTo>
                      <a:pt x="2100" y="483"/>
                    </a:lnTo>
                    <a:lnTo>
                      <a:pt x="2116" y="483"/>
                    </a:lnTo>
                    <a:lnTo>
                      <a:pt x="2129" y="480"/>
                    </a:lnTo>
                    <a:lnTo>
                      <a:pt x="2143" y="474"/>
                    </a:lnTo>
                    <a:lnTo>
                      <a:pt x="2156" y="469"/>
                    </a:lnTo>
                    <a:lnTo>
                      <a:pt x="2156" y="469"/>
                    </a:lnTo>
                    <a:lnTo>
                      <a:pt x="2167" y="461"/>
                    </a:lnTo>
                    <a:lnTo>
                      <a:pt x="2176" y="456"/>
                    </a:lnTo>
                    <a:lnTo>
                      <a:pt x="2176" y="456"/>
                    </a:lnTo>
                    <a:lnTo>
                      <a:pt x="2187" y="451"/>
                    </a:lnTo>
                    <a:lnTo>
                      <a:pt x="2197" y="447"/>
                    </a:lnTo>
                    <a:lnTo>
                      <a:pt x="2197" y="447"/>
                    </a:lnTo>
                    <a:lnTo>
                      <a:pt x="2201" y="445"/>
                    </a:lnTo>
                    <a:lnTo>
                      <a:pt x="2206" y="442"/>
                    </a:lnTo>
                    <a:lnTo>
                      <a:pt x="2210" y="436"/>
                    </a:lnTo>
                    <a:lnTo>
                      <a:pt x="2210" y="434"/>
                    </a:lnTo>
                    <a:lnTo>
                      <a:pt x="2208" y="432"/>
                    </a:lnTo>
                    <a:lnTo>
                      <a:pt x="2208" y="432"/>
                    </a:lnTo>
                    <a:close/>
                    <a:moveTo>
                      <a:pt x="1318" y="1775"/>
                    </a:moveTo>
                    <a:lnTo>
                      <a:pt x="1318" y="1775"/>
                    </a:lnTo>
                    <a:lnTo>
                      <a:pt x="1310" y="1775"/>
                    </a:lnTo>
                    <a:lnTo>
                      <a:pt x="1303" y="1773"/>
                    </a:lnTo>
                    <a:lnTo>
                      <a:pt x="1296" y="1771"/>
                    </a:lnTo>
                    <a:lnTo>
                      <a:pt x="1291" y="1766"/>
                    </a:lnTo>
                    <a:lnTo>
                      <a:pt x="1291" y="1766"/>
                    </a:lnTo>
                    <a:lnTo>
                      <a:pt x="1289" y="1761"/>
                    </a:lnTo>
                    <a:lnTo>
                      <a:pt x="1287" y="1753"/>
                    </a:lnTo>
                    <a:lnTo>
                      <a:pt x="1285" y="1741"/>
                    </a:lnTo>
                    <a:lnTo>
                      <a:pt x="1285" y="1741"/>
                    </a:lnTo>
                    <a:lnTo>
                      <a:pt x="1283" y="1735"/>
                    </a:lnTo>
                    <a:lnTo>
                      <a:pt x="1280" y="1732"/>
                    </a:lnTo>
                    <a:lnTo>
                      <a:pt x="1274" y="1723"/>
                    </a:lnTo>
                    <a:lnTo>
                      <a:pt x="1274" y="1723"/>
                    </a:lnTo>
                    <a:lnTo>
                      <a:pt x="1272" y="1717"/>
                    </a:lnTo>
                    <a:lnTo>
                      <a:pt x="1272" y="1712"/>
                    </a:lnTo>
                    <a:lnTo>
                      <a:pt x="1271" y="1701"/>
                    </a:lnTo>
                    <a:lnTo>
                      <a:pt x="1271" y="1701"/>
                    </a:lnTo>
                    <a:lnTo>
                      <a:pt x="1271" y="1688"/>
                    </a:lnTo>
                    <a:lnTo>
                      <a:pt x="1272" y="1679"/>
                    </a:lnTo>
                    <a:lnTo>
                      <a:pt x="1272" y="1668"/>
                    </a:lnTo>
                    <a:lnTo>
                      <a:pt x="1269" y="1657"/>
                    </a:lnTo>
                    <a:lnTo>
                      <a:pt x="1269" y="1657"/>
                    </a:lnTo>
                    <a:lnTo>
                      <a:pt x="1263" y="1650"/>
                    </a:lnTo>
                    <a:lnTo>
                      <a:pt x="1254" y="1645"/>
                    </a:lnTo>
                    <a:lnTo>
                      <a:pt x="1254" y="1645"/>
                    </a:lnTo>
                    <a:lnTo>
                      <a:pt x="1249" y="1643"/>
                    </a:lnTo>
                    <a:lnTo>
                      <a:pt x="1242" y="1643"/>
                    </a:lnTo>
                    <a:lnTo>
                      <a:pt x="1227" y="1647"/>
                    </a:lnTo>
                    <a:lnTo>
                      <a:pt x="1227" y="1647"/>
                    </a:lnTo>
                    <a:lnTo>
                      <a:pt x="1216" y="1648"/>
                    </a:lnTo>
                    <a:lnTo>
                      <a:pt x="1205" y="1650"/>
                    </a:lnTo>
                    <a:lnTo>
                      <a:pt x="1205" y="1650"/>
                    </a:lnTo>
                    <a:lnTo>
                      <a:pt x="1200" y="1648"/>
                    </a:lnTo>
                    <a:lnTo>
                      <a:pt x="1196" y="1647"/>
                    </a:lnTo>
                    <a:lnTo>
                      <a:pt x="1195" y="1643"/>
                    </a:lnTo>
                    <a:lnTo>
                      <a:pt x="1196" y="1638"/>
                    </a:lnTo>
                    <a:lnTo>
                      <a:pt x="1196" y="1638"/>
                    </a:lnTo>
                    <a:lnTo>
                      <a:pt x="1205" y="1627"/>
                    </a:lnTo>
                    <a:lnTo>
                      <a:pt x="1209" y="1621"/>
                    </a:lnTo>
                    <a:lnTo>
                      <a:pt x="1211" y="1614"/>
                    </a:lnTo>
                    <a:lnTo>
                      <a:pt x="1211" y="1614"/>
                    </a:lnTo>
                    <a:lnTo>
                      <a:pt x="1211" y="1610"/>
                    </a:lnTo>
                    <a:lnTo>
                      <a:pt x="1211" y="1607"/>
                    </a:lnTo>
                    <a:lnTo>
                      <a:pt x="1207" y="1601"/>
                    </a:lnTo>
                    <a:lnTo>
                      <a:pt x="1207" y="1601"/>
                    </a:lnTo>
                    <a:lnTo>
                      <a:pt x="1204" y="1596"/>
                    </a:lnTo>
                    <a:lnTo>
                      <a:pt x="1204" y="1594"/>
                    </a:lnTo>
                    <a:lnTo>
                      <a:pt x="1205" y="1592"/>
                    </a:lnTo>
                    <a:lnTo>
                      <a:pt x="1205" y="1592"/>
                    </a:lnTo>
                    <a:lnTo>
                      <a:pt x="1209" y="1594"/>
                    </a:lnTo>
                    <a:lnTo>
                      <a:pt x="1213" y="1596"/>
                    </a:lnTo>
                    <a:lnTo>
                      <a:pt x="1213" y="1596"/>
                    </a:lnTo>
                    <a:lnTo>
                      <a:pt x="1220" y="1596"/>
                    </a:lnTo>
                    <a:lnTo>
                      <a:pt x="1220" y="1596"/>
                    </a:lnTo>
                    <a:lnTo>
                      <a:pt x="1220" y="1592"/>
                    </a:lnTo>
                    <a:lnTo>
                      <a:pt x="1220" y="1589"/>
                    </a:lnTo>
                    <a:lnTo>
                      <a:pt x="1220" y="1580"/>
                    </a:lnTo>
                    <a:lnTo>
                      <a:pt x="1220" y="1580"/>
                    </a:lnTo>
                    <a:lnTo>
                      <a:pt x="1225" y="1565"/>
                    </a:lnTo>
                    <a:lnTo>
                      <a:pt x="1225" y="1565"/>
                    </a:lnTo>
                    <a:lnTo>
                      <a:pt x="1227" y="1554"/>
                    </a:lnTo>
                    <a:lnTo>
                      <a:pt x="1227" y="1547"/>
                    </a:lnTo>
                    <a:lnTo>
                      <a:pt x="1225" y="1542"/>
                    </a:lnTo>
                    <a:lnTo>
                      <a:pt x="1225" y="1542"/>
                    </a:lnTo>
                    <a:lnTo>
                      <a:pt x="1222" y="1538"/>
                    </a:lnTo>
                    <a:lnTo>
                      <a:pt x="1218" y="1536"/>
                    </a:lnTo>
                    <a:lnTo>
                      <a:pt x="1211" y="1534"/>
                    </a:lnTo>
                    <a:lnTo>
                      <a:pt x="1211" y="1534"/>
                    </a:lnTo>
                    <a:lnTo>
                      <a:pt x="1202" y="1534"/>
                    </a:lnTo>
                    <a:lnTo>
                      <a:pt x="1195" y="1538"/>
                    </a:lnTo>
                    <a:lnTo>
                      <a:pt x="1186" y="1543"/>
                    </a:lnTo>
                    <a:lnTo>
                      <a:pt x="1180" y="1549"/>
                    </a:lnTo>
                    <a:lnTo>
                      <a:pt x="1180" y="1549"/>
                    </a:lnTo>
                    <a:lnTo>
                      <a:pt x="1175" y="1554"/>
                    </a:lnTo>
                    <a:lnTo>
                      <a:pt x="1171" y="1562"/>
                    </a:lnTo>
                    <a:lnTo>
                      <a:pt x="1164" y="1576"/>
                    </a:lnTo>
                    <a:lnTo>
                      <a:pt x="1164" y="1576"/>
                    </a:lnTo>
                    <a:lnTo>
                      <a:pt x="1162" y="1581"/>
                    </a:lnTo>
                    <a:lnTo>
                      <a:pt x="1158" y="1585"/>
                    </a:lnTo>
                    <a:lnTo>
                      <a:pt x="1148" y="1589"/>
                    </a:lnTo>
                    <a:lnTo>
                      <a:pt x="1137" y="1592"/>
                    </a:lnTo>
                    <a:lnTo>
                      <a:pt x="1128" y="1594"/>
                    </a:lnTo>
                    <a:lnTo>
                      <a:pt x="1128" y="1594"/>
                    </a:lnTo>
                    <a:lnTo>
                      <a:pt x="1117" y="1598"/>
                    </a:lnTo>
                    <a:lnTo>
                      <a:pt x="1111" y="1598"/>
                    </a:lnTo>
                    <a:lnTo>
                      <a:pt x="1106" y="1598"/>
                    </a:lnTo>
                    <a:lnTo>
                      <a:pt x="1106" y="1598"/>
                    </a:lnTo>
                    <a:lnTo>
                      <a:pt x="1100" y="1594"/>
                    </a:lnTo>
                    <a:lnTo>
                      <a:pt x="1097" y="1589"/>
                    </a:lnTo>
                    <a:lnTo>
                      <a:pt x="1091" y="1578"/>
                    </a:lnTo>
                    <a:lnTo>
                      <a:pt x="1091" y="1578"/>
                    </a:lnTo>
                    <a:lnTo>
                      <a:pt x="1086" y="1569"/>
                    </a:lnTo>
                    <a:lnTo>
                      <a:pt x="1081" y="1562"/>
                    </a:lnTo>
                    <a:lnTo>
                      <a:pt x="1081" y="1562"/>
                    </a:lnTo>
                    <a:lnTo>
                      <a:pt x="1073" y="1551"/>
                    </a:lnTo>
                    <a:lnTo>
                      <a:pt x="1070" y="1536"/>
                    </a:lnTo>
                    <a:lnTo>
                      <a:pt x="1066" y="1524"/>
                    </a:lnTo>
                    <a:lnTo>
                      <a:pt x="1066" y="1511"/>
                    </a:lnTo>
                    <a:lnTo>
                      <a:pt x="1066" y="1511"/>
                    </a:lnTo>
                    <a:lnTo>
                      <a:pt x="1066" y="1496"/>
                    </a:lnTo>
                    <a:lnTo>
                      <a:pt x="1070" y="1482"/>
                    </a:lnTo>
                    <a:lnTo>
                      <a:pt x="1070" y="1482"/>
                    </a:lnTo>
                    <a:lnTo>
                      <a:pt x="1073" y="1473"/>
                    </a:lnTo>
                    <a:lnTo>
                      <a:pt x="1073" y="1467"/>
                    </a:lnTo>
                    <a:lnTo>
                      <a:pt x="1075" y="1462"/>
                    </a:lnTo>
                    <a:lnTo>
                      <a:pt x="1075" y="1462"/>
                    </a:lnTo>
                    <a:lnTo>
                      <a:pt x="1073" y="1449"/>
                    </a:lnTo>
                    <a:lnTo>
                      <a:pt x="1073" y="1444"/>
                    </a:lnTo>
                    <a:lnTo>
                      <a:pt x="1073" y="1437"/>
                    </a:lnTo>
                    <a:lnTo>
                      <a:pt x="1073" y="1437"/>
                    </a:lnTo>
                    <a:lnTo>
                      <a:pt x="1075" y="1428"/>
                    </a:lnTo>
                    <a:lnTo>
                      <a:pt x="1079" y="1420"/>
                    </a:lnTo>
                    <a:lnTo>
                      <a:pt x="1088" y="1406"/>
                    </a:lnTo>
                    <a:lnTo>
                      <a:pt x="1088" y="1406"/>
                    </a:lnTo>
                    <a:lnTo>
                      <a:pt x="1090" y="1402"/>
                    </a:lnTo>
                    <a:lnTo>
                      <a:pt x="1093" y="1399"/>
                    </a:lnTo>
                    <a:lnTo>
                      <a:pt x="1093" y="1399"/>
                    </a:lnTo>
                    <a:lnTo>
                      <a:pt x="1102" y="1393"/>
                    </a:lnTo>
                    <a:lnTo>
                      <a:pt x="1111" y="1388"/>
                    </a:lnTo>
                    <a:lnTo>
                      <a:pt x="1111" y="1388"/>
                    </a:lnTo>
                    <a:lnTo>
                      <a:pt x="1131" y="1377"/>
                    </a:lnTo>
                    <a:lnTo>
                      <a:pt x="1140" y="1375"/>
                    </a:lnTo>
                    <a:lnTo>
                      <a:pt x="1151" y="1373"/>
                    </a:lnTo>
                    <a:lnTo>
                      <a:pt x="1151" y="1373"/>
                    </a:lnTo>
                    <a:lnTo>
                      <a:pt x="1160" y="1377"/>
                    </a:lnTo>
                    <a:lnTo>
                      <a:pt x="1171" y="1382"/>
                    </a:lnTo>
                    <a:lnTo>
                      <a:pt x="1182" y="1386"/>
                    </a:lnTo>
                    <a:lnTo>
                      <a:pt x="1187" y="1386"/>
                    </a:lnTo>
                    <a:lnTo>
                      <a:pt x="1193" y="1386"/>
                    </a:lnTo>
                    <a:lnTo>
                      <a:pt x="1193" y="1386"/>
                    </a:lnTo>
                    <a:lnTo>
                      <a:pt x="1195" y="1382"/>
                    </a:lnTo>
                    <a:lnTo>
                      <a:pt x="1196" y="1379"/>
                    </a:lnTo>
                    <a:lnTo>
                      <a:pt x="1196" y="1375"/>
                    </a:lnTo>
                    <a:lnTo>
                      <a:pt x="1196" y="1370"/>
                    </a:lnTo>
                    <a:lnTo>
                      <a:pt x="1196" y="1370"/>
                    </a:lnTo>
                    <a:lnTo>
                      <a:pt x="1200" y="1366"/>
                    </a:lnTo>
                    <a:lnTo>
                      <a:pt x="1207" y="1363"/>
                    </a:lnTo>
                    <a:lnTo>
                      <a:pt x="1222" y="1363"/>
                    </a:lnTo>
                    <a:lnTo>
                      <a:pt x="1222" y="1363"/>
                    </a:lnTo>
                    <a:lnTo>
                      <a:pt x="1234" y="1363"/>
                    </a:lnTo>
                    <a:lnTo>
                      <a:pt x="1249" y="1364"/>
                    </a:lnTo>
                    <a:lnTo>
                      <a:pt x="1260" y="1370"/>
                    </a:lnTo>
                    <a:lnTo>
                      <a:pt x="1271" y="1379"/>
                    </a:lnTo>
                    <a:lnTo>
                      <a:pt x="1271" y="1379"/>
                    </a:lnTo>
                    <a:lnTo>
                      <a:pt x="1276" y="1384"/>
                    </a:lnTo>
                    <a:lnTo>
                      <a:pt x="1280" y="1390"/>
                    </a:lnTo>
                    <a:lnTo>
                      <a:pt x="1283" y="1402"/>
                    </a:lnTo>
                    <a:lnTo>
                      <a:pt x="1291" y="1428"/>
                    </a:lnTo>
                    <a:lnTo>
                      <a:pt x="1291" y="1428"/>
                    </a:lnTo>
                    <a:lnTo>
                      <a:pt x="1294" y="1437"/>
                    </a:lnTo>
                    <a:lnTo>
                      <a:pt x="1300" y="1446"/>
                    </a:lnTo>
                    <a:lnTo>
                      <a:pt x="1307" y="1455"/>
                    </a:lnTo>
                    <a:lnTo>
                      <a:pt x="1318" y="1458"/>
                    </a:lnTo>
                    <a:lnTo>
                      <a:pt x="1318" y="1458"/>
                    </a:lnTo>
                    <a:lnTo>
                      <a:pt x="1323" y="1460"/>
                    </a:lnTo>
                    <a:lnTo>
                      <a:pt x="1327" y="1458"/>
                    </a:lnTo>
                    <a:lnTo>
                      <a:pt x="1329" y="1455"/>
                    </a:lnTo>
                    <a:lnTo>
                      <a:pt x="1330" y="1451"/>
                    </a:lnTo>
                    <a:lnTo>
                      <a:pt x="1332" y="1442"/>
                    </a:lnTo>
                    <a:lnTo>
                      <a:pt x="1332" y="1433"/>
                    </a:lnTo>
                    <a:lnTo>
                      <a:pt x="1332" y="1433"/>
                    </a:lnTo>
                    <a:lnTo>
                      <a:pt x="1329" y="1422"/>
                    </a:lnTo>
                    <a:lnTo>
                      <a:pt x="1325" y="1411"/>
                    </a:lnTo>
                    <a:lnTo>
                      <a:pt x="1316" y="1390"/>
                    </a:lnTo>
                    <a:lnTo>
                      <a:pt x="1316" y="1390"/>
                    </a:lnTo>
                    <a:lnTo>
                      <a:pt x="1312" y="1379"/>
                    </a:lnTo>
                    <a:lnTo>
                      <a:pt x="1310" y="1366"/>
                    </a:lnTo>
                    <a:lnTo>
                      <a:pt x="1312" y="1355"/>
                    </a:lnTo>
                    <a:lnTo>
                      <a:pt x="1318" y="1343"/>
                    </a:lnTo>
                    <a:lnTo>
                      <a:pt x="1318" y="1343"/>
                    </a:lnTo>
                    <a:lnTo>
                      <a:pt x="1323" y="1334"/>
                    </a:lnTo>
                    <a:lnTo>
                      <a:pt x="1332" y="1323"/>
                    </a:lnTo>
                    <a:lnTo>
                      <a:pt x="1350" y="1305"/>
                    </a:lnTo>
                    <a:lnTo>
                      <a:pt x="1350" y="1305"/>
                    </a:lnTo>
                    <a:lnTo>
                      <a:pt x="1365" y="1294"/>
                    </a:lnTo>
                    <a:lnTo>
                      <a:pt x="1372" y="1287"/>
                    </a:lnTo>
                    <a:lnTo>
                      <a:pt x="1379" y="1279"/>
                    </a:lnTo>
                    <a:lnTo>
                      <a:pt x="1379" y="1279"/>
                    </a:lnTo>
                    <a:lnTo>
                      <a:pt x="1383" y="1268"/>
                    </a:lnTo>
                    <a:lnTo>
                      <a:pt x="1385" y="1258"/>
                    </a:lnTo>
                    <a:lnTo>
                      <a:pt x="1385" y="1258"/>
                    </a:lnTo>
                    <a:lnTo>
                      <a:pt x="1383" y="1245"/>
                    </a:lnTo>
                    <a:lnTo>
                      <a:pt x="1383" y="1245"/>
                    </a:lnTo>
                    <a:lnTo>
                      <a:pt x="1383" y="1229"/>
                    </a:lnTo>
                    <a:lnTo>
                      <a:pt x="1383" y="1229"/>
                    </a:lnTo>
                    <a:lnTo>
                      <a:pt x="1379" y="1212"/>
                    </a:lnTo>
                    <a:lnTo>
                      <a:pt x="1379" y="1203"/>
                    </a:lnTo>
                    <a:lnTo>
                      <a:pt x="1381" y="1196"/>
                    </a:lnTo>
                    <a:lnTo>
                      <a:pt x="1381" y="1196"/>
                    </a:lnTo>
                    <a:lnTo>
                      <a:pt x="1383" y="1191"/>
                    </a:lnTo>
                    <a:lnTo>
                      <a:pt x="1386" y="1185"/>
                    </a:lnTo>
                    <a:lnTo>
                      <a:pt x="1390" y="1182"/>
                    </a:lnTo>
                    <a:lnTo>
                      <a:pt x="1392" y="1182"/>
                    </a:lnTo>
                    <a:lnTo>
                      <a:pt x="1396" y="1183"/>
                    </a:lnTo>
                    <a:lnTo>
                      <a:pt x="1396" y="1183"/>
                    </a:lnTo>
                    <a:lnTo>
                      <a:pt x="1396" y="1187"/>
                    </a:lnTo>
                    <a:lnTo>
                      <a:pt x="1396" y="1189"/>
                    </a:lnTo>
                    <a:lnTo>
                      <a:pt x="1394" y="1196"/>
                    </a:lnTo>
                    <a:lnTo>
                      <a:pt x="1394" y="1196"/>
                    </a:lnTo>
                    <a:lnTo>
                      <a:pt x="1394" y="1203"/>
                    </a:lnTo>
                    <a:lnTo>
                      <a:pt x="1394" y="1205"/>
                    </a:lnTo>
                    <a:lnTo>
                      <a:pt x="1396" y="1209"/>
                    </a:lnTo>
                    <a:lnTo>
                      <a:pt x="1396" y="1209"/>
                    </a:lnTo>
                    <a:lnTo>
                      <a:pt x="1399" y="1212"/>
                    </a:lnTo>
                    <a:lnTo>
                      <a:pt x="1405" y="1212"/>
                    </a:lnTo>
                    <a:lnTo>
                      <a:pt x="1408" y="1212"/>
                    </a:lnTo>
                    <a:lnTo>
                      <a:pt x="1412" y="1209"/>
                    </a:lnTo>
                    <a:lnTo>
                      <a:pt x="1412" y="1209"/>
                    </a:lnTo>
                    <a:lnTo>
                      <a:pt x="1414" y="1203"/>
                    </a:lnTo>
                    <a:lnTo>
                      <a:pt x="1412" y="1200"/>
                    </a:lnTo>
                    <a:lnTo>
                      <a:pt x="1412" y="1191"/>
                    </a:lnTo>
                    <a:lnTo>
                      <a:pt x="1412" y="1191"/>
                    </a:lnTo>
                    <a:lnTo>
                      <a:pt x="1412" y="1185"/>
                    </a:lnTo>
                    <a:lnTo>
                      <a:pt x="1414" y="1182"/>
                    </a:lnTo>
                    <a:lnTo>
                      <a:pt x="1414" y="1182"/>
                    </a:lnTo>
                    <a:lnTo>
                      <a:pt x="1421" y="1173"/>
                    </a:lnTo>
                    <a:lnTo>
                      <a:pt x="1428" y="1163"/>
                    </a:lnTo>
                    <a:lnTo>
                      <a:pt x="1428" y="1163"/>
                    </a:lnTo>
                    <a:lnTo>
                      <a:pt x="1430" y="1160"/>
                    </a:lnTo>
                    <a:lnTo>
                      <a:pt x="1430" y="1154"/>
                    </a:lnTo>
                    <a:lnTo>
                      <a:pt x="1430" y="1154"/>
                    </a:lnTo>
                    <a:lnTo>
                      <a:pt x="1437" y="1142"/>
                    </a:lnTo>
                    <a:lnTo>
                      <a:pt x="1437" y="1142"/>
                    </a:lnTo>
                    <a:lnTo>
                      <a:pt x="1455" y="1120"/>
                    </a:lnTo>
                    <a:lnTo>
                      <a:pt x="1473" y="1098"/>
                    </a:lnTo>
                    <a:lnTo>
                      <a:pt x="1473" y="1098"/>
                    </a:lnTo>
                    <a:lnTo>
                      <a:pt x="1491" y="1082"/>
                    </a:lnTo>
                    <a:lnTo>
                      <a:pt x="1501" y="1077"/>
                    </a:lnTo>
                    <a:lnTo>
                      <a:pt x="1511" y="1073"/>
                    </a:lnTo>
                    <a:lnTo>
                      <a:pt x="1511" y="1073"/>
                    </a:lnTo>
                    <a:lnTo>
                      <a:pt x="1522" y="1071"/>
                    </a:lnTo>
                    <a:lnTo>
                      <a:pt x="1526" y="1069"/>
                    </a:lnTo>
                    <a:lnTo>
                      <a:pt x="1529" y="1066"/>
                    </a:lnTo>
                    <a:lnTo>
                      <a:pt x="1529" y="1066"/>
                    </a:lnTo>
                    <a:lnTo>
                      <a:pt x="1533" y="1059"/>
                    </a:lnTo>
                    <a:lnTo>
                      <a:pt x="1535" y="1057"/>
                    </a:lnTo>
                    <a:lnTo>
                      <a:pt x="1539" y="1055"/>
                    </a:lnTo>
                    <a:lnTo>
                      <a:pt x="1539" y="1055"/>
                    </a:lnTo>
                    <a:lnTo>
                      <a:pt x="1544" y="1051"/>
                    </a:lnTo>
                    <a:lnTo>
                      <a:pt x="1553" y="1049"/>
                    </a:lnTo>
                    <a:lnTo>
                      <a:pt x="1557" y="1049"/>
                    </a:lnTo>
                    <a:lnTo>
                      <a:pt x="1560" y="1051"/>
                    </a:lnTo>
                    <a:lnTo>
                      <a:pt x="1562" y="1053"/>
                    </a:lnTo>
                    <a:lnTo>
                      <a:pt x="1562" y="1057"/>
                    </a:lnTo>
                    <a:lnTo>
                      <a:pt x="1562" y="1057"/>
                    </a:lnTo>
                    <a:lnTo>
                      <a:pt x="1562" y="1059"/>
                    </a:lnTo>
                    <a:lnTo>
                      <a:pt x="1558" y="1062"/>
                    </a:lnTo>
                    <a:lnTo>
                      <a:pt x="1553" y="1068"/>
                    </a:lnTo>
                    <a:lnTo>
                      <a:pt x="1553" y="1068"/>
                    </a:lnTo>
                    <a:lnTo>
                      <a:pt x="1549" y="1069"/>
                    </a:lnTo>
                    <a:lnTo>
                      <a:pt x="1548" y="1073"/>
                    </a:lnTo>
                    <a:lnTo>
                      <a:pt x="1548" y="1078"/>
                    </a:lnTo>
                    <a:lnTo>
                      <a:pt x="1549" y="1082"/>
                    </a:lnTo>
                    <a:lnTo>
                      <a:pt x="1549" y="1082"/>
                    </a:lnTo>
                    <a:lnTo>
                      <a:pt x="1553" y="1086"/>
                    </a:lnTo>
                    <a:lnTo>
                      <a:pt x="1558" y="1087"/>
                    </a:lnTo>
                    <a:lnTo>
                      <a:pt x="1567" y="1089"/>
                    </a:lnTo>
                    <a:lnTo>
                      <a:pt x="1567" y="1089"/>
                    </a:lnTo>
                    <a:lnTo>
                      <a:pt x="1573" y="1089"/>
                    </a:lnTo>
                    <a:lnTo>
                      <a:pt x="1578" y="1087"/>
                    </a:lnTo>
                    <a:lnTo>
                      <a:pt x="1586" y="1080"/>
                    </a:lnTo>
                    <a:lnTo>
                      <a:pt x="1586" y="1080"/>
                    </a:lnTo>
                    <a:lnTo>
                      <a:pt x="1591" y="1071"/>
                    </a:lnTo>
                    <a:lnTo>
                      <a:pt x="1598" y="1064"/>
                    </a:lnTo>
                    <a:lnTo>
                      <a:pt x="1598" y="1064"/>
                    </a:lnTo>
                    <a:lnTo>
                      <a:pt x="1607" y="1059"/>
                    </a:lnTo>
                    <a:lnTo>
                      <a:pt x="1613" y="1057"/>
                    </a:lnTo>
                    <a:lnTo>
                      <a:pt x="1616" y="1053"/>
                    </a:lnTo>
                    <a:lnTo>
                      <a:pt x="1616" y="1053"/>
                    </a:lnTo>
                    <a:lnTo>
                      <a:pt x="1616" y="1049"/>
                    </a:lnTo>
                    <a:lnTo>
                      <a:pt x="1615" y="1046"/>
                    </a:lnTo>
                    <a:lnTo>
                      <a:pt x="1611" y="1044"/>
                    </a:lnTo>
                    <a:lnTo>
                      <a:pt x="1605" y="1044"/>
                    </a:lnTo>
                    <a:lnTo>
                      <a:pt x="1589" y="1044"/>
                    </a:lnTo>
                    <a:lnTo>
                      <a:pt x="1589" y="1044"/>
                    </a:lnTo>
                    <a:lnTo>
                      <a:pt x="1580" y="1040"/>
                    </a:lnTo>
                    <a:lnTo>
                      <a:pt x="1575" y="1033"/>
                    </a:lnTo>
                    <a:lnTo>
                      <a:pt x="1569" y="1028"/>
                    </a:lnTo>
                    <a:lnTo>
                      <a:pt x="1567" y="1019"/>
                    </a:lnTo>
                    <a:lnTo>
                      <a:pt x="1567" y="1019"/>
                    </a:lnTo>
                    <a:lnTo>
                      <a:pt x="1566" y="1008"/>
                    </a:lnTo>
                    <a:lnTo>
                      <a:pt x="1564" y="1002"/>
                    </a:lnTo>
                    <a:lnTo>
                      <a:pt x="1560" y="997"/>
                    </a:lnTo>
                    <a:lnTo>
                      <a:pt x="1560" y="997"/>
                    </a:lnTo>
                    <a:lnTo>
                      <a:pt x="1555" y="995"/>
                    </a:lnTo>
                    <a:lnTo>
                      <a:pt x="1549" y="992"/>
                    </a:lnTo>
                    <a:lnTo>
                      <a:pt x="1549" y="992"/>
                    </a:lnTo>
                    <a:lnTo>
                      <a:pt x="1548" y="990"/>
                    </a:lnTo>
                    <a:lnTo>
                      <a:pt x="1548" y="986"/>
                    </a:lnTo>
                    <a:lnTo>
                      <a:pt x="1549" y="984"/>
                    </a:lnTo>
                    <a:lnTo>
                      <a:pt x="1551" y="983"/>
                    </a:lnTo>
                    <a:lnTo>
                      <a:pt x="1551" y="983"/>
                    </a:lnTo>
                    <a:lnTo>
                      <a:pt x="1555" y="981"/>
                    </a:lnTo>
                    <a:lnTo>
                      <a:pt x="1558" y="981"/>
                    </a:lnTo>
                    <a:lnTo>
                      <a:pt x="1562" y="981"/>
                    </a:lnTo>
                    <a:lnTo>
                      <a:pt x="1566" y="979"/>
                    </a:lnTo>
                    <a:lnTo>
                      <a:pt x="1566" y="979"/>
                    </a:lnTo>
                    <a:lnTo>
                      <a:pt x="1567" y="977"/>
                    </a:lnTo>
                    <a:lnTo>
                      <a:pt x="1569" y="973"/>
                    </a:lnTo>
                    <a:lnTo>
                      <a:pt x="1569" y="970"/>
                    </a:lnTo>
                    <a:lnTo>
                      <a:pt x="1569" y="966"/>
                    </a:lnTo>
                    <a:lnTo>
                      <a:pt x="1569" y="966"/>
                    </a:lnTo>
                    <a:lnTo>
                      <a:pt x="1564" y="959"/>
                    </a:lnTo>
                    <a:lnTo>
                      <a:pt x="1558" y="954"/>
                    </a:lnTo>
                    <a:lnTo>
                      <a:pt x="1549" y="954"/>
                    </a:lnTo>
                    <a:lnTo>
                      <a:pt x="1542" y="955"/>
                    </a:lnTo>
                    <a:lnTo>
                      <a:pt x="1542" y="955"/>
                    </a:lnTo>
                    <a:lnTo>
                      <a:pt x="1531" y="961"/>
                    </a:lnTo>
                    <a:lnTo>
                      <a:pt x="1531" y="961"/>
                    </a:lnTo>
                    <a:lnTo>
                      <a:pt x="1517" y="968"/>
                    </a:lnTo>
                    <a:lnTo>
                      <a:pt x="1510" y="973"/>
                    </a:lnTo>
                    <a:lnTo>
                      <a:pt x="1504" y="981"/>
                    </a:lnTo>
                    <a:lnTo>
                      <a:pt x="1504" y="981"/>
                    </a:lnTo>
                    <a:lnTo>
                      <a:pt x="1501" y="984"/>
                    </a:lnTo>
                    <a:lnTo>
                      <a:pt x="1499" y="986"/>
                    </a:lnTo>
                    <a:lnTo>
                      <a:pt x="1497" y="986"/>
                    </a:lnTo>
                    <a:lnTo>
                      <a:pt x="1497" y="986"/>
                    </a:lnTo>
                    <a:lnTo>
                      <a:pt x="1495" y="983"/>
                    </a:lnTo>
                    <a:lnTo>
                      <a:pt x="1495" y="979"/>
                    </a:lnTo>
                    <a:lnTo>
                      <a:pt x="1499" y="972"/>
                    </a:lnTo>
                    <a:lnTo>
                      <a:pt x="1499" y="972"/>
                    </a:lnTo>
                    <a:lnTo>
                      <a:pt x="1513" y="955"/>
                    </a:lnTo>
                    <a:lnTo>
                      <a:pt x="1513" y="955"/>
                    </a:lnTo>
                    <a:lnTo>
                      <a:pt x="1520" y="948"/>
                    </a:lnTo>
                    <a:lnTo>
                      <a:pt x="1528" y="943"/>
                    </a:lnTo>
                    <a:lnTo>
                      <a:pt x="1537" y="939"/>
                    </a:lnTo>
                    <a:lnTo>
                      <a:pt x="1548" y="935"/>
                    </a:lnTo>
                    <a:lnTo>
                      <a:pt x="1548" y="935"/>
                    </a:lnTo>
                    <a:lnTo>
                      <a:pt x="1562" y="935"/>
                    </a:lnTo>
                    <a:lnTo>
                      <a:pt x="1562" y="935"/>
                    </a:lnTo>
                    <a:lnTo>
                      <a:pt x="1600" y="935"/>
                    </a:lnTo>
                    <a:lnTo>
                      <a:pt x="1600" y="935"/>
                    </a:lnTo>
                    <a:lnTo>
                      <a:pt x="1615" y="935"/>
                    </a:lnTo>
                    <a:lnTo>
                      <a:pt x="1629" y="934"/>
                    </a:lnTo>
                    <a:lnTo>
                      <a:pt x="1629" y="934"/>
                    </a:lnTo>
                    <a:lnTo>
                      <a:pt x="1642" y="928"/>
                    </a:lnTo>
                    <a:lnTo>
                      <a:pt x="1642" y="928"/>
                    </a:lnTo>
                    <a:lnTo>
                      <a:pt x="1649" y="925"/>
                    </a:lnTo>
                    <a:lnTo>
                      <a:pt x="1658" y="919"/>
                    </a:lnTo>
                    <a:lnTo>
                      <a:pt x="1658" y="919"/>
                    </a:lnTo>
                    <a:lnTo>
                      <a:pt x="1660" y="916"/>
                    </a:lnTo>
                    <a:lnTo>
                      <a:pt x="1662" y="910"/>
                    </a:lnTo>
                    <a:lnTo>
                      <a:pt x="1662" y="907"/>
                    </a:lnTo>
                    <a:lnTo>
                      <a:pt x="1663" y="901"/>
                    </a:lnTo>
                    <a:lnTo>
                      <a:pt x="1663" y="901"/>
                    </a:lnTo>
                    <a:lnTo>
                      <a:pt x="1669" y="897"/>
                    </a:lnTo>
                    <a:lnTo>
                      <a:pt x="1674" y="896"/>
                    </a:lnTo>
                    <a:lnTo>
                      <a:pt x="1685" y="897"/>
                    </a:lnTo>
                    <a:lnTo>
                      <a:pt x="1696" y="899"/>
                    </a:lnTo>
                    <a:lnTo>
                      <a:pt x="1701" y="897"/>
                    </a:lnTo>
                    <a:lnTo>
                      <a:pt x="1707" y="896"/>
                    </a:lnTo>
                    <a:lnTo>
                      <a:pt x="1707" y="896"/>
                    </a:lnTo>
                    <a:lnTo>
                      <a:pt x="1710" y="890"/>
                    </a:lnTo>
                    <a:lnTo>
                      <a:pt x="1714" y="885"/>
                    </a:lnTo>
                    <a:lnTo>
                      <a:pt x="1716" y="879"/>
                    </a:lnTo>
                    <a:lnTo>
                      <a:pt x="1716" y="874"/>
                    </a:lnTo>
                    <a:lnTo>
                      <a:pt x="1716" y="874"/>
                    </a:lnTo>
                    <a:lnTo>
                      <a:pt x="1714" y="869"/>
                    </a:lnTo>
                    <a:lnTo>
                      <a:pt x="1712" y="865"/>
                    </a:lnTo>
                    <a:lnTo>
                      <a:pt x="1703" y="863"/>
                    </a:lnTo>
                    <a:lnTo>
                      <a:pt x="1703" y="863"/>
                    </a:lnTo>
                    <a:lnTo>
                      <a:pt x="1698" y="859"/>
                    </a:lnTo>
                    <a:lnTo>
                      <a:pt x="1694" y="858"/>
                    </a:lnTo>
                    <a:lnTo>
                      <a:pt x="1691" y="858"/>
                    </a:lnTo>
                    <a:lnTo>
                      <a:pt x="1691" y="858"/>
                    </a:lnTo>
                    <a:lnTo>
                      <a:pt x="1683" y="859"/>
                    </a:lnTo>
                    <a:lnTo>
                      <a:pt x="1678" y="863"/>
                    </a:lnTo>
                    <a:lnTo>
                      <a:pt x="1678" y="863"/>
                    </a:lnTo>
                    <a:lnTo>
                      <a:pt x="1665" y="870"/>
                    </a:lnTo>
                    <a:lnTo>
                      <a:pt x="1658" y="872"/>
                    </a:lnTo>
                    <a:lnTo>
                      <a:pt x="1651" y="872"/>
                    </a:lnTo>
                    <a:lnTo>
                      <a:pt x="1651" y="872"/>
                    </a:lnTo>
                    <a:lnTo>
                      <a:pt x="1645" y="872"/>
                    </a:lnTo>
                    <a:lnTo>
                      <a:pt x="1642" y="869"/>
                    </a:lnTo>
                    <a:lnTo>
                      <a:pt x="1640" y="865"/>
                    </a:lnTo>
                    <a:lnTo>
                      <a:pt x="1638" y="859"/>
                    </a:lnTo>
                    <a:lnTo>
                      <a:pt x="1638" y="859"/>
                    </a:lnTo>
                    <a:lnTo>
                      <a:pt x="1642" y="854"/>
                    </a:lnTo>
                    <a:lnTo>
                      <a:pt x="1645" y="850"/>
                    </a:lnTo>
                    <a:lnTo>
                      <a:pt x="1656" y="843"/>
                    </a:lnTo>
                    <a:lnTo>
                      <a:pt x="1656" y="843"/>
                    </a:lnTo>
                    <a:lnTo>
                      <a:pt x="1660" y="840"/>
                    </a:lnTo>
                    <a:lnTo>
                      <a:pt x="1662" y="836"/>
                    </a:lnTo>
                    <a:lnTo>
                      <a:pt x="1662" y="832"/>
                    </a:lnTo>
                    <a:lnTo>
                      <a:pt x="1658" y="829"/>
                    </a:lnTo>
                    <a:lnTo>
                      <a:pt x="1658" y="829"/>
                    </a:lnTo>
                    <a:lnTo>
                      <a:pt x="1651" y="827"/>
                    </a:lnTo>
                    <a:lnTo>
                      <a:pt x="1645" y="825"/>
                    </a:lnTo>
                    <a:lnTo>
                      <a:pt x="1633" y="823"/>
                    </a:lnTo>
                    <a:lnTo>
                      <a:pt x="1633" y="823"/>
                    </a:lnTo>
                    <a:lnTo>
                      <a:pt x="1625" y="821"/>
                    </a:lnTo>
                    <a:lnTo>
                      <a:pt x="1622" y="816"/>
                    </a:lnTo>
                    <a:lnTo>
                      <a:pt x="1622" y="811"/>
                    </a:lnTo>
                    <a:lnTo>
                      <a:pt x="1622" y="803"/>
                    </a:lnTo>
                    <a:lnTo>
                      <a:pt x="1622" y="803"/>
                    </a:lnTo>
                    <a:lnTo>
                      <a:pt x="1620" y="791"/>
                    </a:lnTo>
                    <a:lnTo>
                      <a:pt x="1620" y="791"/>
                    </a:lnTo>
                    <a:lnTo>
                      <a:pt x="1616" y="783"/>
                    </a:lnTo>
                    <a:lnTo>
                      <a:pt x="1615" y="776"/>
                    </a:lnTo>
                    <a:lnTo>
                      <a:pt x="1615" y="776"/>
                    </a:lnTo>
                    <a:lnTo>
                      <a:pt x="1613" y="758"/>
                    </a:lnTo>
                    <a:lnTo>
                      <a:pt x="1613" y="758"/>
                    </a:lnTo>
                    <a:lnTo>
                      <a:pt x="1611" y="751"/>
                    </a:lnTo>
                    <a:lnTo>
                      <a:pt x="1609" y="747"/>
                    </a:lnTo>
                    <a:lnTo>
                      <a:pt x="1607" y="742"/>
                    </a:lnTo>
                    <a:lnTo>
                      <a:pt x="1607" y="742"/>
                    </a:lnTo>
                    <a:lnTo>
                      <a:pt x="1596" y="733"/>
                    </a:lnTo>
                    <a:lnTo>
                      <a:pt x="1586" y="724"/>
                    </a:lnTo>
                    <a:lnTo>
                      <a:pt x="1586" y="724"/>
                    </a:lnTo>
                    <a:lnTo>
                      <a:pt x="1582" y="718"/>
                    </a:lnTo>
                    <a:lnTo>
                      <a:pt x="1582" y="715"/>
                    </a:lnTo>
                    <a:lnTo>
                      <a:pt x="1580" y="706"/>
                    </a:lnTo>
                    <a:lnTo>
                      <a:pt x="1580" y="706"/>
                    </a:lnTo>
                    <a:lnTo>
                      <a:pt x="1577" y="700"/>
                    </a:lnTo>
                    <a:lnTo>
                      <a:pt x="1573" y="695"/>
                    </a:lnTo>
                    <a:lnTo>
                      <a:pt x="1567" y="695"/>
                    </a:lnTo>
                    <a:lnTo>
                      <a:pt x="1562" y="697"/>
                    </a:lnTo>
                    <a:lnTo>
                      <a:pt x="1562" y="697"/>
                    </a:lnTo>
                    <a:lnTo>
                      <a:pt x="1558" y="700"/>
                    </a:lnTo>
                    <a:lnTo>
                      <a:pt x="1555" y="704"/>
                    </a:lnTo>
                    <a:lnTo>
                      <a:pt x="1549" y="715"/>
                    </a:lnTo>
                    <a:lnTo>
                      <a:pt x="1549" y="715"/>
                    </a:lnTo>
                    <a:lnTo>
                      <a:pt x="1542" y="720"/>
                    </a:lnTo>
                    <a:lnTo>
                      <a:pt x="1533" y="724"/>
                    </a:lnTo>
                    <a:lnTo>
                      <a:pt x="1522" y="724"/>
                    </a:lnTo>
                    <a:lnTo>
                      <a:pt x="1513" y="722"/>
                    </a:lnTo>
                    <a:lnTo>
                      <a:pt x="1513" y="722"/>
                    </a:lnTo>
                    <a:lnTo>
                      <a:pt x="1506" y="717"/>
                    </a:lnTo>
                    <a:lnTo>
                      <a:pt x="1499" y="711"/>
                    </a:lnTo>
                    <a:lnTo>
                      <a:pt x="1495" y="702"/>
                    </a:lnTo>
                    <a:lnTo>
                      <a:pt x="1493" y="695"/>
                    </a:lnTo>
                    <a:lnTo>
                      <a:pt x="1493" y="695"/>
                    </a:lnTo>
                    <a:lnTo>
                      <a:pt x="1491" y="679"/>
                    </a:lnTo>
                    <a:lnTo>
                      <a:pt x="1488" y="671"/>
                    </a:lnTo>
                    <a:lnTo>
                      <a:pt x="1482" y="664"/>
                    </a:lnTo>
                    <a:lnTo>
                      <a:pt x="1482" y="664"/>
                    </a:lnTo>
                    <a:lnTo>
                      <a:pt x="1475" y="659"/>
                    </a:lnTo>
                    <a:lnTo>
                      <a:pt x="1466" y="655"/>
                    </a:lnTo>
                    <a:lnTo>
                      <a:pt x="1459" y="650"/>
                    </a:lnTo>
                    <a:lnTo>
                      <a:pt x="1452" y="644"/>
                    </a:lnTo>
                    <a:lnTo>
                      <a:pt x="1452" y="644"/>
                    </a:lnTo>
                    <a:lnTo>
                      <a:pt x="1441" y="635"/>
                    </a:lnTo>
                    <a:lnTo>
                      <a:pt x="1435" y="630"/>
                    </a:lnTo>
                    <a:lnTo>
                      <a:pt x="1430" y="628"/>
                    </a:lnTo>
                    <a:lnTo>
                      <a:pt x="1430" y="628"/>
                    </a:lnTo>
                    <a:lnTo>
                      <a:pt x="1423" y="626"/>
                    </a:lnTo>
                    <a:lnTo>
                      <a:pt x="1414" y="628"/>
                    </a:lnTo>
                    <a:lnTo>
                      <a:pt x="1399" y="635"/>
                    </a:lnTo>
                    <a:lnTo>
                      <a:pt x="1399" y="635"/>
                    </a:lnTo>
                    <a:lnTo>
                      <a:pt x="1394" y="637"/>
                    </a:lnTo>
                    <a:lnTo>
                      <a:pt x="1386" y="639"/>
                    </a:lnTo>
                    <a:lnTo>
                      <a:pt x="1379" y="639"/>
                    </a:lnTo>
                    <a:lnTo>
                      <a:pt x="1374" y="641"/>
                    </a:lnTo>
                    <a:lnTo>
                      <a:pt x="1374" y="641"/>
                    </a:lnTo>
                    <a:lnTo>
                      <a:pt x="1370" y="642"/>
                    </a:lnTo>
                    <a:lnTo>
                      <a:pt x="1367" y="646"/>
                    </a:lnTo>
                    <a:lnTo>
                      <a:pt x="1367" y="650"/>
                    </a:lnTo>
                    <a:lnTo>
                      <a:pt x="1367" y="655"/>
                    </a:lnTo>
                    <a:lnTo>
                      <a:pt x="1368" y="666"/>
                    </a:lnTo>
                    <a:lnTo>
                      <a:pt x="1368" y="669"/>
                    </a:lnTo>
                    <a:lnTo>
                      <a:pt x="1367" y="675"/>
                    </a:lnTo>
                    <a:lnTo>
                      <a:pt x="1367" y="675"/>
                    </a:lnTo>
                    <a:lnTo>
                      <a:pt x="1365" y="679"/>
                    </a:lnTo>
                    <a:lnTo>
                      <a:pt x="1363" y="680"/>
                    </a:lnTo>
                    <a:lnTo>
                      <a:pt x="1365" y="684"/>
                    </a:lnTo>
                    <a:lnTo>
                      <a:pt x="1365" y="684"/>
                    </a:lnTo>
                    <a:lnTo>
                      <a:pt x="1367" y="688"/>
                    </a:lnTo>
                    <a:lnTo>
                      <a:pt x="1368" y="691"/>
                    </a:lnTo>
                    <a:lnTo>
                      <a:pt x="1368" y="691"/>
                    </a:lnTo>
                    <a:lnTo>
                      <a:pt x="1368" y="695"/>
                    </a:lnTo>
                    <a:lnTo>
                      <a:pt x="1367" y="698"/>
                    </a:lnTo>
                    <a:lnTo>
                      <a:pt x="1363" y="704"/>
                    </a:lnTo>
                    <a:lnTo>
                      <a:pt x="1363" y="704"/>
                    </a:lnTo>
                    <a:lnTo>
                      <a:pt x="1359" y="709"/>
                    </a:lnTo>
                    <a:lnTo>
                      <a:pt x="1354" y="713"/>
                    </a:lnTo>
                    <a:lnTo>
                      <a:pt x="1350" y="717"/>
                    </a:lnTo>
                    <a:lnTo>
                      <a:pt x="1348" y="722"/>
                    </a:lnTo>
                    <a:lnTo>
                      <a:pt x="1348" y="722"/>
                    </a:lnTo>
                    <a:lnTo>
                      <a:pt x="1348" y="726"/>
                    </a:lnTo>
                    <a:lnTo>
                      <a:pt x="1350" y="729"/>
                    </a:lnTo>
                    <a:lnTo>
                      <a:pt x="1356" y="733"/>
                    </a:lnTo>
                    <a:lnTo>
                      <a:pt x="1361" y="736"/>
                    </a:lnTo>
                    <a:lnTo>
                      <a:pt x="1367" y="740"/>
                    </a:lnTo>
                    <a:lnTo>
                      <a:pt x="1367" y="740"/>
                    </a:lnTo>
                    <a:lnTo>
                      <a:pt x="1370" y="747"/>
                    </a:lnTo>
                    <a:lnTo>
                      <a:pt x="1372" y="753"/>
                    </a:lnTo>
                    <a:lnTo>
                      <a:pt x="1372" y="753"/>
                    </a:lnTo>
                    <a:lnTo>
                      <a:pt x="1377" y="764"/>
                    </a:lnTo>
                    <a:lnTo>
                      <a:pt x="1381" y="773"/>
                    </a:lnTo>
                    <a:lnTo>
                      <a:pt x="1381" y="773"/>
                    </a:lnTo>
                    <a:lnTo>
                      <a:pt x="1383" y="785"/>
                    </a:lnTo>
                    <a:lnTo>
                      <a:pt x="1385" y="791"/>
                    </a:lnTo>
                    <a:lnTo>
                      <a:pt x="1383" y="796"/>
                    </a:lnTo>
                    <a:lnTo>
                      <a:pt x="1383" y="796"/>
                    </a:lnTo>
                    <a:lnTo>
                      <a:pt x="1377" y="807"/>
                    </a:lnTo>
                    <a:lnTo>
                      <a:pt x="1374" y="812"/>
                    </a:lnTo>
                    <a:lnTo>
                      <a:pt x="1368" y="816"/>
                    </a:lnTo>
                    <a:lnTo>
                      <a:pt x="1368" y="816"/>
                    </a:lnTo>
                    <a:lnTo>
                      <a:pt x="1359" y="821"/>
                    </a:lnTo>
                    <a:lnTo>
                      <a:pt x="1354" y="825"/>
                    </a:lnTo>
                    <a:lnTo>
                      <a:pt x="1350" y="831"/>
                    </a:lnTo>
                    <a:lnTo>
                      <a:pt x="1350" y="831"/>
                    </a:lnTo>
                    <a:lnTo>
                      <a:pt x="1347" y="836"/>
                    </a:lnTo>
                    <a:lnTo>
                      <a:pt x="1347" y="843"/>
                    </a:lnTo>
                    <a:lnTo>
                      <a:pt x="1350" y="859"/>
                    </a:lnTo>
                    <a:lnTo>
                      <a:pt x="1350" y="859"/>
                    </a:lnTo>
                    <a:lnTo>
                      <a:pt x="1350" y="865"/>
                    </a:lnTo>
                    <a:lnTo>
                      <a:pt x="1350" y="870"/>
                    </a:lnTo>
                    <a:lnTo>
                      <a:pt x="1348" y="878"/>
                    </a:lnTo>
                    <a:lnTo>
                      <a:pt x="1347" y="881"/>
                    </a:lnTo>
                    <a:lnTo>
                      <a:pt x="1347" y="881"/>
                    </a:lnTo>
                    <a:lnTo>
                      <a:pt x="1341" y="887"/>
                    </a:lnTo>
                    <a:lnTo>
                      <a:pt x="1336" y="888"/>
                    </a:lnTo>
                    <a:lnTo>
                      <a:pt x="1329" y="890"/>
                    </a:lnTo>
                    <a:lnTo>
                      <a:pt x="1323" y="890"/>
                    </a:lnTo>
                    <a:lnTo>
                      <a:pt x="1323" y="890"/>
                    </a:lnTo>
                    <a:lnTo>
                      <a:pt x="1318" y="888"/>
                    </a:lnTo>
                    <a:lnTo>
                      <a:pt x="1316" y="887"/>
                    </a:lnTo>
                    <a:lnTo>
                      <a:pt x="1310" y="879"/>
                    </a:lnTo>
                    <a:lnTo>
                      <a:pt x="1307" y="870"/>
                    </a:lnTo>
                    <a:lnTo>
                      <a:pt x="1305" y="863"/>
                    </a:lnTo>
                    <a:lnTo>
                      <a:pt x="1305" y="863"/>
                    </a:lnTo>
                    <a:lnTo>
                      <a:pt x="1303" y="854"/>
                    </a:lnTo>
                    <a:lnTo>
                      <a:pt x="1303" y="843"/>
                    </a:lnTo>
                    <a:lnTo>
                      <a:pt x="1303" y="832"/>
                    </a:lnTo>
                    <a:lnTo>
                      <a:pt x="1301" y="829"/>
                    </a:lnTo>
                    <a:lnTo>
                      <a:pt x="1298" y="825"/>
                    </a:lnTo>
                    <a:lnTo>
                      <a:pt x="1298" y="825"/>
                    </a:lnTo>
                    <a:lnTo>
                      <a:pt x="1291" y="820"/>
                    </a:lnTo>
                    <a:lnTo>
                      <a:pt x="1281" y="816"/>
                    </a:lnTo>
                    <a:lnTo>
                      <a:pt x="1263" y="812"/>
                    </a:lnTo>
                    <a:lnTo>
                      <a:pt x="1263" y="812"/>
                    </a:lnTo>
                    <a:lnTo>
                      <a:pt x="1253" y="811"/>
                    </a:lnTo>
                    <a:lnTo>
                      <a:pt x="1243" y="805"/>
                    </a:lnTo>
                    <a:lnTo>
                      <a:pt x="1225" y="793"/>
                    </a:lnTo>
                    <a:lnTo>
                      <a:pt x="1225" y="793"/>
                    </a:lnTo>
                    <a:lnTo>
                      <a:pt x="1216" y="785"/>
                    </a:lnTo>
                    <a:lnTo>
                      <a:pt x="1205" y="780"/>
                    </a:lnTo>
                    <a:lnTo>
                      <a:pt x="1205" y="780"/>
                    </a:lnTo>
                    <a:lnTo>
                      <a:pt x="1193" y="776"/>
                    </a:lnTo>
                    <a:lnTo>
                      <a:pt x="1180" y="773"/>
                    </a:lnTo>
                    <a:lnTo>
                      <a:pt x="1180" y="773"/>
                    </a:lnTo>
                    <a:lnTo>
                      <a:pt x="1166" y="769"/>
                    </a:lnTo>
                    <a:lnTo>
                      <a:pt x="1151" y="760"/>
                    </a:lnTo>
                    <a:lnTo>
                      <a:pt x="1146" y="756"/>
                    </a:lnTo>
                    <a:lnTo>
                      <a:pt x="1140" y="749"/>
                    </a:lnTo>
                    <a:lnTo>
                      <a:pt x="1137" y="742"/>
                    </a:lnTo>
                    <a:lnTo>
                      <a:pt x="1135" y="735"/>
                    </a:lnTo>
                    <a:lnTo>
                      <a:pt x="1135" y="735"/>
                    </a:lnTo>
                    <a:lnTo>
                      <a:pt x="1131" y="727"/>
                    </a:lnTo>
                    <a:lnTo>
                      <a:pt x="1126" y="720"/>
                    </a:lnTo>
                    <a:lnTo>
                      <a:pt x="1122" y="713"/>
                    </a:lnTo>
                    <a:lnTo>
                      <a:pt x="1117" y="706"/>
                    </a:lnTo>
                    <a:lnTo>
                      <a:pt x="1117" y="706"/>
                    </a:lnTo>
                    <a:lnTo>
                      <a:pt x="1115" y="695"/>
                    </a:lnTo>
                    <a:lnTo>
                      <a:pt x="1115" y="684"/>
                    </a:lnTo>
                    <a:lnTo>
                      <a:pt x="1119" y="675"/>
                    </a:lnTo>
                    <a:lnTo>
                      <a:pt x="1124" y="666"/>
                    </a:lnTo>
                    <a:lnTo>
                      <a:pt x="1124" y="666"/>
                    </a:lnTo>
                    <a:lnTo>
                      <a:pt x="1133" y="655"/>
                    </a:lnTo>
                    <a:lnTo>
                      <a:pt x="1144" y="648"/>
                    </a:lnTo>
                    <a:lnTo>
                      <a:pt x="1144" y="648"/>
                    </a:lnTo>
                    <a:lnTo>
                      <a:pt x="1153" y="641"/>
                    </a:lnTo>
                    <a:lnTo>
                      <a:pt x="1160" y="633"/>
                    </a:lnTo>
                    <a:lnTo>
                      <a:pt x="1160" y="633"/>
                    </a:lnTo>
                    <a:lnTo>
                      <a:pt x="1164" y="628"/>
                    </a:lnTo>
                    <a:lnTo>
                      <a:pt x="1166" y="622"/>
                    </a:lnTo>
                    <a:lnTo>
                      <a:pt x="1167" y="617"/>
                    </a:lnTo>
                    <a:lnTo>
                      <a:pt x="1169" y="613"/>
                    </a:lnTo>
                    <a:lnTo>
                      <a:pt x="1169" y="613"/>
                    </a:lnTo>
                    <a:lnTo>
                      <a:pt x="1173" y="610"/>
                    </a:lnTo>
                    <a:lnTo>
                      <a:pt x="1178" y="606"/>
                    </a:lnTo>
                    <a:lnTo>
                      <a:pt x="1178" y="606"/>
                    </a:lnTo>
                    <a:lnTo>
                      <a:pt x="1195" y="601"/>
                    </a:lnTo>
                    <a:lnTo>
                      <a:pt x="1209" y="595"/>
                    </a:lnTo>
                    <a:lnTo>
                      <a:pt x="1209" y="595"/>
                    </a:lnTo>
                    <a:lnTo>
                      <a:pt x="1216" y="592"/>
                    </a:lnTo>
                    <a:lnTo>
                      <a:pt x="1218" y="590"/>
                    </a:lnTo>
                    <a:lnTo>
                      <a:pt x="1220" y="586"/>
                    </a:lnTo>
                    <a:lnTo>
                      <a:pt x="1220" y="586"/>
                    </a:lnTo>
                    <a:lnTo>
                      <a:pt x="1216" y="579"/>
                    </a:lnTo>
                    <a:lnTo>
                      <a:pt x="1213" y="574"/>
                    </a:lnTo>
                    <a:lnTo>
                      <a:pt x="1213" y="574"/>
                    </a:lnTo>
                    <a:lnTo>
                      <a:pt x="1209" y="570"/>
                    </a:lnTo>
                    <a:lnTo>
                      <a:pt x="1205" y="568"/>
                    </a:lnTo>
                    <a:lnTo>
                      <a:pt x="1196" y="566"/>
                    </a:lnTo>
                    <a:lnTo>
                      <a:pt x="1196" y="566"/>
                    </a:lnTo>
                    <a:lnTo>
                      <a:pt x="1191" y="566"/>
                    </a:lnTo>
                    <a:lnTo>
                      <a:pt x="1184" y="566"/>
                    </a:lnTo>
                    <a:lnTo>
                      <a:pt x="1182" y="565"/>
                    </a:lnTo>
                    <a:lnTo>
                      <a:pt x="1180" y="563"/>
                    </a:lnTo>
                    <a:lnTo>
                      <a:pt x="1180" y="561"/>
                    </a:lnTo>
                    <a:lnTo>
                      <a:pt x="1182" y="557"/>
                    </a:lnTo>
                    <a:lnTo>
                      <a:pt x="1182" y="557"/>
                    </a:lnTo>
                    <a:lnTo>
                      <a:pt x="1184" y="555"/>
                    </a:lnTo>
                    <a:lnTo>
                      <a:pt x="1186" y="554"/>
                    </a:lnTo>
                    <a:lnTo>
                      <a:pt x="1193" y="552"/>
                    </a:lnTo>
                    <a:lnTo>
                      <a:pt x="1205" y="554"/>
                    </a:lnTo>
                    <a:lnTo>
                      <a:pt x="1205" y="554"/>
                    </a:lnTo>
                    <a:lnTo>
                      <a:pt x="1215" y="557"/>
                    </a:lnTo>
                    <a:lnTo>
                      <a:pt x="1220" y="559"/>
                    </a:lnTo>
                    <a:lnTo>
                      <a:pt x="1224" y="559"/>
                    </a:lnTo>
                    <a:lnTo>
                      <a:pt x="1224" y="559"/>
                    </a:lnTo>
                    <a:lnTo>
                      <a:pt x="1227" y="557"/>
                    </a:lnTo>
                    <a:lnTo>
                      <a:pt x="1231" y="555"/>
                    </a:lnTo>
                    <a:lnTo>
                      <a:pt x="1234" y="550"/>
                    </a:lnTo>
                    <a:lnTo>
                      <a:pt x="1238" y="543"/>
                    </a:lnTo>
                    <a:lnTo>
                      <a:pt x="1242" y="539"/>
                    </a:lnTo>
                    <a:lnTo>
                      <a:pt x="1245" y="537"/>
                    </a:lnTo>
                    <a:lnTo>
                      <a:pt x="1245" y="537"/>
                    </a:lnTo>
                    <a:lnTo>
                      <a:pt x="1249" y="537"/>
                    </a:lnTo>
                    <a:lnTo>
                      <a:pt x="1253" y="537"/>
                    </a:lnTo>
                    <a:lnTo>
                      <a:pt x="1258" y="541"/>
                    </a:lnTo>
                    <a:lnTo>
                      <a:pt x="1258" y="541"/>
                    </a:lnTo>
                    <a:lnTo>
                      <a:pt x="1263" y="541"/>
                    </a:lnTo>
                    <a:lnTo>
                      <a:pt x="1267" y="541"/>
                    </a:lnTo>
                    <a:lnTo>
                      <a:pt x="1276" y="539"/>
                    </a:lnTo>
                    <a:lnTo>
                      <a:pt x="1291" y="530"/>
                    </a:lnTo>
                    <a:lnTo>
                      <a:pt x="1291" y="530"/>
                    </a:lnTo>
                    <a:lnTo>
                      <a:pt x="1305" y="525"/>
                    </a:lnTo>
                    <a:lnTo>
                      <a:pt x="1320" y="521"/>
                    </a:lnTo>
                    <a:lnTo>
                      <a:pt x="1320" y="521"/>
                    </a:lnTo>
                    <a:lnTo>
                      <a:pt x="1325" y="519"/>
                    </a:lnTo>
                    <a:lnTo>
                      <a:pt x="1329" y="516"/>
                    </a:lnTo>
                    <a:lnTo>
                      <a:pt x="1330" y="512"/>
                    </a:lnTo>
                    <a:lnTo>
                      <a:pt x="1330" y="507"/>
                    </a:lnTo>
                    <a:lnTo>
                      <a:pt x="1330" y="507"/>
                    </a:lnTo>
                    <a:lnTo>
                      <a:pt x="1329" y="499"/>
                    </a:lnTo>
                    <a:lnTo>
                      <a:pt x="1323" y="496"/>
                    </a:lnTo>
                    <a:lnTo>
                      <a:pt x="1320" y="492"/>
                    </a:lnTo>
                    <a:lnTo>
                      <a:pt x="1314" y="487"/>
                    </a:lnTo>
                    <a:lnTo>
                      <a:pt x="1314" y="487"/>
                    </a:lnTo>
                    <a:lnTo>
                      <a:pt x="1312" y="480"/>
                    </a:lnTo>
                    <a:lnTo>
                      <a:pt x="1312" y="480"/>
                    </a:lnTo>
                    <a:lnTo>
                      <a:pt x="1312" y="472"/>
                    </a:lnTo>
                    <a:lnTo>
                      <a:pt x="1312" y="465"/>
                    </a:lnTo>
                    <a:lnTo>
                      <a:pt x="1312" y="465"/>
                    </a:lnTo>
                    <a:lnTo>
                      <a:pt x="1314" y="460"/>
                    </a:lnTo>
                    <a:lnTo>
                      <a:pt x="1314" y="458"/>
                    </a:lnTo>
                    <a:lnTo>
                      <a:pt x="1314" y="456"/>
                    </a:lnTo>
                    <a:lnTo>
                      <a:pt x="1314" y="456"/>
                    </a:lnTo>
                    <a:lnTo>
                      <a:pt x="1312" y="452"/>
                    </a:lnTo>
                    <a:lnTo>
                      <a:pt x="1309" y="451"/>
                    </a:lnTo>
                    <a:lnTo>
                      <a:pt x="1301" y="447"/>
                    </a:lnTo>
                    <a:lnTo>
                      <a:pt x="1301" y="447"/>
                    </a:lnTo>
                    <a:lnTo>
                      <a:pt x="1298" y="442"/>
                    </a:lnTo>
                    <a:lnTo>
                      <a:pt x="1292" y="438"/>
                    </a:lnTo>
                    <a:lnTo>
                      <a:pt x="1292" y="438"/>
                    </a:lnTo>
                    <a:lnTo>
                      <a:pt x="1280" y="438"/>
                    </a:lnTo>
                    <a:lnTo>
                      <a:pt x="1267" y="438"/>
                    </a:lnTo>
                    <a:lnTo>
                      <a:pt x="1267" y="438"/>
                    </a:lnTo>
                    <a:lnTo>
                      <a:pt x="1263" y="440"/>
                    </a:lnTo>
                    <a:lnTo>
                      <a:pt x="1260" y="443"/>
                    </a:lnTo>
                    <a:lnTo>
                      <a:pt x="1258" y="447"/>
                    </a:lnTo>
                    <a:lnTo>
                      <a:pt x="1260" y="451"/>
                    </a:lnTo>
                    <a:lnTo>
                      <a:pt x="1260" y="451"/>
                    </a:lnTo>
                    <a:lnTo>
                      <a:pt x="1262" y="454"/>
                    </a:lnTo>
                    <a:lnTo>
                      <a:pt x="1265" y="458"/>
                    </a:lnTo>
                    <a:lnTo>
                      <a:pt x="1269" y="461"/>
                    </a:lnTo>
                    <a:lnTo>
                      <a:pt x="1269" y="463"/>
                    </a:lnTo>
                    <a:lnTo>
                      <a:pt x="1267" y="465"/>
                    </a:lnTo>
                    <a:lnTo>
                      <a:pt x="1267" y="465"/>
                    </a:lnTo>
                    <a:lnTo>
                      <a:pt x="1263" y="465"/>
                    </a:lnTo>
                    <a:lnTo>
                      <a:pt x="1260" y="467"/>
                    </a:lnTo>
                    <a:lnTo>
                      <a:pt x="1260" y="467"/>
                    </a:lnTo>
                    <a:lnTo>
                      <a:pt x="1256" y="469"/>
                    </a:lnTo>
                    <a:lnTo>
                      <a:pt x="1254" y="474"/>
                    </a:lnTo>
                    <a:lnTo>
                      <a:pt x="1254" y="474"/>
                    </a:lnTo>
                    <a:lnTo>
                      <a:pt x="1253" y="476"/>
                    </a:lnTo>
                    <a:lnTo>
                      <a:pt x="1253" y="480"/>
                    </a:lnTo>
                    <a:lnTo>
                      <a:pt x="1254" y="487"/>
                    </a:lnTo>
                    <a:lnTo>
                      <a:pt x="1254" y="487"/>
                    </a:lnTo>
                    <a:lnTo>
                      <a:pt x="1253" y="490"/>
                    </a:lnTo>
                    <a:lnTo>
                      <a:pt x="1249" y="494"/>
                    </a:lnTo>
                    <a:lnTo>
                      <a:pt x="1249" y="494"/>
                    </a:lnTo>
                    <a:lnTo>
                      <a:pt x="1240" y="507"/>
                    </a:lnTo>
                    <a:lnTo>
                      <a:pt x="1234" y="510"/>
                    </a:lnTo>
                    <a:lnTo>
                      <a:pt x="1231" y="512"/>
                    </a:lnTo>
                    <a:lnTo>
                      <a:pt x="1227" y="512"/>
                    </a:lnTo>
                    <a:lnTo>
                      <a:pt x="1227" y="512"/>
                    </a:lnTo>
                    <a:lnTo>
                      <a:pt x="1224" y="510"/>
                    </a:lnTo>
                    <a:lnTo>
                      <a:pt x="1220" y="508"/>
                    </a:lnTo>
                    <a:lnTo>
                      <a:pt x="1216" y="501"/>
                    </a:lnTo>
                    <a:lnTo>
                      <a:pt x="1216" y="501"/>
                    </a:lnTo>
                    <a:lnTo>
                      <a:pt x="1213" y="492"/>
                    </a:lnTo>
                    <a:lnTo>
                      <a:pt x="1213" y="483"/>
                    </a:lnTo>
                    <a:lnTo>
                      <a:pt x="1215" y="465"/>
                    </a:lnTo>
                    <a:lnTo>
                      <a:pt x="1215" y="465"/>
                    </a:lnTo>
                    <a:lnTo>
                      <a:pt x="1213" y="460"/>
                    </a:lnTo>
                    <a:lnTo>
                      <a:pt x="1211" y="454"/>
                    </a:lnTo>
                    <a:lnTo>
                      <a:pt x="1207" y="452"/>
                    </a:lnTo>
                    <a:lnTo>
                      <a:pt x="1205" y="451"/>
                    </a:lnTo>
                    <a:lnTo>
                      <a:pt x="1202" y="452"/>
                    </a:lnTo>
                    <a:lnTo>
                      <a:pt x="1198" y="454"/>
                    </a:lnTo>
                    <a:lnTo>
                      <a:pt x="1198" y="454"/>
                    </a:lnTo>
                    <a:lnTo>
                      <a:pt x="1196" y="458"/>
                    </a:lnTo>
                    <a:lnTo>
                      <a:pt x="1196" y="461"/>
                    </a:lnTo>
                    <a:lnTo>
                      <a:pt x="1195" y="470"/>
                    </a:lnTo>
                    <a:lnTo>
                      <a:pt x="1193" y="474"/>
                    </a:lnTo>
                    <a:lnTo>
                      <a:pt x="1191" y="476"/>
                    </a:lnTo>
                    <a:lnTo>
                      <a:pt x="1189" y="478"/>
                    </a:lnTo>
                    <a:lnTo>
                      <a:pt x="1184" y="476"/>
                    </a:lnTo>
                    <a:lnTo>
                      <a:pt x="1184" y="476"/>
                    </a:lnTo>
                    <a:lnTo>
                      <a:pt x="1180" y="472"/>
                    </a:lnTo>
                    <a:lnTo>
                      <a:pt x="1178" y="467"/>
                    </a:lnTo>
                    <a:lnTo>
                      <a:pt x="1178" y="467"/>
                    </a:lnTo>
                    <a:lnTo>
                      <a:pt x="1175" y="456"/>
                    </a:lnTo>
                    <a:lnTo>
                      <a:pt x="1173" y="452"/>
                    </a:lnTo>
                    <a:lnTo>
                      <a:pt x="1167" y="451"/>
                    </a:lnTo>
                    <a:lnTo>
                      <a:pt x="1167" y="451"/>
                    </a:lnTo>
                    <a:lnTo>
                      <a:pt x="1164" y="449"/>
                    </a:lnTo>
                    <a:lnTo>
                      <a:pt x="1160" y="445"/>
                    </a:lnTo>
                    <a:lnTo>
                      <a:pt x="1155" y="438"/>
                    </a:lnTo>
                    <a:lnTo>
                      <a:pt x="1155" y="438"/>
                    </a:lnTo>
                    <a:lnTo>
                      <a:pt x="1155" y="434"/>
                    </a:lnTo>
                    <a:lnTo>
                      <a:pt x="1155" y="431"/>
                    </a:lnTo>
                    <a:lnTo>
                      <a:pt x="1155" y="431"/>
                    </a:lnTo>
                    <a:lnTo>
                      <a:pt x="1157" y="427"/>
                    </a:lnTo>
                    <a:lnTo>
                      <a:pt x="1157" y="425"/>
                    </a:lnTo>
                    <a:lnTo>
                      <a:pt x="1157" y="423"/>
                    </a:lnTo>
                    <a:lnTo>
                      <a:pt x="1157" y="423"/>
                    </a:lnTo>
                    <a:lnTo>
                      <a:pt x="1155" y="422"/>
                    </a:lnTo>
                    <a:lnTo>
                      <a:pt x="1151" y="422"/>
                    </a:lnTo>
                    <a:lnTo>
                      <a:pt x="1151" y="422"/>
                    </a:lnTo>
                    <a:lnTo>
                      <a:pt x="1149" y="420"/>
                    </a:lnTo>
                    <a:lnTo>
                      <a:pt x="1149" y="418"/>
                    </a:lnTo>
                    <a:lnTo>
                      <a:pt x="1151" y="416"/>
                    </a:lnTo>
                    <a:lnTo>
                      <a:pt x="1151" y="416"/>
                    </a:lnTo>
                    <a:lnTo>
                      <a:pt x="1155" y="416"/>
                    </a:lnTo>
                    <a:lnTo>
                      <a:pt x="1157" y="416"/>
                    </a:lnTo>
                    <a:lnTo>
                      <a:pt x="1160" y="418"/>
                    </a:lnTo>
                    <a:lnTo>
                      <a:pt x="1162" y="416"/>
                    </a:lnTo>
                    <a:lnTo>
                      <a:pt x="1162" y="416"/>
                    </a:lnTo>
                    <a:lnTo>
                      <a:pt x="1164" y="414"/>
                    </a:lnTo>
                    <a:lnTo>
                      <a:pt x="1164" y="411"/>
                    </a:lnTo>
                    <a:lnTo>
                      <a:pt x="1160" y="405"/>
                    </a:lnTo>
                    <a:lnTo>
                      <a:pt x="1160" y="405"/>
                    </a:lnTo>
                    <a:lnTo>
                      <a:pt x="1157" y="402"/>
                    </a:lnTo>
                    <a:lnTo>
                      <a:pt x="1151" y="400"/>
                    </a:lnTo>
                    <a:lnTo>
                      <a:pt x="1142" y="396"/>
                    </a:lnTo>
                    <a:lnTo>
                      <a:pt x="1142" y="396"/>
                    </a:lnTo>
                    <a:lnTo>
                      <a:pt x="1128" y="385"/>
                    </a:lnTo>
                    <a:lnTo>
                      <a:pt x="1128" y="385"/>
                    </a:lnTo>
                    <a:lnTo>
                      <a:pt x="1124" y="384"/>
                    </a:lnTo>
                    <a:lnTo>
                      <a:pt x="1120" y="378"/>
                    </a:lnTo>
                    <a:lnTo>
                      <a:pt x="1117" y="373"/>
                    </a:lnTo>
                    <a:lnTo>
                      <a:pt x="1117" y="369"/>
                    </a:lnTo>
                    <a:lnTo>
                      <a:pt x="1117" y="369"/>
                    </a:lnTo>
                    <a:lnTo>
                      <a:pt x="1120" y="366"/>
                    </a:lnTo>
                    <a:lnTo>
                      <a:pt x="1124" y="364"/>
                    </a:lnTo>
                    <a:lnTo>
                      <a:pt x="1124" y="362"/>
                    </a:lnTo>
                    <a:lnTo>
                      <a:pt x="1124" y="362"/>
                    </a:lnTo>
                    <a:lnTo>
                      <a:pt x="1124" y="356"/>
                    </a:lnTo>
                    <a:lnTo>
                      <a:pt x="1122" y="353"/>
                    </a:lnTo>
                    <a:lnTo>
                      <a:pt x="1122" y="353"/>
                    </a:lnTo>
                    <a:lnTo>
                      <a:pt x="1122" y="351"/>
                    </a:lnTo>
                    <a:lnTo>
                      <a:pt x="1126" y="349"/>
                    </a:lnTo>
                    <a:lnTo>
                      <a:pt x="1135" y="347"/>
                    </a:lnTo>
                    <a:lnTo>
                      <a:pt x="1135" y="347"/>
                    </a:lnTo>
                    <a:lnTo>
                      <a:pt x="1142" y="346"/>
                    </a:lnTo>
                    <a:lnTo>
                      <a:pt x="1149" y="344"/>
                    </a:lnTo>
                    <a:lnTo>
                      <a:pt x="1149" y="344"/>
                    </a:lnTo>
                    <a:lnTo>
                      <a:pt x="1157" y="346"/>
                    </a:lnTo>
                    <a:lnTo>
                      <a:pt x="1160" y="346"/>
                    </a:lnTo>
                    <a:lnTo>
                      <a:pt x="1164" y="344"/>
                    </a:lnTo>
                    <a:lnTo>
                      <a:pt x="1164" y="344"/>
                    </a:lnTo>
                    <a:lnTo>
                      <a:pt x="1169" y="340"/>
                    </a:lnTo>
                    <a:lnTo>
                      <a:pt x="1173" y="335"/>
                    </a:lnTo>
                    <a:lnTo>
                      <a:pt x="1175" y="328"/>
                    </a:lnTo>
                    <a:lnTo>
                      <a:pt x="1175" y="324"/>
                    </a:lnTo>
                    <a:lnTo>
                      <a:pt x="1173" y="320"/>
                    </a:lnTo>
                    <a:lnTo>
                      <a:pt x="1173" y="320"/>
                    </a:lnTo>
                    <a:lnTo>
                      <a:pt x="1169" y="317"/>
                    </a:lnTo>
                    <a:lnTo>
                      <a:pt x="1162" y="311"/>
                    </a:lnTo>
                    <a:lnTo>
                      <a:pt x="1151" y="306"/>
                    </a:lnTo>
                    <a:lnTo>
                      <a:pt x="1151" y="306"/>
                    </a:lnTo>
                    <a:lnTo>
                      <a:pt x="1135" y="304"/>
                    </a:lnTo>
                    <a:lnTo>
                      <a:pt x="1126" y="304"/>
                    </a:lnTo>
                    <a:lnTo>
                      <a:pt x="1119" y="304"/>
                    </a:lnTo>
                    <a:lnTo>
                      <a:pt x="1119" y="304"/>
                    </a:lnTo>
                    <a:lnTo>
                      <a:pt x="1108" y="309"/>
                    </a:lnTo>
                    <a:lnTo>
                      <a:pt x="1108" y="309"/>
                    </a:lnTo>
                    <a:lnTo>
                      <a:pt x="1102" y="311"/>
                    </a:lnTo>
                    <a:lnTo>
                      <a:pt x="1099" y="313"/>
                    </a:lnTo>
                    <a:lnTo>
                      <a:pt x="1099" y="313"/>
                    </a:lnTo>
                    <a:lnTo>
                      <a:pt x="1095" y="318"/>
                    </a:lnTo>
                    <a:lnTo>
                      <a:pt x="1095" y="326"/>
                    </a:lnTo>
                    <a:lnTo>
                      <a:pt x="1097" y="331"/>
                    </a:lnTo>
                    <a:lnTo>
                      <a:pt x="1099" y="337"/>
                    </a:lnTo>
                    <a:lnTo>
                      <a:pt x="1099" y="337"/>
                    </a:lnTo>
                    <a:lnTo>
                      <a:pt x="1100" y="340"/>
                    </a:lnTo>
                    <a:lnTo>
                      <a:pt x="1102" y="346"/>
                    </a:lnTo>
                    <a:lnTo>
                      <a:pt x="1102" y="346"/>
                    </a:lnTo>
                    <a:lnTo>
                      <a:pt x="1102" y="351"/>
                    </a:lnTo>
                    <a:lnTo>
                      <a:pt x="1100" y="355"/>
                    </a:lnTo>
                    <a:lnTo>
                      <a:pt x="1102" y="356"/>
                    </a:lnTo>
                    <a:lnTo>
                      <a:pt x="1102" y="356"/>
                    </a:lnTo>
                    <a:lnTo>
                      <a:pt x="1106" y="360"/>
                    </a:lnTo>
                    <a:lnTo>
                      <a:pt x="1108" y="362"/>
                    </a:lnTo>
                    <a:lnTo>
                      <a:pt x="1110" y="364"/>
                    </a:lnTo>
                    <a:lnTo>
                      <a:pt x="1110" y="364"/>
                    </a:lnTo>
                    <a:lnTo>
                      <a:pt x="1110" y="369"/>
                    </a:lnTo>
                    <a:lnTo>
                      <a:pt x="1108" y="373"/>
                    </a:lnTo>
                    <a:lnTo>
                      <a:pt x="1100" y="378"/>
                    </a:lnTo>
                    <a:lnTo>
                      <a:pt x="1100" y="378"/>
                    </a:lnTo>
                    <a:lnTo>
                      <a:pt x="1097" y="385"/>
                    </a:lnTo>
                    <a:lnTo>
                      <a:pt x="1095" y="394"/>
                    </a:lnTo>
                    <a:lnTo>
                      <a:pt x="1095" y="394"/>
                    </a:lnTo>
                    <a:lnTo>
                      <a:pt x="1093" y="398"/>
                    </a:lnTo>
                    <a:lnTo>
                      <a:pt x="1090" y="402"/>
                    </a:lnTo>
                    <a:lnTo>
                      <a:pt x="1090" y="402"/>
                    </a:lnTo>
                    <a:lnTo>
                      <a:pt x="1086" y="407"/>
                    </a:lnTo>
                    <a:lnTo>
                      <a:pt x="1082" y="416"/>
                    </a:lnTo>
                    <a:lnTo>
                      <a:pt x="1082" y="416"/>
                    </a:lnTo>
                    <a:lnTo>
                      <a:pt x="1082" y="420"/>
                    </a:lnTo>
                    <a:lnTo>
                      <a:pt x="1084" y="425"/>
                    </a:lnTo>
                    <a:lnTo>
                      <a:pt x="1086" y="427"/>
                    </a:lnTo>
                    <a:lnTo>
                      <a:pt x="1090" y="431"/>
                    </a:lnTo>
                    <a:lnTo>
                      <a:pt x="1090" y="431"/>
                    </a:lnTo>
                    <a:lnTo>
                      <a:pt x="1095" y="432"/>
                    </a:lnTo>
                    <a:lnTo>
                      <a:pt x="1100" y="432"/>
                    </a:lnTo>
                    <a:lnTo>
                      <a:pt x="1111" y="432"/>
                    </a:lnTo>
                    <a:lnTo>
                      <a:pt x="1111" y="432"/>
                    </a:lnTo>
                    <a:lnTo>
                      <a:pt x="1120" y="434"/>
                    </a:lnTo>
                    <a:lnTo>
                      <a:pt x="1124" y="438"/>
                    </a:lnTo>
                    <a:lnTo>
                      <a:pt x="1128" y="442"/>
                    </a:lnTo>
                    <a:lnTo>
                      <a:pt x="1128" y="442"/>
                    </a:lnTo>
                    <a:lnTo>
                      <a:pt x="1129" y="445"/>
                    </a:lnTo>
                    <a:lnTo>
                      <a:pt x="1129" y="447"/>
                    </a:lnTo>
                    <a:lnTo>
                      <a:pt x="1128" y="451"/>
                    </a:lnTo>
                    <a:lnTo>
                      <a:pt x="1124" y="452"/>
                    </a:lnTo>
                    <a:lnTo>
                      <a:pt x="1124" y="452"/>
                    </a:lnTo>
                    <a:lnTo>
                      <a:pt x="1117" y="454"/>
                    </a:lnTo>
                    <a:lnTo>
                      <a:pt x="1115" y="458"/>
                    </a:lnTo>
                    <a:lnTo>
                      <a:pt x="1115" y="461"/>
                    </a:lnTo>
                    <a:lnTo>
                      <a:pt x="1115" y="461"/>
                    </a:lnTo>
                    <a:lnTo>
                      <a:pt x="1117" y="465"/>
                    </a:lnTo>
                    <a:lnTo>
                      <a:pt x="1120" y="467"/>
                    </a:lnTo>
                    <a:lnTo>
                      <a:pt x="1122" y="469"/>
                    </a:lnTo>
                    <a:lnTo>
                      <a:pt x="1124" y="472"/>
                    </a:lnTo>
                    <a:lnTo>
                      <a:pt x="1124" y="472"/>
                    </a:lnTo>
                    <a:lnTo>
                      <a:pt x="1124" y="474"/>
                    </a:lnTo>
                    <a:lnTo>
                      <a:pt x="1122" y="478"/>
                    </a:lnTo>
                    <a:lnTo>
                      <a:pt x="1113" y="483"/>
                    </a:lnTo>
                    <a:lnTo>
                      <a:pt x="1104" y="487"/>
                    </a:lnTo>
                    <a:lnTo>
                      <a:pt x="1099" y="492"/>
                    </a:lnTo>
                    <a:lnTo>
                      <a:pt x="1099" y="492"/>
                    </a:lnTo>
                    <a:lnTo>
                      <a:pt x="1097" y="498"/>
                    </a:lnTo>
                    <a:lnTo>
                      <a:pt x="1097" y="501"/>
                    </a:lnTo>
                    <a:lnTo>
                      <a:pt x="1097" y="507"/>
                    </a:lnTo>
                    <a:lnTo>
                      <a:pt x="1095" y="512"/>
                    </a:lnTo>
                    <a:lnTo>
                      <a:pt x="1095" y="512"/>
                    </a:lnTo>
                    <a:lnTo>
                      <a:pt x="1093" y="514"/>
                    </a:lnTo>
                    <a:lnTo>
                      <a:pt x="1090" y="514"/>
                    </a:lnTo>
                    <a:lnTo>
                      <a:pt x="1086" y="514"/>
                    </a:lnTo>
                    <a:lnTo>
                      <a:pt x="1084" y="510"/>
                    </a:lnTo>
                    <a:lnTo>
                      <a:pt x="1084" y="510"/>
                    </a:lnTo>
                    <a:lnTo>
                      <a:pt x="1081" y="507"/>
                    </a:lnTo>
                    <a:lnTo>
                      <a:pt x="1079" y="503"/>
                    </a:lnTo>
                    <a:lnTo>
                      <a:pt x="1077" y="492"/>
                    </a:lnTo>
                    <a:lnTo>
                      <a:pt x="1075" y="483"/>
                    </a:lnTo>
                    <a:lnTo>
                      <a:pt x="1072" y="481"/>
                    </a:lnTo>
                    <a:lnTo>
                      <a:pt x="1066" y="480"/>
                    </a:lnTo>
                    <a:lnTo>
                      <a:pt x="1066" y="480"/>
                    </a:lnTo>
                    <a:lnTo>
                      <a:pt x="1061" y="478"/>
                    </a:lnTo>
                    <a:lnTo>
                      <a:pt x="1059" y="480"/>
                    </a:lnTo>
                    <a:lnTo>
                      <a:pt x="1055" y="483"/>
                    </a:lnTo>
                    <a:lnTo>
                      <a:pt x="1055" y="489"/>
                    </a:lnTo>
                    <a:lnTo>
                      <a:pt x="1055" y="489"/>
                    </a:lnTo>
                    <a:lnTo>
                      <a:pt x="1052" y="494"/>
                    </a:lnTo>
                    <a:lnTo>
                      <a:pt x="1046" y="498"/>
                    </a:lnTo>
                    <a:lnTo>
                      <a:pt x="1039" y="501"/>
                    </a:lnTo>
                    <a:lnTo>
                      <a:pt x="1034" y="501"/>
                    </a:lnTo>
                    <a:lnTo>
                      <a:pt x="1034" y="501"/>
                    </a:lnTo>
                    <a:lnTo>
                      <a:pt x="1021" y="498"/>
                    </a:lnTo>
                    <a:lnTo>
                      <a:pt x="1015" y="496"/>
                    </a:lnTo>
                    <a:lnTo>
                      <a:pt x="1010" y="496"/>
                    </a:lnTo>
                    <a:lnTo>
                      <a:pt x="1010" y="496"/>
                    </a:lnTo>
                    <a:lnTo>
                      <a:pt x="1005" y="498"/>
                    </a:lnTo>
                    <a:lnTo>
                      <a:pt x="999" y="498"/>
                    </a:lnTo>
                    <a:lnTo>
                      <a:pt x="999" y="498"/>
                    </a:lnTo>
                    <a:lnTo>
                      <a:pt x="996" y="494"/>
                    </a:lnTo>
                    <a:lnTo>
                      <a:pt x="992" y="490"/>
                    </a:lnTo>
                    <a:lnTo>
                      <a:pt x="988" y="487"/>
                    </a:lnTo>
                    <a:lnTo>
                      <a:pt x="985" y="483"/>
                    </a:lnTo>
                    <a:lnTo>
                      <a:pt x="985" y="483"/>
                    </a:lnTo>
                    <a:lnTo>
                      <a:pt x="979" y="483"/>
                    </a:lnTo>
                    <a:lnTo>
                      <a:pt x="972" y="483"/>
                    </a:lnTo>
                    <a:lnTo>
                      <a:pt x="972" y="483"/>
                    </a:lnTo>
                    <a:lnTo>
                      <a:pt x="965" y="483"/>
                    </a:lnTo>
                    <a:lnTo>
                      <a:pt x="957" y="480"/>
                    </a:lnTo>
                    <a:lnTo>
                      <a:pt x="945" y="469"/>
                    </a:lnTo>
                    <a:lnTo>
                      <a:pt x="945" y="469"/>
                    </a:lnTo>
                    <a:lnTo>
                      <a:pt x="939" y="467"/>
                    </a:lnTo>
                    <a:lnTo>
                      <a:pt x="936" y="465"/>
                    </a:lnTo>
                    <a:lnTo>
                      <a:pt x="925" y="465"/>
                    </a:lnTo>
                    <a:lnTo>
                      <a:pt x="925" y="465"/>
                    </a:lnTo>
                    <a:lnTo>
                      <a:pt x="918" y="465"/>
                    </a:lnTo>
                    <a:lnTo>
                      <a:pt x="907" y="465"/>
                    </a:lnTo>
                    <a:lnTo>
                      <a:pt x="901" y="467"/>
                    </a:lnTo>
                    <a:lnTo>
                      <a:pt x="898" y="469"/>
                    </a:lnTo>
                    <a:lnTo>
                      <a:pt x="896" y="472"/>
                    </a:lnTo>
                    <a:lnTo>
                      <a:pt x="898" y="478"/>
                    </a:lnTo>
                    <a:lnTo>
                      <a:pt x="898" y="478"/>
                    </a:lnTo>
                    <a:lnTo>
                      <a:pt x="900" y="481"/>
                    </a:lnTo>
                    <a:lnTo>
                      <a:pt x="903" y="481"/>
                    </a:lnTo>
                    <a:lnTo>
                      <a:pt x="912" y="480"/>
                    </a:lnTo>
                    <a:lnTo>
                      <a:pt x="912" y="480"/>
                    </a:lnTo>
                    <a:lnTo>
                      <a:pt x="916" y="478"/>
                    </a:lnTo>
                    <a:lnTo>
                      <a:pt x="919" y="480"/>
                    </a:lnTo>
                    <a:lnTo>
                      <a:pt x="921" y="483"/>
                    </a:lnTo>
                    <a:lnTo>
                      <a:pt x="919" y="487"/>
                    </a:lnTo>
                    <a:lnTo>
                      <a:pt x="919" y="487"/>
                    </a:lnTo>
                    <a:lnTo>
                      <a:pt x="916" y="490"/>
                    </a:lnTo>
                    <a:lnTo>
                      <a:pt x="912" y="492"/>
                    </a:lnTo>
                    <a:lnTo>
                      <a:pt x="903" y="496"/>
                    </a:lnTo>
                    <a:lnTo>
                      <a:pt x="903" y="496"/>
                    </a:lnTo>
                    <a:lnTo>
                      <a:pt x="900" y="499"/>
                    </a:lnTo>
                    <a:lnTo>
                      <a:pt x="900" y="507"/>
                    </a:lnTo>
                    <a:lnTo>
                      <a:pt x="900" y="512"/>
                    </a:lnTo>
                    <a:lnTo>
                      <a:pt x="901" y="517"/>
                    </a:lnTo>
                    <a:lnTo>
                      <a:pt x="901" y="517"/>
                    </a:lnTo>
                    <a:lnTo>
                      <a:pt x="901" y="523"/>
                    </a:lnTo>
                    <a:lnTo>
                      <a:pt x="901" y="525"/>
                    </a:lnTo>
                    <a:lnTo>
                      <a:pt x="900" y="525"/>
                    </a:lnTo>
                    <a:lnTo>
                      <a:pt x="900" y="525"/>
                    </a:lnTo>
                    <a:lnTo>
                      <a:pt x="894" y="525"/>
                    </a:lnTo>
                    <a:lnTo>
                      <a:pt x="889" y="523"/>
                    </a:lnTo>
                    <a:lnTo>
                      <a:pt x="889" y="523"/>
                    </a:lnTo>
                    <a:lnTo>
                      <a:pt x="887" y="517"/>
                    </a:lnTo>
                    <a:lnTo>
                      <a:pt x="885" y="512"/>
                    </a:lnTo>
                    <a:lnTo>
                      <a:pt x="885" y="507"/>
                    </a:lnTo>
                    <a:lnTo>
                      <a:pt x="883" y="501"/>
                    </a:lnTo>
                    <a:lnTo>
                      <a:pt x="883" y="501"/>
                    </a:lnTo>
                    <a:lnTo>
                      <a:pt x="880" y="496"/>
                    </a:lnTo>
                    <a:lnTo>
                      <a:pt x="876" y="494"/>
                    </a:lnTo>
                    <a:lnTo>
                      <a:pt x="865" y="490"/>
                    </a:lnTo>
                    <a:lnTo>
                      <a:pt x="865" y="490"/>
                    </a:lnTo>
                    <a:lnTo>
                      <a:pt x="853" y="490"/>
                    </a:lnTo>
                    <a:lnTo>
                      <a:pt x="842" y="494"/>
                    </a:lnTo>
                    <a:lnTo>
                      <a:pt x="842" y="494"/>
                    </a:lnTo>
                    <a:lnTo>
                      <a:pt x="834" y="494"/>
                    </a:lnTo>
                    <a:lnTo>
                      <a:pt x="827" y="496"/>
                    </a:lnTo>
                    <a:lnTo>
                      <a:pt x="827" y="496"/>
                    </a:lnTo>
                    <a:lnTo>
                      <a:pt x="822" y="496"/>
                    </a:lnTo>
                    <a:lnTo>
                      <a:pt x="818" y="494"/>
                    </a:lnTo>
                    <a:lnTo>
                      <a:pt x="816" y="492"/>
                    </a:lnTo>
                    <a:lnTo>
                      <a:pt x="816" y="492"/>
                    </a:lnTo>
                    <a:lnTo>
                      <a:pt x="813" y="483"/>
                    </a:lnTo>
                    <a:lnTo>
                      <a:pt x="811" y="476"/>
                    </a:lnTo>
                    <a:lnTo>
                      <a:pt x="811" y="476"/>
                    </a:lnTo>
                    <a:lnTo>
                      <a:pt x="805" y="470"/>
                    </a:lnTo>
                    <a:lnTo>
                      <a:pt x="800" y="467"/>
                    </a:lnTo>
                    <a:lnTo>
                      <a:pt x="800" y="467"/>
                    </a:lnTo>
                    <a:lnTo>
                      <a:pt x="793" y="467"/>
                    </a:lnTo>
                    <a:lnTo>
                      <a:pt x="786" y="467"/>
                    </a:lnTo>
                    <a:lnTo>
                      <a:pt x="778" y="467"/>
                    </a:lnTo>
                    <a:lnTo>
                      <a:pt x="771" y="467"/>
                    </a:lnTo>
                    <a:lnTo>
                      <a:pt x="771" y="467"/>
                    </a:lnTo>
                    <a:lnTo>
                      <a:pt x="760" y="463"/>
                    </a:lnTo>
                    <a:lnTo>
                      <a:pt x="751" y="458"/>
                    </a:lnTo>
                    <a:lnTo>
                      <a:pt x="751" y="458"/>
                    </a:lnTo>
                    <a:lnTo>
                      <a:pt x="742" y="449"/>
                    </a:lnTo>
                    <a:lnTo>
                      <a:pt x="729" y="442"/>
                    </a:lnTo>
                    <a:lnTo>
                      <a:pt x="717" y="436"/>
                    </a:lnTo>
                    <a:lnTo>
                      <a:pt x="704" y="434"/>
                    </a:lnTo>
                    <a:lnTo>
                      <a:pt x="704" y="434"/>
                    </a:lnTo>
                    <a:lnTo>
                      <a:pt x="697" y="436"/>
                    </a:lnTo>
                    <a:lnTo>
                      <a:pt x="691" y="438"/>
                    </a:lnTo>
                    <a:lnTo>
                      <a:pt x="681" y="442"/>
                    </a:lnTo>
                    <a:lnTo>
                      <a:pt x="681" y="442"/>
                    </a:lnTo>
                    <a:lnTo>
                      <a:pt x="677" y="442"/>
                    </a:lnTo>
                    <a:lnTo>
                      <a:pt x="675" y="440"/>
                    </a:lnTo>
                    <a:lnTo>
                      <a:pt x="673" y="432"/>
                    </a:lnTo>
                    <a:lnTo>
                      <a:pt x="673" y="432"/>
                    </a:lnTo>
                    <a:lnTo>
                      <a:pt x="670" y="429"/>
                    </a:lnTo>
                    <a:lnTo>
                      <a:pt x="668" y="427"/>
                    </a:lnTo>
                    <a:lnTo>
                      <a:pt x="666" y="427"/>
                    </a:lnTo>
                    <a:lnTo>
                      <a:pt x="666" y="427"/>
                    </a:lnTo>
                    <a:lnTo>
                      <a:pt x="662" y="427"/>
                    </a:lnTo>
                    <a:lnTo>
                      <a:pt x="662" y="429"/>
                    </a:lnTo>
                    <a:lnTo>
                      <a:pt x="661" y="434"/>
                    </a:lnTo>
                    <a:lnTo>
                      <a:pt x="661" y="434"/>
                    </a:lnTo>
                    <a:lnTo>
                      <a:pt x="661" y="445"/>
                    </a:lnTo>
                    <a:lnTo>
                      <a:pt x="659" y="447"/>
                    </a:lnTo>
                    <a:lnTo>
                      <a:pt x="655" y="451"/>
                    </a:lnTo>
                    <a:lnTo>
                      <a:pt x="655" y="451"/>
                    </a:lnTo>
                    <a:lnTo>
                      <a:pt x="646" y="451"/>
                    </a:lnTo>
                    <a:lnTo>
                      <a:pt x="639" y="449"/>
                    </a:lnTo>
                    <a:lnTo>
                      <a:pt x="639" y="449"/>
                    </a:lnTo>
                    <a:lnTo>
                      <a:pt x="634" y="443"/>
                    </a:lnTo>
                    <a:lnTo>
                      <a:pt x="632" y="438"/>
                    </a:lnTo>
                    <a:lnTo>
                      <a:pt x="630" y="423"/>
                    </a:lnTo>
                    <a:lnTo>
                      <a:pt x="630" y="423"/>
                    </a:lnTo>
                    <a:lnTo>
                      <a:pt x="626" y="414"/>
                    </a:lnTo>
                    <a:lnTo>
                      <a:pt x="626" y="414"/>
                    </a:lnTo>
                    <a:lnTo>
                      <a:pt x="623" y="407"/>
                    </a:lnTo>
                    <a:lnTo>
                      <a:pt x="617" y="402"/>
                    </a:lnTo>
                    <a:lnTo>
                      <a:pt x="617" y="402"/>
                    </a:lnTo>
                    <a:lnTo>
                      <a:pt x="612" y="400"/>
                    </a:lnTo>
                    <a:lnTo>
                      <a:pt x="606" y="398"/>
                    </a:lnTo>
                    <a:lnTo>
                      <a:pt x="601" y="402"/>
                    </a:lnTo>
                    <a:lnTo>
                      <a:pt x="597" y="405"/>
                    </a:lnTo>
                    <a:lnTo>
                      <a:pt x="597" y="405"/>
                    </a:lnTo>
                    <a:lnTo>
                      <a:pt x="595" y="413"/>
                    </a:lnTo>
                    <a:lnTo>
                      <a:pt x="594" y="420"/>
                    </a:lnTo>
                    <a:lnTo>
                      <a:pt x="592" y="427"/>
                    </a:lnTo>
                    <a:lnTo>
                      <a:pt x="590" y="432"/>
                    </a:lnTo>
                    <a:lnTo>
                      <a:pt x="590" y="432"/>
                    </a:lnTo>
                    <a:lnTo>
                      <a:pt x="585" y="432"/>
                    </a:lnTo>
                    <a:lnTo>
                      <a:pt x="579" y="432"/>
                    </a:lnTo>
                    <a:lnTo>
                      <a:pt x="579" y="432"/>
                    </a:lnTo>
                    <a:lnTo>
                      <a:pt x="570" y="436"/>
                    </a:lnTo>
                    <a:lnTo>
                      <a:pt x="567" y="438"/>
                    </a:lnTo>
                    <a:lnTo>
                      <a:pt x="563" y="442"/>
                    </a:lnTo>
                    <a:lnTo>
                      <a:pt x="563" y="442"/>
                    </a:lnTo>
                    <a:lnTo>
                      <a:pt x="561" y="445"/>
                    </a:lnTo>
                    <a:lnTo>
                      <a:pt x="561" y="449"/>
                    </a:lnTo>
                    <a:lnTo>
                      <a:pt x="559" y="456"/>
                    </a:lnTo>
                    <a:lnTo>
                      <a:pt x="559" y="456"/>
                    </a:lnTo>
                    <a:lnTo>
                      <a:pt x="556" y="458"/>
                    </a:lnTo>
                    <a:lnTo>
                      <a:pt x="552" y="458"/>
                    </a:lnTo>
                    <a:lnTo>
                      <a:pt x="545" y="460"/>
                    </a:lnTo>
                    <a:lnTo>
                      <a:pt x="545" y="460"/>
                    </a:lnTo>
                    <a:lnTo>
                      <a:pt x="541" y="461"/>
                    </a:lnTo>
                    <a:lnTo>
                      <a:pt x="538" y="461"/>
                    </a:lnTo>
                    <a:lnTo>
                      <a:pt x="534" y="461"/>
                    </a:lnTo>
                    <a:lnTo>
                      <a:pt x="534" y="456"/>
                    </a:lnTo>
                    <a:lnTo>
                      <a:pt x="534" y="456"/>
                    </a:lnTo>
                    <a:lnTo>
                      <a:pt x="534" y="449"/>
                    </a:lnTo>
                    <a:lnTo>
                      <a:pt x="538" y="443"/>
                    </a:lnTo>
                    <a:lnTo>
                      <a:pt x="543" y="438"/>
                    </a:lnTo>
                    <a:lnTo>
                      <a:pt x="548" y="434"/>
                    </a:lnTo>
                    <a:lnTo>
                      <a:pt x="548" y="434"/>
                    </a:lnTo>
                    <a:lnTo>
                      <a:pt x="561" y="431"/>
                    </a:lnTo>
                    <a:lnTo>
                      <a:pt x="567" y="429"/>
                    </a:lnTo>
                    <a:lnTo>
                      <a:pt x="570" y="425"/>
                    </a:lnTo>
                    <a:lnTo>
                      <a:pt x="570" y="425"/>
                    </a:lnTo>
                    <a:lnTo>
                      <a:pt x="570" y="422"/>
                    </a:lnTo>
                    <a:lnTo>
                      <a:pt x="568" y="420"/>
                    </a:lnTo>
                    <a:lnTo>
                      <a:pt x="565" y="418"/>
                    </a:lnTo>
                    <a:lnTo>
                      <a:pt x="559" y="416"/>
                    </a:lnTo>
                    <a:lnTo>
                      <a:pt x="556" y="418"/>
                    </a:lnTo>
                    <a:lnTo>
                      <a:pt x="556" y="418"/>
                    </a:lnTo>
                    <a:lnTo>
                      <a:pt x="548" y="422"/>
                    </a:lnTo>
                    <a:lnTo>
                      <a:pt x="543" y="425"/>
                    </a:lnTo>
                    <a:lnTo>
                      <a:pt x="536" y="431"/>
                    </a:lnTo>
                    <a:lnTo>
                      <a:pt x="529" y="432"/>
                    </a:lnTo>
                    <a:lnTo>
                      <a:pt x="529" y="432"/>
                    </a:lnTo>
                    <a:lnTo>
                      <a:pt x="519" y="432"/>
                    </a:lnTo>
                    <a:lnTo>
                      <a:pt x="512" y="432"/>
                    </a:lnTo>
                    <a:lnTo>
                      <a:pt x="512" y="432"/>
                    </a:lnTo>
                    <a:lnTo>
                      <a:pt x="507" y="434"/>
                    </a:lnTo>
                    <a:lnTo>
                      <a:pt x="503" y="436"/>
                    </a:lnTo>
                    <a:lnTo>
                      <a:pt x="496" y="442"/>
                    </a:lnTo>
                    <a:lnTo>
                      <a:pt x="496" y="442"/>
                    </a:lnTo>
                    <a:lnTo>
                      <a:pt x="487" y="451"/>
                    </a:lnTo>
                    <a:lnTo>
                      <a:pt x="481" y="454"/>
                    </a:lnTo>
                    <a:lnTo>
                      <a:pt x="476" y="454"/>
                    </a:lnTo>
                    <a:lnTo>
                      <a:pt x="476" y="454"/>
                    </a:lnTo>
                    <a:lnTo>
                      <a:pt x="463" y="451"/>
                    </a:lnTo>
                    <a:lnTo>
                      <a:pt x="451" y="445"/>
                    </a:lnTo>
                    <a:lnTo>
                      <a:pt x="451" y="445"/>
                    </a:lnTo>
                    <a:lnTo>
                      <a:pt x="443" y="442"/>
                    </a:lnTo>
                    <a:lnTo>
                      <a:pt x="434" y="438"/>
                    </a:lnTo>
                    <a:lnTo>
                      <a:pt x="434" y="438"/>
                    </a:lnTo>
                    <a:lnTo>
                      <a:pt x="414" y="432"/>
                    </a:lnTo>
                    <a:lnTo>
                      <a:pt x="395" y="431"/>
                    </a:lnTo>
                    <a:lnTo>
                      <a:pt x="375" y="429"/>
                    </a:lnTo>
                    <a:lnTo>
                      <a:pt x="355" y="429"/>
                    </a:lnTo>
                    <a:lnTo>
                      <a:pt x="355" y="429"/>
                    </a:lnTo>
                    <a:lnTo>
                      <a:pt x="338" y="429"/>
                    </a:lnTo>
                    <a:lnTo>
                      <a:pt x="324" y="427"/>
                    </a:lnTo>
                    <a:lnTo>
                      <a:pt x="293" y="422"/>
                    </a:lnTo>
                    <a:lnTo>
                      <a:pt x="293" y="422"/>
                    </a:lnTo>
                    <a:lnTo>
                      <a:pt x="264" y="416"/>
                    </a:lnTo>
                    <a:lnTo>
                      <a:pt x="235" y="409"/>
                    </a:lnTo>
                    <a:lnTo>
                      <a:pt x="235" y="409"/>
                    </a:lnTo>
                    <a:lnTo>
                      <a:pt x="212" y="405"/>
                    </a:lnTo>
                    <a:lnTo>
                      <a:pt x="190" y="402"/>
                    </a:lnTo>
                    <a:lnTo>
                      <a:pt x="190" y="402"/>
                    </a:lnTo>
                    <a:lnTo>
                      <a:pt x="168" y="402"/>
                    </a:lnTo>
                    <a:lnTo>
                      <a:pt x="168" y="402"/>
                    </a:lnTo>
                    <a:lnTo>
                      <a:pt x="148" y="402"/>
                    </a:lnTo>
                    <a:lnTo>
                      <a:pt x="139" y="404"/>
                    </a:lnTo>
                    <a:lnTo>
                      <a:pt x="130" y="405"/>
                    </a:lnTo>
                    <a:lnTo>
                      <a:pt x="130" y="405"/>
                    </a:lnTo>
                    <a:lnTo>
                      <a:pt x="107" y="414"/>
                    </a:lnTo>
                    <a:lnTo>
                      <a:pt x="96" y="420"/>
                    </a:lnTo>
                    <a:lnTo>
                      <a:pt x="83" y="425"/>
                    </a:lnTo>
                    <a:lnTo>
                      <a:pt x="83" y="425"/>
                    </a:lnTo>
                    <a:lnTo>
                      <a:pt x="72" y="434"/>
                    </a:lnTo>
                    <a:lnTo>
                      <a:pt x="69" y="440"/>
                    </a:lnTo>
                    <a:lnTo>
                      <a:pt x="65" y="445"/>
                    </a:lnTo>
                    <a:lnTo>
                      <a:pt x="65" y="445"/>
                    </a:lnTo>
                    <a:lnTo>
                      <a:pt x="63" y="449"/>
                    </a:lnTo>
                    <a:lnTo>
                      <a:pt x="63" y="454"/>
                    </a:lnTo>
                    <a:lnTo>
                      <a:pt x="63" y="454"/>
                    </a:lnTo>
                    <a:lnTo>
                      <a:pt x="62" y="458"/>
                    </a:lnTo>
                    <a:lnTo>
                      <a:pt x="58" y="458"/>
                    </a:lnTo>
                    <a:lnTo>
                      <a:pt x="51" y="458"/>
                    </a:lnTo>
                    <a:lnTo>
                      <a:pt x="34" y="451"/>
                    </a:lnTo>
                    <a:lnTo>
                      <a:pt x="34" y="451"/>
                    </a:lnTo>
                    <a:lnTo>
                      <a:pt x="25" y="449"/>
                    </a:lnTo>
                    <a:lnTo>
                      <a:pt x="20" y="451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11" y="458"/>
                    </a:lnTo>
                    <a:lnTo>
                      <a:pt x="7" y="463"/>
                    </a:lnTo>
                    <a:lnTo>
                      <a:pt x="2" y="476"/>
                    </a:lnTo>
                    <a:lnTo>
                      <a:pt x="2" y="476"/>
                    </a:lnTo>
                    <a:lnTo>
                      <a:pt x="0" y="483"/>
                    </a:lnTo>
                    <a:lnTo>
                      <a:pt x="2" y="490"/>
                    </a:lnTo>
                    <a:lnTo>
                      <a:pt x="4" y="498"/>
                    </a:lnTo>
                    <a:lnTo>
                      <a:pt x="7" y="503"/>
                    </a:lnTo>
                    <a:lnTo>
                      <a:pt x="13" y="508"/>
                    </a:lnTo>
                    <a:lnTo>
                      <a:pt x="20" y="510"/>
                    </a:lnTo>
                    <a:lnTo>
                      <a:pt x="25" y="514"/>
                    </a:lnTo>
                    <a:lnTo>
                      <a:pt x="34" y="514"/>
                    </a:lnTo>
                    <a:lnTo>
                      <a:pt x="34" y="514"/>
                    </a:lnTo>
                    <a:lnTo>
                      <a:pt x="45" y="512"/>
                    </a:lnTo>
                    <a:lnTo>
                      <a:pt x="58" y="510"/>
                    </a:lnTo>
                    <a:lnTo>
                      <a:pt x="71" y="508"/>
                    </a:lnTo>
                    <a:lnTo>
                      <a:pt x="76" y="510"/>
                    </a:lnTo>
                    <a:lnTo>
                      <a:pt x="83" y="512"/>
                    </a:lnTo>
                    <a:lnTo>
                      <a:pt x="83" y="512"/>
                    </a:lnTo>
                    <a:lnTo>
                      <a:pt x="91" y="514"/>
                    </a:lnTo>
                    <a:lnTo>
                      <a:pt x="98" y="517"/>
                    </a:lnTo>
                    <a:lnTo>
                      <a:pt x="101" y="523"/>
                    </a:lnTo>
                    <a:lnTo>
                      <a:pt x="103" y="527"/>
                    </a:lnTo>
                    <a:lnTo>
                      <a:pt x="101" y="530"/>
                    </a:lnTo>
                    <a:lnTo>
                      <a:pt x="101" y="530"/>
                    </a:lnTo>
                    <a:lnTo>
                      <a:pt x="100" y="536"/>
                    </a:lnTo>
                    <a:lnTo>
                      <a:pt x="94" y="539"/>
                    </a:lnTo>
                    <a:lnTo>
                      <a:pt x="89" y="541"/>
                    </a:lnTo>
                    <a:lnTo>
                      <a:pt x="81" y="541"/>
                    </a:lnTo>
                    <a:lnTo>
                      <a:pt x="81" y="541"/>
                    </a:lnTo>
                    <a:lnTo>
                      <a:pt x="76" y="541"/>
                    </a:lnTo>
                    <a:lnTo>
                      <a:pt x="72" y="537"/>
                    </a:lnTo>
                    <a:lnTo>
                      <a:pt x="63" y="532"/>
                    </a:lnTo>
                    <a:lnTo>
                      <a:pt x="63" y="532"/>
                    </a:lnTo>
                    <a:lnTo>
                      <a:pt x="54" y="530"/>
                    </a:lnTo>
                    <a:lnTo>
                      <a:pt x="47" y="530"/>
                    </a:lnTo>
                    <a:lnTo>
                      <a:pt x="47" y="530"/>
                    </a:lnTo>
                    <a:lnTo>
                      <a:pt x="43" y="532"/>
                    </a:lnTo>
                    <a:lnTo>
                      <a:pt x="40" y="534"/>
                    </a:lnTo>
                    <a:lnTo>
                      <a:pt x="33" y="537"/>
                    </a:lnTo>
                    <a:lnTo>
                      <a:pt x="33" y="537"/>
                    </a:lnTo>
                    <a:lnTo>
                      <a:pt x="24" y="537"/>
                    </a:lnTo>
                    <a:lnTo>
                      <a:pt x="14" y="537"/>
                    </a:lnTo>
                    <a:lnTo>
                      <a:pt x="14" y="537"/>
                    </a:lnTo>
                    <a:lnTo>
                      <a:pt x="9" y="541"/>
                    </a:lnTo>
                    <a:lnTo>
                      <a:pt x="5" y="545"/>
                    </a:lnTo>
                    <a:lnTo>
                      <a:pt x="4" y="552"/>
                    </a:lnTo>
                    <a:lnTo>
                      <a:pt x="4" y="557"/>
                    </a:lnTo>
                    <a:lnTo>
                      <a:pt x="4" y="557"/>
                    </a:lnTo>
                    <a:lnTo>
                      <a:pt x="7" y="565"/>
                    </a:lnTo>
                    <a:lnTo>
                      <a:pt x="11" y="570"/>
                    </a:lnTo>
                    <a:lnTo>
                      <a:pt x="18" y="572"/>
                    </a:lnTo>
                    <a:lnTo>
                      <a:pt x="25" y="574"/>
                    </a:lnTo>
                    <a:lnTo>
                      <a:pt x="40" y="574"/>
                    </a:lnTo>
                    <a:lnTo>
                      <a:pt x="52" y="572"/>
                    </a:lnTo>
                    <a:lnTo>
                      <a:pt x="52" y="572"/>
                    </a:lnTo>
                    <a:lnTo>
                      <a:pt x="60" y="572"/>
                    </a:lnTo>
                    <a:lnTo>
                      <a:pt x="67" y="572"/>
                    </a:lnTo>
                    <a:lnTo>
                      <a:pt x="67" y="572"/>
                    </a:lnTo>
                    <a:lnTo>
                      <a:pt x="72" y="577"/>
                    </a:lnTo>
                    <a:lnTo>
                      <a:pt x="72" y="577"/>
                    </a:lnTo>
                    <a:lnTo>
                      <a:pt x="78" y="577"/>
                    </a:lnTo>
                    <a:lnTo>
                      <a:pt x="85" y="577"/>
                    </a:lnTo>
                    <a:lnTo>
                      <a:pt x="85" y="577"/>
                    </a:lnTo>
                    <a:lnTo>
                      <a:pt x="92" y="577"/>
                    </a:lnTo>
                    <a:lnTo>
                      <a:pt x="100" y="577"/>
                    </a:lnTo>
                    <a:lnTo>
                      <a:pt x="107" y="581"/>
                    </a:lnTo>
                    <a:lnTo>
                      <a:pt x="110" y="584"/>
                    </a:lnTo>
                    <a:lnTo>
                      <a:pt x="110" y="584"/>
                    </a:lnTo>
                    <a:lnTo>
                      <a:pt x="114" y="590"/>
                    </a:lnTo>
                    <a:lnTo>
                      <a:pt x="112" y="595"/>
                    </a:lnTo>
                    <a:lnTo>
                      <a:pt x="110" y="601"/>
                    </a:lnTo>
                    <a:lnTo>
                      <a:pt x="107" y="604"/>
                    </a:lnTo>
                    <a:lnTo>
                      <a:pt x="107" y="604"/>
                    </a:lnTo>
                    <a:lnTo>
                      <a:pt x="103" y="608"/>
                    </a:lnTo>
                    <a:lnTo>
                      <a:pt x="100" y="612"/>
                    </a:lnTo>
                    <a:lnTo>
                      <a:pt x="100" y="612"/>
                    </a:lnTo>
                    <a:lnTo>
                      <a:pt x="96" y="612"/>
                    </a:lnTo>
                    <a:lnTo>
                      <a:pt x="92" y="612"/>
                    </a:lnTo>
                    <a:lnTo>
                      <a:pt x="83" y="612"/>
                    </a:lnTo>
                    <a:lnTo>
                      <a:pt x="83" y="612"/>
                    </a:lnTo>
                    <a:lnTo>
                      <a:pt x="78" y="613"/>
                    </a:lnTo>
                    <a:lnTo>
                      <a:pt x="74" y="613"/>
                    </a:lnTo>
                    <a:lnTo>
                      <a:pt x="74" y="613"/>
                    </a:lnTo>
                    <a:lnTo>
                      <a:pt x="63" y="612"/>
                    </a:lnTo>
                    <a:lnTo>
                      <a:pt x="58" y="610"/>
                    </a:lnTo>
                    <a:lnTo>
                      <a:pt x="52" y="613"/>
                    </a:lnTo>
                    <a:lnTo>
                      <a:pt x="52" y="613"/>
                    </a:lnTo>
                    <a:lnTo>
                      <a:pt x="51" y="617"/>
                    </a:lnTo>
                    <a:lnTo>
                      <a:pt x="51" y="621"/>
                    </a:lnTo>
                    <a:lnTo>
                      <a:pt x="52" y="624"/>
                    </a:lnTo>
                    <a:lnTo>
                      <a:pt x="52" y="630"/>
                    </a:lnTo>
                    <a:lnTo>
                      <a:pt x="52" y="630"/>
                    </a:lnTo>
                    <a:lnTo>
                      <a:pt x="51" y="633"/>
                    </a:lnTo>
                    <a:lnTo>
                      <a:pt x="47" y="635"/>
                    </a:lnTo>
                    <a:lnTo>
                      <a:pt x="40" y="637"/>
                    </a:lnTo>
                    <a:lnTo>
                      <a:pt x="40" y="637"/>
                    </a:lnTo>
                    <a:lnTo>
                      <a:pt x="31" y="642"/>
                    </a:lnTo>
                    <a:lnTo>
                      <a:pt x="29" y="646"/>
                    </a:lnTo>
                    <a:lnTo>
                      <a:pt x="27" y="651"/>
                    </a:lnTo>
                    <a:lnTo>
                      <a:pt x="27" y="651"/>
                    </a:lnTo>
                    <a:lnTo>
                      <a:pt x="29" y="655"/>
                    </a:lnTo>
                    <a:lnTo>
                      <a:pt x="33" y="659"/>
                    </a:lnTo>
                    <a:lnTo>
                      <a:pt x="42" y="662"/>
                    </a:lnTo>
                    <a:lnTo>
                      <a:pt x="42" y="662"/>
                    </a:lnTo>
                    <a:lnTo>
                      <a:pt x="49" y="664"/>
                    </a:lnTo>
                    <a:lnTo>
                      <a:pt x="54" y="664"/>
                    </a:lnTo>
                    <a:lnTo>
                      <a:pt x="56" y="666"/>
                    </a:lnTo>
                    <a:lnTo>
                      <a:pt x="56" y="666"/>
                    </a:lnTo>
                    <a:lnTo>
                      <a:pt x="54" y="669"/>
                    </a:lnTo>
                    <a:lnTo>
                      <a:pt x="52" y="673"/>
                    </a:lnTo>
                    <a:lnTo>
                      <a:pt x="47" y="679"/>
                    </a:lnTo>
                    <a:lnTo>
                      <a:pt x="47" y="679"/>
                    </a:lnTo>
                    <a:lnTo>
                      <a:pt x="45" y="688"/>
                    </a:lnTo>
                    <a:lnTo>
                      <a:pt x="47" y="695"/>
                    </a:lnTo>
                    <a:lnTo>
                      <a:pt x="51" y="698"/>
                    </a:lnTo>
                    <a:lnTo>
                      <a:pt x="54" y="700"/>
                    </a:lnTo>
                    <a:lnTo>
                      <a:pt x="58" y="700"/>
                    </a:lnTo>
                    <a:lnTo>
                      <a:pt x="62" y="700"/>
                    </a:lnTo>
                    <a:lnTo>
                      <a:pt x="62" y="700"/>
                    </a:lnTo>
                    <a:lnTo>
                      <a:pt x="67" y="697"/>
                    </a:lnTo>
                    <a:lnTo>
                      <a:pt x="74" y="693"/>
                    </a:lnTo>
                    <a:lnTo>
                      <a:pt x="76" y="693"/>
                    </a:lnTo>
                    <a:lnTo>
                      <a:pt x="78" y="693"/>
                    </a:lnTo>
                    <a:lnTo>
                      <a:pt x="80" y="695"/>
                    </a:lnTo>
                    <a:lnTo>
                      <a:pt x="81" y="698"/>
                    </a:lnTo>
                    <a:lnTo>
                      <a:pt x="81" y="698"/>
                    </a:lnTo>
                    <a:lnTo>
                      <a:pt x="83" y="711"/>
                    </a:lnTo>
                    <a:lnTo>
                      <a:pt x="85" y="717"/>
                    </a:lnTo>
                    <a:lnTo>
                      <a:pt x="87" y="720"/>
                    </a:lnTo>
                    <a:lnTo>
                      <a:pt x="87" y="720"/>
                    </a:lnTo>
                    <a:lnTo>
                      <a:pt x="92" y="724"/>
                    </a:lnTo>
                    <a:lnTo>
                      <a:pt x="98" y="722"/>
                    </a:lnTo>
                    <a:lnTo>
                      <a:pt x="101" y="720"/>
                    </a:lnTo>
                    <a:lnTo>
                      <a:pt x="105" y="718"/>
                    </a:lnTo>
                    <a:lnTo>
                      <a:pt x="105" y="718"/>
                    </a:lnTo>
                    <a:lnTo>
                      <a:pt x="110" y="718"/>
                    </a:lnTo>
                    <a:lnTo>
                      <a:pt x="114" y="720"/>
                    </a:lnTo>
                    <a:lnTo>
                      <a:pt x="121" y="726"/>
                    </a:lnTo>
                    <a:lnTo>
                      <a:pt x="121" y="726"/>
                    </a:lnTo>
                    <a:lnTo>
                      <a:pt x="127" y="727"/>
                    </a:lnTo>
                    <a:lnTo>
                      <a:pt x="132" y="729"/>
                    </a:lnTo>
                    <a:lnTo>
                      <a:pt x="132" y="729"/>
                    </a:lnTo>
                    <a:lnTo>
                      <a:pt x="138" y="726"/>
                    </a:lnTo>
                    <a:lnTo>
                      <a:pt x="145" y="722"/>
                    </a:lnTo>
                    <a:lnTo>
                      <a:pt x="145" y="722"/>
                    </a:lnTo>
                    <a:lnTo>
                      <a:pt x="152" y="720"/>
                    </a:lnTo>
                    <a:lnTo>
                      <a:pt x="152" y="720"/>
                    </a:lnTo>
                    <a:lnTo>
                      <a:pt x="159" y="720"/>
                    </a:lnTo>
                    <a:lnTo>
                      <a:pt x="163" y="720"/>
                    </a:lnTo>
                    <a:lnTo>
                      <a:pt x="165" y="722"/>
                    </a:lnTo>
                    <a:lnTo>
                      <a:pt x="165" y="722"/>
                    </a:lnTo>
                    <a:lnTo>
                      <a:pt x="167" y="726"/>
                    </a:lnTo>
                    <a:lnTo>
                      <a:pt x="167" y="729"/>
                    </a:lnTo>
                    <a:lnTo>
                      <a:pt x="165" y="736"/>
                    </a:lnTo>
                    <a:lnTo>
                      <a:pt x="165" y="736"/>
                    </a:lnTo>
                    <a:lnTo>
                      <a:pt x="161" y="740"/>
                    </a:lnTo>
                    <a:lnTo>
                      <a:pt x="157" y="742"/>
                    </a:lnTo>
                    <a:lnTo>
                      <a:pt x="157" y="742"/>
                    </a:lnTo>
                    <a:lnTo>
                      <a:pt x="150" y="749"/>
                    </a:lnTo>
                    <a:lnTo>
                      <a:pt x="148" y="756"/>
                    </a:lnTo>
                    <a:lnTo>
                      <a:pt x="148" y="756"/>
                    </a:lnTo>
                    <a:lnTo>
                      <a:pt x="145" y="765"/>
                    </a:lnTo>
                    <a:lnTo>
                      <a:pt x="139" y="771"/>
                    </a:lnTo>
                    <a:lnTo>
                      <a:pt x="132" y="776"/>
                    </a:lnTo>
                    <a:lnTo>
                      <a:pt x="123" y="782"/>
                    </a:lnTo>
                    <a:lnTo>
                      <a:pt x="123" y="782"/>
                    </a:lnTo>
                    <a:lnTo>
                      <a:pt x="98" y="794"/>
                    </a:lnTo>
                    <a:lnTo>
                      <a:pt x="87" y="800"/>
                    </a:lnTo>
                    <a:lnTo>
                      <a:pt x="76" y="809"/>
                    </a:lnTo>
                    <a:lnTo>
                      <a:pt x="76" y="809"/>
                    </a:lnTo>
                    <a:lnTo>
                      <a:pt x="72" y="811"/>
                    </a:lnTo>
                    <a:lnTo>
                      <a:pt x="72" y="814"/>
                    </a:lnTo>
                    <a:lnTo>
                      <a:pt x="72" y="821"/>
                    </a:lnTo>
                    <a:lnTo>
                      <a:pt x="74" y="825"/>
                    </a:lnTo>
                    <a:lnTo>
                      <a:pt x="76" y="827"/>
                    </a:lnTo>
                    <a:lnTo>
                      <a:pt x="80" y="829"/>
                    </a:lnTo>
                    <a:lnTo>
                      <a:pt x="83" y="827"/>
                    </a:lnTo>
                    <a:lnTo>
                      <a:pt x="83" y="827"/>
                    </a:lnTo>
                    <a:lnTo>
                      <a:pt x="89" y="825"/>
                    </a:lnTo>
                    <a:lnTo>
                      <a:pt x="91" y="820"/>
                    </a:lnTo>
                    <a:lnTo>
                      <a:pt x="96" y="811"/>
                    </a:lnTo>
                    <a:lnTo>
                      <a:pt x="96" y="811"/>
                    </a:lnTo>
                    <a:lnTo>
                      <a:pt x="101" y="805"/>
                    </a:lnTo>
                    <a:lnTo>
                      <a:pt x="109" y="800"/>
                    </a:lnTo>
                    <a:lnTo>
                      <a:pt x="125" y="793"/>
                    </a:lnTo>
                    <a:lnTo>
                      <a:pt x="141" y="785"/>
                    </a:lnTo>
                    <a:lnTo>
                      <a:pt x="156" y="776"/>
                    </a:lnTo>
                    <a:lnTo>
                      <a:pt x="156" y="776"/>
                    </a:lnTo>
                    <a:lnTo>
                      <a:pt x="161" y="769"/>
                    </a:lnTo>
                    <a:lnTo>
                      <a:pt x="167" y="762"/>
                    </a:lnTo>
                    <a:lnTo>
                      <a:pt x="167" y="762"/>
                    </a:lnTo>
                    <a:lnTo>
                      <a:pt x="172" y="755"/>
                    </a:lnTo>
                    <a:lnTo>
                      <a:pt x="177" y="749"/>
                    </a:lnTo>
                    <a:lnTo>
                      <a:pt x="190" y="740"/>
                    </a:lnTo>
                    <a:lnTo>
                      <a:pt x="190" y="740"/>
                    </a:lnTo>
                    <a:lnTo>
                      <a:pt x="203" y="727"/>
                    </a:lnTo>
                    <a:lnTo>
                      <a:pt x="206" y="720"/>
                    </a:lnTo>
                    <a:lnTo>
                      <a:pt x="210" y="711"/>
                    </a:lnTo>
                    <a:lnTo>
                      <a:pt x="210" y="711"/>
                    </a:lnTo>
                    <a:lnTo>
                      <a:pt x="210" y="706"/>
                    </a:lnTo>
                    <a:lnTo>
                      <a:pt x="214" y="700"/>
                    </a:lnTo>
                    <a:lnTo>
                      <a:pt x="217" y="697"/>
                    </a:lnTo>
                    <a:lnTo>
                      <a:pt x="223" y="693"/>
                    </a:lnTo>
                    <a:lnTo>
                      <a:pt x="223" y="693"/>
                    </a:lnTo>
                    <a:lnTo>
                      <a:pt x="223" y="689"/>
                    </a:lnTo>
                    <a:lnTo>
                      <a:pt x="224" y="688"/>
                    </a:lnTo>
                    <a:lnTo>
                      <a:pt x="232" y="686"/>
                    </a:lnTo>
                    <a:lnTo>
                      <a:pt x="232" y="686"/>
                    </a:lnTo>
                    <a:lnTo>
                      <a:pt x="235" y="684"/>
                    </a:lnTo>
                    <a:lnTo>
                      <a:pt x="237" y="680"/>
                    </a:lnTo>
                    <a:lnTo>
                      <a:pt x="239" y="675"/>
                    </a:lnTo>
                    <a:lnTo>
                      <a:pt x="239" y="675"/>
                    </a:lnTo>
                    <a:lnTo>
                      <a:pt x="241" y="669"/>
                    </a:lnTo>
                    <a:lnTo>
                      <a:pt x="244" y="666"/>
                    </a:lnTo>
                    <a:lnTo>
                      <a:pt x="250" y="662"/>
                    </a:lnTo>
                    <a:lnTo>
                      <a:pt x="252" y="664"/>
                    </a:lnTo>
                    <a:lnTo>
                      <a:pt x="253" y="666"/>
                    </a:lnTo>
                    <a:lnTo>
                      <a:pt x="253" y="666"/>
                    </a:lnTo>
                    <a:lnTo>
                      <a:pt x="255" y="669"/>
                    </a:lnTo>
                    <a:lnTo>
                      <a:pt x="253" y="677"/>
                    </a:lnTo>
                    <a:lnTo>
                      <a:pt x="250" y="686"/>
                    </a:lnTo>
                    <a:lnTo>
                      <a:pt x="250" y="686"/>
                    </a:lnTo>
                    <a:lnTo>
                      <a:pt x="241" y="698"/>
                    </a:lnTo>
                    <a:lnTo>
                      <a:pt x="237" y="707"/>
                    </a:lnTo>
                    <a:lnTo>
                      <a:pt x="235" y="715"/>
                    </a:lnTo>
                    <a:lnTo>
                      <a:pt x="235" y="715"/>
                    </a:lnTo>
                    <a:lnTo>
                      <a:pt x="235" y="718"/>
                    </a:lnTo>
                    <a:lnTo>
                      <a:pt x="237" y="720"/>
                    </a:lnTo>
                    <a:lnTo>
                      <a:pt x="239" y="722"/>
                    </a:lnTo>
                    <a:lnTo>
                      <a:pt x="241" y="724"/>
                    </a:lnTo>
                    <a:lnTo>
                      <a:pt x="248" y="722"/>
                    </a:lnTo>
                    <a:lnTo>
                      <a:pt x="253" y="720"/>
                    </a:lnTo>
                    <a:lnTo>
                      <a:pt x="253" y="720"/>
                    </a:lnTo>
                    <a:lnTo>
                      <a:pt x="262" y="715"/>
                    </a:lnTo>
                    <a:lnTo>
                      <a:pt x="272" y="709"/>
                    </a:lnTo>
                    <a:lnTo>
                      <a:pt x="272" y="709"/>
                    </a:lnTo>
                    <a:lnTo>
                      <a:pt x="286" y="697"/>
                    </a:lnTo>
                    <a:lnTo>
                      <a:pt x="286" y="697"/>
                    </a:lnTo>
                    <a:lnTo>
                      <a:pt x="291" y="693"/>
                    </a:lnTo>
                    <a:lnTo>
                      <a:pt x="293" y="693"/>
                    </a:lnTo>
                    <a:lnTo>
                      <a:pt x="293" y="689"/>
                    </a:lnTo>
                    <a:lnTo>
                      <a:pt x="293" y="689"/>
                    </a:lnTo>
                    <a:lnTo>
                      <a:pt x="293" y="686"/>
                    </a:lnTo>
                    <a:lnTo>
                      <a:pt x="291" y="682"/>
                    </a:lnTo>
                    <a:lnTo>
                      <a:pt x="291" y="679"/>
                    </a:lnTo>
                    <a:lnTo>
                      <a:pt x="290" y="677"/>
                    </a:lnTo>
                    <a:lnTo>
                      <a:pt x="290" y="677"/>
                    </a:lnTo>
                    <a:lnTo>
                      <a:pt x="291" y="673"/>
                    </a:lnTo>
                    <a:lnTo>
                      <a:pt x="295" y="671"/>
                    </a:lnTo>
                    <a:lnTo>
                      <a:pt x="302" y="671"/>
                    </a:lnTo>
                    <a:lnTo>
                      <a:pt x="302" y="671"/>
                    </a:lnTo>
                    <a:lnTo>
                      <a:pt x="313" y="669"/>
                    </a:lnTo>
                    <a:lnTo>
                      <a:pt x="324" y="669"/>
                    </a:lnTo>
                    <a:lnTo>
                      <a:pt x="324" y="669"/>
                    </a:lnTo>
                    <a:lnTo>
                      <a:pt x="335" y="671"/>
                    </a:lnTo>
                    <a:lnTo>
                      <a:pt x="344" y="675"/>
                    </a:lnTo>
                    <a:lnTo>
                      <a:pt x="353" y="682"/>
                    </a:lnTo>
                    <a:lnTo>
                      <a:pt x="358" y="689"/>
                    </a:lnTo>
                    <a:lnTo>
                      <a:pt x="358" y="689"/>
                    </a:lnTo>
                    <a:lnTo>
                      <a:pt x="362" y="693"/>
                    </a:lnTo>
                    <a:lnTo>
                      <a:pt x="366" y="695"/>
                    </a:lnTo>
                    <a:lnTo>
                      <a:pt x="373" y="695"/>
                    </a:lnTo>
                    <a:lnTo>
                      <a:pt x="380" y="693"/>
                    </a:lnTo>
                    <a:lnTo>
                      <a:pt x="387" y="693"/>
                    </a:lnTo>
                    <a:lnTo>
                      <a:pt x="387" y="693"/>
                    </a:lnTo>
                    <a:lnTo>
                      <a:pt x="396" y="695"/>
                    </a:lnTo>
                    <a:lnTo>
                      <a:pt x="404" y="698"/>
                    </a:lnTo>
                    <a:lnTo>
                      <a:pt x="418" y="706"/>
                    </a:lnTo>
                    <a:lnTo>
                      <a:pt x="418" y="706"/>
                    </a:lnTo>
                    <a:lnTo>
                      <a:pt x="434" y="711"/>
                    </a:lnTo>
                    <a:lnTo>
                      <a:pt x="449" y="718"/>
                    </a:lnTo>
                    <a:lnTo>
                      <a:pt x="449" y="718"/>
                    </a:lnTo>
                    <a:lnTo>
                      <a:pt x="458" y="726"/>
                    </a:lnTo>
                    <a:lnTo>
                      <a:pt x="469" y="733"/>
                    </a:lnTo>
                    <a:lnTo>
                      <a:pt x="469" y="733"/>
                    </a:lnTo>
                    <a:lnTo>
                      <a:pt x="474" y="740"/>
                    </a:lnTo>
                    <a:lnTo>
                      <a:pt x="478" y="747"/>
                    </a:lnTo>
                    <a:lnTo>
                      <a:pt x="487" y="762"/>
                    </a:lnTo>
                    <a:lnTo>
                      <a:pt x="487" y="762"/>
                    </a:lnTo>
                    <a:lnTo>
                      <a:pt x="491" y="769"/>
                    </a:lnTo>
                    <a:lnTo>
                      <a:pt x="496" y="776"/>
                    </a:lnTo>
                    <a:lnTo>
                      <a:pt x="496" y="776"/>
                    </a:lnTo>
                    <a:lnTo>
                      <a:pt x="503" y="783"/>
                    </a:lnTo>
                    <a:lnTo>
                      <a:pt x="503" y="783"/>
                    </a:lnTo>
                    <a:lnTo>
                      <a:pt x="507" y="787"/>
                    </a:lnTo>
                    <a:lnTo>
                      <a:pt x="510" y="789"/>
                    </a:lnTo>
                    <a:lnTo>
                      <a:pt x="514" y="789"/>
                    </a:lnTo>
                    <a:lnTo>
                      <a:pt x="514" y="789"/>
                    </a:lnTo>
                    <a:lnTo>
                      <a:pt x="516" y="789"/>
                    </a:lnTo>
                    <a:lnTo>
                      <a:pt x="518" y="785"/>
                    </a:lnTo>
                    <a:lnTo>
                      <a:pt x="519" y="782"/>
                    </a:lnTo>
                    <a:lnTo>
                      <a:pt x="518" y="778"/>
                    </a:lnTo>
                    <a:lnTo>
                      <a:pt x="518" y="778"/>
                    </a:lnTo>
                    <a:lnTo>
                      <a:pt x="512" y="771"/>
                    </a:lnTo>
                    <a:lnTo>
                      <a:pt x="507" y="764"/>
                    </a:lnTo>
                    <a:lnTo>
                      <a:pt x="507" y="764"/>
                    </a:lnTo>
                    <a:lnTo>
                      <a:pt x="503" y="758"/>
                    </a:lnTo>
                    <a:lnTo>
                      <a:pt x="503" y="755"/>
                    </a:lnTo>
                    <a:lnTo>
                      <a:pt x="503" y="751"/>
                    </a:lnTo>
                    <a:lnTo>
                      <a:pt x="503" y="751"/>
                    </a:lnTo>
                    <a:lnTo>
                      <a:pt x="507" y="749"/>
                    </a:lnTo>
                    <a:lnTo>
                      <a:pt x="510" y="749"/>
                    </a:lnTo>
                    <a:lnTo>
                      <a:pt x="514" y="749"/>
                    </a:lnTo>
                    <a:lnTo>
                      <a:pt x="518" y="753"/>
                    </a:lnTo>
                    <a:lnTo>
                      <a:pt x="518" y="753"/>
                    </a:lnTo>
                    <a:lnTo>
                      <a:pt x="529" y="771"/>
                    </a:lnTo>
                    <a:lnTo>
                      <a:pt x="529" y="771"/>
                    </a:lnTo>
                    <a:lnTo>
                      <a:pt x="543" y="798"/>
                    </a:lnTo>
                    <a:lnTo>
                      <a:pt x="543" y="798"/>
                    </a:lnTo>
                    <a:lnTo>
                      <a:pt x="554" y="821"/>
                    </a:lnTo>
                    <a:lnTo>
                      <a:pt x="565" y="843"/>
                    </a:lnTo>
                    <a:lnTo>
                      <a:pt x="565" y="843"/>
                    </a:lnTo>
                    <a:lnTo>
                      <a:pt x="574" y="854"/>
                    </a:lnTo>
                    <a:lnTo>
                      <a:pt x="581" y="865"/>
                    </a:lnTo>
                    <a:lnTo>
                      <a:pt x="590" y="876"/>
                    </a:lnTo>
                    <a:lnTo>
                      <a:pt x="595" y="888"/>
                    </a:lnTo>
                    <a:lnTo>
                      <a:pt x="595" y="888"/>
                    </a:lnTo>
                    <a:lnTo>
                      <a:pt x="608" y="917"/>
                    </a:lnTo>
                    <a:lnTo>
                      <a:pt x="608" y="917"/>
                    </a:lnTo>
                    <a:lnTo>
                      <a:pt x="612" y="928"/>
                    </a:lnTo>
                    <a:lnTo>
                      <a:pt x="614" y="934"/>
                    </a:lnTo>
                    <a:lnTo>
                      <a:pt x="617" y="939"/>
                    </a:lnTo>
                    <a:lnTo>
                      <a:pt x="617" y="939"/>
                    </a:lnTo>
                    <a:lnTo>
                      <a:pt x="623" y="943"/>
                    </a:lnTo>
                    <a:lnTo>
                      <a:pt x="628" y="943"/>
                    </a:lnTo>
                    <a:lnTo>
                      <a:pt x="634" y="941"/>
                    </a:lnTo>
                    <a:lnTo>
                      <a:pt x="641" y="937"/>
                    </a:lnTo>
                    <a:lnTo>
                      <a:pt x="641" y="937"/>
                    </a:lnTo>
                    <a:lnTo>
                      <a:pt x="644" y="935"/>
                    </a:lnTo>
                    <a:lnTo>
                      <a:pt x="652" y="934"/>
                    </a:lnTo>
                    <a:lnTo>
                      <a:pt x="657" y="934"/>
                    </a:lnTo>
                    <a:lnTo>
                      <a:pt x="664" y="935"/>
                    </a:lnTo>
                    <a:lnTo>
                      <a:pt x="670" y="937"/>
                    </a:lnTo>
                    <a:lnTo>
                      <a:pt x="675" y="941"/>
                    </a:lnTo>
                    <a:lnTo>
                      <a:pt x="681" y="945"/>
                    </a:lnTo>
                    <a:lnTo>
                      <a:pt x="684" y="950"/>
                    </a:lnTo>
                    <a:lnTo>
                      <a:pt x="684" y="950"/>
                    </a:lnTo>
                    <a:lnTo>
                      <a:pt x="686" y="957"/>
                    </a:lnTo>
                    <a:lnTo>
                      <a:pt x="684" y="964"/>
                    </a:lnTo>
                    <a:lnTo>
                      <a:pt x="682" y="972"/>
                    </a:lnTo>
                    <a:lnTo>
                      <a:pt x="677" y="975"/>
                    </a:lnTo>
                    <a:lnTo>
                      <a:pt x="677" y="975"/>
                    </a:lnTo>
                    <a:lnTo>
                      <a:pt x="672" y="979"/>
                    </a:lnTo>
                    <a:lnTo>
                      <a:pt x="664" y="979"/>
                    </a:lnTo>
                    <a:lnTo>
                      <a:pt x="657" y="977"/>
                    </a:lnTo>
                    <a:lnTo>
                      <a:pt x="650" y="977"/>
                    </a:lnTo>
                    <a:lnTo>
                      <a:pt x="650" y="977"/>
                    </a:lnTo>
                    <a:lnTo>
                      <a:pt x="646" y="979"/>
                    </a:lnTo>
                    <a:lnTo>
                      <a:pt x="644" y="981"/>
                    </a:lnTo>
                    <a:lnTo>
                      <a:pt x="641" y="986"/>
                    </a:lnTo>
                    <a:lnTo>
                      <a:pt x="639" y="995"/>
                    </a:lnTo>
                    <a:lnTo>
                      <a:pt x="639" y="1002"/>
                    </a:lnTo>
                    <a:lnTo>
                      <a:pt x="639" y="1002"/>
                    </a:lnTo>
                    <a:lnTo>
                      <a:pt x="643" y="1013"/>
                    </a:lnTo>
                    <a:lnTo>
                      <a:pt x="648" y="1022"/>
                    </a:lnTo>
                    <a:lnTo>
                      <a:pt x="662" y="1039"/>
                    </a:lnTo>
                    <a:lnTo>
                      <a:pt x="662" y="1039"/>
                    </a:lnTo>
                    <a:lnTo>
                      <a:pt x="672" y="1049"/>
                    </a:lnTo>
                    <a:lnTo>
                      <a:pt x="673" y="1057"/>
                    </a:lnTo>
                    <a:lnTo>
                      <a:pt x="675" y="1064"/>
                    </a:lnTo>
                    <a:lnTo>
                      <a:pt x="675" y="1064"/>
                    </a:lnTo>
                    <a:lnTo>
                      <a:pt x="677" y="1082"/>
                    </a:lnTo>
                    <a:lnTo>
                      <a:pt x="675" y="1098"/>
                    </a:lnTo>
                    <a:lnTo>
                      <a:pt x="672" y="1133"/>
                    </a:lnTo>
                    <a:lnTo>
                      <a:pt x="672" y="1133"/>
                    </a:lnTo>
                    <a:lnTo>
                      <a:pt x="670" y="1149"/>
                    </a:lnTo>
                    <a:lnTo>
                      <a:pt x="670" y="1156"/>
                    </a:lnTo>
                    <a:lnTo>
                      <a:pt x="672" y="1165"/>
                    </a:lnTo>
                    <a:lnTo>
                      <a:pt x="672" y="1165"/>
                    </a:lnTo>
                    <a:lnTo>
                      <a:pt x="682" y="1191"/>
                    </a:lnTo>
                    <a:lnTo>
                      <a:pt x="686" y="1201"/>
                    </a:lnTo>
                    <a:lnTo>
                      <a:pt x="690" y="1216"/>
                    </a:lnTo>
                    <a:lnTo>
                      <a:pt x="690" y="1216"/>
                    </a:lnTo>
                    <a:lnTo>
                      <a:pt x="695" y="1229"/>
                    </a:lnTo>
                    <a:lnTo>
                      <a:pt x="700" y="1239"/>
                    </a:lnTo>
                    <a:lnTo>
                      <a:pt x="700" y="1239"/>
                    </a:lnTo>
                    <a:lnTo>
                      <a:pt x="713" y="1268"/>
                    </a:lnTo>
                    <a:lnTo>
                      <a:pt x="713" y="1268"/>
                    </a:lnTo>
                    <a:lnTo>
                      <a:pt x="726" y="1287"/>
                    </a:lnTo>
                    <a:lnTo>
                      <a:pt x="740" y="1303"/>
                    </a:lnTo>
                    <a:lnTo>
                      <a:pt x="740" y="1303"/>
                    </a:lnTo>
                    <a:lnTo>
                      <a:pt x="751" y="1310"/>
                    </a:lnTo>
                    <a:lnTo>
                      <a:pt x="760" y="1317"/>
                    </a:lnTo>
                    <a:lnTo>
                      <a:pt x="771" y="1323"/>
                    </a:lnTo>
                    <a:lnTo>
                      <a:pt x="778" y="1332"/>
                    </a:lnTo>
                    <a:lnTo>
                      <a:pt x="778" y="1332"/>
                    </a:lnTo>
                    <a:lnTo>
                      <a:pt x="784" y="1339"/>
                    </a:lnTo>
                    <a:lnTo>
                      <a:pt x="786" y="1346"/>
                    </a:lnTo>
                    <a:lnTo>
                      <a:pt x="793" y="1361"/>
                    </a:lnTo>
                    <a:lnTo>
                      <a:pt x="793" y="1361"/>
                    </a:lnTo>
                    <a:lnTo>
                      <a:pt x="804" y="1375"/>
                    </a:lnTo>
                    <a:lnTo>
                      <a:pt x="813" y="1390"/>
                    </a:lnTo>
                    <a:lnTo>
                      <a:pt x="813" y="1390"/>
                    </a:lnTo>
                    <a:lnTo>
                      <a:pt x="815" y="1395"/>
                    </a:lnTo>
                    <a:lnTo>
                      <a:pt x="815" y="1402"/>
                    </a:lnTo>
                    <a:lnTo>
                      <a:pt x="809" y="1413"/>
                    </a:lnTo>
                    <a:lnTo>
                      <a:pt x="809" y="1413"/>
                    </a:lnTo>
                    <a:lnTo>
                      <a:pt x="809" y="1417"/>
                    </a:lnTo>
                    <a:lnTo>
                      <a:pt x="811" y="1420"/>
                    </a:lnTo>
                    <a:lnTo>
                      <a:pt x="815" y="1428"/>
                    </a:lnTo>
                    <a:lnTo>
                      <a:pt x="827" y="1437"/>
                    </a:lnTo>
                    <a:lnTo>
                      <a:pt x="827" y="1437"/>
                    </a:lnTo>
                    <a:lnTo>
                      <a:pt x="836" y="1448"/>
                    </a:lnTo>
                    <a:lnTo>
                      <a:pt x="845" y="1458"/>
                    </a:lnTo>
                    <a:lnTo>
                      <a:pt x="845" y="1458"/>
                    </a:lnTo>
                    <a:lnTo>
                      <a:pt x="853" y="1473"/>
                    </a:lnTo>
                    <a:lnTo>
                      <a:pt x="858" y="1487"/>
                    </a:lnTo>
                    <a:lnTo>
                      <a:pt x="858" y="1487"/>
                    </a:lnTo>
                    <a:lnTo>
                      <a:pt x="862" y="1493"/>
                    </a:lnTo>
                    <a:lnTo>
                      <a:pt x="863" y="1496"/>
                    </a:lnTo>
                    <a:lnTo>
                      <a:pt x="867" y="1500"/>
                    </a:lnTo>
                    <a:lnTo>
                      <a:pt x="872" y="1500"/>
                    </a:lnTo>
                    <a:lnTo>
                      <a:pt x="872" y="1500"/>
                    </a:lnTo>
                    <a:lnTo>
                      <a:pt x="876" y="1500"/>
                    </a:lnTo>
                    <a:lnTo>
                      <a:pt x="880" y="1496"/>
                    </a:lnTo>
                    <a:lnTo>
                      <a:pt x="880" y="1493"/>
                    </a:lnTo>
                    <a:lnTo>
                      <a:pt x="880" y="1489"/>
                    </a:lnTo>
                    <a:lnTo>
                      <a:pt x="880" y="1489"/>
                    </a:lnTo>
                    <a:lnTo>
                      <a:pt x="876" y="1482"/>
                    </a:lnTo>
                    <a:lnTo>
                      <a:pt x="872" y="1475"/>
                    </a:lnTo>
                    <a:lnTo>
                      <a:pt x="872" y="1475"/>
                    </a:lnTo>
                    <a:lnTo>
                      <a:pt x="860" y="1457"/>
                    </a:lnTo>
                    <a:lnTo>
                      <a:pt x="860" y="1457"/>
                    </a:lnTo>
                    <a:lnTo>
                      <a:pt x="854" y="1449"/>
                    </a:lnTo>
                    <a:lnTo>
                      <a:pt x="847" y="1440"/>
                    </a:lnTo>
                    <a:lnTo>
                      <a:pt x="847" y="1440"/>
                    </a:lnTo>
                    <a:lnTo>
                      <a:pt x="840" y="1428"/>
                    </a:lnTo>
                    <a:lnTo>
                      <a:pt x="833" y="1413"/>
                    </a:lnTo>
                    <a:lnTo>
                      <a:pt x="833" y="1413"/>
                    </a:lnTo>
                    <a:lnTo>
                      <a:pt x="827" y="1399"/>
                    </a:lnTo>
                    <a:lnTo>
                      <a:pt x="822" y="1382"/>
                    </a:lnTo>
                    <a:lnTo>
                      <a:pt x="822" y="1382"/>
                    </a:lnTo>
                    <a:lnTo>
                      <a:pt x="818" y="1370"/>
                    </a:lnTo>
                    <a:lnTo>
                      <a:pt x="818" y="1357"/>
                    </a:lnTo>
                    <a:lnTo>
                      <a:pt x="818" y="1357"/>
                    </a:lnTo>
                    <a:lnTo>
                      <a:pt x="820" y="1353"/>
                    </a:lnTo>
                    <a:lnTo>
                      <a:pt x="820" y="1350"/>
                    </a:lnTo>
                    <a:lnTo>
                      <a:pt x="824" y="1346"/>
                    </a:lnTo>
                    <a:lnTo>
                      <a:pt x="825" y="1344"/>
                    </a:lnTo>
                    <a:lnTo>
                      <a:pt x="833" y="1344"/>
                    </a:lnTo>
                    <a:lnTo>
                      <a:pt x="840" y="1348"/>
                    </a:lnTo>
                    <a:lnTo>
                      <a:pt x="840" y="1348"/>
                    </a:lnTo>
                    <a:lnTo>
                      <a:pt x="845" y="1353"/>
                    </a:lnTo>
                    <a:lnTo>
                      <a:pt x="851" y="1361"/>
                    </a:lnTo>
                    <a:lnTo>
                      <a:pt x="858" y="1375"/>
                    </a:lnTo>
                    <a:lnTo>
                      <a:pt x="858" y="1375"/>
                    </a:lnTo>
                    <a:lnTo>
                      <a:pt x="878" y="1406"/>
                    </a:lnTo>
                    <a:lnTo>
                      <a:pt x="878" y="1406"/>
                    </a:lnTo>
                    <a:lnTo>
                      <a:pt x="923" y="1484"/>
                    </a:lnTo>
                    <a:lnTo>
                      <a:pt x="923" y="1484"/>
                    </a:lnTo>
                    <a:lnTo>
                      <a:pt x="936" y="1502"/>
                    </a:lnTo>
                    <a:lnTo>
                      <a:pt x="936" y="1502"/>
                    </a:lnTo>
                    <a:lnTo>
                      <a:pt x="943" y="1515"/>
                    </a:lnTo>
                    <a:lnTo>
                      <a:pt x="943" y="1515"/>
                    </a:lnTo>
                    <a:lnTo>
                      <a:pt x="950" y="1525"/>
                    </a:lnTo>
                    <a:lnTo>
                      <a:pt x="952" y="1531"/>
                    </a:lnTo>
                    <a:lnTo>
                      <a:pt x="954" y="1536"/>
                    </a:lnTo>
                    <a:lnTo>
                      <a:pt x="954" y="1536"/>
                    </a:lnTo>
                    <a:lnTo>
                      <a:pt x="954" y="1552"/>
                    </a:lnTo>
                    <a:lnTo>
                      <a:pt x="954" y="1567"/>
                    </a:lnTo>
                    <a:lnTo>
                      <a:pt x="954" y="1567"/>
                    </a:lnTo>
                    <a:lnTo>
                      <a:pt x="957" y="1585"/>
                    </a:lnTo>
                    <a:lnTo>
                      <a:pt x="961" y="1592"/>
                    </a:lnTo>
                    <a:lnTo>
                      <a:pt x="965" y="1600"/>
                    </a:lnTo>
                    <a:lnTo>
                      <a:pt x="965" y="1600"/>
                    </a:lnTo>
                    <a:lnTo>
                      <a:pt x="972" y="1603"/>
                    </a:lnTo>
                    <a:lnTo>
                      <a:pt x="979" y="1605"/>
                    </a:lnTo>
                    <a:lnTo>
                      <a:pt x="985" y="1609"/>
                    </a:lnTo>
                    <a:lnTo>
                      <a:pt x="992" y="1610"/>
                    </a:lnTo>
                    <a:lnTo>
                      <a:pt x="992" y="1610"/>
                    </a:lnTo>
                    <a:lnTo>
                      <a:pt x="999" y="1618"/>
                    </a:lnTo>
                    <a:lnTo>
                      <a:pt x="1003" y="1621"/>
                    </a:lnTo>
                    <a:lnTo>
                      <a:pt x="1008" y="1623"/>
                    </a:lnTo>
                    <a:lnTo>
                      <a:pt x="1008" y="1623"/>
                    </a:lnTo>
                    <a:lnTo>
                      <a:pt x="1017" y="1625"/>
                    </a:lnTo>
                    <a:lnTo>
                      <a:pt x="1021" y="1625"/>
                    </a:lnTo>
                    <a:lnTo>
                      <a:pt x="1024" y="1627"/>
                    </a:lnTo>
                    <a:lnTo>
                      <a:pt x="1024" y="1627"/>
                    </a:lnTo>
                    <a:lnTo>
                      <a:pt x="1032" y="1634"/>
                    </a:lnTo>
                    <a:lnTo>
                      <a:pt x="1032" y="1634"/>
                    </a:lnTo>
                    <a:lnTo>
                      <a:pt x="1043" y="1643"/>
                    </a:lnTo>
                    <a:lnTo>
                      <a:pt x="1053" y="1650"/>
                    </a:lnTo>
                    <a:lnTo>
                      <a:pt x="1053" y="1650"/>
                    </a:lnTo>
                    <a:lnTo>
                      <a:pt x="1064" y="1654"/>
                    </a:lnTo>
                    <a:lnTo>
                      <a:pt x="1075" y="1656"/>
                    </a:lnTo>
                    <a:lnTo>
                      <a:pt x="1088" y="1654"/>
                    </a:lnTo>
                    <a:lnTo>
                      <a:pt x="1099" y="1652"/>
                    </a:lnTo>
                    <a:lnTo>
                      <a:pt x="1099" y="1652"/>
                    </a:lnTo>
                    <a:lnTo>
                      <a:pt x="1113" y="1647"/>
                    </a:lnTo>
                    <a:lnTo>
                      <a:pt x="1122" y="1647"/>
                    </a:lnTo>
                    <a:lnTo>
                      <a:pt x="1129" y="1648"/>
                    </a:lnTo>
                    <a:lnTo>
                      <a:pt x="1129" y="1648"/>
                    </a:lnTo>
                    <a:lnTo>
                      <a:pt x="1140" y="1657"/>
                    </a:lnTo>
                    <a:lnTo>
                      <a:pt x="1151" y="1666"/>
                    </a:lnTo>
                    <a:lnTo>
                      <a:pt x="1151" y="1666"/>
                    </a:lnTo>
                    <a:lnTo>
                      <a:pt x="1157" y="1672"/>
                    </a:lnTo>
                    <a:lnTo>
                      <a:pt x="1164" y="1679"/>
                    </a:lnTo>
                    <a:lnTo>
                      <a:pt x="1169" y="1686"/>
                    </a:lnTo>
                    <a:lnTo>
                      <a:pt x="1177" y="1692"/>
                    </a:lnTo>
                    <a:lnTo>
                      <a:pt x="1177" y="1692"/>
                    </a:lnTo>
                    <a:lnTo>
                      <a:pt x="1182" y="1694"/>
                    </a:lnTo>
                    <a:lnTo>
                      <a:pt x="1189" y="1695"/>
                    </a:lnTo>
                    <a:lnTo>
                      <a:pt x="1189" y="1695"/>
                    </a:lnTo>
                    <a:lnTo>
                      <a:pt x="1198" y="1697"/>
                    </a:lnTo>
                    <a:lnTo>
                      <a:pt x="1205" y="1701"/>
                    </a:lnTo>
                    <a:lnTo>
                      <a:pt x="1213" y="1704"/>
                    </a:lnTo>
                    <a:lnTo>
                      <a:pt x="1220" y="1712"/>
                    </a:lnTo>
                    <a:lnTo>
                      <a:pt x="1220" y="1712"/>
                    </a:lnTo>
                    <a:lnTo>
                      <a:pt x="1224" y="1715"/>
                    </a:lnTo>
                    <a:lnTo>
                      <a:pt x="1225" y="1721"/>
                    </a:lnTo>
                    <a:lnTo>
                      <a:pt x="1229" y="1733"/>
                    </a:lnTo>
                    <a:lnTo>
                      <a:pt x="1233" y="1744"/>
                    </a:lnTo>
                    <a:lnTo>
                      <a:pt x="1234" y="1750"/>
                    </a:lnTo>
                    <a:lnTo>
                      <a:pt x="1238" y="1755"/>
                    </a:lnTo>
                    <a:lnTo>
                      <a:pt x="1238" y="1755"/>
                    </a:lnTo>
                    <a:lnTo>
                      <a:pt x="1243" y="1759"/>
                    </a:lnTo>
                    <a:lnTo>
                      <a:pt x="1249" y="1762"/>
                    </a:lnTo>
                    <a:lnTo>
                      <a:pt x="1258" y="1766"/>
                    </a:lnTo>
                    <a:lnTo>
                      <a:pt x="1258" y="1766"/>
                    </a:lnTo>
                    <a:lnTo>
                      <a:pt x="1263" y="1771"/>
                    </a:lnTo>
                    <a:lnTo>
                      <a:pt x="1269" y="1777"/>
                    </a:lnTo>
                    <a:lnTo>
                      <a:pt x="1272" y="1782"/>
                    </a:lnTo>
                    <a:lnTo>
                      <a:pt x="1278" y="1788"/>
                    </a:lnTo>
                    <a:lnTo>
                      <a:pt x="1278" y="1788"/>
                    </a:lnTo>
                    <a:lnTo>
                      <a:pt x="1287" y="1790"/>
                    </a:lnTo>
                    <a:lnTo>
                      <a:pt x="1296" y="1791"/>
                    </a:lnTo>
                    <a:lnTo>
                      <a:pt x="1316" y="1788"/>
                    </a:lnTo>
                    <a:lnTo>
                      <a:pt x="1316" y="1788"/>
                    </a:lnTo>
                    <a:lnTo>
                      <a:pt x="1330" y="1784"/>
                    </a:lnTo>
                    <a:lnTo>
                      <a:pt x="1338" y="1784"/>
                    </a:lnTo>
                    <a:lnTo>
                      <a:pt x="1345" y="1784"/>
                    </a:lnTo>
                    <a:lnTo>
                      <a:pt x="1345" y="1784"/>
                    </a:lnTo>
                    <a:lnTo>
                      <a:pt x="1348" y="1770"/>
                    </a:lnTo>
                    <a:lnTo>
                      <a:pt x="1348" y="1770"/>
                    </a:lnTo>
                    <a:lnTo>
                      <a:pt x="1341" y="1770"/>
                    </a:lnTo>
                    <a:lnTo>
                      <a:pt x="1334" y="1771"/>
                    </a:lnTo>
                    <a:lnTo>
                      <a:pt x="1325" y="1773"/>
                    </a:lnTo>
                    <a:lnTo>
                      <a:pt x="1318" y="1775"/>
                    </a:lnTo>
                    <a:lnTo>
                      <a:pt x="1318" y="1775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343150" y="4178300"/>
                <a:ext cx="1117600" cy="2103438"/>
              </a:xfrm>
              <a:custGeom>
                <a:avLst/>
                <a:gdLst>
                  <a:gd name="T0" fmla="*/ 644 w 704"/>
                  <a:gd name="T1" fmla="*/ 283 h 1325"/>
                  <a:gd name="T2" fmla="*/ 561 w 704"/>
                  <a:gd name="T3" fmla="*/ 256 h 1325"/>
                  <a:gd name="T4" fmla="*/ 512 w 704"/>
                  <a:gd name="T5" fmla="*/ 227 h 1325"/>
                  <a:gd name="T6" fmla="*/ 449 w 704"/>
                  <a:gd name="T7" fmla="*/ 152 h 1325"/>
                  <a:gd name="T8" fmla="*/ 394 w 704"/>
                  <a:gd name="T9" fmla="*/ 95 h 1325"/>
                  <a:gd name="T10" fmla="*/ 291 w 704"/>
                  <a:gd name="T11" fmla="*/ 24 h 1325"/>
                  <a:gd name="T12" fmla="*/ 211 w 704"/>
                  <a:gd name="T13" fmla="*/ 4 h 1325"/>
                  <a:gd name="T14" fmla="*/ 143 w 704"/>
                  <a:gd name="T15" fmla="*/ 11 h 1325"/>
                  <a:gd name="T16" fmla="*/ 146 w 704"/>
                  <a:gd name="T17" fmla="*/ 42 h 1325"/>
                  <a:gd name="T18" fmla="*/ 119 w 704"/>
                  <a:gd name="T19" fmla="*/ 4 h 1325"/>
                  <a:gd name="T20" fmla="*/ 79 w 704"/>
                  <a:gd name="T21" fmla="*/ 38 h 1325"/>
                  <a:gd name="T22" fmla="*/ 32 w 704"/>
                  <a:gd name="T23" fmla="*/ 28 h 1325"/>
                  <a:gd name="T24" fmla="*/ 40 w 704"/>
                  <a:gd name="T25" fmla="*/ 51 h 1325"/>
                  <a:gd name="T26" fmla="*/ 56 w 704"/>
                  <a:gd name="T27" fmla="*/ 96 h 1325"/>
                  <a:gd name="T28" fmla="*/ 50 w 704"/>
                  <a:gd name="T29" fmla="*/ 178 h 1325"/>
                  <a:gd name="T30" fmla="*/ 0 w 704"/>
                  <a:gd name="T31" fmla="*/ 299 h 1325"/>
                  <a:gd name="T32" fmla="*/ 49 w 704"/>
                  <a:gd name="T33" fmla="*/ 382 h 1325"/>
                  <a:gd name="T34" fmla="*/ 74 w 704"/>
                  <a:gd name="T35" fmla="*/ 473 h 1325"/>
                  <a:gd name="T36" fmla="*/ 119 w 704"/>
                  <a:gd name="T37" fmla="*/ 518 h 1325"/>
                  <a:gd name="T38" fmla="*/ 164 w 704"/>
                  <a:gd name="T39" fmla="*/ 580 h 1325"/>
                  <a:gd name="T40" fmla="*/ 159 w 704"/>
                  <a:gd name="T41" fmla="*/ 652 h 1325"/>
                  <a:gd name="T42" fmla="*/ 154 w 704"/>
                  <a:gd name="T43" fmla="*/ 715 h 1325"/>
                  <a:gd name="T44" fmla="*/ 144 w 704"/>
                  <a:gd name="T45" fmla="*/ 779 h 1325"/>
                  <a:gd name="T46" fmla="*/ 146 w 704"/>
                  <a:gd name="T47" fmla="*/ 817 h 1325"/>
                  <a:gd name="T48" fmla="*/ 130 w 704"/>
                  <a:gd name="T49" fmla="*/ 885 h 1325"/>
                  <a:gd name="T50" fmla="*/ 123 w 704"/>
                  <a:gd name="T51" fmla="*/ 954 h 1325"/>
                  <a:gd name="T52" fmla="*/ 121 w 704"/>
                  <a:gd name="T53" fmla="*/ 1025 h 1325"/>
                  <a:gd name="T54" fmla="*/ 126 w 704"/>
                  <a:gd name="T55" fmla="*/ 1073 h 1325"/>
                  <a:gd name="T56" fmla="*/ 117 w 704"/>
                  <a:gd name="T57" fmla="*/ 1124 h 1325"/>
                  <a:gd name="T58" fmla="*/ 110 w 704"/>
                  <a:gd name="T59" fmla="*/ 1238 h 1325"/>
                  <a:gd name="T60" fmla="*/ 186 w 704"/>
                  <a:gd name="T61" fmla="*/ 1325 h 1325"/>
                  <a:gd name="T62" fmla="*/ 179 w 704"/>
                  <a:gd name="T63" fmla="*/ 1282 h 1325"/>
                  <a:gd name="T64" fmla="*/ 188 w 704"/>
                  <a:gd name="T65" fmla="*/ 1225 h 1325"/>
                  <a:gd name="T66" fmla="*/ 202 w 704"/>
                  <a:gd name="T67" fmla="*/ 1211 h 1325"/>
                  <a:gd name="T68" fmla="*/ 221 w 704"/>
                  <a:gd name="T69" fmla="*/ 1173 h 1325"/>
                  <a:gd name="T70" fmla="*/ 211 w 704"/>
                  <a:gd name="T71" fmla="*/ 1128 h 1325"/>
                  <a:gd name="T72" fmla="*/ 239 w 704"/>
                  <a:gd name="T73" fmla="*/ 1090 h 1325"/>
                  <a:gd name="T74" fmla="*/ 244 w 704"/>
                  <a:gd name="T75" fmla="*/ 1054 h 1325"/>
                  <a:gd name="T76" fmla="*/ 255 w 704"/>
                  <a:gd name="T77" fmla="*/ 1043 h 1325"/>
                  <a:gd name="T78" fmla="*/ 257 w 704"/>
                  <a:gd name="T79" fmla="*/ 1016 h 1325"/>
                  <a:gd name="T80" fmla="*/ 284 w 704"/>
                  <a:gd name="T81" fmla="*/ 981 h 1325"/>
                  <a:gd name="T82" fmla="*/ 313 w 704"/>
                  <a:gd name="T83" fmla="*/ 963 h 1325"/>
                  <a:gd name="T84" fmla="*/ 360 w 704"/>
                  <a:gd name="T85" fmla="*/ 940 h 1325"/>
                  <a:gd name="T86" fmla="*/ 353 w 704"/>
                  <a:gd name="T87" fmla="*/ 907 h 1325"/>
                  <a:gd name="T88" fmla="*/ 338 w 704"/>
                  <a:gd name="T89" fmla="*/ 880 h 1325"/>
                  <a:gd name="T90" fmla="*/ 347 w 704"/>
                  <a:gd name="T91" fmla="*/ 860 h 1325"/>
                  <a:gd name="T92" fmla="*/ 382 w 704"/>
                  <a:gd name="T93" fmla="*/ 883 h 1325"/>
                  <a:gd name="T94" fmla="*/ 429 w 704"/>
                  <a:gd name="T95" fmla="*/ 842 h 1325"/>
                  <a:gd name="T96" fmla="*/ 438 w 704"/>
                  <a:gd name="T97" fmla="*/ 818 h 1325"/>
                  <a:gd name="T98" fmla="*/ 468 w 704"/>
                  <a:gd name="T99" fmla="*/ 786 h 1325"/>
                  <a:gd name="T100" fmla="*/ 485 w 704"/>
                  <a:gd name="T101" fmla="*/ 706 h 1325"/>
                  <a:gd name="T102" fmla="*/ 559 w 704"/>
                  <a:gd name="T103" fmla="*/ 648 h 1325"/>
                  <a:gd name="T104" fmla="*/ 604 w 704"/>
                  <a:gd name="T105" fmla="*/ 603 h 1325"/>
                  <a:gd name="T106" fmla="*/ 626 w 704"/>
                  <a:gd name="T107" fmla="*/ 551 h 1325"/>
                  <a:gd name="T108" fmla="*/ 628 w 704"/>
                  <a:gd name="T109" fmla="*/ 480 h 1325"/>
                  <a:gd name="T110" fmla="*/ 653 w 704"/>
                  <a:gd name="T111" fmla="*/ 446 h 1325"/>
                  <a:gd name="T112" fmla="*/ 680 w 704"/>
                  <a:gd name="T113" fmla="*/ 400 h 1325"/>
                  <a:gd name="T114" fmla="*/ 702 w 704"/>
                  <a:gd name="T115" fmla="*/ 342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4" h="1325">
                    <a:moveTo>
                      <a:pt x="702" y="342"/>
                    </a:moveTo>
                    <a:lnTo>
                      <a:pt x="702" y="342"/>
                    </a:lnTo>
                    <a:lnTo>
                      <a:pt x="695" y="324"/>
                    </a:lnTo>
                    <a:lnTo>
                      <a:pt x="695" y="324"/>
                    </a:lnTo>
                    <a:lnTo>
                      <a:pt x="687" y="317"/>
                    </a:lnTo>
                    <a:lnTo>
                      <a:pt x="680" y="310"/>
                    </a:lnTo>
                    <a:lnTo>
                      <a:pt x="680" y="310"/>
                    </a:lnTo>
                    <a:lnTo>
                      <a:pt x="662" y="295"/>
                    </a:lnTo>
                    <a:lnTo>
                      <a:pt x="655" y="290"/>
                    </a:lnTo>
                    <a:lnTo>
                      <a:pt x="644" y="283"/>
                    </a:lnTo>
                    <a:lnTo>
                      <a:pt x="644" y="283"/>
                    </a:lnTo>
                    <a:lnTo>
                      <a:pt x="628" y="276"/>
                    </a:lnTo>
                    <a:lnTo>
                      <a:pt x="610" y="270"/>
                    </a:lnTo>
                    <a:lnTo>
                      <a:pt x="610" y="270"/>
                    </a:lnTo>
                    <a:lnTo>
                      <a:pt x="599" y="268"/>
                    </a:lnTo>
                    <a:lnTo>
                      <a:pt x="586" y="266"/>
                    </a:lnTo>
                    <a:lnTo>
                      <a:pt x="586" y="266"/>
                    </a:lnTo>
                    <a:lnTo>
                      <a:pt x="577" y="265"/>
                    </a:lnTo>
                    <a:lnTo>
                      <a:pt x="568" y="261"/>
                    </a:lnTo>
                    <a:lnTo>
                      <a:pt x="561" y="256"/>
                    </a:lnTo>
                    <a:lnTo>
                      <a:pt x="554" y="248"/>
                    </a:lnTo>
                    <a:lnTo>
                      <a:pt x="554" y="248"/>
                    </a:lnTo>
                    <a:lnTo>
                      <a:pt x="548" y="241"/>
                    </a:lnTo>
                    <a:lnTo>
                      <a:pt x="539" y="236"/>
                    </a:lnTo>
                    <a:lnTo>
                      <a:pt x="539" y="236"/>
                    </a:lnTo>
                    <a:lnTo>
                      <a:pt x="530" y="230"/>
                    </a:lnTo>
                    <a:lnTo>
                      <a:pt x="525" y="227"/>
                    </a:lnTo>
                    <a:lnTo>
                      <a:pt x="519" y="227"/>
                    </a:lnTo>
                    <a:lnTo>
                      <a:pt x="519" y="227"/>
                    </a:lnTo>
                    <a:lnTo>
                      <a:pt x="512" y="227"/>
                    </a:lnTo>
                    <a:lnTo>
                      <a:pt x="503" y="225"/>
                    </a:lnTo>
                    <a:lnTo>
                      <a:pt x="503" y="225"/>
                    </a:lnTo>
                    <a:lnTo>
                      <a:pt x="492" y="219"/>
                    </a:lnTo>
                    <a:lnTo>
                      <a:pt x="481" y="210"/>
                    </a:lnTo>
                    <a:lnTo>
                      <a:pt x="481" y="210"/>
                    </a:lnTo>
                    <a:lnTo>
                      <a:pt x="468" y="198"/>
                    </a:lnTo>
                    <a:lnTo>
                      <a:pt x="463" y="190"/>
                    </a:lnTo>
                    <a:lnTo>
                      <a:pt x="458" y="181"/>
                    </a:lnTo>
                    <a:lnTo>
                      <a:pt x="458" y="181"/>
                    </a:lnTo>
                    <a:lnTo>
                      <a:pt x="449" y="152"/>
                    </a:lnTo>
                    <a:lnTo>
                      <a:pt x="449" y="152"/>
                    </a:lnTo>
                    <a:lnTo>
                      <a:pt x="443" y="140"/>
                    </a:lnTo>
                    <a:lnTo>
                      <a:pt x="438" y="127"/>
                    </a:lnTo>
                    <a:lnTo>
                      <a:pt x="434" y="120"/>
                    </a:lnTo>
                    <a:lnTo>
                      <a:pt x="430" y="114"/>
                    </a:lnTo>
                    <a:lnTo>
                      <a:pt x="425" y="111"/>
                    </a:lnTo>
                    <a:lnTo>
                      <a:pt x="420" y="107"/>
                    </a:lnTo>
                    <a:lnTo>
                      <a:pt x="420" y="107"/>
                    </a:lnTo>
                    <a:lnTo>
                      <a:pt x="407" y="102"/>
                    </a:lnTo>
                    <a:lnTo>
                      <a:pt x="394" y="95"/>
                    </a:lnTo>
                    <a:lnTo>
                      <a:pt x="394" y="95"/>
                    </a:lnTo>
                    <a:lnTo>
                      <a:pt x="378" y="89"/>
                    </a:lnTo>
                    <a:lnTo>
                      <a:pt x="362" y="84"/>
                    </a:lnTo>
                    <a:lnTo>
                      <a:pt x="362" y="84"/>
                    </a:lnTo>
                    <a:lnTo>
                      <a:pt x="345" y="75"/>
                    </a:lnTo>
                    <a:lnTo>
                      <a:pt x="327" y="64"/>
                    </a:lnTo>
                    <a:lnTo>
                      <a:pt x="313" y="49"/>
                    </a:lnTo>
                    <a:lnTo>
                      <a:pt x="300" y="35"/>
                    </a:lnTo>
                    <a:lnTo>
                      <a:pt x="300" y="35"/>
                    </a:lnTo>
                    <a:lnTo>
                      <a:pt x="291" y="24"/>
                    </a:lnTo>
                    <a:lnTo>
                      <a:pt x="286" y="19"/>
                    </a:lnTo>
                    <a:lnTo>
                      <a:pt x="280" y="15"/>
                    </a:lnTo>
                    <a:lnTo>
                      <a:pt x="280" y="15"/>
                    </a:lnTo>
                    <a:lnTo>
                      <a:pt x="266" y="10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40" y="4"/>
                    </a:lnTo>
                    <a:lnTo>
                      <a:pt x="231" y="4"/>
                    </a:lnTo>
                    <a:lnTo>
                      <a:pt x="211" y="4"/>
                    </a:lnTo>
                    <a:lnTo>
                      <a:pt x="211" y="4"/>
                    </a:lnTo>
                    <a:lnTo>
                      <a:pt x="193" y="4"/>
                    </a:lnTo>
                    <a:lnTo>
                      <a:pt x="173" y="2"/>
                    </a:lnTo>
                    <a:lnTo>
                      <a:pt x="173" y="2"/>
                    </a:lnTo>
                    <a:lnTo>
                      <a:pt x="163" y="0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6" y="4"/>
                    </a:lnTo>
                    <a:lnTo>
                      <a:pt x="143" y="8"/>
                    </a:lnTo>
                    <a:lnTo>
                      <a:pt x="143" y="8"/>
                    </a:lnTo>
                    <a:lnTo>
                      <a:pt x="143" y="11"/>
                    </a:lnTo>
                    <a:lnTo>
                      <a:pt x="144" y="15"/>
                    </a:lnTo>
                    <a:lnTo>
                      <a:pt x="144" y="15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50" y="33"/>
                    </a:lnTo>
                    <a:lnTo>
                      <a:pt x="150" y="33"/>
                    </a:lnTo>
                    <a:lnTo>
                      <a:pt x="150" y="38"/>
                    </a:lnTo>
                    <a:lnTo>
                      <a:pt x="148" y="40"/>
                    </a:lnTo>
                    <a:lnTo>
                      <a:pt x="146" y="42"/>
                    </a:lnTo>
                    <a:lnTo>
                      <a:pt x="146" y="42"/>
                    </a:lnTo>
                    <a:lnTo>
                      <a:pt x="139" y="42"/>
                    </a:lnTo>
                    <a:lnTo>
                      <a:pt x="135" y="38"/>
                    </a:lnTo>
                    <a:lnTo>
                      <a:pt x="132" y="3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6" y="19"/>
                    </a:lnTo>
                    <a:lnTo>
                      <a:pt x="125" y="13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19" y="4"/>
                    </a:lnTo>
                    <a:lnTo>
                      <a:pt x="116" y="2"/>
                    </a:lnTo>
                    <a:lnTo>
                      <a:pt x="110" y="2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94" y="13"/>
                    </a:lnTo>
                    <a:lnTo>
                      <a:pt x="90" y="17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3" y="33"/>
                    </a:lnTo>
                    <a:lnTo>
                      <a:pt x="79" y="38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2" y="46"/>
                    </a:lnTo>
                    <a:lnTo>
                      <a:pt x="65" y="48"/>
                    </a:lnTo>
                    <a:lnTo>
                      <a:pt x="59" y="46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43" y="35"/>
                    </a:lnTo>
                    <a:lnTo>
                      <a:pt x="40" y="31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38" y="48"/>
                    </a:lnTo>
                    <a:lnTo>
                      <a:pt x="40" y="51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3" y="66"/>
                    </a:lnTo>
                    <a:lnTo>
                      <a:pt x="43" y="69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56" y="91"/>
                    </a:lnTo>
                    <a:lnTo>
                      <a:pt x="56" y="96"/>
                    </a:lnTo>
                    <a:lnTo>
                      <a:pt x="54" y="111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49" y="134"/>
                    </a:lnTo>
                    <a:lnTo>
                      <a:pt x="47" y="145"/>
                    </a:lnTo>
                    <a:lnTo>
                      <a:pt x="47" y="145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50" y="172"/>
                    </a:lnTo>
                    <a:lnTo>
                      <a:pt x="50" y="178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36" y="205"/>
                    </a:lnTo>
                    <a:lnTo>
                      <a:pt x="27" y="218"/>
                    </a:lnTo>
                    <a:lnTo>
                      <a:pt x="9" y="245"/>
                    </a:lnTo>
                    <a:lnTo>
                      <a:pt x="9" y="245"/>
                    </a:lnTo>
                    <a:lnTo>
                      <a:pt x="3" y="257"/>
                    </a:lnTo>
                    <a:lnTo>
                      <a:pt x="0" y="272"/>
                    </a:lnTo>
                    <a:lnTo>
                      <a:pt x="0" y="286"/>
                    </a:lnTo>
                    <a:lnTo>
                      <a:pt x="0" y="299"/>
                    </a:lnTo>
                    <a:lnTo>
                      <a:pt x="0" y="299"/>
                    </a:lnTo>
                    <a:lnTo>
                      <a:pt x="2" y="308"/>
                    </a:lnTo>
                    <a:lnTo>
                      <a:pt x="3" y="317"/>
                    </a:lnTo>
                    <a:lnTo>
                      <a:pt x="11" y="332"/>
                    </a:lnTo>
                    <a:lnTo>
                      <a:pt x="21" y="346"/>
                    </a:lnTo>
                    <a:lnTo>
                      <a:pt x="32" y="359"/>
                    </a:lnTo>
                    <a:lnTo>
                      <a:pt x="32" y="359"/>
                    </a:lnTo>
                    <a:lnTo>
                      <a:pt x="38" y="364"/>
                    </a:lnTo>
                    <a:lnTo>
                      <a:pt x="43" y="370"/>
                    </a:lnTo>
                    <a:lnTo>
                      <a:pt x="49" y="382"/>
                    </a:lnTo>
                    <a:lnTo>
                      <a:pt x="54" y="411"/>
                    </a:lnTo>
                    <a:lnTo>
                      <a:pt x="54" y="411"/>
                    </a:lnTo>
                    <a:lnTo>
                      <a:pt x="59" y="424"/>
                    </a:lnTo>
                    <a:lnTo>
                      <a:pt x="65" y="437"/>
                    </a:lnTo>
                    <a:lnTo>
                      <a:pt x="65" y="437"/>
                    </a:lnTo>
                    <a:lnTo>
                      <a:pt x="72" y="446"/>
                    </a:lnTo>
                    <a:lnTo>
                      <a:pt x="74" y="451"/>
                    </a:lnTo>
                    <a:lnTo>
                      <a:pt x="74" y="458"/>
                    </a:lnTo>
                    <a:lnTo>
                      <a:pt x="74" y="458"/>
                    </a:lnTo>
                    <a:lnTo>
                      <a:pt x="74" y="473"/>
                    </a:lnTo>
                    <a:lnTo>
                      <a:pt x="74" y="473"/>
                    </a:lnTo>
                    <a:lnTo>
                      <a:pt x="76" y="480"/>
                    </a:lnTo>
                    <a:lnTo>
                      <a:pt x="78" y="489"/>
                    </a:lnTo>
                    <a:lnTo>
                      <a:pt x="81" y="498"/>
                    </a:lnTo>
                    <a:lnTo>
                      <a:pt x="87" y="505"/>
                    </a:lnTo>
                    <a:lnTo>
                      <a:pt x="87" y="505"/>
                    </a:lnTo>
                    <a:lnTo>
                      <a:pt x="96" y="509"/>
                    </a:lnTo>
                    <a:lnTo>
                      <a:pt x="105" y="513"/>
                    </a:lnTo>
                    <a:lnTo>
                      <a:pt x="105" y="513"/>
                    </a:lnTo>
                    <a:lnTo>
                      <a:pt x="119" y="518"/>
                    </a:lnTo>
                    <a:lnTo>
                      <a:pt x="126" y="522"/>
                    </a:lnTo>
                    <a:lnTo>
                      <a:pt x="132" y="527"/>
                    </a:lnTo>
                    <a:lnTo>
                      <a:pt x="132" y="527"/>
                    </a:lnTo>
                    <a:lnTo>
                      <a:pt x="144" y="536"/>
                    </a:lnTo>
                    <a:lnTo>
                      <a:pt x="154" y="547"/>
                    </a:lnTo>
                    <a:lnTo>
                      <a:pt x="154" y="547"/>
                    </a:lnTo>
                    <a:lnTo>
                      <a:pt x="159" y="554"/>
                    </a:lnTo>
                    <a:lnTo>
                      <a:pt x="163" y="563"/>
                    </a:lnTo>
                    <a:lnTo>
                      <a:pt x="163" y="563"/>
                    </a:lnTo>
                    <a:lnTo>
                      <a:pt x="164" y="580"/>
                    </a:lnTo>
                    <a:lnTo>
                      <a:pt x="164" y="594"/>
                    </a:lnTo>
                    <a:lnTo>
                      <a:pt x="164" y="594"/>
                    </a:lnTo>
                    <a:lnTo>
                      <a:pt x="164" y="610"/>
                    </a:lnTo>
                    <a:lnTo>
                      <a:pt x="164" y="610"/>
                    </a:lnTo>
                    <a:lnTo>
                      <a:pt x="164" y="616"/>
                    </a:lnTo>
                    <a:lnTo>
                      <a:pt x="164" y="623"/>
                    </a:lnTo>
                    <a:lnTo>
                      <a:pt x="164" y="623"/>
                    </a:lnTo>
                    <a:lnTo>
                      <a:pt x="163" y="637"/>
                    </a:lnTo>
                    <a:lnTo>
                      <a:pt x="163" y="637"/>
                    </a:lnTo>
                    <a:lnTo>
                      <a:pt x="159" y="652"/>
                    </a:lnTo>
                    <a:lnTo>
                      <a:pt x="157" y="661"/>
                    </a:lnTo>
                    <a:lnTo>
                      <a:pt x="157" y="668"/>
                    </a:lnTo>
                    <a:lnTo>
                      <a:pt x="157" y="668"/>
                    </a:lnTo>
                    <a:lnTo>
                      <a:pt x="157" y="681"/>
                    </a:lnTo>
                    <a:lnTo>
                      <a:pt x="159" y="688"/>
                    </a:lnTo>
                    <a:lnTo>
                      <a:pt x="157" y="694"/>
                    </a:lnTo>
                    <a:lnTo>
                      <a:pt x="157" y="694"/>
                    </a:lnTo>
                    <a:lnTo>
                      <a:pt x="154" y="704"/>
                    </a:lnTo>
                    <a:lnTo>
                      <a:pt x="154" y="715"/>
                    </a:lnTo>
                    <a:lnTo>
                      <a:pt x="154" y="715"/>
                    </a:lnTo>
                    <a:lnTo>
                      <a:pt x="155" y="722"/>
                    </a:lnTo>
                    <a:lnTo>
                      <a:pt x="155" y="732"/>
                    </a:lnTo>
                    <a:lnTo>
                      <a:pt x="155" y="732"/>
                    </a:lnTo>
                    <a:lnTo>
                      <a:pt x="154" y="739"/>
                    </a:lnTo>
                    <a:lnTo>
                      <a:pt x="152" y="748"/>
                    </a:lnTo>
                    <a:lnTo>
                      <a:pt x="152" y="748"/>
                    </a:lnTo>
                    <a:lnTo>
                      <a:pt x="148" y="762"/>
                    </a:lnTo>
                    <a:lnTo>
                      <a:pt x="148" y="762"/>
                    </a:lnTo>
                    <a:lnTo>
                      <a:pt x="146" y="770"/>
                    </a:lnTo>
                    <a:lnTo>
                      <a:pt x="144" y="779"/>
                    </a:lnTo>
                    <a:lnTo>
                      <a:pt x="144" y="779"/>
                    </a:lnTo>
                    <a:lnTo>
                      <a:pt x="146" y="786"/>
                    </a:lnTo>
                    <a:lnTo>
                      <a:pt x="148" y="791"/>
                    </a:lnTo>
                    <a:lnTo>
                      <a:pt x="148" y="791"/>
                    </a:lnTo>
                    <a:lnTo>
                      <a:pt x="144" y="800"/>
                    </a:lnTo>
                    <a:lnTo>
                      <a:pt x="144" y="804"/>
                    </a:lnTo>
                    <a:lnTo>
                      <a:pt x="144" y="809"/>
                    </a:lnTo>
                    <a:lnTo>
                      <a:pt x="144" y="809"/>
                    </a:lnTo>
                    <a:lnTo>
                      <a:pt x="144" y="813"/>
                    </a:lnTo>
                    <a:lnTo>
                      <a:pt x="146" y="817"/>
                    </a:lnTo>
                    <a:lnTo>
                      <a:pt x="150" y="824"/>
                    </a:lnTo>
                    <a:lnTo>
                      <a:pt x="150" y="824"/>
                    </a:lnTo>
                    <a:lnTo>
                      <a:pt x="152" y="831"/>
                    </a:lnTo>
                    <a:lnTo>
                      <a:pt x="152" y="836"/>
                    </a:lnTo>
                    <a:lnTo>
                      <a:pt x="150" y="842"/>
                    </a:lnTo>
                    <a:lnTo>
                      <a:pt x="148" y="847"/>
                    </a:lnTo>
                    <a:lnTo>
                      <a:pt x="141" y="858"/>
                    </a:lnTo>
                    <a:lnTo>
                      <a:pt x="137" y="869"/>
                    </a:lnTo>
                    <a:lnTo>
                      <a:pt x="137" y="869"/>
                    </a:lnTo>
                    <a:lnTo>
                      <a:pt x="130" y="885"/>
                    </a:lnTo>
                    <a:lnTo>
                      <a:pt x="128" y="894"/>
                    </a:lnTo>
                    <a:lnTo>
                      <a:pt x="126" y="903"/>
                    </a:lnTo>
                    <a:lnTo>
                      <a:pt x="126" y="903"/>
                    </a:lnTo>
                    <a:lnTo>
                      <a:pt x="125" y="920"/>
                    </a:lnTo>
                    <a:lnTo>
                      <a:pt x="119" y="934"/>
                    </a:lnTo>
                    <a:lnTo>
                      <a:pt x="119" y="934"/>
                    </a:lnTo>
                    <a:lnTo>
                      <a:pt x="119" y="940"/>
                    </a:lnTo>
                    <a:lnTo>
                      <a:pt x="119" y="945"/>
                    </a:lnTo>
                    <a:lnTo>
                      <a:pt x="123" y="954"/>
                    </a:lnTo>
                    <a:lnTo>
                      <a:pt x="123" y="954"/>
                    </a:lnTo>
                    <a:lnTo>
                      <a:pt x="126" y="965"/>
                    </a:lnTo>
                    <a:lnTo>
                      <a:pt x="128" y="978"/>
                    </a:lnTo>
                    <a:lnTo>
                      <a:pt x="128" y="978"/>
                    </a:lnTo>
                    <a:lnTo>
                      <a:pt x="126" y="987"/>
                    </a:lnTo>
                    <a:lnTo>
                      <a:pt x="125" y="994"/>
                    </a:lnTo>
                    <a:lnTo>
                      <a:pt x="121" y="1003"/>
                    </a:lnTo>
                    <a:lnTo>
                      <a:pt x="121" y="1012"/>
                    </a:lnTo>
                    <a:lnTo>
                      <a:pt x="121" y="1012"/>
                    </a:lnTo>
                    <a:lnTo>
                      <a:pt x="121" y="1019"/>
                    </a:lnTo>
                    <a:lnTo>
                      <a:pt x="121" y="1025"/>
                    </a:lnTo>
                    <a:lnTo>
                      <a:pt x="121" y="1025"/>
                    </a:lnTo>
                    <a:lnTo>
                      <a:pt x="125" y="1030"/>
                    </a:lnTo>
                    <a:lnTo>
                      <a:pt x="128" y="1034"/>
                    </a:lnTo>
                    <a:lnTo>
                      <a:pt x="128" y="1034"/>
                    </a:lnTo>
                    <a:lnTo>
                      <a:pt x="130" y="1037"/>
                    </a:lnTo>
                    <a:lnTo>
                      <a:pt x="128" y="1045"/>
                    </a:lnTo>
                    <a:lnTo>
                      <a:pt x="128" y="1045"/>
                    </a:lnTo>
                    <a:lnTo>
                      <a:pt x="126" y="1064"/>
                    </a:lnTo>
                    <a:lnTo>
                      <a:pt x="126" y="1064"/>
                    </a:lnTo>
                    <a:lnTo>
                      <a:pt x="126" y="1073"/>
                    </a:lnTo>
                    <a:lnTo>
                      <a:pt x="126" y="1077"/>
                    </a:lnTo>
                    <a:lnTo>
                      <a:pt x="125" y="1081"/>
                    </a:lnTo>
                    <a:lnTo>
                      <a:pt x="125" y="1081"/>
                    </a:lnTo>
                    <a:lnTo>
                      <a:pt x="117" y="1088"/>
                    </a:lnTo>
                    <a:lnTo>
                      <a:pt x="116" y="1092"/>
                    </a:lnTo>
                    <a:lnTo>
                      <a:pt x="112" y="1097"/>
                    </a:lnTo>
                    <a:lnTo>
                      <a:pt x="112" y="1097"/>
                    </a:lnTo>
                    <a:lnTo>
                      <a:pt x="112" y="1106"/>
                    </a:lnTo>
                    <a:lnTo>
                      <a:pt x="116" y="1115"/>
                    </a:lnTo>
                    <a:lnTo>
                      <a:pt x="117" y="1124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16" y="1144"/>
                    </a:lnTo>
                    <a:lnTo>
                      <a:pt x="112" y="1153"/>
                    </a:lnTo>
                    <a:lnTo>
                      <a:pt x="108" y="1162"/>
                    </a:lnTo>
                    <a:lnTo>
                      <a:pt x="106" y="1173"/>
                    </a:lnTo>
                    <a:lnTo>
                      <a:pt x="106" y="1173"/>
                    </a:lnTo>
                    <a:lnTo>
                      <a:pt x="105" y="1195"/>
                    </a:lnTo>
                    <a:lnTo>
                      <a:pt x="106" y="1216"/>
                    </a:lnTo>
                    <a:lnTo>
                      <a:pt x="110" y="1238"/>
                    </a:lnTo>
                    <a:lnTo>
                      <a:pt x="116" y="1258"/>
                    </a:lnTo>
                    <a:lnTo>
                      <a:pt x="116" y="1258"/>
                    </a:lnTo>
                    <a:lnTo>
                      <a:pt x="123" y="1273"/>
                    </a:lnTo>
                    <a:lnTo>
                      <a:pt x="130" y="1287"/>
                    </a:lnTo>
                    <a:lnTo>
                      <a:pt x="141" y="1298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164" y="1316"/>
                    </a:lnTo>
                    <a:lnTo>
                      <a:pt x="179" y="1323"/>
                    </a:lnTo>
                    <a:lnTo>
                      <a:pt x="186" y="1325"/>
                    </a:lnTo>
                    <a:lnTo>
                      <a:pt x="192" y="1325"/>
                    </a:lnTo>
                    <a:lnTo>
                      <a:pt x="197" y="1321"/>
                    </a:lnTo>
                    <a:lnTo>
                      <a:pt x="199" y="1314"/>
                    </a:lnTo>
                    <a:lnTo>
                      <a:pt x="199" y="1314"/>
                    </a:lnTo>
                    <a:lnTo>
                      <a:pt x="199" y="1311"/>
                    </a:lnTo>
                    <a:lnTo>
                      <a:pt x="197" y="1305"/>
                    </a:lnTo>
                    <a:lnTo>
                      <a:pt x="192" y="1298"/>
                    </a:lnTo>
                    <a:lnTo>
                      <a:pt x="184" y="1289"/>
                    </a:lnTo>
                    <a:lnTo>
                      <a:pt x="179" y="1282"/>
                    </a:lnTo>
                    <a:lnTo>
                      <a:pt x="179" y="1282"/>
                    </a:lnTo>
                    <a:lnTo>
                      <a:pt x="177" y="1274"/>
                    </a:lnTo>
                    <a:lnTo>
                      <a:pt x="177" y="1265"/>
                    </a:lnTo>
                    <a:lnTo>
                      <a:pt x="177" y="1251"/>
                    </a:lnTo>
                    <a:lnTo>
                      <a:pt x="177" y="1251"/>
                    </a:lnTo>
                    <a:lnTo>
                      <a:pt x="177" y="1244"/>
                    </a:lnTo>
                    <a:lnTo>
                      <a:pt x="177" y="1236"/>
                    </a:lnTo>
                    <a:lnTo>
                      <a:pt x="177" y="1236"/>
                    </a:lnTo>
                    <a:lnTo>
                      <a:pt x="183" y="1231"/>
                    </a:lnTo>
                    <a:lnTo>
                      <a:pt x="188" y="1225"/>
                    </a:lnTo>
                    <a:lnTo>
                      <a:pt x="188" y="1225"/>
                    </a:lnTo>
                    <a:lnTo>
                      <a:pt x="186" y="1216"/>
                    </a:lnTo>
                    <a:lnTo>
                      <a:pt x="186" y="1215"/>
                    </a:lnTo>
                    <a:lnTo>
                      <a:pt x="188" y="1215"/>
                    </a:lnTo>
                    <a:lnTo>
                      <a:pt x="190" y="1215"/>
                    </a:lnTo>
                    <a:lnTo>
                      <a:pt x="190" y="1215"/>
                    </a:lnTo>
                    <a:lnTo>
                      <a:pt x="195" y="1220"/>
                    </a:lnTo>
                    <a:lnTo>
                      <a:pt x="197" y="1220"/>
                    </a:lnTo>
                    <a:lnTo>
                      <a:pt x="201" y="1216"/>
                    </a:lnTo>
                    <a:lnTo>
                      <a:pt x="201" y="1216"/>
                    </a:lnTo>
                    <a:lnTo>
                      <a:pt x="202" y="1211"/>
                    </a:lnTo>
                    <a:lnTo>
                      <a:pt x="202" y="1207"/>
                    </a:lnTo>
                    <a:lnTo>
                      <a:pt x="204" y="1197"/>
                    </a:lnTo>
                    <a:lnTo>
                      <a:pt x="204" y="1197"/>
                    </a:lnTo>
                    <a:lnTo>
                      <a:pt x="208" y="1191"/>
                    </a:lnTo>
                    <a:lnTo>
                      <a:pt x="213" y="1184"/>
                    </a:lnTo>
                    <a:lnTo>
                      <a:pt x="213" y="1184"/>
                    </a:lnTo>
                    <a:lnTo>
                      <a:pt x="215" y="1178"/>
                    </a:lnTo>
                    <a:lnTo>
                      <a:pt x="217" y="1175"/>
                    </a:lnTo>
                    <a:lnTo>
                      <a:pt x="221" y="1173"/>
                    </a:lnTo>
                    <a:lnTo>
                      <a:pt x="221" y="1173"/>
                    </a:lnTo>
                    <a:lnTo>
                      <a:pt x="226" y="1169"/>
                    </a:lnTo>
                    <a:lnTo>
                      <a:pt x="231" y="1164"/>
                    </a:lnTo>
                    <a:lnTo>
                      <a:pt x="231" y="1164"/>
                    </a:lnTo>
                    <a:lnTo>
                      <a:pt x="231" y="1160"/>
                    </a:lnTo>
                    <a:lnTo>
                      <a:pt x="231" y="1157"/>
                    </a:lnTo>
                    <a:lnTo>
                      <a:pt x="228" y="1148"/>
                    </a:lnTo>
                    <a:lnTo>
                      <a:pt x="222" y="1140"/>
                    </a:lnTo>
                    <a:lnTo>
                      <a:pt x="217" y="1135"/>
                    </a:lnTo>
                    <a:lnTo>
                      <a:pt x="217" y="1135"/>
                    </a:lnTo>
                    <a:lnTo>
                      <a:pt x="211" y="1128"/>
                    </a:lnTo>
                    <a:lnTo>
                      <a:pt x="211" y="1121"/>
                    </a:lnTo>
                    <a:lnTo>
                      <a:pt x="213" y="1113"/>
                    </a:lnTo>
                    <a:lnTo>
                      <a:pt x="217" y="1106"/>
                    </a:lnTo>
                    <a:lnTo>
                      <a:pt x="217" y="1106"/>
                    </a:lnTo>
                    <a:lnTo>
                      <a:pt x="222" y="1102"/>
                    </a:lnTo>
                    <a:lnTo>
                      <a:pt x="230" y="1099"/>
                    </a:lnTo>
                    <a:lnTo>
                      <a:pt x="235" y="1095"/>
                    </a:lnTo>
                    <a:lnTo>
                      <a:pt x="239" y="1093"/>
                    </a:lnTo>
                    <a:lnTo>
                      <a:pt x="239" y="1090"/>
                    </a:lnTo>
                    <a:lnTo>
                      <a:pt x="239" y="1090"/>
                    </a:lnTo>
                    <a:lnTo>
                      <a:pt x="240" y="1081"/>
                    </a:lnTo>
                    <a:lnTo>
                      <a:pt x="239" y="1072"/>
                    </a:lnTo>
                    <a:lnTo>
                      <a:pt x="239" y="1072"/>
                    </a:lnTo>
                    <a:lnTo>
                      <a:pt x="239" y="1068"/>
                    </a:lnTo>
                    <a:lnTo>
                      <a:pt x="240" y="1066"/>
                    </a:lnTo>
                    <a:lnTo>
                      <a:pt x="244" y="1061"/>
                    </a:lnTo>
                    <a:lnTo>
                      <a:pt x="244" y="1061"/>
                    </a:lnTo>
                    <a:lnTo>
                      <a:pt x="246" y="1057"/>
                    </a:lnTo>
                    <a:lnTo>
                      <a:pt x="246" y="1055"/>
                    </a:lnTo>
                    <a:lnTo>
                      <a:pt x="244" y="1054"/>
                    </a:lnTo>
                    <a:lnTo>
                      <a:pt x="246" y="1050"/>
                    </a:lnTo>
                    <a:lnTo>
                      <a:pt x="246" y="1050"/>
                    </a:lnTo>
                    <a:lnTo>
                      <a:pt x="248" y="1050"/>
                    </a:lnTo>
                    <a:lnTo>
                      <a:pt x="253" y="1050"/>
                    </a:lnTo>
                    <a:lnTo>
                      <a:pt x="257" y="1050"/>
                    </a:lnTo>
                    <a:lnTo>
                      <a:pt x="259" y="1048"/>
                    </a:lnTo>
                    <a:lnTo>
                      <a:pt x="259" y="1048"/>
                    </a:lnTo>
                    <a:lnTo>
                      <a:pt x="260" y="1046"/>
                    </a:lnTo>
                    <a:lnTo>
                      <a:pt x="259" y="1046"/>
                    </a:lnTo>
                    <a:lnTo>
                      <a:pt x="255" y="1043"/>
                    </a:lnTo>
                    <a:lnTo>
                      <a:pt x="249" y="1041"/>
                    </a:lnTo>
                    <a:lnTo>
                      <a:pt x="246" y="1037"/>
                    </a:lnTo>
                    <a:lnTo>
                      <a:pt x="246" y="1037"/>
                    </a:lnTo>
                    <a:lnTo>
                      <a:pt x="244" y="1032"/>
                    </a:lnTo>
                    <a:lnTo>
                      <a:pt x="244" y="1026"/>
                    </a:lnTo>
                    <a:lnTo>
                      <a:pt x="246" y="1023"/>
                    </a:lnTo>
                    <a:lnTo>
                      <a:pt x="249" y="1017"/>
                    </a:lnTo>
                    <a:lnTo>
                      <a:pt x="249" y="1017"/>
                    </a:lnTo>
                    <a:lnTo>
                      <a:pt x="253" y="1016"/>
                    </a:lnTo>
                    <a:lnTo>
                      <a:pt x="257" y="1016"/>
                    </a:lnTo>
                    <a:lnTo>
                      <a:pt x="266" y="1016"/>
                    </a:lnTo>
                    <a:lnTo>
                      <a:pt x="266" y="1016"/>
                    </a:lnTo>
                    <a:lnTo>
                      <a:pt x="271" y="1014"/>
                    </a:lnTo>
                    <a:lnTo>
                      <a:pt x="275" y="1012"/>
                    </a:lnTo>
                    <a:lnTo>
                      <a:pt x="282" y="1005"/>
                    </a:lnTo>
                    <a:lnTo>
                      <a:pt x="287" y="994"/>
                    </a:lnTo>
                    <a:lnTo>
                      <a:pt x="287" y="990"/>
                    </a:lnTo>
                    <a:lnTo>
                      <a:pt x="286" y="985"/>
                    </a:lnTo>
                    <a:lnTo>
                      <a:pt x="286" y="985"/>
                    </a:lnTo>
                    <a:lnTo>
                      <a:pt x="284" y="981"/>
                    </a:lnTo>
                    <a:lnTo>
                      <a:pt x="280" y="978"/>
                    </a:lnTo>
                    <a:lnTo>
                      <a:pt x="280" y="978"/>
                    </a:lnTo>
                    <a:lnTo>
                      <a:pt x="278" y="972"/>
                    </a:lnTo>
                    <a:lnTo>
                      <a:pt x="278" y="970"/>
                    </a:lnTo>
                    <a:lnTo>
                      <a:pt x="280" y="970"/>
                    </a:lnTo>
                    <a:lnTo>
                      <a:pt x="291" y="970"/>
                    </a:lnTo>
                    <a:lnTo>
                      <a:pt x="291" y="970"/>
                    </a:lnTo>
                    <a:lnTo>
                      <a:pt x="298" y="969"/>
                    </a:lnTo>
                    <a:lnTo>
                      <a:pt x="306" y="965"/>
                    </a:lnTo>
                    <a:lnTo>
                      <a:pt x="313" y="963"/>
                    </a:lnTo>
                    <a:lnTo>
                      <a:pt x="320" y="959"/>
                    </a:lnTo>
                    <a:lnTo>
                      <a:pt x="320" y="959"/>
                    </a:lnTo>
                    <a:lnTo>
                      <a:pt x="333" y="959"/>
                    </a:lnTo>
                    <a:lnTo>
                      <a:pt x="338" y="959"/>
                    </a:lnTo>
                    <a:lnTo>
                      <a:pt x="345" y="958"/>
                    </a:lnTo>
                    <a:lnTo>
                      <a:pt x="345" y="958"/>
                    </a:lnTo>
                    <a:lnTo>
                      <a:pt x="349" y="954"/>
                    </a:lnTo>
                    <a:lnTo>
                      <a:pt x="353" y="949"/>
                    </a:lnTo>
                    <a:lnTo>
                      <a:pt x="360" y="940"/>
                    </a:lnTo>
                    <a:lnTo>
                      <a:pt x="360" y="940"/>
                    </a:lnTo>
                    <a:lnTo>
                      <a:pt x="365" y="932"/>
                    </a:lnTo>
                    <a:lnTo>
                      <a:pt x="365" y="927"/>
                    </a:lnTo>
                    <a:lnTo>
                      <a:pt x="365" y="923"/>
                    </a:lnTo>
                    <a:lnTo>
                      <a:pt x="365" y="923"/>
                    </a:lnTo>
                    <a:lnTo>
                      <a:pt x="364" y="920"/>
                    </a:lnTo>
                    <a:lnTo>
                      <a:pt x="360" y="916"/>
                    </a:lnTo>
                    <a:lnTo>
                      <a:pt x="356" y="914"/>
                    </a:lnTo>
                    <a:lnTo>
                      <a:pt x="354" y="911"/>
                    </a:lnTo>
                    <a:lnTo>
                      <a:pt x="354" y="911"/>
                    </a:lnTo>
                    <a:lnTo>
                      <a:pt x="353" y="907"/>
                    </a:lnTo>
                    <a:lnTo>
                      <a:pt x="354" y="903"/>
                    </a:lnTo>
                    <a:lnTo>
                      <a:pt x="356" y="900"/>
                    </a:lnTo>
                    <a:lnTo>
                      <a:pt x="356" y="896"/>
                    </a:lnTo>
                    <a:lnTo>
                      <a:pt x="356" y="896"/>
                    </a:lnTo>
                    <a:lnTo>
                      <a:pt x="356" y="893"/>
                    </a:lnTo>
                    <a:lnTo>
                      <a:pt x="353" y="891"/>
                    </a:lnTo>
                    <a:lnTo>
                      <a:pt x="349" y="887"/>
                    </a:lnTo>
                    <a:lnTo>
                      <a:pt x="342" y="885"/>
                    </a:lnTo>
                    <a:lnTo>
                      <a:pt x="338" y="880"/>
                    </a:lnTo>
                    <a:lnTo>
                      <a:pt x="338" y="880"/>
                    </a:lnTo>
                    <a:lnTo>
                      <a:pt x="335" y="874"/>
                    </a:lnTo>
                    <a:lnTo>
                      <a:pt x="333" y="869"/>
                    </a:lnTo>
                    <a:lnTo>
                      <a:pt x="331" y="856"/>
                    </a:lnTo>
                    <a:lnTo>
                      <a:pt x="331" y="856"/>
                    </a:lnTo>
                    <a:lnTo>
                      <a:pt x="333" y="851"/>
                    </a:lnTo>
                    <a:lnTo>
                      <a:pt x="336" y="847"/>
                    </a:lnTo>
                    <a:lnTo>
                      <a:pt x="340" y="849"/>
                    </a:lnTo>
                    <a:lnTo>
                      <a:pt x="345" y="855"/>
                    </a:lnTo>
                    <a:lnTo>
                      <a:pt x="345" y="855"/>
                    </a:lnTo>
                    <a:lnTo>
                      <a:pt x="347" y="860"/>
                    </a:lnTo>
                    <a:lnTo>
                      <a:pt x="349" y="867"/>
                    </a:lnTo>
                    <a:lnTo>
                      <a:pt x="353" y="873"/>
                    </a:lnTo>
                    <a:lnTo>
                      <a:pt x="354" y="878"/>
                    </a:lnTo>
                    <a:lnTo>
                      <a:pt x="354" y="878"/>
                    </a:lnTo>
                    <a:lnTo>
                      <a:pt x="360" y="883"/>
                    </a:lnTo>
                    <a:lnTo>
                      <a:pt x="364" y="885"/>
                    </a:lnTo>
                    <a:lnTo>
                      <a:pt x="369" y="885"/>
                    </a:lnTo>
                    <a:lnTo>
                      <a:pt x="374" y="885"/>
                    </a:lnTo>
                    <a:lnTo>
                      <a:pt x="374" y="885"/>
                    </a:lnTo>
                    <a:lnTo>
                      <a:pt x="382" y="883"/>
                    </a:lnTo>
                    <a:lnTo>
                      <a:pt x="387" y="883"/>
                    </a:lnTo>
                    <a:lnTo>
                      <a:pt x="387" y="883"/>
                    </a:lnTo>
                    <a:lnTo>
                      <a:pt x="392" y="883"/>
                    </a:lnTo>
                    <a:lnTo>
                      <a:pt x="400" y="883"/>
                    </a:lnTo>
                    <a:lnTo>
                      <a:pt x="400" y="883"/>
                    </a:lnTo>
                    <a:lnTo>
                      <a:pt x="403" y="882"/>
                    </a:lnTo>
                    <a:lnTo>
                      <a:pt x="409" y="874"/>
                    </a:lnTo>
                    <a:lnTo>
                      <a:pt x="421" y="856"/>
                    </a:lnTo>
                    <a:lnTo>
                      <a:pt x="421" y="856"/>
                    </a:lnTo>
                    <a:lnTo>
                      <a:pt x="429" y="842"/>
                    </a:lnTo>
                    <a:lnTo>
                      <a:pt x="429" y="842"/>
                    </a:lnTo>
                    <a:lnTo>
                      <a:pt x="429" y="838"/>
                    </a:lnTo>
                    <a:lnTo>
                      <a:pt x="429" y="836"/>
                    </a:lnTo>
                    <a:lnTo>
                      <a:pt x="427" y="835"/>
                    </a:lnTo>
                    <a:lnTo>
                      <a:pt x="427" y="831"/>
                    </a:lnTo>
                    <a:lnTo>
                      <a:pt x="427" y="831"/>
                    </a:lnTo>
                    <a:lnTo>
                      <a:pt x="429" y="827"/>
                    </a:lnTo>
                    <a:lnTo>
                      <a:pt x="432" y="824"/>
                    </a:lnTo>
                    <a:lnTo>
                      <a:pt x="438" y="818"/>
                    </a:lnTo>
                    <a:lnTo>
                      <a:pt x="438" y="818"/>
                    </a:lnTo>
                    <a:lnTo>
                      <a:pt x="443" y="809"/>
                    </a:lnTo>
                    <a:lnTo>
                      <a:pt x="450" y="802"/>
                    </a:lnTo>
                    <a:lnTo>
                      <a:pt x="450" y="802"/>
                    </a:lnTo>
                    <a:lnTo>
                      <a:pt x="456" y="800"/>
                    </a:lnTo>
                    <a:lnTo>
                      <a:pt x="461" y="800"/>
                    </a:lnTo>
                    <a:lnTo>
                      <a:pt x="461" y="800"/>
                    </a:lnTo>
                    <a:lnTo>
                      <a:pt x="463" y="797"/>
                    </a:lnTo>
                    <a:lnTo>
                      <a:pt x="465" y="793"/>
                    </a:lnTo>
                    <a:lnTo>
                      <a:pt x="468" y="786"/>
                    </a:lnTo>
                    <a:lnTo>
                      <a:pt x="468" y="786"/>
                    </a:lnTo>
                    <a:lnTo>
                      <a:pt x="474" y="775"/>
                    </a:lnTo>
                    <a:lnTo>
                      <a:pt x="481" y="768"/>
                    </a:lnTo>
                    <a:lnTo>
                      <a:pt x="481" y="768"/>
                    </a:lnTo>
                    <a:lnTo>
                      <a:pt x="487" y="760"/>
                    </a:lnTo>
                    <a:lnTo>
                      <a:pt x="488" y="753"/>
                    </a:lnTo>
                    <a:lnTo>
                      <a:pt x="490" y="746"/>
                    </a:lnTo>
                    <a:lnTo>
                      <a:pt x="488" y="739"/>
                    </a:lnTo>
                    <a:lnTo>
                      <a:pt x="485" y="722"/>
                    </a:lnTo>
                    <a:lnTo>
                      <a:pt x="485" y="715"/>
                    </a:lnTo>
                    <a:lnTo>
                      <a:pt x="485" y="706"/>
                    </a:lnTo>
                    <a:lnTo>
                      <a:pt x="485" y="706"/>
                    </a:lnTo>
                    <a:lnTo>
                      <a:pt x="488" y="697"/>
                    </a:lnTo>
                    <a:lnTo>
                      <a:pt x="496" y="690"/>
                    </a:lnTo>
                    <a:lnTo>
                      <a:pt x="510" y="679"/>
                    </a:lnTo>
                    <a:lnTo>
                      <a:pt x="510" y="679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41" y="657"/>
                    </a:lnTo>
                    <a:lnTo>
                      <a:pt x="541" y="657"/>
                    </a:lnTo>
                    <a:lnTo>
                      <a:pt x="559" y="648"/>
                    </a:lnTo>
                    <a:lnTo>
                      <a:pt x="579" y="641"/>
                    </a:lnTo>
                    <a:lnTo>
                      <a:pt x="579" y="641"/>
                    </a:lnTo>
                    <a:lnTo>
                      <a:pt x="592" y="636"/>
                    </a:lnTo>
                    <a:lnTo>
                      <a:pt x="597" y="632"/>
                    </a:lnTo>
                    <a:lnTo>
                      <a:pt x="599" y="625"/>
                    </a:lnTo>
                    <a:lnTo>
                      <a:pt x="599" y="625"/>
                    </a:lnTo>
                    <a:lnTo>
                      <a:pt x="601" y="618"/>
                    </a:lnTo>
                    <a:lnTo>
                      <a:pt x="601" y="608"/>
                    </a:lnTo>
                    <a:lnTo>
                      <a:pt x="601" y="608"/>
                    </a:lnTo>
                    <a:lnTo>
                      <a:pt x="604" y="603"/>
                    </a:lnTo>
                    <a:lnTo>
                      <a:pt x="608" y="596"/>
                    </a:lnTo>
                    <a:lnTo>
                      <a:pt x="608" y="596"/>
                    </a:lnTo>
                    <a:lnTo>
                      <a:pt x="617" y="587"/>
                    </a:lnTo>
                    <a:lnTo>
                      <a:pt x="624" y="578"/>
                    </a:lnTo>
                    <a:lnTo>
                      <a:pt x="624" y="578"/>
                    </a:lnTo>
                    <a:lnTo>
                      <a:pt x="626" y="572"/>
                    </a:lnTo>
                    <a:lnTo>
                      <a:pt x="626" y="567"/>
                    </a:lnTo>
                    <a:lnTo>
                      <a:pt x="624" y="556"/>
                    </a:lnTo>
                    <a:lnTo>
                      <a:pt x="624" y="556"/>
                    </a:lnTo>
                    <a:lnTo>
                      <a:pt x="626" y="551"/>
                    </a:lnTo>
                    <a:lnTo>
                      <a:pt x="628" y="547"/>
                    </a:lnTo>
                    <a:lnTo>
                      <a:pt x="631" y="538"/>
                    </a:lnTo>
                    <a:lnTo>
                      <a:pt x="631" y="538"/>
                    </a:lnTo>
                    <a:lnTo>
                      <a:pt x="633" y="532"/>
                    </a:lnTo>
                    <a:lnTo>
                      <a:pt x="635" y="525"/>
                    </a:lnTo>
                    <a:lnTo>
                      <a:pt x="635" y="513"/>
                    </a:lnTo>
                    <a:lnTo>
                      <a:pt x="635" y="513"/>
                    </a:lnTo>
                    <a:lnTo>
                      <a:pt x="631" y="496"/>
                    </a:lnTo>
                    <a:lnTo>
                      <a:pt x="630" y="489"/>
                    </a:lnTo>
                    <a:lnTo>
                      <a:pt x="628" y="480"/>
                    </a:lnTo>
                    <a:lnTo>
                      <a:pt x="628" y="480"/>
                    </a:lnTo>
                    <a:lnTo>
                      <a:pt x="628" y="473"/>
                    </a:lnTo>
                    <a:lnTo>
                      <a:pt x="630" y="464"/>
                    </a:lnTo>
                    <a:lnTo>
                      <a:pt x="630" y="464"/>
                    </a:lnTo>
                    <a:lnTo>
                      <a:pt x="635" y="455"/>
                    </a:lnTo>
                    <a:lnTo>
                      <a:pt x="639" y="449"/>
                    </a:lnTo>
                    <a:lnTo>
                      <a:pt x="642" y="447"/>
                    </a:lnTo>
                    <a:lnTo>
                      <a:pt x="642" y="447"/>
                    </a:lnTo>
                    <a:lnTo>
                      <a:pt x="649" y="446"/>
                    </a:lnTo>
                    <a:lnTo>
                      <a:pt x="653" y="446"/>
                    </a:lnTo>
                    <a:lnTo>
                      <a:pt x="655" y="444"/>
                    </a:lnTo>
                    <a:lnTo>
                      <a:pt x="655" y="444"/>
                    </a:lnTo>
                    <a:lnTo>
                      <a:pt x="660" y="438"/>
                    </a:lnTo>
                    <a:lnTo>
                      <a:pt x="664" y="431"/>
                    </a:lnTo>
                    <a:lnTo>
                      <a:pt x="669" y="418"/>
                    </a:lnTo>
                    <a:lnTo>
                      <a:pt x="669" y="418"/>
                    </a:lnTo>
                    <a:lnTo>
                      <a:pt x="671" y="411"/>
                    </a:lnTo>
                    <a:lnTo>
                      <a:pt x="675" y="406"/>
                    </a:lnTo>
                    <a:lnTo>
                      <a:pt x="675" y="406"/>
                    </a:lnTo>
                    <a:lnTo>
                      <a:pt x="680" y="400"/>
                    </a:lnTo>
                    <a:lnTo>
                      <a:pt x="686" y="397"/>
                    </a:lnTo>
                    <a:lnTo>
                      <a:pt x="686" y="397"/>
                    </a:lnTo>
                    <a:lnTo>
                      <a:pt x="693" y="390"/>
                    </a:lnTo>
                    <a:lnTo>
                      <a:pt x="697" y="380"/>
                    </a:lnTo>
                    <a:lnTo>
                      <a:pt x="697" y="380"/>
                    </a:lnTo>
                    <a:lnTo>
                      <a:pt x="700" y="371"/>
                    </a:lnTo>
                    <a:lnTo>
                      <a:pt x="704" y="362"/>
                    </a:lnTo>
                    <a:lnTo>
                      <a:pt x="704" y="352"/>
                    </a:lnTo>
                    <a:lnTo>
                      <a:pt x="702" y="342"/>
                    </a:lnTo>
                    <a:lnTo>
                      <a:pt x="702" y="342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5" name="Freeform 11"/>
              <p:cNvSpPr>
                <a:spLocks noEditPoints="1"/>
              </p:cNvSpPr>
              <p:nvPr/>
            </p:nvSpPr>
            <p:spPr bwMode="auto">
              <a:xfrm>
                <a:off x="5060950" y="1565275"/>
                <a:ext cx="3795713" cy="3197225"/>
              </a:xfrm>
              <a:custGeom>
                <a:avLst/>
                <a:gdLst>
                  <a:gd name="T0" fmla="*/ 1671 w 2391"/>
                  <a:gd name="T1" fmla="*/ 222 h 2014"/>
                  <a:gd name="T2" fmla="*/ 990 w 2391"/>
                  <a:gd name="T3" fmla="*/ 72 h 2014"/>
                  <a:gd name="T4" fmla="*/ 1090 w 2391"/>
                  <a:gd name="T5" fmla="*/ 89 h 2014"/>
                  <a:gd name="T6" fmla="*/ 2255 w 2391"/>
                  <a:gd name="T7" fmla="*/ 311 h 2014"/>
                  <a:gd name="T8" fmla="*/ 1558 w 2391"/>
                  <a:gd name="T9" fmla="*/ 1198 h 2014"/>
                  <a:gd name="T10" fmla="*/ 1705 w 2391"/>
                  <a:gd name="T11" fmla="*/ 1013 h 2014"/>
                  <a:gd name="T12" fmla="*/ 1687 w 2391"/>
                  <a:gd name="T13" fmla="*/ 925 h 2014"/>
                  <a:gd name="T14" fmla="*/ 1681 w 2391"/>
                  <a:gd name="T15" fmla="*/ 762 h 2014"/>
                  <a:gd name="T16" fmla="*/ 1504 w 2391"/>
                  <a:gd name="T17" fmla="*/ 1230 h 2014"/>
                  <a:gd name="T18" fmla="*/ 1560 w 2391"/>
                  <a:gd name="T19" fmla="*/ 1172 h 2014"/>
                  <a:gd name="T20" fmla="*/ 1631 w 2391"/>
                  <a:gd name="T21" fmla="*/ 1181 h 2014"/>
                  <a:gd name="T22" fmla="*/ 1640 w 2391"/>
                  <a:gd name="T23" fmla="*/ 1095 h 2014"/>
                  <a:gd name="T24" fmla="*/ 1117 w 2391"/>
                  <a:gd name="T25" fmla="*/ 1900 h 2014"/>
                  <a:gd name="T26" fmla="*/ 1057 w 2391"/>
                  <a:gd name="T27" fmla="*/ 1894 h 2014"/>
                  <a:gd name="T28" fmla="*/ 758 w 2391"/>
                  <a:gd name="T29" fmla="*/ 1732 h 2014"/>
                  <a:gd name="T30" fmla="*/ 1423 w 2391"/>
                  <a:gd name="T31" fmla="*/ 1690 h 2014"/>
                  <a:gd name="T32" fmla="*/ 1432 w 2391"/>
                  <a:gd name="T33" fmla="*/ 1692 h 2014"/>
                  <a:gd name="T34" fmla="*/ 1196 w 2391"/>
                  <a:gd name="T35" fmla="*/ 1902 h 2014"/>
                  <a:gd name="T36" fmla="*/ 1303 w 2391"/>
                  <a:gd name="T37" fmla="*/ 1813 h 2014"/>
                  <a:gd name="T38" fmla="*/ 1236 w 2391"/>
                  <a:gd name="T39" fmla="*/ 1802 h 2014"/>
                  <a:gd name="T40" fmla="*/ 1202 w 2391"/>
                  <a:gd name="T41" fmla="*/ 1970 h 2014"/>
                  <a:gd name="T42" fmla="*/ 1236 w 2391"/>
                  <a:gd name="T43" fmla="*/ 2005 h 2014"/>
                  <a:gd name="T44" fmla="*/ 2342 w 2391"/>
                  <a:gd name="T45" fmla="*/ 431 h 2014"/>
                  <a:gd name="T46" fmla="*/ 1929 w 2391"/>
                  <a:gd name="T47" fmla="*/ 324 h 2014"/>
                  <a:gd name="T48" fmla="*/ 1685 w 2391"/>
                  <a:gd name="T49" fmla="*/ 268 h 2014"/>
                  <a:gd name="T50" fmla="*/ 1564 w 2391"/>
                  <a:gd name="T51" fmla="*/ 298 h 2014"/>
                  <a:gd name="T52" fmla="*/ 1453 w 2391"/>
                  <a:gd name="T53" fmla="*/ 277 h 2014"/>
                  <a:gd name="T54" fmla="*/ 1356 w 2391"/>
                  <a:gd name="T55" fmla="*/ 253 h 2014"/>
                  <a:gd name="T56" fmla="*/ 1186 w 2391"/>
                  <a:gd name="T57" fmla="*/ 237 h 2014"/>
                  <a:gd name="T58" fmla="*/ 1243 w 2391"/>
                  <a:gd name="T59" fmla="*/ 161 h 2014"/>
                  <a:gd name="T60" fmla="*/ 1061 w 2391"/>
                  <a:gd name="T61" fmla="*/ 148 h 2014"/>
                  <a:gd name="T62" fmla="*/ 842 w 2391"/>
                  <a:gd name="T63" fmla="*/ 184 h 2014"/>
                  <a:gd name="T64" fmla="*/ 791 w 2391"/>
                  <a:gd name="T65" fmla="*/ 289 h 2014"/>
                  <a:gd name="T66" fmla="*/ 751 w 2391"/>
                  <a:gd name="T67" fmla="*/ 279 h 2014"/>
                  <a:gd name="T68" fmla="*/ 664 w 2391"/>
                  <a:gd name="T69" fmla="*/ 311 h 2014"/>
                  <a:gd name="T70" fmla="*/ 713 w 2391"/>
                  <a:gd name="T71" fmla="*/ 418 h 2014"/>
                  <a:gd name="T72" fmla="*/ 628 w 2391"/>
                  <a:gd name="T73" fmla="*/ 409 h 2014"/>
                  <a:gd name="T74" fmla="*/ 541 w 2391"/>
                  <a:gd name="T75" fmla="*/ 304 h 2014"/>
                  <a:gd name="T76" fmla="*/ 451 w 2391"/>
                  <a:gd name="T77" fmla="*/ 633 h 2014"/>
                  <a:gd name="T78" fmla="*/ 490 w 2391"/>
                  <a:gd name="T79" fmla="*/ 738 h 2014"/>
                  <a:gd name="T80" fmla="*/ 309 w 2391"/>
                  <a:gd name="T81" fmla="*/ 801 h 2014"/>
                  <a:gd name="T82" fmla="*/ 293 w 2391"/>
                  <a:gd name="T83" fmla="*/ 1044 h 2014"/>
                  <a:gd name="T84" fmla="*/ 396 w 2391"/>
                  <a:gd name="T85" fmla="*/ 1214 h 2014"/>
                  <a:gd name="T86" fmla="*/ 23 w 2391"/>
                  <a:gd name="T87" fmla="*/ 1239 h 2014"/>
                  <a:gd name="T88" fmla="*/ 143 w 2391"/>
                  <a:gd name="T89" fmla="*/ 1496 h 2014"/>
                  <a:gd name="T90" fmla="*/ 313 w 2391"/>
                  <a:gd name="T91" fmla="*/ 1542 h 2014"/>
                  <a:gd name="T92" fmla="*/ 304 w 2391"/>
                  <a:gd name="T93" fmla="*/ 1388 h 2014"/>
                  <a:gd name="T94" fmla="*/ 384 w 2391"/>
                  <a:gd name="T95" fmla="*/ 1343 h 2014"/>
                  <a:gd name="T96" fmla="*/ 590 w 2391"/>
                  <a:gd name="T97" fmla="*/ 1460 h 2014"/>
                  <a:gd name="T98" fmla="*/ 728 w 2391"/>
                  <a:gd name="T99" fmla="*/ 1637 h 2014"/>
                  <a:gd name="T100" fmla="*/ 894 w 2391"/>
                  <a:gd name="T101" fmla="*/ 1429 h 2014"/>
                  <a:gd name="T102" fmla="*/ 1010 w 2391"/>
                  <a:gd name="T103" fmla="*/ 1589 h 2014"/>
                  <a:gd name="T104" fmla="*/ 1064 w 2391"/>
                  <a:gd name="T105" fmla="*/ 1722 h 2014"/>
                  <a:gd name="T106" fmla="*/ 1171 w 2391"/>
                  <a:gd name="T107" fmla="*/ 1552 h 2014"/>
                  <a:gd name="T108" fmla="*/ 1352 w 2391"/>
                  <a:gd name="T109" fmla="*/ 1315 h 2014"/>
                  <a:gd name="T110" fmla="*/ 1325 w 2391"/>
                  <a:gd name="T111" fmla="*/ 1116 h 2014"/>
                  <a:gd name="T112" fmla="*/ 1446 w 2391"/>
                  <a:gd name="T113" fmla="*/ 1156 h 2014"/>
                  <a:gd name="T114" fmla="*/ 1593 w 2391"/>
                  <a:gd name="T115" fmla="*/ 963 h 2014"/>
                  <a:gd name="T116" fmla="*/ 1643 w 2391"/>
                  <a:gd name="T117" fmla="*/ 668 h 2014"/>
                  <a:gd name="T118" fmla="*/ 1937 w 2391"/>
                  <a:gd name="T119" fmla="*/ 570 h 2014"/>
                  <a:gd name="T120" fmla="*/ 1888 w 2391"/>
                  <a:gd name="T121" fmla="*/ 796 h 2014"/>
                  <a:gd name="T122" fmla="*/ 2033 w 2391"/>
                  <a:gd name="T123" fmla="*/ 606 h 2014"/>
                  <a:gd name="T124" fmla="*/ 2244 w 2391"/>
                  <a:gd name="T125" fmla="*/ 481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91" h="2014">
                    <a:moveTo>
                      <a:pt x="1605" y="168"/>
                    </a:moveTo>
                    <a:lnTo>
                      <a:pt x="1605" y="168"/>
                    </a:lnTo>
                    <a:lnTo>
                      <a:pt x="1615" y="163"/>
                    </a:lnTo>
                    <a:lnTo>
                      <a:pt x="1620" y="161"/>
                    </a:lnTo>
                    <a:lnTo>
                      <a:pt x="1627" y="161"/>
                    </a:lnTo>
                    <a:lnTo>
                      <a:pt x="1627" y="161"/>
                    </a:lnTo>
                    <a:lnTo>
                      <a:pt x="1634" y="163"/>
                    </a:lnTo>
                    <a:lnTo>
                      <a:pt x="1636" y="165"/>
                    </a:lnTo>
                    <a:lnTo>
                      <a:pt x="1640" y="168"/>
                    </a:lnTo>
                    <a:lnTo>
                      <a:pt x="1640" y="168"/>
                    </a:lnTo>
                    <a:lnTo>
                      <a:pt x="1642" y="175"/>
                    </a:lnTo>
                    <a:lnTo>
                      <a:pt x="1643" y="183"/>
                    </a:lnTo>
                    <a:lnTo>
                      <a:pt x="1643" y="183"/>
                    </a:lnTo>
                    <a:lnTo>
                      <a:pt x="1647" y="192"/>
                    </a:lnTo>
                    <a:lnTo>
                      <a:pt x="1647" y="197"/>
                    </a:lnTo>
                    <a:lnTo>
                      <a:pt x="1647" y="201"/>
                    </a:lnTo>
                    <a:lnTo>
                      <a:pt x="1647" y="201"/>
                    </a:lnTo>
                    <a:lnTo>
                      <a:pt x="1643" y="208"/>
                    </a:lnTo>
                    <a:lnTo>
                      <a:pt x="1640" y="212"/>
                    </a:lnTo>
                    <a:lnTo>
                      <a:pt x="1634" y="213"/>
                    </a:lnTo>
                    <a:lnTo>
                      <a:pt x="1629" y="213"/>
                    </a:lnTo>
                    <a:lnTo>
                      <a:pt x="1624" y="213"/>
                    </a:lnTo>
                    <a:lnTo>
                      <a:pt x="1618" y="210"/>
                    </a:lnTo>
                    <a:lnTo>
                      <a:pt x="1607" y="204"/>
                    </a:lnTo>
                    <a:lnTo>
                      <a:pt x="1607" y="204"/>
                    </a:lnTo>
                    <a:lnTo>
                      <a:pt x="1600" y="195"/>
                    </a:lnTo>
                    <a:lnTo>
                      <a:pt x="1598" y="192"/>
                    </a:lnTo>
                    <a:lnTo>
                      <a:pt x="1596" y="188"/>
                    </a:lnTo>
                    <a:lnTo>
                      <a:pt x="1596" y="183"/>
                    </a:lnTo>
                    <a:lnTo>
                      <a:pt x="1598" y="179"/>
                    </a:lnTo>
                    <a:lnTo>
                      <a:pt x="1602" y="174"/>
                    </a:lnTo>
                    <a:lnTo>
                      <a:pt x="1605" y="168"/>
                    </a:lnTo>
                    <a:lnTo>
                      <a:pt x="1605" y="168"/>
                    </a:lnTo>
                    <a:close/>
                    <a:moveTo>
                      <a:pt x="1687" y="251"/>
                    </a:moveTo>
                    <a:lnTo>
                      <a:pt x="1687" y="251"/>
                    </a:lnTo>
                    <a:lnTo>
                      <a:pt x="1692" y="250"/>
                    </a:lnTo>
                    <a:lnTo>
                      <a:pt x="1696" y="244"/>
                    </a:lnTo>
                    <a:lnTo>
                      <a:pt x="1698" y="237"/>
                    </a:lnTo>
                    <a:lnTo>
                      <a:pt x="1696" y="232"/>
                    </a:lnTo>
                    <a:lnTo>
                      <a:pt x="1696" y="232"/>
                    </a:lnTo>
                    <a:lnTo>
                      <a:pt x="1692" y="228"/>
                    </a:lnTo>
                    <a:lnTo>
                      <a:pt x="1685" y="224"/>
                    </a:lnTo>
                    <a:lnTo>
                      <a:pt x="1678" y="222"/>
                    </a:lnTo>
                    <a:lnTo>
                      <a:pt x="1671" y="222"/>
                    </a:lnTo>
                    <a:lnTo>
                      <a:pt x="1671" y="222"/>
                    </a:lnTo>
                    <a:lnTo>
                      <a:pt x="1663" y="222"/>
                    </a:lnTo>
                    <a:lnTo>
                      <a:pt x="1663" y="222"/>
                    </a:lnTo>
                    <a:lnTo>
                      <a:pt x="1658" y="224"/>
                    </a:lnTo>
                    <a:lnTo>
                      <a:pt x="1653" y="228"/>
                    </a:lnTo>
                    <a:lnTo>
                      <a:pt x="1651" y="232"/>
                    </a:lnTo>
                    <a:lnTo>
                      <a:pt x="1651" y="233"/>
                    </a:lnTo>
                    <a:lnTo>
                      <a:pt x="1651" y="237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60" y="246"/>
                    </a:lnTo>
                    <a:lnTo>
                      <a:pt x="1669" y="250"/>
                    </a:lnTo>
                    <a:lnTo>
                      <a:pt x="1680" y="251"/>
                    </a:lnTo>
                    <a:lnTo>
                      <a:pt x="1687" y="251"/>
                    </a:lnTo>
                    <a:lnTo>
                      <a:pt x="1687" y="251"/>
                    </a:lnTo>
                    <a:close/>
                    <a:moveTo>
                      <a:pt x="1812" y="308"/>
                    </a:moveTo>
                    <a:lnTo>
                      <a:pt x="1812" y="308"/>
                    </a:lnTo>
                    <a:lnTo>
                      <a:pt x="1810" y="306"/>
                    </a:lnTo>
                    <a:lnTo>
                      <a:pt x="1810" y="306"/>
                    </a:lnTo>
                    <a:lnTo>
                      <a:pt x="1806" y="306"/>
                    </a:lnTo>
                    <a:lnTo>
                      <a:pt x="1803" y="309"/>
                    </a:lnTo>
                    <a:lnTo>
                      <a:pt x="1803" y="311"/>
                    </a:lnTo>
                    <a:lnTo>
                      <a:pt x="1805" y="315"/>
                    </a:lnTo>
                    <a:lnTo>
                      <a:pt x="1805" y="315"/>
                    </a:lnTo>
                    <a:lnTo>
                      <a:pt x="1808" y="317"/>
                    </a:lnTo>
                    <a:lnTo>
                      <a:pt x="1812" y="315"/>
                    </a:lnTo>
                    <a:lnTo>
                      <a:pt x="1814" y="311"/>
                    </a:lnTo>
                    <a:lnTo>
                      <a:pt x="1812" y="308"/>
                    </a:lnTo>
                    <a:lnTo>
                      <a:pt x="1812" y="308"/>
                    </a:lnTo>
                    <a:close/>
                    <a:moveTo>
                      <a:pt x="985" y="40"/>
                    </a:moveTo>
                    <a:lnTo>
                      <a:pt x="985" y="40"/>
                    </a:lnTo>
                    <a:lnTo>
                      <a:pt x="985" y="43"/>
                    </a:lnTo>
                    <a:lnTo>
                      <a:pt x="985" y="45"/>
                    </a:lnTo>
                    <a:lnTo>
                      <a:pt x="979" y="47"/>
                    </a:lnTo>
                    <a:lnTo>
                      <a:pt x="972" y="49"/>
                    </a:lnTo>
                    <a:lnTo>
                      <a:pt x="967" y="52"/>
                    </a:lnTo>
                    <a:lnTo>
                      <a:pt x="967" y="52"/>
                    </a:lnTo>
                    <a:lnTo>
                      <a:pt x="965" y="56"/>
                    </a:lnTo>
                    <a:lnTo>
                      <a:pt x="965" y="60"/>
                    </a:lnTo>
                    <a:lnTo>
                      <a:pt x="967" y="63"/>
                    </a:lnTo>
                    <a:lnTo>
                      <a:pt x="970" y="65"/>
                    </a:lnTo>
                    <a:lnTo>
                      <a:pt x="970" y="65"/>
                    </a:lnTo>
                    <a:lnTo>
                      <a:pt x="977" y="70"/>
                    </a:lnTo>
                    <a:lnTo>
                      <a:pt x="990" y="72"/>
                    </a:lnTo>
                    <a:lnTo>
                      <a:pt x="1003" y="72"/>
                    </a:lnTo>
                    <a:lnTo>
                      <a:pt x="1014" y="70"/>
                    </a:lnTo>
                    <a:lnTo>
                      <a:pt x="1024" y="67"/>
                    </a:lnTo>
                    <a:lnTo>
                      <a:pt x="1028" y="63"/>
                    </a:lnTo>
                    <a:lnTo>
                      <a:pt x="1032" y="60"/>
                    </a:lnTo>
                    <a:lnTo>
                      <a:pt x="1032" y="56"/>
                    </a:lnTo>
                    <a:lnTo>
                      <a:pt x="1032" y="52"/>
                    </a:lnTo>
                    <a:lnTo>
                      <a:pt x="1030" y="47"/>
                    </a:lnTo>
                    <a:lnTo>
                      <a:pt x="1024" y="42"/>
                    </a:lnTo>
                    <a:lnTo>
                      <a:pt x="1024" y="42"/>
                    </a:lnTo>
                    <a:lnTo>
                      <a:pt x="1019" y="38"/>
                    </a:lnTo>
                    <a:lnTo>
                      <a:pt x="1014" y="32"/>
                    </a:lnTo>
                    <a:lnTo>
                      <a:pt x="1014" y="32"/>
                    </a:lnTo>
                    <a:lnTo>
                      <a:pt x="1010" y="25"/>
                    </a:lnTo>
                    <a:lnTo>
                      <a:pt x="1006" y="18"/>
                    </a:lnTo>
                    <a:lnTo>
                      <a:pt x="1006" y="18"/>
                    </a:lnTo>
                    <a:lnTo>
                      <a:pt x="1003" y="11"/>
                    </a:lnTo>
                    <a:lnTo>
                      <a:pt x="997" y="5"/>
                    </a:lnTo>
                    <a:lnTo>
                      <a:pt x="990" y="2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76" y="2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3" y="11"/>
                    </a:lnTo>
                    <a:lnTo>
                      <a:pt x="959" y="18"/>
                    </a:lnTo>
                    <a:lnTo>
                      <a:pt x="959" y="18"/>
                    </a:lnTo>
                    <a:lnTo>
                      <a:pt x="959" y="23"/>
                    </a:lnTo>
                    <a:lnTo>
                      <a:pt x="961" y="27"/>
                    </a:lnTo>
                    <a:lnTo>
                      <a:pt x="965" y="29"/>
                    </a:lnTo>
                    <a:lnTo>
                      <a:pt x="970" y="31"/>
                    </a:lnTo>
                    <a:lnTo>
                      <a:pt x="979" y="34"/>
                    </a:lnTo>
                    <a:lnTo>
                      <a:pt x="983" y="38"/>
                    </a:lnTo>
                    <a:lnTo>
                      <a:pt x="985" y="40"/>
                    </a:lnTo>
                    <a:lnTo>
                      <a:pt x="985" y="40"/>
                    </a:lnTo>
                    <a:close/>
                    <a:moveTo>
                      <a:pt x="1043" y="99"/>
                    </a:moveTo>
                    <a:lnTo>
                      <a:pt x="1043" y="99"/>
                    </a:lnTo>
                    <a:lnTo>
                      <a:pt x="1050" y="99"/>
                    </a:lnTo>
                    <a:lnTo>
                      <a:pt x="1055" y="98"/>
                    </a:lnTo>
                    <a:lnTo>
                      <a:pt x="1068" y="92"/>
                    </a:lnTo>
                    <a:lnTo>
                      <a:pt x="1068" y="92"/>
                    </a:lnTo>
                    <a:lnTo>
                      <a:pt x="1073" y="89"/>
                    </a:lnTo>
                    <a:lnTo>
                      <a:pt x="1079" y="89"/>
                    </a:lnTo>
                    <a:lnTo>
                      <a:pt x="1090" y="89"/>
                    </a:lnTo>
                    <a:lnTo>
                      <a:pt x="1090" y="89"/>
                    </a:lnTo>
                    <a:lnTo>
                      <a:pt x="1095" y="87"/>
                    </a:lnTo>
                    <a:lnTo>
                      <a:pt x="1100" y="83"/>
                    </a:lnTo>
                    <a:lnTo>
                      <a:pt x="1102" y="78"/>
                    </a:lnTo>
                    <a:lnTo>
                      <a:pt x="1102" y="74"/>
                    </a:lnTo>
                    <a:lnTo>
                      <a:pt x="1100" y="69"/>
                    </a:lnTo>
                    <a:lnTo>
                      <a:pt x="1097" y="63"/>
                    </a:lnTo>
                    <a:lnTo>
                      <a:pt x="1093" y="60"/>
                    </a:lnTo>
                    <a:lnTo>
                      <a:pt x="1088" y="58"/>
                    </a:lnTo>
                    <a:lnTo>
                      <a:pt x="1088" y="58"/>
                    </a:lnTo>
                    <a:lnTo>
                      <a:pt x="1079" y="54"/>
                    </a:lnTo>
                    <a:lnTo>
                      <a:pt x="1068" y="54"/>
                    </a:lnTo>
                    <a:lnTo>
                      <a:pt x="1068" y="54"/>
                    </a:lnTo>
                    <a:lnTo>
                      <a:pt x="1061" y="56"/>
                    </a:lnTo>
                    <a:lnTo>
                      <a:pt x="1057" y="58"/>
                    </a:lnTo>
                    <a:lnTo>
                      <a:pt x="1057" y="58"/>
                    </a:lnTo>
                    <a:lnTo>
                      <a:pt x="1053" y="61"/>
                    </a:lnTo>
                    <a:lnTo>
                      <a:pt x="1053" y="65"/>
                    </a:lnTo>
                    <a:lnTo>
                      <a:pt x="1052" y="70"/>
                    </a:lnTo>
                    <a:lnTo>
                      <a:pt x="1052" y="70"/>
                    </a:lnTo>
                    <a:lnTo>
                      <a:pt x="1046" y="78"/>
                    </a:lnTo>
                    <a:lnTo>
                      <a:pt x="1039" y="87"/>
                    </a:lnTo>
                    <a:lnTo>
                      <a:pt x="1037" y="90"/>
                    </a:lnTo>
                    <a:lnTo>
                      <a:pt x="1037" y="94"/>
                    </a:lnTo>
                    <a:lnTo>
                      <a:pt x="1037" y="98"/>
                    </a:lnTo>
                    <a:lnTo>
                      <a:pt x="1043" y="99"/>
                    </a:lnTo>
                    <a:lnTo>
                      <a:pt x="1043" y="99"/>
                    </a:lnTo>
                    <a:close/>
                    <a:moveTo>
                      <a:pt x="2275" y="322"/>
                    </a:moveTo>
                    <a:lnTo>
                      <a:pt x="2275" y="322"/>
                    </a:lnTo>
                    <a:lnTo>
                      <a:pt x="2282" y="320"/>
                    </a:lnTo>
                    <a:lnTo>
                      <a:pt x="2286" y="317"/>
                    </a:lnTo>
                    <a:lnTo>
                      <a:pt x="2288" y="313"/>
                    </a:lnTo>
                    <a:lnTo>
                      <a:pt x="2288" y="313"/>
                    </a:lnTo>
                    <a:lnTo>
                      <a:pt x="2286" y="309"/>
                    </a:lnTo>
                    <a:lnTo>
                      <a:pt x="2284" y="306"/>
                    </a:lnTo>
                    <a:lnTo>
                      <a:pt x="2275" y="304"/>
                    </a:lnTo>
                    <a:lnTo>
                      <a:pt x="2275" y="304"/>
                    </a:lnTo>
                    <a:lnTo>
                      <a:pt x="2266" y="302"/>
                    </a:lnTo>
                    <a:lnTo>
                      <a:pt x="2262" y="302"/>
                    </a:lnTo>
                    <a:lnTo>
                      <a:pt x="2257" y="302"/>
                    </a:lnTo>
                    <a:lnTo>
                      <a:pt x="2257" y="302"/>
                    </a:lnTo>
                    <a:lnTo>
                      <a:pt x="2255" y="306"/>
                    </a:lnTo>
                    <a:lnTo>
                      <a:pt x="2255" y="311"/>
                    </a:lnTo>
                    <a:lnTo>
                      <a:pt x="2255" y="311"/>
                    </a:lnTo>
                    <a:lnTo>
                      <a:pt x="2259" y="315"/>
                    </a:lnTo>
                    <a:lnTo>
                      <a:pt x="2264" y="318"/>
                    </a:lnTo>
                    <a:lnTo>
                      <a:pt x="2275" y="322"/>
                    </a:lnTo>
                    <a:lnTo>
                      <a:pt x="2275" y="322"/>
                    </a:lnTo>
                    <a:close/>
                    <a:moveTo>
                      <a:pt x="2091" y="340"/>
                    </a:moveTo>
                    <a:lnTo>
                      <a:pt x="2091" y="340"/>
                    </a:lnTo>
                    <a:lnTo>
                      <a:pt x="2091" y="336"/>
                    </a:lnTo>
                    <a:lnTo>
                      <a:pt x="2089" y="335"/>
                    </a:lnTo>
                    <a:lnTo>
                      <a:pt x="2087" y="333"/>
                    </a:lnTo>
                    <a:lnTo>
                      <a:pt x="2083" y="333"/>
                    </a:lnTo>
                    <a:lnTo>
                      <a:pt x="2083" y="333"/>
                    </a:lnTo>
                    <a:lnTo>
                      <a:pt x="2078" y="333"/>
                    </a:lnTo>
                    <a:lnTo>
                      <a:pt x="2078" y="336"/>
                    </a:lnTo>
                    <a:lnTo>
                      <a:pt x="2078" y="338"/>
                    </a:lnTo>
                    <a:lnTo>
                      <a:pt x="2078" y="338"/>
                    </a:lnTo>
                    <a:lnTo>
                      <a:pt x="2080" y="344"/>
                    </a:lnTo>
                    <a:lnTo>
                      <a:pt x="2083" y="346"/>
                    </a:lnTo>
                    <a:lnTo>
                      <a:pt x="2089" y="346"/>
                    </a:lnTo>
                    <a:lnTo>
                      <a:pt x="2091" y="340"/>
                    </a:lnTo>
                    <a:lnTo>
                      <a:pt x="2091" y="340"/>
                    </a:lnTo>
                    <a:close/>
                    <a:moveTo>
                      <a:pt x="1823" y="318"/>
                    </a:moveTo>
                    <a:lnTo>
                      <a:pt x="1823" y="318"/>
                    </a:lnTo>
                    <a:lnTo>
                      <a:pt x="1826" y="320"/>
                    </a:lnTo>
                    <a:lnTo>
                      <a:pt x="1830" y="318"/>
                    </a:lnTo>
                    <a:lnTo>
                      <a:pt x="1832" y="317"/>
                    </a:lnTo>
                    <a:lnTo>
                      <a:pt x="1834" y="313"/>
                    </a:lnTo>
                    <a:lnTo>
                      <a:pt x="1834" y="309"/>
                    </a:lnTo>
                    <a:lnTo>
                      <a:pt x="1832" y="308"/>
                    </a:lnTo>
                    <a:lnTo>
                      <a:pt x="1830" y="304"/>
                    </a:lnTo>
                    <a:lnTo>
                      <a:pt x="1826" y="302"/>
                    </a:lnTo>
                    <a:lnTo>
                      <a:pt x="1826" y="302"/>
                    </a:lnTo>
                    <a:lnTo>
                      <a:pt x="1823" y="302"/>
                    </a:lnTo>
                    <a:lnTo>
                      <a:pt x="1821" y="304"/>
                    </a:lnTo>
                    <a:lnTo>
                      <a:pt x="1821" y="304"/>
                    </a:lnTo>
                    <a:lnTo>
                      <a:pt x="1819" y="308"/>
                    </a:lnTo>
                    <a:lnTo>
                      <a:pt x="1817" y="313"/>
                    </a:lnTo>
                    <a:lnTo>
                      <a:pt x="1819" y="317"/>
                    </a:lnTo>
                    <a:lnTo>
                      <a:pt x="1823" y="318"/>
                    </a:lnTo>
                    <a:lnTo>
                      <a:pt x="1823" y="318"/>
                    </a:lnTo>
                    <a:close/>
                    <a:moveTo>
                      <a:pt x="1557" y="1207"/>
                    </a:moveTo>
                    <a:lnTo>
                      <a:pt x="1557" y="1207"/>
                    </a:lnTo>
                    <a:lnTo>
                      <a:pt x="1558" y="1203"/>
                    </a:lnTo>
                    <a:lnTo>
                      <a:pt x="1558" y="1198"/>
                    </a:lnTo>
                    <a:lnTo>
                      <a:pt x="1558" y="1198"/>
                    </a:lnTo>
                    <a:lnTo>
                      <a:pt x="1557" y="1194"/>
                    </a:lnTo>
                    <a:lnTo>
                      <a:pt x="1551" y="1192"/>
                    </a:lnTo>
                    <a:lnTo>
                      <a:pt x="1551" y="1192"/>
                    </a:lnTo>
                    <a:lnTo>
                      <a:pt x="1548" y="1192"/>
                    </a:lnTo>
                    <a:lnTo>
                      <a:pt x="1542" y="1194"/>
                    </a:lnTo>
                    <a:lnTo>
                      <a:pt x="1533" y="1201"/>
                    </a:lnTo>
                    <a:lnTo>
                      <a:pt x="1529" y="1205"/>
                    </a:lnTo>
                    <a:lnTo>
                      <a:pt x="1529" y="1209"/>
                    </a:lnTo>
                    <a:lnTo>
                      <a:pt x="1529" y="1212"/>
                    </a:lnTo>
                    <a:lnTo>
                      <a:pt x="1533" y="1216"/>
                    </a:lnTo>
                    <a:lnTo>
                      <a:pt x="1533" y="1216"/>
                    </a:lnTo>
                    <a:lnTo>
                      <a:pt x="1540" y="1218"/>
                    </a:lnTo>
                    <a:lnTo>
                      <a:pt x="1546" y="1216"/>
                    </a:lnTo>
                    <a:lnTo>
                      <a:pt x="1553" y="1212"/>
                    </a:lnTo>
                    <a:lnTo>
                      <a:pt x="1557" y="1207"/>
                    </a:lnTo>
                    <a:lnTo>
                      <a:pt x="1557" y="1207"/>
                    </a:lnTo>
                    <a:close/>
                    <a:moveTo>
                      <a:pt x="1647" y="1004"/>
                    </a:moveTo>
                    <a:lnTo>
                      <a:pt x="1647" y="1004"/>
                    </a:lnTo>
                    <a:lnTo>
                      <a:pt x="1643" y="1006"/>
                    </a:lnTo>
                    <a:lnTo>
                      <a:pt x="1642" y="1008"/>
                    </a:lnTo>
                    <a:lnTo>
                      <a:pt x="1638" y="1017"/>
                    </a:lnTo>
                    <a:lnTo>
                      <a:pt x="1640" y="1024"/>
                    </a:lnTo>
                    <a:lnTo>
                      <a:pt x="1640" y="1028"/>
                    </a:lnTo>
                    <a:lnTo>
                      <a:pt x="1643" y="1031"/>
                    </a:lnTo>
                    <a:lnTo>
                      <a:pt x="1643" y="1031"/>
                    </a:lnTo>
                    <a:lnTo>
                      <a:pt x="1649" y="1033"/>
                    </a:lnTo>
                    <a:lnTo>
                      <a:pt x="1653" y="1033"/>
                    </a:lnTo>
                    <a:lnTo>
                      <a:pt x="1654" y="1031"/>
                    </a:lnTo>
                    <a:lnTo>
                      <a:pt x="1654" y="1031"/>
                    </a:lnTo>
                    <a:lnTo>
                      <a:pt x="1656" y="1029"/>
                    </a:lnTo>
                    <a:lnTo>
                      <a:pt x="1656" y="1026"/>
                    </a:lnTo>
                    <a:lnTo>
                      <a:pt x="1656" y="1022"/>
                    </a:lnTo>
                    <a:lnTo>
                      <a:pt x="1656" y="1020"/>
                    </a:lnTo>
                    <a:lnTo>
                      <a:pt x="1656" y="1020"/>
                    </a:lnTo>
                    <a:lnTo>
                      <a:pt x="1660" y="1015"/>
                    </a:lnTo>
                    <a:lnTo>
                      <a:pt x="1662" y="1013"/>
                    </a:lnTo>
                    <a:lnTo>
                      <a:pt x="1665" y="1013"/>
                    </a:lnTo>
                    <a:lnTo>
                      <a:pt x="1669" y="1013"/>
                    </a:lnTo>
                    <a:lnTo>
                      <a:pt x="1676" y="1017"/>
                    </a:lnTo>
                    <a:lnTo>
                      <a:pt x="1683" y="1019"/>
                    </a:lnTo>
                    <a:lnTo>
                      <a:pt x="1683" y="1019"/>
                    </a:lnTo>
                    <a:lnTo>
                      <a:pt x="1691" y="1019"/>
                    </a:lnTo>
                    <a:lnTo>
                      <a:pt x="1698" y="1017"/>
                    </a:lnTo>
                    <a:lnTo>
                      <a:pt x="1705" y="1013"/>
                    </a:lnTo>
                    <a:lnTo>
                      <a:pt x="1710" y="1008"/>
                    </a:lnTo>
                    <a:lnTo>
                      <a:pt x="1710" y="1008"/>
                    </a:lnTo>
                    <a:lnTo>
                      <a:pt x="1714" y="1002"/>
                    </a:lnTo>
                    <a:lnTo>
                      <a:pt x="1716" y="995"/>
                    </a:lnTo>
                    <a:lnTo>
                      <a:pt x="1716" y="990"/>
                    </a:lnTo>
                    <a:lnTo>
                      <a:pt x="1716" y="986"/>
                    </a:lnTo>
                    <a:lnTo>
                      <a:pt x="1712" y="984"/>
                    </a:lnTo>
                    <a:lnTo>
                      <a:pt x="1712" y="984"/>
                    </a:lnTo>
                    <a:lnTo>
                      <a:pt x="1707" y="982"/>
                    </a:lnTo>
                    <a:lnTo>
                      <a:pt x="1701" y="982"/>
                    </a:lnTo>
                    <a:lnTo>
                      <a:pt x="1694" y="981"/>
                    </a:lnTo>
                    <a:lnTo>
                      <a:pt x="1689" y="979"/>
                    </a:lnTo>
                    <a:lnTo>
                      <a:pt x="1689" y="979"/>
                    </a:lnTo>
                    <a:lnTo>
                      <a:pt x="1687" y="975"/>
                    </a:lnTo>
                    <a:lnTo>
                      <a:pt x="1685" y="972"/>
                    </a:lnTo>
                    <a:lnTo>
                      <a:pt x="1683" y="963"/>
                    </a:lnTo>
                    <a:lnTo>
                      <a:pt x="1683" y="963"/>
                    </a:lnTo>
                    <a:lnTo>
                      <a:pt x="1676" y="955"/>
                    </a:lnTo>
                    <a:lnTo>
                      <a:pt x="1669" y="948"/>
                    </a:lnTo>
                    <a:lnTo>
                      <a:pt x="1669" y="948"/>
                    </a:lnTo>
                    <a:lnTo>
                      <a:pt x="1665" y="950"/>
                    </a:lnTo>
                    <a:lnTo>
                      <a:pt x="1663" y="952"/>
                    </a:lnTo>
                    <a:lnTo>
                      <a:pt x="1665" y="959"/>
                    </a:lnTo>
                    <a:lnTo>
                      <a:pt x="1671" y="970"/>
                    </a:lnTo>
                    <a:lnTo>
                      <a:pt x="1671" y="970"/>
                    </a:lnTo>
                    <a:lnTo>
                      <a:pt x="1671" y="977"/>
                    </a:lnTo>
                    <a:lnTo>
                      <a:pt x="1671" y="986"/>
                    </a:lnTo>
                    <a:lnTo>
                      <a:pt x="1667" y="993"/>
                    </a:lnTo>
                    <a:lnTo>
                      <a:pt x="1663" y="999"/>
                    </a:lnTo>
                    <a:lnTo>
                      <a:pt x="1663" y="999"/>
                    </a:lnTo>
                    <a:lnTo>
                      <a:pt x="1658" y="1002"/>
                    </a:lnTo>
                    <a:lnTo>
                      <a:pt x="1656" y="1002"/>
                    </a:lnTo>
                    <a:lnTo>
                      <a:pt x="1647" y="1004"/>
                    </a:lnTo>
                    <a:lnTo>
                      <a:pt x="1647" y="1004"/>
                    </a:lnTo>
                    <a:close/>
                    <a:moveTo>
                      <a:pt x="1669" y="925"/>
                    </a:moveTo>
                    <a:lnTo>
                      <a:pt x="1669" y="925"/>
                    </a:lnTo>
                    <a:lnTo>
                      <a:pt x="1669" y="926"/>
                    </a:lnTo>
                    <a:lnTo>
                      <a:pt x="1672" y="930"/>
                    </a:lnTo>
                    <a:lnTo>
                      <a:pt x="1674" y="932"/>
                    </a:lnTo>
                    <a:lnTo>
                      <a:pt x="1678" y="934"/>
                    </a:lnTo>
                    <a:lnTo>
                      <a:pt x="1678" y="934"/>
                    </a:lnTo>
                    <a:lnTo>
                      <a:pt x="1683" y="934"/>
                    </a:lnTo>
                    <a:lnTo>
                      <a:pt x="1685" y="932"/>
                    </a:lnTo>
                    <a:lnTo>
                      <a:pt x="1687" y="925"/>
                    </a:lnTo>
                    <a:lnTo>
                      <a:pt x="1687" y="925"/>
                    </a:lnTo>
                    <a:lnTo>
                      <a:pt x="1687" y="917"/>
                    </a:lnTo>
                    <a:lnTo>
                      <a:pt x="1685" y="912"/>
                    </a:lnTo>
                    <a:lnTo>
                      <a:pt x="1683" y="905"/>
                    </a:lnTo>
                    <a:lnTo>
                      <a:pt x="1681" y="897"/>
                    </a:lnTo>
                    <a:lnTo>
                      <a:pt x="1681" y="897"/>
                    </a:lnTo>
                    <a:lnTo>
                      <a:pt x="1683" y="890"/>
                    </a:lnTo>
                    <a:lnTo>
                      <a:pt x="1687" y="881"/>
                    </a:lnTo>
                    <a:lnTo>
                      <a:pt x="1687" y="881"/>
                    </a:lnTo>
                    <a:lnTo>
                      <a:pt x="1687" y="872"/>
                    </a:lnTo>
                    <a:lnTo>
                      <a:pt x="1687" y="872"/>
                    </a:lnTo>
                    <a:lnTo>
                      <a:pt x="1689" y="870"/>
                    </a:lnTo>
                    <a:lnTo>
                      <a:pt x="1691" y="870"/>
                    </a:lnTo>
                    <a:lnTo>
                      <a:pt x="1696" y="870"/>
                    </a:lnTo>
                    <a:lnTo>
                      <a:pt x="1696" y="870"/>
                    </a:lnTo>
                    <a:lnTo>
                      <a:pt x="1709" y="874"/>
                    </a:lnTo>
                    <a:lnTo>
                      <a:pt x="1710" y="872"/>
                    </a:lnTo>
                    <a:lnTo>
                      <a:pt x="1712" y="872"/>
                    </a:lnTo>
                    <a:lnTo>
                      <a:pt x="1714" y="868"/>
                    </a:lnTo>
                    <a:lnTo>
                      <a:pt x="1714" y="865"/>
                    </a:lnTo>
                    <a:lnTo>
                      <a:pt x="1714" y="865"/>
                    </a:lnTo>
                    <a:lnTo>
                      <a:pt x="1712" y="861"/>
                    </a:lnTo>
                    <a:lnTo>
                      <a:pt x="1709" y="858"/>
                    </a:lnTo>
                    <a:lnTo>
                      <a:pt x="1701" y="852"/>
                    </a:lnTo>
                    <a:lnTo>
                      <a:pt x="1701" y="852"/>
                    </a:lnTo>
                    <a:lnTo>
                      <a:pt x="1698" y="847"/>
                    </a:lnTo>
                    <a:lnTo>
                      <a:pt x="1694" y="841"/>
                    </a:lnTo>
                    <a:lnTo>
                      <a:pt x="1694" y="834"/>
                    </a:lnTo>
                    <a:lnTo>
                      <a:pt x="1694" y="827"/>
                    </a:lnTo>
                    <a:lnTo>
                      <a:pt x="1698" y="800"/>
                    </a:lnTo>
                    <a:lnTo>
                      <a:pt x="1698" y="800"/>
                    </a:lnTo>
                    <a:lnTo>
                      <a:pt x="1698" y="796"/>
                    </a:lnTo>
                    <a:lnTo>
                      <a:pt x="1696" y="791"/>
                    </a:lnTo>
                    <a:lnTo>
                      <a:pt x="1692" y="783"/>
                    </a:lnTo>
                    <a:lnTo>
                      <a:pt x="1692" y="783"/>
                    </a:lnTo>
                    <a:lnTo>
                      <a:pt x="1691" y="778"/>
                    </a:lnTo>
                    <a:lnTo>
                      <a:pt x="1691" y="771"/>
                    </a:lnTo>
                    <a:lnTo>
                      <a:pt x="1692" y="765"/>
                    </a:lnTo>
                    <a:lnTo>
                      <a:pt x="1691" y="758"/>
                    </a:lnTo>
                    <a:lnTo>
                      <a:pt x="1691" y="758"/>
                    </a:lnTo>
                    <a:lnTo>
                      <a:pt x="1687" y="758"/>
                    </a:lnTo>
                    <a:lnTo>
                      <a:pt x="1687" y="758"/>
                    </a:lnTo>
                    <a:lnTo>
                      <a:pt x="1683" y="758"/>
                    </a:lnTo>
                    <a:lnTo>
                      <a:pt x="1681" y="762"/>
                    </a:lnTo>
                    <a:lnTo>
                      <a:pt x="1681" y="769"/>
                    </a:lnTo>
                    <a:lnTo>
                      <a:pt x="1681" y="769"/>
                    </a:lnTo>
                    <a:lnTo>
                      <a:pt x="1680" y="776"/>
                    </a:lnTo>
                    <a:lnTo>
                      <a:pt x="1678" y="783"/>
                    </a:lnTo>
                    <a:lnTo>
                      <a:pt x="1674" y="789"/>
                    </a:lnTo>
                    <a:lnTo>
                      <a:pt x="1672" y="796"/>
                    </a:lnTo>
                    <a:lnTo>
                      <a:pt x="1672" y="796"/>
                    </a:lnTo>
                    <a:lnTo>
                      <a:pt x="1672" y="811"/>
                    </a:lnTo>
                    <a:lnTo>
                      <a:pt x="1674" y="825"/>
                    </a:lnTo>
                    <a:lnTo>
                      <a:pt x="1674" y="825"/>
                    </a:lnTo>
                    <a:lnTo>
                      <a:pt x="1676" y="843"/>
                    </a:lnTo>
                    <a:lnTo>
                      <a:pt x="1676" y="863"/>
                    </a:lnTo>
                    <a:lnTo>
                      <a:pt x="1676" y="863"/>
                    </a:lnTo>
                    <a:lnTo>
                      <a:pt x="1674" y="876"/>
                    </a:lnTo>
                    <a:lnTo>
                      <a:pt x="1672" y="881"/>
                    </a:lnTo>
                    <a:lnTo>
                      <a:pt x="1672" y="888"/>
                    </a:lnTo>
                    <a:lnTo>
                      <a:pt x="1672" y="888"/>
                    </a:lnTo>
                    <a:lnTo>
                      <a:pt x="1676" y="901"/>
                    </a:lnTo>
                    <a:lnTo>
                      <a:pt x="1676" y="908"/>
                    </a:lnTo>
                    <a:lnTo>
                      <a:pt x="1674" y="914"/>
                    </a:lnTo>
                    <a:lnTo>
                      <a:pt x="1674" y="914"/>
                    </a:lnTo>
                    <a:lnTo>
                      <a:pt x="1672" y="917"/>
                    </a:lnTo>
                    <a:lnTo>
                      <a:pt x="1671" y="917"/>
                    </a:lnTo>
                    <a:lnTo>
                      <a:pt x="1669" y="921"/>
                    </a:lnTo>
                    <a:lnTo>
                      <a:pt x="1669" y="925"/>
                    </a:lnTo>
                    <a:lnTo>
                      <a:pt x="1669" y="925"/>
                    </a:lnTo>
                    <a:close/>
                    <a:moveTo>
                      <a:pt x="1508" y="1203"/>
                    </a:moveTo>
                    <a:lnTo>
                      <a:pt x="1508" y="1203"/>
                    </a:lnTo>
                    <a:lnTo>
                      <a:pt x="1500" y="1201"/>
                    </a:lnTo>
                    <a:lnTo>
                      <a:pt x="1500" y="1201"/>
                    </a:lnTo>
                    <a:lnTo>
                      <a:pt x="1491" y="1201"/>
                    </a:lnTo>
                    <a:lnTo>
                      <a:pt x="1491" y="1201"/>
                    </a:lnTo>
                    <a:lnTo>
                      <a:pt x="1488" y="1203"/>
                    </a:lnTo>
                    <a:lnTo>
                      <a:pt x="1486" y="1207"/>
                    </a:lnTo>
                    <a:lnTo>
                      <a:pt x="1484" y="1214"/>
                    </a:lnTo>
                    <a:lnTo>
                      <a:pt x="1484" y="1214"/>
                    </a:lnTo>
                    <a:lnTo>
                      <a:pt x="1484" y="1221"/>
                    </a:lnTo>
                    <a:lnTo>
                      <a:pt x="1486" y="1225"/>
                    </a:lnTo>
                    <a:lnTo>
                      <a:pt x="1490" y="1227"/>
                    </a:lnTo>
                    <a:lnTo>
                      <a:pt x="1493" y="1227"/>
                    </a:lnTo>
                    <a:lnTo>
                      <a:pt x="1500" y="1225"/>
                    </a:lnTo>
                    <a:lnTo>
                      <a:pt x="1502" y="1227"/>
                    </a:lnTo>
                    <a:lnTo>
                      <a:pt x="1504" y="1230"/>
                    </a:lnTo>
                    <a:lnTo>
                      <a:pt x="1504" y="1230"/>
                    </a:lnTo>
                    <a:lnTo>
                      <a:pt x="1502" y="1234"/>
                    </a:lnTo>
                    <a:lnTo>
                      <a:pt x="1500" y="1238"/>
                    </a:lnTo>
                    <a:lnTo>
                      <a:pt x="1499" y="1241"/>
                    </a:lnTo>
                    <a:lnTo>
                      <a:pt x="1497" y="1247"/>
                    </a:lnTo>
                    <a:lnTo>
                      <a:pt x="1497" y="1247"/>
                    </a:lnTo>
                    <a:lnTo>
                      <a:pt x="1499" y="1250"/>
                    </a:lnTo>
                    <a:lnTo>
                      <a:pt x="1502" y="1252"/>
                    </a:lnTo>
                    <a:lnTo>
                      <a:pt x="1506" y="1254"/>
                    </a:lnTo>
                    <a:lnTo>
                      <a:pt x="1511" y="1252"/>
                    </a:lnTo>
                    <a:lnTo>
                      <a:pt x="1511" y="1252"/>
                    </a:lnTo>
                    <a:lnTo>
                      <a:pt x="1515" y="1248"/>
                    </a:lnTo>
                    <a:lnTo>
                      <a:pt x="1517" y="1245"/>
                    </a:lnTo>
                    <a:lnTo>
                      <a:pt x="1519" y="1234"/>
                    </a:lnTo>
                    <a:lnTo>
                      <a:pt x="1517" y="1223"/>
                    </a:lnTo>
                    <a:lnTo>
                      <a:pt x="1517" y="1214"/>
                    </a:lnTo>
                    <a:lnTo>
                      <a:pt x="1517" y="1214"/>
                    </a:lnTo>
                    <a:lnTo>
                      <a:pt x="1515" y="1207"/>
                    </a:lnTo>
                    <a:lnTo>
                      <a:pt x="1511" y="1205"/>
                    </a:lnTo>
                    <a:lnTo>
                      <a:pt x="1508" y="1203"/>
                    </a:lnTo>
                    <a:lnTo>
                      <a:pt x="1508" y="1203"/>
                    </a:lnTo>
                    <a:close/>
                    <a:moveTo>
                      <a:pt x="1620" y="1122"/>
                    </a:moveTo>
                    <a:lnTo>
                      <a:pt x="1620" y="1122"/>
                    </a:lnTo>
                    <a:lnTo>
                      <a:pt x="1618" y="1125"/>
                    </a:lnTo>
                    <a:lnTo>
                      <a:pt x="1615" y="1131"/>
                    </a:lnTo>
                    <a:lnTo>
                      <a:pt x="1611" y="1138"/>
                    </a:lnTo>
                    <a:lnTo>
                      <a:pt x="1607" y="1140"/>
                    </a:lnTo>
                    <a:lnTo>
                      <a:pt x="1605" y="1142"/>
                    </a:lnTo>
                    <a:lnTo>
                      <a:pt x="1605" y="1142"/>
                    </a:lnTo>
                    <a:lnTo>
                      <a:pt x="1600" y="1140"/>
                    </a:lnTo>
                    <a:lnTo>
                      <a:pt x="1598" y="1138"/>
                    </a:lnTo>
                    <a:lnTo>
                      <a:pt x="1598" y="1134"/>
                    </a:lnTo>
                    <a:lnTo>
                      <a:pt x="1596" y="1131"/>
                    </a:lnTo>
                    <a:lnTo>
                      <a:pt x="1596" y="1131"/>
                    </a:lnTo>
                    <a:lnTo>
                      <a:pt x="1593" y="1131"/>
                    </a:lnTo>
                    <a:lnTo>
                      <a:pt x="1591" y="1131"/>
                    </a:lnTo>
                    <a:lnTo>
                      <a:pt x="1589" y="1134"/>
                    </a:lnTo>
                    <a:lnTo>
                      <a:pt x="1587" y="1143"/>
                    </a:lnTo>
                    <a:lnTo>
                      <a:pt x="1587" y="1143"/>
                    </a:lnTo>
                    <a:lnTo>
                      <a:pt x="1582" y="1154"/>
                    </a:lnTo>
                    <a:lnTo>
                      <a:pt x="1576" y="1165"/>
                    </a:lnTo>
                    <a:lnTo>
                      <a:pt x="1576" y="1165"/>
                    </a:lnTo>
                    <a:lnTo>
                      <a:pt x="1573" y="1169"/>
                    </a:lnTo>
                    <a:lnTo>
                      <a:pt x="1569" y="1171"/>
                    </a:lnTo>
                    <a:lnTo>
                      <a:pt x="1560" y="1172"/>
                    </a:lnTo>
                    <a:lnTo>
                      <a:pt x="1560" y="1172"/>
                    </a:lnTo>
                    <a:lnTo>
                      <a:pt x="1546" y="1172"/>
                    </a:lnTo>
                    <a:lnTo>
                      <a:pt x="1538" y="1174"/>
                    </a:lnTo>
                    <a:lnTo>
                      <a:pt x="1537" y="1178"/>
                    </a:lnTo>
                    <a:lnTo>
                      <a:pt x="1535" y="1180"/>
                    </a:lnTo>
                    <a:lnTo>
                      <a:pt x="1535" y="1180"/>
                    </a:lnTo>
                    <a:lnTo>
                      <a:pt x="1526" y="1185"/>
                    </a:lnTo>
                    <a:lnTo>
                      <a:pt x="1519" y="1191"/>
                    </a:lnTo>
                    <a:lnTo>
                      <a:pt x="1517" y="1192"/>
                    </a:lnTo>
                    <a:lnTo>
                      <a:pt x="1517" y="1196"/>
                    </a:lnTo>
                    <a:lnTo>
                      <a:pt x="1520" y="1196"/>
                    </a:lnTo>
                    <a:lnTo>
                      <a:pt x="1526" y="1198"/>
                    </a:lnTo>
                    <a:lnTo>
                      <a:pt x="1526" y="1198"/>
                    </a:lnTo>
                    <a:lnTo>
                      <a:pt x="1531" y="1196"/>
                    </a:lnTo>
                    <a:lnTo>
                      <a:pt x="1537" y="1194"/>
                    </a:lnTo>
                    <a:lnTo>
                      <a:pt x="1546" y="1189"/>
                    </a:lnTo>
                    <a:lnTo>
                      <a:pt x="1551" y="1185"/>
                    </a:lnTo>
                    <a:lnTo>
                      <a:pt x="1555" y="1185"/>
                    </a:lnTo>
                    <a:lnTo>
                      <a:pt x="1560" y="1187"/>
                    </a:lnTo>
                    <a:lnTo>
                      <a:pt x="1566" y="1191"/>
                    </a:lnTo>
                    <a:lnTo>
                      <a:pt x="1566" y="1191"/>
                    </a:lnTo>
                    <a:lnTo>
                      <a:pt x="1571" y="1201"/>
                    </a:lnTo>
                    <a:lnTo>
                      <a:pt x="1575" y="1207"/>
                    </a:lnTo>
                    <a:lnTo>
                      <a:pt x="1576" y="1207"/>
                    </a:lnTo>
                    <a:lnTo>
                      <a:pt x="1580" y="1209"/>
                    </a:lnTo>
                    <a:lnTo>
                      <a:pt x="1580" y="1209"/>
                    </a:lnTo>
                    <a:lnTo>
                      <a:pt x="1584" y="1207"/>
                    </a:lnTo>
                    <a:lnTo>
                      <a:pt x="1586" y="1203"/>
                    </a:lnTo>
                    <a:lnTo>
                      <a:pt x="1587" y="1194"/>
                    </a:lnTo>
                    <a:lnTo>
                      <a:pt x="1587" y="1194"/>
                    </a:lnTo>
                    <a:lnTo>
                      <a:pt x="1589" y="1189"/>
                    </a:lnTo>
                    <a:lnTo>
                      <a:pt x="1591" y="1187"/>
                    </a:lnTo>
                    <a:lnTo>
                      <a:pt x="1595" y="1185"/>
                    </a:lnTo>
                    <a:lnTo>
                      <a:pt x="1595" y="1185"/>
                    </a:lnTo>
                    <a:lnTo>
                      <a:pt x="1602" y="1185"/>
                    </a:lnTo>
                    <a:lnTo>
                      <a:pt x="1609" y="1187"/>
                    </a:lnTo>
                    <a:lnTo>
                      <a:pt x="1609" y="1187"/>
                    </a:lnTo>
                    <a:lnTo>
                      <a:pt x="1618" y="1191"/>
                    </a:lnTo>
                    <a:lnTo>
                      <a:pt x="1622" y="1192"/>
                    </a:lnTo>
                    <a:lnTo>
                      <a:pt x="1625" y="1191"/>
                    </a:lnTo>
                    <a:lnTo>
                      <a:pt x="1625" y="1191"/>
                    </a:lnTo>
                    <a:lnTo>
                      <a:pt x="1629" y="1187"/>
                    </a:lnTo>
                    <a:lnTo>
                      <a:pt x="1629" y="1185"/>
                    </a:lnTo>
                    <a:lnTo>
                      <a:pt x="1631" y="1181"/>
                    </a:lnTo>
                    <a:lnTo>
                      <a:pt x="1636" y="1181"/>
                    </a:lnTo>
                    <a:lnTo>
                      <a:pt x="1636" y="1181"/>
                    </a:lnTo>
                    <a:lnTo>
                      <a:pt x="1636" y="1176"/>
                    </a:lnTo>
                    <a:lnTo>
                      <a:pt x="1636" y="1172"/>
                    </a:lnTo>
                    <a:lnTo>
                      <a:pt x="1638" y="1171"/>
                    </a:lnTo>
                    <a:lnTo>
                      <a:pt x="1638" y="1171"/>
                    </a:lnTo>
                    <a:lnTo>
                      <a:pt x="1642" y="1169"/>
                    </a:lnTo>
                    <a:lnTo>
                      <a:pt x="1645" y="1171"/>
                    </a:lnTo>
                    <a:lnTo>
                      <a:pt x="1645" y="1174"/>
                    </a:lnTo>
                    <a:lnTo>
                      <a:pt x="1647" y="1178"/>
                    </a:lnTo>
                    <a:lnTo>
                      <a:pt x="1647" y="1178"/>
                    </a:lnTo>
                    <a:lnTo>
                      <a:pt x="1651" y="1178"/>
                    </a:lnTo>
                    <a:lnTo>
                      <a:pt x="1654" y="1176"/>
                    </a:lnTo>
                    <a:lnTo>
                      <a:pt x="1656" y="1172"/>
                    </a:lnTo>
                    <a:lnTo>
                      <a:pt x="1658" y="1169"/>
                    </a:lnTo>
                    <a:lnTo>
                      <a:pt x="1658" y="1160"/>
                    </a:lnTo>
                    <a:lnTo>
                      <a:pt x="1656" y="1153"/>
                    </a:lnTo>
                    <a:lnTo>
                      <a:pt x="1656" y="1153"/>
                    </a:lnTo>
                    <a:lnTo>
                      <a:pt x="1654" y="1142"/>
                    </a:lnTo>
                    <a:lnTo>
                      <a:pt x="1654" y="1136"/>
                    </a:lnTo>
                    <a:lnTo>
                      <a:pt x="1656" y="1129"/>
                    </a:lnTo>
                    <a:lnTo>
                      <a:pt x="1656" y="1129"/>
                    </a:lnTo>
                    <a:lnTo>
                      <a:pt x="1658" y="1124"/>
                    </a:lnTo>
                    <a:lnTo>
                      <a:pt x="1662" y="1118"/>
                    </a:lnTo>
                    <a:lnTo>
                      <a:pt x="1665" y="1111"/>
                    </a:lnTo>
                    <a:lnTo>
                      <a:pt x="1667" y="1105"/>
                    </a:lnTo>
                    <a:lnTo>
                      <a:pt x="1667" y="1105"/>
                    </a:lnTo>
                    <a:lnTo>
                      <a:pt x="1669" y="1093"/>
                    </a:lnTo>
                    <a:lnTo>
                      <a:pt x="1669" y="1077"/>
                    </a:lnTo>
                    <a:lnTo>
                      <a:pt x="1669" y="1069"/>
                    </a:lnTo>
                    <a:lnTo>
                      <a:pt x="1665" y="1062"/>
                    </a:lnTo>
                    <a:lnTo>
                      <a:pt x="1662" y="1057"/>
                    </a:lnTo>
                    <a:lnTo>
                      <a:pt x="1656" y="1053"/>
                    </a:lnTo>
                    <a:lnTo>
                      <a:pt x="1656" y="1053"/>
                    </a:lnTo>
                    <a:lnTo>
                      <a:pt x="1651" y="1053"/>
                    </a:lnTo>
                    <a:lnTo>
                      <a:pt x="1651" y="1053"/>
                    </a:lnTo>
                    <a:lnTo>
                      <a:pt x="1643" y="1055"/>
                    </a:lnTo>
                    <a:lnTo>
                      <a:pt x="1640" y="1058"/>
                    </a:lnTo>
                    <a:lnTo>
                      <a:pt x="1640" y="1058"/>
                    </a:lnTo>
                    <a:lnTo>
                      <a:pt x="1636" y="1064"/>
                    </a:lnTo>
                    <a:lnTo>
                      <a:pt x="1638" y="1071"/>
                    </a:lnTo>
                    <a:lnTo>
                      <a:pt x="1640" y="1084"/>
                    </a:lnTo>
                    <a:lnTo>
                      <a:pt x="1640" y="1084"/>
                    </a:lnTo>
                    <a:lnTo>
                      <a:pt x="1640" y="1095"/>
                    </a:lnTo>
                    <a:lnTo>
                      <a:pt x="1636" y="1104"/>
                    </a:lnTo>
                    <a:lnTo>
                      <a:pt x="1631" y="1113"/>
                    </a:lnTo>
                    <a:lnTo>
                      <a:pt x="1624" y="1122"/>
                    </a:lnTo>
                    <a:lnTo>
                      <a:pt x="1620" y="1122"/>
                    </a:lnTo>
                    <a:close/>
                    <a:moveTo>
                      <a:pt x="1609" y="736"/>
                    </a:moveTo>
                    <a:lnTo>
                      <a:pt x="1609" y="736"/>
                    </a:lnTo>
                    <a:lnTo>
                      <a:pt x="1609" y="736"/>
                    </a:lnTo>
                    <a:lnTo>
                      <a:pt x="1609" y="736"/>
                    </a:lnTo>
                    <a:lnTo>
                      <a:pt x="1604" y="740"/>
                    </a:lnTo>
                    <a:lnTo>
                      <a:pt x="1604" y="744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5" y="747"/>
                    </a:lnTo>
                    <a:lnTo>
                      <a:pt x="1605" y="747"/>
                    </a:lnTo>
                    <a:lnTo>
                      <a:pt x="1605" y="747"/>
                    </a:lnTo>
                    <a:lnTo>
                      <a:pt x="1605" y="747"/>
                    </a:lnTo>
                    <a:lnTo>
                      <a:pt x="1607" y="747"/>
                    </a:lnTo>
                    <a:lnTo>
                      <a:pt x="1607" y="747"/>
                    </a:lnTo>
                    <a:lnTo>
                      <a:pt x="1609" y="747"/>
                    </a:lnTo>
                    <a:lnTo>
                      <a:pt x="1609" y="747"/>
                    </a:lnTo>
                    <a:lnTo>
                      <a:pt x="1613" y="747"/>
                    </a:lnTo>
                    <a:lnTo>
                      <a:pt x="1613" y="747"/>
                    </a:lnTo>
                    <a:lnTo>
                      <a:pt x="1611" y="747"/>
                    </a:lnTo>
                    <a:lnTo>
                      <a:pt x="1611" y="747"/>
                    </a:lnTo>
                    <a:lnTo>
                      <a:pt x="1611" y="745"/>
                    </a:lnTo>
                    <a:lnTo>
                      <a:pt x="1611" y="745"/>
                    </a:lnTo>
                    <a:lnTo>
                      <a:pt x="1613" y="744"/>
                    </a:lnTo>
                    <a:lnTo>
                      <a:pt x="1613" y="740"/>
                    </a:lnTo>
                    <a:lnTo>
                      <a:pt x="1611" y="738"/>
                    </a:lnTo>
                    <a:lnTo>
                      <a:pt x="1609" y="736"/>
                    </a:lnTo>
                    <a:lnTo>
                      <a:pt x="1609" y="736"/>
                    </a:lnTo>
                    <a:close/>
                    <a:moveTo>
                      <a:pt x="1124" y="1922"/>
                    </a:moveTo>
                    <a:lnTo>
                      <a:pt x="1124" y="1922"/>
                    </a:lnTo>
                    <a:lnTo>
                      <a:pt x="1124" y="1912"/>
                    </a:lnTo>
                    <a:lnTo>
                      <a:pt x="1120" y="1905"/>
                    </a:lnTo>
                    <a:lnTo>
                      <a:pt x="1117" y="1900"/>
                    </a:lnTo>
                    <a:lnTo>
                      <a:pt x="1111" y="1894"/>
                    </a:lnTo>
                    <a:lnTo>
                      <a:pt x="1111" y="1894"/>
                    </a:lnTo>
                    <a:lnTo>
                      <a:pt x="1097" y="1885"/>
                    </a:lnTo>
                    <a:lnTo>
                      <a:pt x="1091" y="1878"/>
                    </a:lnTo>
                    <a:lnTo>
                      <a:pt x="1088" y="1869"/>
                    </a:lnTo>
                    <a:lnTo>
                      <a:pt x="1088" y="1869"/>
                    </a:lnTo>
                    <a:lnTo>
                      <a:pt x="1084" y="1856"/>
                    </a:lnTo>
                    <a:lnTo>
                      <a:pt x="1082" y="1849"/>
                    </a:lnTo>
                    <a:lnTo>
                      <a:pt x="1079" y="1844"/>
                    </a:lnTo>
                    <a:lnTo>
                      <a:pt x="1079" y="1844"/>
                    </a:lnTo>
                    <a:lnTo>
                      <a:pt x="1068" y="1836"/>
                    </a:lnTo>
                    <a:lnTo>
                      <a:pt x="1057" y="1829"/>
                    </a:lnTo>
                    <a:lnTo>
                      <a:pt x="1048" y="1824"/>
                    </a:lnTo>
                    <a:lnTo>
                      <a:pt x="1039" y="1817"/>
                    </a:lnTo>
                    <a:lnTo>
                      <a:pt x="1039" y="1817"/>
                    </a:lnTo>
                    <a:lnTo>
                      <a:pt x="1033" y="1809"/>
                    </a:lnTo>
                    <a:lnTo>
                      <a:pt x="1030" y="1800"/>
                    </a:lnTo>
                    <a:lnTo>
                      <a:pt x="1026" y="1784"/>
                    </a:lnTo>
                    <a:lnTo>
                      <a:pt x="1026" y="1784"/>
                    </a:lnTo>
                    <a:lnTo>
                      <a:pt x="1021" y="1770"/>
                    </a:lnTo>
                    <a:lnTo>
                      <a:pt x="1014" y="1760"/>
                    </a:lnTo>
                    <a:lnTo>
                      <a:pt x="1003" y="1755"/>
                    </a:lnTo>
                    <a:lnTo>
                      <a:pt x="990" y="1750"/>
                    </a:lnTo>
                    <a:lnTo>
                      <a:pt x="990" y="1750"/>
                    </a:lnTo>
                    <a:lnTo>
                      <a:pt x="979" y="1748"/>
                    </a:lnTo>
                    <a:lnTo>
                      <a:pt x="974" y="1746"/>
                    </a:lnTo>
                    <a:lnTo>
                      <a:pt x="968" y="1746"/>
                    </a:lnTo>
                    <a:lnTo>
                      <a:pt x="968" y="1746"/>
                    </a:lnTo>
                    <a:lnTo>
                      <a:pt x="967" y="1748"/>
                    </a:lnTo>
                    <a:lnTo>
                      <a:pt x="967" y="1748"/>
                    </a:lnTo>
                    <a:lnTo>
                      <a:pt x="965" y="1750"/>
                    </a:lnTo>
                    <a:lnTo>
                      <a:pt x="965" y="1753"/>
                    </a:lnTo>
                    <a:lnTo>
                      <a:pt x="968" y="1760"/>
                    </a:lnTo>
                    <a:lnTo>
                      <a:pt x="977" y="1771"/>
                    </a:lnTo>
                    <a:lnTo>
                      <a:pt x="977" y="1771"/>
                    </a:lnTo>
                    <a:lnTo>
                      <a:pt x="997" y="1795"/>
                    </a:lnTo>
                    <a:lnTo>
                      <a:pt x="1006" y="1808"/>
                    </a:lnTo>
                    <a:lnTo>
                      <a:pt x="1014" y="1822"/>
                    </a:lnTo>
                    <a:lnTo>
                      <a:pt x="1014" y="1822"/>
                    </a:lnTo>
                    <a:lnTo>
                      <a:pt x="1024" y="1844"/>
                    </a:lnTo>
                    <a:lnTo>
                      <a:pt x="1039" y="1865"/>
                    </a:lnTo>
                    <a:lnTo>
                      <a:pt x="1039" y="1865"/>
                    </a:lnTo>
                    <a:lnTo>
                      <a:pt x="1048" y="1880"/>
                    </a:lnTo>
                    <a:lnTo>
                      <a:pt x="1057" y="1894"/>
                    </a:lnTo>
                    <a:lnTo>
                      <a:pt x="1073" y="1925"/>
                    </a:lnTo>
                    <a:lnTo>
                      <a:pt x="1073" y="1925"/>
                    </a:lnTo>
                    <a:lnTo>
                      <a:pt x="1082" y="1938"/>
                    </a:lnTo>
                    <a:lnTo>
                      <a:pt x="1088" y="1941"/>
                    </a:lnTo>
                    <a:lnTo>
                      <a:pt x="1095" y="1947"/>
                    </a:lnTo>
                    <a:lnTo>
                      <a:pt x="1095" y="1947"/>
                    </a:lnTo>
                    <a:lnTo>
                      <a:pt x="1100" y="1949"/>
                    </a:lnTo>
                    <a:lnTo>
                      <a:pt x="1108" y="1952"/>
                    </a:lnTo>
                    <a:lnTo>
                      <a:pt x="1115" y="1952"/>
                    </a:lnTo>
                    <a:lnTo>
                      <a:pt x="1119" y="1952"/>
                    </a:lnTo>
                    <a:lnTo>
                      <a:pt x="1122" y="1950"/>
                    </a:lnTo>
                    <a:lnTo>
                      <a:pt x="1122" y="1950"/>
                    </a:lnTo>
                    <a:lnTo>
                      <a:pt x="1126" y="1943"/>
                    </a:lnTo>
                    <a:lnTo>
                      <a:pt x="1126" y="1936"/>
                    </a:lnTo>
                    <a:lnTo>
                      <a:pt x="1124" y="1922"/>
                    </a:lnTo>
                    <a:lnTo>
                      <a:pt x="1124" y="1922"/>
                    </a:lnTo>
                    <a:close/>
                    <a:moveTo>
                      <a:pt x="729" y="1674"/>
                    </a:moveTo>
                    <a:lnTo>
                      <a:pt x="729" y="1674"/>
                    </a:lnTo>
                    <a:lnTo>
                      <a:pt x="728" y="1677"/>
                    </a:lnTo>
                    <a:lnTo>
                      <a:pt x="728" y="1677"/>
                    </a:lnTo>
                    <a:lnTo>
                      <a:pt x="726" y="1679"/>
                    </a:lnTo>
                    <a:lnTo>
                      <a:pt x="726" y="1679"/>
                    </a:lnTo>
                    <a:lnTo>
                      <a:pt x="728" y="1681"/>
                    </a:lnTo>
                    <a:lnTo>
                      <a:pt x="728" y="1683"/>
                    </a:lnTo>
                    <a:lnTo>
                      <a:pt x="728" y="1683"/>
                    </a:lnTo>
                    <a:lnTo>
                      <a:pt x="729" y="1684"/>
                    </a:lnTo>
                    <a:lnTo>
                      <a:pt x="729" y="1688"/>
                    </a:lnTo>
                    <a:lnTo>
                      <a:pt x="729" y="1688"/>
                    </a:lnTo>
                    <a:lnTo>
                      <a:pt x="722" y="1706"/>
                    </a:lnTo>
                    <a:lnTo>
                      <a:pt x="722" y="1706"/>
                    </a:lnTo>
                    <a:lnTo>
                      <a:pt x="724" y="1715"/>
                    </a:lnTo>
                    <a:lnTo>
                      <a:pt x="728" y="1726"/>
                    </a:lnTo>
                    <a:lnTo>
                      <a:pt x="728" y="1726"/>
                    </a:lnTo>
                    <a:lnTo>
                      <a:pt x="729" y="1737"/>
                    </a:lnTo>
                    <a:lnTo>
                      <a:pt x="731" y="1744"/>
                    </a:lnTo>
                    <a:lnTo>
                      <a:pt x="733" y="1746"/>
                    </a:lnTo>
                    <a:lnTo>
                      <a:pt x="737" y="1746"/>
                    </a:lnTo>
                    <a:lnTo>
                      <a:pt x="746" y="1742"/>
                    </a:lnTo>
                    <a:lnTo>
                      <a:pt x="746" y="1742"/>
                    </a:lnTo>
                    <a:lnTo>
                      <a:pt x="751" y="1741"/>
                    </a:lnTo>
                    <a:lnTo>
                      <a:pt x="755" y="1739"/>
                    </a:lnTo>
                    <a:lnTo>
                      <a:pt x="757" y="1737"/>
                    </a:lnTo>
                    <a:lnTo>
                      <a:pt x="757" y="1737"/>
                    </a:lnTo>
                    <a:lnTo>
                      <a:pt x="758" y="1732"/>
                    </a:lnTo>
                    <a:lnTo>
                      <a:pt x="758" y="1724"/>
                    </a:lnTo>
                    <a:lnTo>
                      <a:pt x="758" y="1717"/>
                    </a:lnTo>
                    <a:lnTo>
                      <a:pt x="757" y="1712"/>
                    </a:lnTo>
                    <a:lnTo>
                      <a:pt x="757" y="1712"/>
                    </a:lnTo>
                    <a:lnTo>
                      <a:pt x="749" y="1699"/>
                    </a:lnTo>
                    <a:lnTo>
                      <a:pt x="740" y="1688"/>
                    </a:lnTo>
                    <a:lnTo>
                      <a:pt x="729" y="1674"/>
                    </a:lnTo>
                    <a:lnTo>
                      <a:pt x="729" y="1674"/>
                    </a:lnTo>
                    <a:close/>
                    <a:moveTo>
                      <a:pt x="1330" y="1656"/>
                    </a:moveTo>
                    <a:lnTo>
                      <a:pt x="1330" y="1656"/>
                    </a:lnTo>
                    <a:lnTo>
                      <a:pt x="1325" y="1656"/>
                    </a:lnTo>
                    <a:lnTo>
                      <a:pt x="1321" y="1659"/>
                    </a:lnTo>
                    <a:lnTo>
                      <a:pt x="1321" y="1659"/>
                    </a:lnTo>
                    <a:lnTo>
                      <a:pt x="1319" y="1661"/>
                    </a:lnTo>
                    <a:lnTo>
                      <a:pt x="1318" y="1665"/>
                    </a:lnTo>
                    <a:lnTo>
                      <a:pt x="1316" y="1672"/>
                    </a:lnTo>
                    <a:lnTo>
                      <a:pt x="1316" y="1672"/>
                    </a:lnTo>
                    <a:lnTo>
                      <a:pt x="1316" y="1675"/>
                    </a:lnTo>
                    <a:lnTo>
                      <a:pt x="1314" y="1679"/>
                    </a:lnTo>
                    <a:lnTo>
                      <a:pt x="1307" y="1683"/>
                    </a:lnTo>
                    <a:lnTo>
                      <a:pt x="1307" y="1683"/>
                    </a:lnTo>
                    <a:lnTo>
                      <a:pt x="1301" y="1688"/>
                    </a:lnTo>
                    <a:lnTo>
                      <a:pt x="1300" y="1690"/>
                    </a:lnTo>
                    <a:lnTo>
                      <a:pt x="1301" y="1694"/>
                    </a:lnTo>
                    <a:lnTo>
                      <a:pt x="1301" y="1694"/>
                    </a:lnTo>
                    <a:lnTo>
                      <a:pt x="1309" y="1694"/>
                    </a:lnTo>
                    <a:lnTo>
                      <a:pt x="1314" y="1692"/>
                    </a:lnTo>
                    <a:lnTo>
                      <a:pt x="1318" y="1688"/>
                    </a:lnTo>
                    <a:lnTo>
                      <a:pt x="1321" y="1683"/>
                    </a:lnTo>
                    <a:lnTo>
                      <a:pt x="1321" y="1683"/>
                    </a:lnTo>
                    <a:lnTo>
                      <a:pt x="1327" y="1677"/>
                    </a:lnTo>
                    <a:lnTo>
                      <a:pt x="1332" y="1672"/>
                    </a:lnTo>
                    <a:lnTo>
                      <a:pt x="1334" y="1666"/>
                    </a:lnTo>
                    <a:lnTo>
                      <a:pt x="1336" y="1663"/>
                    </a:lnTo>
                    <a:lnTo>
                      <a:pt x="1334" y="1659"/>
                    </a:lnTo>
                    <a:lnTo>
                      <a:pt x="1334" y="1659"/>
                    </a:lnTo>
                    <a:lnTo>
                      <a:pt x="1332" y="1656"/>
                    </a:lnTo>
                    <a:lnTo>
                      <a:pt x="1330" y="1656"/>
                    </a:lnTo>
                    <a:lnTo>
                      <a:pt x="1330" y="1656"/>
                    </a:lnTo>
                    <a:close/>
                    <a:moveTo>
                      <a:pt x="1428" y="1688"/>
                    </a:moveTo>
                    <a:lnTo>
                      <a:pt x="1428" y="1688"/>
                    </a:lnTo>
                    <a:lnTo>
                      <a:pt x="1424" y="1688"/>
                    </a:lnTo>
                    <a:lnTo>
                      <a:pt x="1424" y="1688"/>
                    </a:lnTo>
                    <a:lnTo>
                      <a:pt x="1423" y="1690"/>
                    </a:lnTo>
                    <a:lnTo>
                      <a:pt x="1421" y="1694"/>
                    </a:lnTo>
                    <a:lnTo>
                      <a:pt x="1417" y="1699"/>
                    </a:lnTo>
                    <a:lnTo>
                      <a:pt x="1417" y="1699"/>
                    </a:lnTo>
                    <a:lnTo>
                      <a:pt x="1412" y="1703"/>
                    </a:lnTo>
                    <a:lnTo>
                      <a:pt x="1403" y="1704"/>
                    </a:lnTo>
                    <a:lnTo>
                      <a:pt x="1386" y="1704"/>
                    </a:lnTo>
                    <a:lnTo>
                      <a:pt x="1386" y="1704"/>
                    </a:lnTo>
                    <a:lnTo>
                      <a:pt x="1381" y="1704"/>
                    </a:lnTo>
                    <a:lnTo>
                      <a:pt x="1377" y="1706"/>
                    </a:lnTo>
                    <a:lnTo>
                      <a:pt x="1374" y="1710"/>
                    </a:lnTo>
                    <a:lnTo>
                      <a:pt x="1374" y="1715"/>
                    </a:lnTo>
                    <a:lnTo>
                      <a:pt x="1374" y="1715"/>
                    </a:lnTo>
                    <a:lnTo>
                      <a:pt x="1376" y="1719"/>
                    </a:lnTo>
                    <a:lnTo>
                      <a:pt x="1377" y="1721"/>
                    </a:lnTo>
                    <a:lnTo>
                      <a:pt x="1386" y="1721"/>
                    </a:lnTo>
                    <a:lnTo>
                      <a:pt x="1386" y="1721"/>
                    </a:lnTo>
                    <a:lnTo>
                      <a:pt x="1395" y="1721"/>
                    </a:lnTo>
                    <a:lnTo>
                      <a:pt x="1401" y="1722"/>
                    </a:lnTo>
                    <a:lnTo>
                      <a:pt x="1405" y="1724"/>
                    </a:lnTo>
                    <a:lnTo>
                      <a:pt x="1405" y="1724"/>
                    </a:lnTo>
                    <a:lnTo>
                      <a:pt x="1406" y="1728"/>
                    </a:lnTo>
                    <a:lnTo>
                      <a:pt x="1406" y="1732"/>
                    </a:lnTo>
                    <a:lnTo>
                      <a:pt x="1406" y="1735"/>
                    </a:lnTo>
                    <a:lnTo>
                      <a:pt x="1406" y="1739"/>
                    </a:lnTo>
                    <a:lnTo>
                      <a:pt x="1406" y="1739"/>
                    </a:lnTo>
                    <a:lnTo>
                      <a:pt x="1408" y="1742"/>
                    </a:lnTo>
                    <a:lnTo>
                      <a:pt x="1414" y="1746"/>
                    </a:lnTo>
                    <a:lnTo>
                      <a:pt x="1419" y="1748"/>
                    </a:lnTo>
                    <a:lnTo>
                      <a:pt x="1424" y="1748"/>
                    </a:lnTo>
                    <a:lnTo>
                      <a:pt x="1424" y="1748"/>
                    </a:lnTo>
                    <a:lnTo>
                      <a:pt x="1428" y="1744"/>
                    </a:lnTo>
                    <a:lnTo>
                      <a:pt x="1428" y="1741"/>
                    </a:lnTo>
                    <a:lnTo>
                      <a:pt x="1428" y="1735"/>
                    </a:lnTo>
                    <a:lnTo>
                      <a:pt x="1426" y="1730"/>
                    </a:lnTo>
                    <a:lnTo>
                      <a:pt x="1426" y="1730"/>
                    </a:lnTo>
                    <a:lnTo>
                      <a:pt x="1424" y="1724"/>
                    </a:lnTo>
                    <a:lnTo>
                      <a:pt x="1426" y="1721"/>
                    </a:lnTo>
                    <a:lnTo>
                      <a:pt x="1434" y="1713"/>
                    </a:lnTo>
                    <a:lnTo>
                      <a:pt x="1434" y="1713"/>
                    </a:lnTo>
                    <a:lnTo>
                      <a:pt x="1437" y="1710"/>
                    </a:lnTo>
                    <a:lnTo>
                      <a:pt x="1437" y="1706"/>
                    </a:lnTo>
                    <a:lnTo>
                      <a:pt x="1437" y="1706"/>
                    </a:lnTo>
                    <a:lnTo>
                      <a:pt x="1434" y="1697"/>
                    </a:lnTo>
                    <a:lnTo>
                      <a:pt x="1432" y="1692"/>
                    </a:lnTo>
                    <a:lnTo>
                      <a:pt x="1428" y="1688"/>
                    </a:lnTo>
                    <a:lnTo>
                      <a:pt x="1428" y="1688"/>
                    </a:lnTo>
                    <a:close/>
                    <a:moveTo>
                      <a:pt x="1359" y="1373"/>
                    </a:moveTo>
                    <a:lnTo>
                      <a:pt x="1359" y="1373"/>
                    </a:lnTo>
                    <a:lnTo>
                      <a:pt x="1356" y="1377"/>
                    </a:lnTo>
                    <a:lnTo>
                      <a:pt x="1350" y="1382"/>
                    </a:lnTo>
                    <a:lnTo>
                      <a:pt x="1350" y="1382"/>
                    </a:lnTo>
                    <a:lnTo>
                      <a:pt x="1343" y="1393"/>
                    </a:lnTo>
                    <a:lnTo>
                      <a:pt x="1336" y="1406"/>
                    </a:lnTo>
                    <a:lnTo>
                      <a:pt x="1336" y="1413"/>
                    </a:lnTo>
                    <a:lnTo>
                      <a:pt x="1336" y="1420"/>
                    </a:lnTo>
                    <a:lnTo>
                      <a:pt x="1338" y="1426"/>
                    </a:lnTo>
                    <a:lnTo>
                      <a:pt x="1343" y="1431"/>
                    </a:lnTo>
                    <a:lnTo>
                      <a:pt x="1343" y="1431"/>
                    </a:lnTo>
                    <a:lnTo>
                      <a:pt x="1348" y="1431"/>
                    </a:lnTo>
                    <a:lnTo>
                      <a:pt x="1354" y="1431"/>
                    </a:lnTo>
                    <a:lnTo>
                      <a:pt x="1359" y="1428"/>
                    </a:lnTo>
                    <a:lnTo>
                      <a:pt x="1365" y="1424"/>
                    </a:lnTo>
                    <a:lnTo>
                      <a:pt x="1374" y="1413"/>
                    </a:lnTo>
                    <a:lnTo>
                      <a:pt x="1377" y="1404"/>
                    </a:lnTo>
                    <a:lnTo>
                      <a:pt x="1377" y="1404"/>
                    </a:lnTo>
                    <a:lnTo>
                      <a:pt x="1377" y="1397"/>
                    </a:lnTo>
                    <a:lnTo>
                      <a:pt x="1376" y="1390"/>
                    </a:lnTo>
                    <a:lnTo>
                      <a:pt x="1370" y="1379"/>
                    </a:lnTo>
                    <a:lnTo>
                      <a:pt x="1370" y="1379"/>
                    </a:lnTo>
                    <a:lnTo>
                      <a:pt x="1368" y="1375"/>
                    </a:lnTo>
                    <a:lnTo>
                      <a:pt x="1365" y="1373"/>
                    </a:lnTo>
                    <a:lnTo>
                      <a:pt x="1363" y="1373"/>
                    </a:lnTo>
                    <a:lnTo>
                      <a:pt x="1359" y="1373"/>
                    </a:lnTo>
                    <a:lnTo>
                      <a:pt x="1359" y="1373"/>
                    </a:lnTo>
                    <a:close/>
                    <a:moveTo>
                      <a:pt x="1175" y="1829"/>
                    </a:moveTo>
                    <a:lnTo>
                      <a:pt x="1175" y="1829"/>
                    </a:lnTo>
                    <a:lnTo>
                      <a:pt x="1173" y="1836"/>
                    </a:lnTo>
                    <a:lnTo>
                      <a:pt x="1171" y="1844"/>
                    </a:lnTo>
                    <a:lnTo>
                      <a:pt x="1173" y="1851"/>
                    </a:lnTo>
                    <a:lnTo>
                      <a:pt x="1175" y="1858"/>
                    </a:lnTo>
                    <a:lnTo>
                      <a:pt x="1175" y="1858"/>
                    </a:lnTo>
                    <a:lnTo>
                      <a:pt x="1176" y="1865"/>
                    </a:lnTo>
                    <a:lnTo>
                      <a:pt x="1180" y="1871"/>
                    </a:lnTo>
                    <a:lnTo>
                      <a:pt x="1189" y="1880"/>
                    </a:lnTo>
                    <a:lnTo>
                      <a:pt x="1189" y="1880"/>
                    </a:lnTo>
                    <a:lnTo>
                      <a:pt x="1191" y="1887"/>
                    </a:lnTo>
                    <a:lnTo>
                      <a:pt x="1193" y="1894"/>
                    </a:lnTo>
                    <a:lnTo>
                      <a:pt x="1196" y="1902"/>
                    </a:lnTo>
                    <a:lnTo>
                      <a:pt x="1200" y="1909"/>
                    </a:lnTo>
                    <a:lnTo>
                      <a:pt x="1200" y="1909"/>
                    </a:lnTo>
                    <a:lnTo>
                      <a:pt x="1204" y="1912"/>
                    </a:lnTo>
                    <a:lnTo>
                      <a:pt x="1209" y="1914"/>
                    </a:lnTo>
                    <a:lnTo>
                      <a:pt x="1222" y="1918"/>
                    </a:lnTo>
                    <a:lnTo>
                      <a:pt x="1234" y="1918"/>
                    </a:lnTo>
                    <a:lnTo>
                      <a:pt x="1245" y="1916"/>
                    </a:lnTo>
                    <a:lnTo>
                      <a:pt x="1245" y="1916"/>
                    </a:lnTo>
                    <a:lnTo>
                      <a:pt x="1251" y="1914"/>
                    </a:lnTo>
                    <a:lnTo>
                      <a:pt x="1256" y="1914"/>
                    </a:lnTo>
                    <a:lnTo>
                      <a:pt x="1256" y="1914"/>
                    </a:lnTo>
                    <a:lnTo>
                      <a:pt x="1260" y="1914"/>
                    </a:lnTo>
                    <a:lnTo>
                      <a:pt x="1263" y="1916"/>
                    </a:lnTo>
                    <a:lnTo>
                      <a:pt x="1263" y="1916"/>
                    </a:lnTo>
                    <a:lnTo>
                      <a:pt x="1269" y="1918"/>
                    </a:lnTo>
                    <a:lnTo>
                      <a:pt x="1274" y="1918"/>
                    </a:lnTo>
                    <a:lnTo>
                      <a:pt x="1285" y="1914"/>
                    </a:lnTo>
                    <a:lnTo>
                      <a:pt x="1285" y="1914"/>
                    </a:lnTo>
                    <a:lnTo>
                      <a:pt x="1289" y="1912"/>
                    </a:lnTo>
                    <a:lnTo>
                      <a:pt x="1291" y="1909"/>
                    </a:lnTo>
                    <a:lnTo>
                      <a:pt x="1294" y="1902"/>
                    </a:lnTo>
                    <a:lnTo>
                      <a:pt x="1294" y="1902"/>
                    </a:lnTo>
                    <a:lnTo>
                      <a:pt x="1298" y="1893"/>
                    </a:lnTo>
                    <a:lnTo>
                      <a:pt x="1300" y="1884"/>
                    </a:lnTo>
                    <a:lnTo>
                      <a:pt x="1300" y="1873"/>
                    </a:lnTo>
                    <a:lnTo>
                      <a:pt x="1300" y="1864"/>
                    </a:lnTo>
                    <a:lnTo>
                      <a:pt x="1300" y="1864"/>
                    </a:lnTo>
                    <a:lnTo>
                      <a:pt x="1298" y="1858"/>
                    </a:lnTo>
                    <a:lnTo>
                      <a:pt x="1298" y="1855"/>
                    </a:lnTo>
                    <a:lnTo>
                      <a:pt x="1298" y="1851"/>
                    </a:lnTo>
                    <a:lnTo>
                      <a:pt x="1298" y="1851"/>
                    </a:lnTo>
                    <a:lnTo>
                      <a:pt x="1303" y="1846"/>
                    </a:lnTo>
                    <a:lnTo>
                      <a:pt x="1309" y="1844"/>
                    </a:lnTo>
                    <a:lnTo>
                      <a:pt x="1309" y="1844"/>
                    </a:lnTo>
                    <a:lnTo>
                      <a:pt x="1318" y="1842"/>
                    </a:lnTo>
                    <a:lnTo>
                      <a:pt x="1319" y="1840"/>
                    </a:lnTo>
                    <a:lnTo>
                      <a:pt x="1321" y="1836"/>
                    </a:lnTo>
                    <a:lnTo>
                      <a:pt x="1321" y="1836"/>
                    </a:lnTo>
                    <a:lnTo>
                      <a:pt x="1321" y="1833"/>
                    </a:lnTo>
                    <a:lnTo>
                      <a:pt x="1319" y="1831"/>
                    </a:lnTo>
                    <a:lnTo>
                      <a:pt x="1314" y="1826"/>
                    </a:lnTo>
                    <a:lnTo>
                      <a:pt x="1314" y="1826"/>
                    </a:lnTo>
                    <a:lnTo>
                      <a:pt x="1307" y="1820"/>
                    </a:lnTo>
                    <a:lnTo>
                      <a:pt x="1303" y="1813"/>
                    </a:lnTo>
                    <a:lnTo>
                      <a:pt x="1303" y="1813"/>
                    </a:lnTo>
                    <a:lnTo>
                      <a:pt x="1301" y="1804"/>
                    </a:lnTo>
                    <a:lnTo>
                      <a:pt x="1300" y="1800"/>
                    </a:lnTo>
                    <a:lnTo>
                      <a:pt x="1300" y="1795"/>
                    </a:lnTo>
                    <a:lnTo>
                      <a:pt x="1300" y="1795"/>
                    </a:lnTo>
                    <a:lnTo>
                      <a:pt x="1301" y="1786"/>
                    </a:lnTo>
                    <a:lnTo>
                      <a:pt x="1307" y="1775"/>
                    </a:lnTo>
                    <a:lnTo>
                      <a:pt x="1307" y="1775"/>
                    </a:lnTo>
                    <a:lnTo>
                      <a:pt x="1312" y="1771"/>
                    </a:lnTo>
                    <a:lnTo>
                      <a:pt x="1318" y="1768"/>
                    </a:lnTo>
                    <a:lnTo>
                      <a:pt x="1323" y="1764"/>
                    </a:lnTo>
                    <a:lnTo>
                      <a:pt x="1327" y="1759"/>
                    </a:lnTo>
                    <a:lnTo>
                      <a:pt x="1327" y="1759"/>
                    </a:lnTo>
                    <a:lnTo>
                      <a:pt x="1329" y="1757"/>
                    </a:lnTo>
                    <a:lnTo>
                      <a:pt x="1327" y="1753"/>
                    </a:lnTo>
                    <a:lnTo>
                      <a:pt x="1323" y="1751"/>
                    </a:lnTo>
                    <a:lnTo>
                      <a:pt x="1314" y="1746"/>
                    </a:lnTo>
                    <a:lnTo>
                      <a:pt x="1314" y="1746"/>
                    </a:lnTo>
                    <a:lnTo>
                      <a:pt x="1310" y="1742"/>
                    </a:lnTo>
                    <a:lnTo>
                      <a:pt x="1309" y="1737"/>
                    </a:lnTo>
                    <a:lnTo>
                      <a:pt x="1305" y="1732"/>
                    </a:lnTo>
                    <a:lnTo>
                      <a:pt x="1301" y="1728"/>
                    </a:lnTo>
                    <a:lnTo>
                      <a:pt x="1301" y="1728"/>
                    </a:lnTo>
                    <a:lnTo>
                      <a:pt x="1298" y="1728"/>
                    </a:lnTo>
                    <a:lnTo>
                      <a:pt x="1294" y="1728"/>
                    </a:lnTo>
                    <a:lnTo>
                      <a:pt x="1291" y="1730"/>
                    </a:lnTo>
                    <a:lnTo>
                      <a:pt x="1287" y="1732"/>
                    </a:lnTo>
                    <a:lnTo>
                      <a:pt x="1287" y="1732"/>
                    </a:lnTo>
                    <a:lnTo>
                      <a:pt x="1280" y="1741"/>
                    </a:lnTo>
                    <a:lnTo>
                      <a:pt x="1274" y="1751"/>
                    </a:lnTo>
                    <a:lnTo>
                      <a:pt x="1274" y="1751"/>
                    </a:lnTo>
                    <a:lnTo>
                      <a:pt x="1272" y="1759"/>
                    </a:lnTo>
                    <a:lnTo>
                      <a:pt x="1271" y="1764"/>
                    </a:lnTo>
                    <a:lnTo>
                      <a:pt x="1269" y="1768"/>
                    </a:lnTo>
                    <a:lnTo>
                      <a:pt x="1269" y="1768"/>
                    </a:lnTo>
                    <a:lnTo>
                      <a:pt x="1263" y="1773"/>
                    </a:lnTo>
                    <a:lnTo>
                      <a:pt x="1256" y="1775"/>
                    </a:lnTo>
                    <a:lnTo>
                      <a:pt x="1256" y="1775"/>
                    </a:lnTo>
                    <a:lnTo>
                      <a:pt x="1249" y="1779"/>
                    </a:lnTo>
                    <a:lnTo>
                      <a:pt x="1242" y="1782"/>
                    </a:lnTo>
                    <a:lnTo>
                      <a:pt x="1238" y="1788"/>
                    </a:lnTo>
                    <a:lnTo>
                      <a:pt x="1236" y="1795"/>
                    </a:lnTo>
                    <a:lnTo>
                      <a:pt x="1236" y="1795"/>
                    </a:lnTo>
                    <a:lnTo>
                      <a:pt x="1236" y="1802"/>
                    </a:lnTo>
                    <a:lnTo>
                      <a:pt x="1234" y="1806"/>
                    </a:lnTo>
                    <a:lnTo>
                      <a:pt x="1231" y="1811"/>
                    </a:lnTo>
                    <a:lnTo>
                      <a:pt x="1225" y="1813"/>
                    </a:lnTo>
                    <a:lnTo>
                      <a:pt x="1225" y="1813"/>
                    </a:lnTo>
                    <a:lnTo>
                      <a:pt x="1213" y="1818"/>
                    </a:lnTo>
                    <a:lnTo>
                      <a:pt x="1213" y="1818"/>
                    </a:lnTo>
                    <a:lnTo>
                      <a:pt x="1207" y="1822"/>
                    </a:lnTo>
                    <a:lnTo>
                      <a:pt x="1204" y="1824"/>
                    </a:lnTo>
                    <a:lnTo>
                      <a:pt x="1200" y="1824"/>
                    </a:lnTo>
                    <a:lnTo>
                      <a:pt x="1200" y="1824"/>
                    </a:lnTo>
                    <a:lnTo>
                      <a:pt x="1186" y="1822"/>
                    </a:lnTo>
                    <a:lnTo>
                      <a:pt x="1180" y="1824"/>
                    </a:lnTo>
                    <a:lnTo>
                      <a:pt x="1176" y="1826"/>
                    </a:lnTo>
                    <a:lnTo>
                      <a:pt x="1175" y="1829"/>
                    </a:lnTo>
                    <a:lnTo>
                      <a:pt x="1175" y="1829"/>
                    </a:lnTo>
                    <a:close/>
                    <a:moveTo>
                      <a:pt x="1258" y="2012"/>
                    </a:moveTo>
                    <a:lnTo>
                      <a:pt x="1258" y="2012"/>
                    </a:lnTo>
                    <a:lnTo>
                      <a:pt x="1260" y="2010"/>
                    </a:lnTo>
                    <a:lnTo>
                      <a:pt x="1260" y="2007"/>
                    </a:lnTo>
                    <a:lnTo>
                      <a:pt x="1258" y="1999"/>
                    </a:lnTo>
                    <a:lnTo>
                      <a:pt x="1258" y="1999"/>
                    </a:lnTo>
                    <a:lnTo>
                      <a:pt x="1258" y="1996"/>
                    </a:lnTo>
                    <a:lnTo>
                      <a:pt x="1256" y="1994"/>
                    </a:lnTo>
                    <a:lnTo>
                      <a:pt x="1256" y="1994"/>
                    </a:lnTo>
                    <a:lnTo>
                      <a:pt x="1254" y="1992"/>
                    </a:lnTo>
                    <a:lnTo>
                      <a:pt x="1251" y="1992"/>
                    </a:lnTo>
                    <a:lnTo>
                      <a:pt x="1245" y="1994"/>
                    </a:lnTo>
                    <a:lnTo>
                      <a:pt x="1245" y="1994"/>
                    </a:lnTo>
                    <a:lnTo>
                      <a:pt x="1242" y="1992"/>
                    </a:lnTo>
                    <a:lnTo>
                      <a:pt x="1238" y="1988"/>
                    </a:lnTo>
                    <a:lnTo>
                      <a:pt x="1234" y="1981"/>
                    </a:lnTo>
                    <a:lnTo>
                      <a:pt x="1234" y="1981"/>
                    </a:lnTo>
                    <a:lnTo>
                      <a:pt x="1231" y="1974"/>
                    </a:lnTo>
                    <a:lnTo>
                      <a:pt x="1227" y="1972"/>
                    </a:lnTo>
                    <a:lnTo>
                      <a:pt x="1224" y="1970"/>
                    </a:lnTo>
                    <a:lnTo>
                      <a:pt x="1224" y="1970"/>
                    </a:lnTo>
                    <a:lnTo>
                      <a:pt x="1216" y="1970"/>
                    </a:lnTo>
                    <a:lnTo>
                      <a:pt x="1211" y="1970"/>
                    </a:lnTo>
                    <a:lnTo>
                      <a:pt x="1211" y="1970"/>
                    </a:lnTo>
                    <a:lnTo>
                      <a:pt x="1207" y="1969"/>
                    </a:lnTo>
                    <a:lnTo>
                      <a:pt x="1205" y="1969"/>
                    </a:lnTo>
                    <a:lnTo>
                      <a:pt x="1205" y="1969"/>
                    </a:lnTo>
                    <a:lnTo>
                      <a:pt x="1204" y="1969"/>
                    </a:lnTo>
                    <a:lnTo>
                      <a:pt x="1202" y="1970"/>
                    </a:lnTo>
                    <a:lnTo>
                      <a:pt x="1200" y="1972"/>
                    </a:lnTo>
                    <a:lnTo>
                      <a:pt x="1198" y="1974"/>
                    </a:lnTo>
                    <a:lnTo>
                      <a:pt x="1198" y="1974"/>
                    </a:lnTo>
                    <a:lnTo>
                      <a:pt x="1193" y="1974"/>
                    </a:lnTo>
                    <a:lnTo>
                      <a:pt x="1187" y="1972"/>
                    </a:lnTo>
                    <a:lnTo>
                      <a:pt x="1178" y="1969"/>
                    </a:lnTo>
                    <a:lnTo>
                      <a:pt x="1178" y="1969"/>
                    </a:lnTo>
                    <a:lnTo>
                      <a:pt x="1175" y="1967"/>
                    </a:lnTo>
                    <a:lnTo>
                      <a:pt x="1171" y="1965"/>
                    </a:lnTo>
                    <a:lnTo>
                      <a:pt x="1171" y="1965"/>
                    </a:lnTo>
                    <a:lnTo>
                      <a:pt x="1166" y="1961"/>
                    </a:lnTo>
                    <a:lnTo>
                      <a:pt x="1160" y="1960"/>
                    </a:lnTo>
                    <a:lnTo>
                      <a:pt x="1160" y="1960"/>
                    </a:lnTo>
                    <a:lnTo>
                      <a:pt x="1157" y="1960"/>
                    </a:lnTo>
                    <a:lnTo>
                      <a:pt x="1155" y="1960"/>
                    </a:lnTo>
                    <a:lnTo>
                      <a:pt x="1148" y="1963"/>
                    </a:lnTo>
                    <a:lnTo>
                      <a:pt x="1148" y="1963"/>
                    </a:lnTo>
                    <a:lnTo>
                      <a:pt x="1142" y="1963"/>
                    </a:lnTo>
                    <a:lnTo>
                      <a:pt x="1138" y="1963"/>
                    </a:lnTo>
                    <a:lnTo>
                      <a:pt x="1138" y="1963"/>
                    </a:lnTo>
                    <a:lnTo>
                      <a:pt x="1129" y="1965"/>
                    </a:lnTo>
                    <a:lnTo>
                      <a:pt x="1129" y="1965"/>
                    </a:lnTo>
                    <a:lnTo>
                      <a:pt x="1126" y="1967"/>
                    </a:lnTo>
                    <a:lnTo>
                      <a:pt x="1124" y="1972"/>
                    </a:lnTo>
                    <a:lnTo>
                      <a:pt x="1124" y="1972"/>
                    </a:lnTo>
                    <a:lnTo>
                      <a:pt x="1124" y="1978"/>
                    </a:lnTo>
                    <a:lnTo>
                      <a:pt x="1128" y="1979"/>
                    </a:lnTo>
                    <a:lnTo>
                      <a:pt x="1137" y="1983"/>
                    </a:lnTo>
                    <a:lnTo>
                      <a:pt x="1137" y="1983"/>
                    </a:lnTo>
                    <a:lnTo>
                      <a:pt x="1148" y="1988"/>
                    </a:lnTo>
                    <a:lnTo>
                      <a:pt x="1153" y="1990"/>
                    </a:lnTo>
                    <a:lnTo>
                      <a:pt x="1160" y="1992"/>
                    </a:lnTo>
                    <a:lnTo>
                      <a:pt x="1160" y="1992"/>
                    </a:lnTo>
                    <a:lnTo>
                      <a:pt x="1173" y="1994"/>
                    </a:lnTo>
                    <a:lnTo>
                      <a:pt x="1186" y="1999"/>
                    </a:lnTo>
                    <a:lnTo>
                      <a:pt x="1186" y="1999"/>
                    </a:lnTo>
                    <a:lnTo>
                      <a:pt x="1193" y="2001"/>
                    </a:lnTo>
                    <a:lnTo>
                      <a:pt x="1198" y="2003"/>
                    </a:lnTo>
                    <a:lnTo>
                      <a:pt x="1213" y="2003"/>
                    </a:lnTo>
                    <a:lnTo>
                      <a:pt x="1213" y="2003"/>
                    </a:lnTo>
                    <a:lnTo>
                      <a:pt x="1225" y="2003"/>
                    </a:lnTo>
                    <a:lnTo>
                      <a:pt x="1231" y="2003"/>
                    </a:lnTo>
                    <a:lnTo>
                      <a:pt x="1236" y="2005"/>
                    </a:lnTo>
                    <a:lnTo>
                      <a:pt x="1236" y="2005"/>
                    </a:lnTo>
                    <a:lnTo>
                      <a:pt x="1247" y="2012"/>
                    </a:lnTo>
                    <a:lnTo>
                      <a:pt x="1252" y="2014"/>
                    </a:lnTo>
                    <a:lnTo>
                      <a:pt x="1256" y="2014"/>
                    </a:lnTo>
                    <a:lnTo>
                      <a:pt x="1258" y="2012"/>
                    </a:lnTo>
                    <a:lnTo>
                      <a:pt x="1258" y="2012"/>
                    </a:lnTo>
                    <a:close/>
                    <a:moveTo>
                      <a:pt x="1204" y="1505"/>
                    </a:moveTo>
                    <a:lnTo>
                      <a:pt x="1204" y="1505"/>
                    </a:lnTo>
                    <a:lnTo>
                      <a:pt x="1207" y="1500"/>
                    </a:lnTo>
                    <a:lnTo>
                      <a:pt x="1207" y="1493"/>
                    </a:lnTo>
                    <a:lnTo>
                      <a:pt x="1207" y="1493"/>
                    </a:lnTo>
                    <a:lnTo>
                      <a:pt x="1207" y="1485"/>
                    </a:lnTo>
                    <a:lnTo>
                      <a:pt x="1207" y="1485"/>
                    </a:lnTo>
                    <a:lnTo>
                      <a:pt x="1209" y="1482"/>
                    </a:lnTo>
                    <a:lnTo>
                      <a:pt x="1209" y="1478"/>
                    </a:lnTo>
                    <a:lnTo>
                      <a:pt x="1207" y="1476"/>
                    </a:lnTo>
                    <a:lnTo>
                      <a:pt x="1207" y="1476"/>
                    </a:lnTo>
                    <a:lnTo>
                      <a:pt x="1205" y="1475"/>
                    </a:lnTo>
                    <a:lnTo>
                      <a:pt x="1202" y="1475"/>
                    </a:lnTo>
                    <a:lnTo>
                      <a:pt x="1195" y="1476"/>
                    </a:lnTo>
                    <a:lnTo>
                      <a:pt x="1195" y="1476"/>
                    </a:lnTo>
                    <a:lnTo>
                      <a:pt x="1191" y="1478"/>
                    </a:lnTo>
                    <a:lnTo>
                      <a:pt x="1191" y="1478"/>
                    </a:lnTo>
                    <a:lnTo>
                      <a:pt x="1182" y="1482"/>
                    </a:lnTo>
                    <a:lnTo>
                      <a:pt x="1178" y="1485"/>
                    </a:lnTo>
                    <a:lnTo>
                      <a:pt x="1175" y="1489"/>
                    </a:lnTo>
                    <a:lnTo>
                      <a:pt x="1173" y="1494"/>
                    </a:lnTo>
                    <a:lnTo>
                      <a:pt x="1173" y="1498"/>
                    </a:lnTo>
                    <a:lnTo>
                      <a:pt x="1175" y="1504"/>
                    </a:lnTo>
                    <a:lnTo>
                      <a:pt x="1178" y="1509"/>
                    </a:lnTo>
                    <a:lnTo>
                      <a:pt x="1178" y="1509"/>
                    </a:lnTo>
                    <a:lnTo>
                      <a:pt x="1180" y="1511"/>
                    </a:lnTo>
                    <a:lnTo>
                      <a:pt x="1184" y="1513"/>
                    </a:lnTo>
                    <a:lnTo>
                      <a:pt x="1191" y="1514"/>
                    </a:lnTo>
                    <a:lnTo>
                      <a:pt x="1198" y="1511"/>
                    </a:lnTo>
                    <a:lnTo>
                      <a:pt x="1204" y="1505"/>
                    </a:lnTo>
                    <a:lnTo>
                      <a:pt x="1204" y="1505"/>
                    </a:lnTo>
                    <a:close/>
                    <a:moveTo>
                      <a:pt x="2389" y="458"/>
                    </a:moveTo>
                    <a:lnTo>
                      <a:pt x="2389" y="458"/>
                    </a:lnTo>
                    <a:lnTo>
                      <a:pt x="2382" y="447"/>
                    </a:lnTo>
                    <a:lnTo>
                      <a:pt x="2373" y="440"/>
                    </a:lnTo>
                    <a:lnTo>
                      <a:pt x="2364" y="434"/>
                    </a:lnTo>
                    <a:lnTo>
                      <a:pt x="2351" y="432"/>
                    </a:lnTo>
                    <a:lnTo>
                      <a:pt x="2351" y="432"/>
                    </a:lnTo>
                    <a:lnTo>
                      <a:pt x="2342" y="431"/>
                    </a:lnTo>
                    <a:lnTo>
                      <a:pt x="2333" y="427"/>
                    </a:lnTo>
                    <a:lnTo>
                      <a:pt x="2324" y="423"/>
                    </a:lnTo>
                    <a:lnTo>
                      <a:pt x="2315" y="418"/>
                    </a:lnTo>
                    <a:lnTo>
                      <a:pt x="2315" y="418"/>
                    </a:lnTo>
                    <a:lnTo>
                      <a:pt x="2275" y="385"/>
                    </a:lnTo>
                    <a:lnTo>
                      <a:pt x="2275" y="385"/>
                    </a:lnTo>
                    <a:lnTo>
                      <a:pt x="2262" y="376"/>
                    </a:lnTo>
                    <a:lnTo>
                      <a:pt x="2250" y="369"/>
                    </a:lnTo>
                    <a:lnTo>
                      <a:pt x="2250" y="369"/>
                    </a:lnTo>
                    <a:lnTo>
                      <a:pt x="2244" y="365"/>
                    </a:lnTo>
                    <a:lnTo>
                      <a:pt x="2241" y="364"/>
                    </a:lnTo>
                    <a:lnTo>
                      <a:pt x="2228" y="362"/>
                    </a:lnTo>
                    <a:lnTo>
                      <a:pt x="2228" y="362"/>
                    </a:lnTo>
                    <a:lnTo>
                      <a:pt x="2210" y="355"/>
                    </a:lnTo>
                    <a:lnTo>
                      <a:pt x="2194" y="349"/>
                    </a:lnTo>
                    <a:lnTo>
                      <a:pt x="2194" y="349"/>
                    </a:lnTo>
                    <a:lnTo>
                      <a:pt x="2177" y="340"/>
                    </a:lnTo>
                    <a:lnTo>
                      <a:pt x="2159" y="335"/>
                    </a:lnTo>
                    <a:lnTo>
                      <a:pt x="2159" y="335"/>
                    </a:lnTo>
                    <a:lnTo>
                      <a:pt x="2150" y="331"/>
                    </a:lnTo>
                    <a:lnTo>
                      <a:pt x="2139" y="331"/>
                    </a:lnTo>
                    <a:lnTo>
                      <a:pt x="2130" y="331"/>
                    </a:lnTo>
                    <a:lnTo>
                      <a:pt x="2121" y="335"/>
                    </a:lnTo>
                    <a:lnTo>
                      <a:pt x="2121" y="335"/>
                    </a:lnTo>
                    <a:lnTo>
                      <a:pt x="2107" y="347"/>
                    </a:lnTo>
                    <a:lnTo>
                      <a:pt x="2098" y="351"/>
                    </a:lnTo>
                    <a:lnTo>
                      <a:pt x="2089" y="353"/>
                    </a:lnTo>
                    <a:lnTo>
                      <a:pt x="2089" y="353"/>
                    </a:lnTo>
                    <a:lnTo>
                      <a:pt x="2081" y="351"/>
                    </a:lnTo>
                    <a:lnTo>
                      <a:pt x="2076" y="349"/>
                    </a:lnTo>
                    <a:lnTo>
                      <a:pt x="2065" y="346"/>
                    </a:lnTo>
                    <a:lnTo>
                      <a:pt x="2065" y="346"/>
                    </a:lnTo>
                    <a:lnTo>
                      <a:pt x="2054" y="344"/>
                    </a:lnTo>
                    <a:lnTo>
                      <a:pt x="2043" y="344"/>
                    </a:lnTo>
                    <a:lnTo>
                      <a:pt x="2024" y="347"/>
                    </a:lnTo>
                    <a:lnTo>
                      <a:pt x="2002" y="353"/>
                    </a:lnTo>
                    <a:lnTo>
                      <a:pt x="1991" y="355"/>
                    </a:lnTo>
                    <a:lnTo>
                      <a:pt x="1982" y="355"/>
                    </a:lnTo>
                    <a:lnTo>
                      <a:pt x="1982" y="355"/>
                    </a:lnTo>
                    <a:lnTo>
                      <a:pt x="1971" y="351"/>
                    </a:lnTo>
                    <a:lnTo>
                      <a:pt x="1964" y="347"/>
                    </a:lnTo>
                    <a:lnTo>
                      <a:pt x="1946" y="335"/>
                    </a:lnTo>
                    <a:lnTo>
                      <a:pt x="1946" y="335"/>
                    </a:lnTo>
                    <a:lnTo>
                      <a:pt x="1929" y="324"/>
                    </a:lnTo>
                    <a:lnTo>
                      <a:pt x="1910" y="317"/>
                    </a:lnTo>
                    <a:lnTo>
                      <a:pt x="1910" y="317"/>
                    </a:lnTo>
                    <a:lnTo>
                      <a:pt x="1900" y="315"/>
                    </a:lnTo>
                    <a:lnTo>
                      <a:pt x="1893" y="313"/>
                    </a:lnTo>
                    <a:lnTo>
                      <a:pt x="1877" y="315"/>
                    </a:lnTo>
                    <a:lnTo>
                      <a:pt x="1861" y="318"/>
                    </a:lnTo>
                    <a:lnTo>
                      <a:pt x="1844" y="322"/>
                    </a:lnTo>
                    <a:lnTo>
                      <a:pt x="1844" y="322"/>
                    </a:lnTo>
                    <a:lnTo>
                      <a:pt x="1824" y="322"/>
                    </a:lnTo>
                    <a:lnTo>
                      <a:pt x="1814" y="322"/>
                    </a:lnTo>
                    <a:lnTo>
                      <a:pt x="1805" y="320"/>
                    </a:lnTo>
                    <a:lnTo>
                      <a:pt x="1805" y="320"/>
                    </a:lnTo>
                    <a:lnTo>
                      <a:pt x="1799" y="318"/>
                    </a:lnTo>
                    <a:lnTo>
                      <a:pt x="1796" y="315"/>
                    </a:lnTo>
                    <a:lnTo>
                      <a:pt x="1794" y="313"/>
                    </a:lnTo>
                    <a:lnTo>
                      <a:pt x="1794" y="309"/>
                    </a:lnTo>
                    <a:lnTo>
                      <a:pt x="1796" y="304"/>
                    </a:lnTo>
                    <a:lnTo>
                      <a:pt x="1796" y="295"/>
                    </a:lnTo>
                    <a:lnTo>
                      <a:pt x="1796" y="295"/>
                    </a:lnTo>
                    <a:lnTo>
                      <a:pt x="1794" y="289"/>
                    </a:lnTo>
                    <a:lnTo>
                      <a:pt x="1788" y="286"/>
                    </a:lnTo>
                    <a:lnTo>
                      <a:pt x="1781" y="282"/>
                    </a:lnTo>
                    <a:lnTo>
                      <a:pt x="1776" y="282"/>
                    </a:lnTo>
                    <a:lnTo>
                      <a:pt x="1776" y="282"/>
                    </a:lnTo>
                    <a:lnTo>
                      <a:pt x="1768" y="282"/>
                    </a:lnTo>
                    <a:lnTo>
                      <a:pt x="1763" y="282"/>
                    </a:lnTo>
                    <a:lnTo>
                      <a:pt x="1759" y="286"/>
                    </a:lnTo>
                    <a:lnTo>
                      <a:pt x="1754" y="291"/>
                    </a:lnTo>
                    <a:lnTo>
                      <a:pt x="1754" y="291"/>
                    </a:lnTo>
                    <a:lnTo>
                      <a:pt x="1748" y="297"/>
                    </a:lnTo>
                    <a:lnTo>
                      <a:pt x="1743" y="298"/>
                    </a:lnTo>
                    <a:lnTo>
                      <a:pt x="1736" y="300"/>
                    </a:lnTo>
                    <a:lnTo>
                      <a:pt x="1729" y="300"/>
                    </a:lnTo>
                    <a:lnTo>
                      <a:pt x="1729" y="300"/>
                    </a:lnTo>
                    <a:lnTo>
                      <a:pt x="1721" y="298"/>
                    </a:lnTo>
                    <a:lnTo>
                      <a:pt x="1718" y="295"/>
                    </a:lnTo>
                    <a:lnTo>
                      <a:pt x="1716" y="288"/>
                    </a:lnTo>
                    <a:lnTo>
                      <a:pt x="1714" y="282"/>
                    </a:lnTo>
                    <a:lnTo>
                      <a:pt x="1714" y="282"/>
                    </a:lnTo>
                    <a:lnTo>
                      <a:pt x="1712" y="277"/>
                    </a:lnTo>
                    <a:lnTo>
                      <a:pt x="1710" y="275"/>
                    </a:lnTo>
                    <a:lnTo>
                      <a:pt x="1703" y="271"/>
                    </a:lnTo>
                    <a:lnTo>
                      <a:pt x="1694" y="268"/>
                    </a:lnTo>
                    <a:lnTo>
                      <a:pt x="1685" y="268"/>
                    </a:lnTo>
                    <a:lnTo>
                      <a:pt x="1685" y="268"/>
                    </a:lnTo>
                    <a:lnTo>
                      <a:pt x="1671" y="266"/>
                    </a:lnTo>
                    <a:lnTo>
                      <a:pt x="1662" y="266"/>
                    </a:lnTo>
                    <a:lnTo>
                      <a:pt x="1654" y="270"/>
                    </a:lnTo>
                    <a:lnTo>
                      <a:pt x="1654" y="270"/>
                    </a:lnTo>
                    <a:lnTo>
                      <a:pt x="1651" y="271"/>
                    </a:lnTo>
                    <a:lnTo>
                      <a:pt x="1651" y="275"/>
                    </a:lnTo>
                    <a:lnTo>
                      <a:pt x="1651" y="275"/>
                    </a:lnTo>
                    <a:lnTo>
                      <a:pt x="1649" y="275"/>
                    </a:lnTo>
                    <a:lnTo>
                      <a:pt x="1651" y="277"/>
                    </a:lnTo>
                    <a:lnTo>
                      <a:pt x="1651" y="277"/>
                    </a:lnTo>
                    <a:lnTo>
                      <a:pt x="1651" y="280"/>
                    </a:lnTo>
                    <a:lnTo>
                      <a:pt x="1651" y="284"/>
                    </a:lnTo>
                    <a:lnTo>
                      <a:pt x="1651" y="284"/>
                    </a:lnTo>
                    <a:lnTo>
                      <a:pt x="1647" y="291"/>
                    </a:lnTo>
                    <a:lnTo>
                      <a:pt x="1645" y="297"/>
                    </a:lnTo>
                    <a:lnTo>
                      <a:pt x="1645" y="297"/>
                    </a:lnTo>
                    <a:lnTo>
                      <a:pt x="1645" y="304"/>
                    </a:lnTo>
                    <a:lnTo>
                      <a:pt x="1643" y="304"/>
                    </a:lnTo>
                    <a:lnTo>
                      <a:pt x="1638" y="304"/>
                    </a:lnTo>
                    <a:lnTo>
                      <a:pt x="1638" y="304"/>
                    </a:lnTo>
                    <a:lnTo>
                      <a:pt x="1633" y="304"/>
                    </a:lnTo>
                    <a:lnTo>
                      <a:pt x="1629" y="302"/>
                    </a:lnTo>
                    <a:lnTo>
                      <a:pt x="1627" y="298"/>
                    </a:lnTo>
                    <a:lnTo>
                      <a:pt x="1624" y="297"/>
                    </a:lnTo>
                    <a:lnTo>
                      <a:pt x="1624" y="297"/>
                    </a:lnTo>
                    <a:lnTo>
                      <a:pt x="1618" y="298"/>
                    </a:lnTo>
                    <a:lnTo>
                      <a:pt x="1616" y="300"/>
                    </a:lnTo>
                    <a:lnTo>
                      <a:pt x="1616" y="304"/>
                    </a:lnTo>
                    <a:lnTo>
                      <a:pt x="1615" y="308"/>
                    </a:lnTo>
                    <a:lnTo>
                      <a:pt x="1615" y="308"/>
                    </a:lnTo>
                    <a:lnTo>
                      <a:pt x="1611" y="309"/>
                    </a:lnTo>
                    <a:lnTo>
                      <a:pt x="1607" y="311"/>
                    </a:lnTo>
                    <a:lnTo>
                      <a:pt x="1604" y="309"/>
                    </a:lnTo>
                    <a:lnTo>
                      <a:pt x="1600" y="308"/>
                    </a:lnTo>
                    <a:lnTo>
                      <a:pt x="1586" y="298"/>
                    </a:lnTo>
                    <a:lnTo>
                      <a:pt x="1586" y="298"/>
                    </a:lnTo>
                    <a:lnTo>
                      <a:pt x="1580" y="295"/>
                    </a:lnTo>
                    <a:lnTo>
                      <a:pt x="1576" y="293"/>
                    </a:lnTo>
                    <a:lnTo>
                      <a:pt x="1573" y="293"/>
                    </a:lnTo>
                    <a:lnTo>
                      <a:pt x="1573" y="293"/>
                    </a:lnTo>
                    <a:lnTo>
                      <a:pt x="1569" y="293"/>
                    </a:lnTo>
                    <a:lnTo>
                      <a:pt x="1567" y="295"/>
                    </a:lnTo>
                    <a:lnTo>
                      <a:pt x="1564" y="298"/>
                    </a:lnTo>
                    <a:lnTo>
                      <a:pt x="1564" y="298"/>
                    </a:lnTo>
                    <a:lnTo>
                      <a:pt x="1557" y="298"/>
                    </a:lnTo>
                    <a:lnTo>
                      <a:pt x="1551" y="297"/>
                    </a:lnTo>
                    <a:lnTo>
                      <a:pt x="1538" y="289"/>
                    </a:lnTo>
                    <a:lnTo>
                      <a:pt x="1538" y="289"/>
                    </a:lnTo>
                    <a:lnTo>
                      <a:pt x="1531" y="288"/>
                    </a:lnTo>
                    <a:lnTo>
                      <a:pt x="1526" y="289"/>
                    </a:lnTo>
                    <a:lnTo>
                      <a:pt x="1522" y="293"/>
                    </a:lnTo>
                    <a:lnTo>
                      <a:pt x="1522" y="297"/>
                    </a:lnTo>
                    <a:lnTo>
                      <a:pt x="1522" y="300"/>
                    </a:lnTo>
                    <a:lnTo>
                      <a:pt x="1522" y="300"/>
                    </a:lnTo>
                    <a:lnTo>
                      <a:pt x="1526" y="306"/>
                    </a:lnTo>
                    <a:lnTo>
                      <a:pt x="1529" y="311"/>
                    </a:lnTo>
                    <a:lnTo>
                      <a:pt x="1531" y="315"/>
                    </a:lnTo>
                    <a:lnTo>
                      <a:pt x="1531" y="317"/>
                    </a:lnTo>
                    <a:lnTo>
                      <a:pt x="1529" y="320"/>
                    </a:lnTo>
                    <a:lnTo>
                      <a:pt x="1528" y="324"/>
                    </a:lnTo>
                    <a:lnTo>
                      <a:pt x="1528" y="324"/>
                    </a:lnTo>
                    <a:lnTo>
                      <a:pt x="1524" y="326"/>
                    </a:lnTo>
                    <a:lnTo>
                      <a:pt x="1520" y="326"/>
                    </a:lnTo>
                    <a:lnTo>
                      <a:pt x="1515" y="324"/>
                    </a:lnTo>
                    <a:lnTo>
                      <a:pt x="1510" y="320"/>
                    </a:lnTo>
                    <a:lnTo>
                      <a:pt x="1506" y="315"/>
                    </a:lnTo>
                    <a:lnTo>
                      <a:pt x="1506" y="315"/>
                    </a:lnTo>
                    <a:lnTo>
                      <a:pt x="1500" y="311"/>
                    </a:lnTo>
                    <a:lnTo>
                      <a:pt x="1495" y="309"/>
                    </a:lnTo>
                    <a:lnTo>
                      <a:pt x="1495" y="309"/>
                    </a:lnTo>
                    <a:lnTo>
                      <a:pt x="1490" y="309"/>
                    </a:lnTo>
                    <a:lnTo>
                      <a:pt x="1486" y="309"/>
                    </a:lnTo>
                    <a:lnTo>
                      <a:pt x="1484" y="306"/>
                    </a:lnTo>
                    <a:lnTo>
                      <a:pt x="1484" y="306"/>
                    </a:lnTo>
                    <a:lnTo>
                      <a:pt x="1484" y="302"/>
                    </a:lnTo>
                    <a:lnTo>
                      <a:pt x="1482" y="297"/>
                    </a:lnTo>
                    <a:lnTo>
                      <a:pt x="1482" y="297"/>
                    </a:lnTo>
                    <a:lnTo>
                      <a:pt x="1479" y="295"/>
                    </a:lnTo>
                    <a:lnTo>
                      <a:pt x="1477" y="293"/>
                    </a:lnTo>
                    <a:lnTo>
                      <a:pt x="1470" y="293"/>
                    </a:lnTo>
                    <a:lnTo>
                      <a:pt x="1470" y="293"/>
                    </a:lnTo>
                    <a:lnTo>
                      <a:pt x="1464" y="291"/>
                    </a:lnTo>
                    <a:lnTo>
                      <a:pt x="1462" y="288"/>
                    </a:lnTo>
                    <a:lnTo>
                      <a:pt x="1461" y="284"/>
                    </a:lnTo>
                    <a:lnTo>
                      <a:pt x="1459" y="279"/>
                    </a:lnTo>
                    <a:lnTo>
                      <a:pt x="1459" y="279"/>
                    </a:lnTo>
                    <a:lnTo>
                      <a:pt x="1453" y="277"/>
                    </a:lnTo>
                    <a:lnTo>
                      <a:pt x="1448" y="275"/>
                    </a:lnTo>
                    <a:lnTo>
                      <a:pt x="1434" y="275"/>
                    </a:lnTo>
                    <a:lnTo>
                      <a:pt x="1426" y="275"/>
                    </a:lnTo>
                    <a:lnTo>
                      <a:pt x="1421" y="273"/>
                    </a:lnTo>
                    <a:lnTo>
                      <a:pt x="1417" y="268"/>
                    </a:lnTo>
                    <a:lnTo>
                      <a:pt x="1417" y="260"/>
                    </a:lnTo>
                    <a:lnTo>
                      <a:pt x="1417" y="260"/>
                    </a:lnTo>
                    <a:lnTo>
                      <a:pt x="1419" y="257"/>
                    </a:lnTo>
                    <a:lnTo>
                      <a:pt x="1421" y="255"/>
                    </a:lnTo>
                    <a:lnTo>
                      <a:pt x="1424" y="253"/>
                    </a:lnTo>
                    <a:lnTo>
                      <a:pt x="1430" y="250"/>
                    </a:lnTo>
                    <a:lnTo>
                      <a:pt x="1432" y="248"/>
                    </a:lnTo>
                    <a:lnTo>
                      <a:pt x="1434" y="246"/>
                    </a:lnTo>
                    <a:lnTo>
                      <a:pt x="1434" y="246"/>
                    </a:lnTo>
                    <a:lnTo>
                      <a:pt x="1434" y="241"/>
                    </a:lnTo>
                    <a:lnTo>
                      <a:pt x="1430" y="235"/>
                    </a:lnTo>
                    <a:lnTo>
                      <a:pt x="1424" y="230"/>
                    </a:lnTo>
                    <a:lnTo>
                      <a:pt x="1419" y="226"/>
                    </a:lnTo>
                    <a:lnTo>
                      <a:pt x="1412" y="222"/>
                    </a:lnTo>
                    <a:lnTo>
                      <a:pt x="1403" y="221"/>
                    </a:lnTo>
                    <a:lnTo>
                      <a:pt x="1397" y="221"/>
                    </a:lnTo>
                    <a:lnTo>
                      <a:pt x="1392" y="222"/>
                    </a:lnTo>
                    <a:lnTo>
                      <a:pt x="1392" y="222"/>
                    </a:lnTo>
                    <a:lnTo>
                      <a:pt x="1388" y="224"/>
                    </a:lnTo>
                    <a:lnTo>
                      <a:pt x="1385" y="228"/>
                    </a:lnTo>
                    <a:lnTo>
                      <a:pt x="1383" y="233"/>
                    </a:lnTo>
                    <a:lnTo>
                      <a:pt x="1381" y="237"/>
                    </a:lnTo>
                    <a:lnTo>
                      <a:pt x="1381" y="237"/>
                    </a:lnTo>
                    <a:lnTo>
                      <a:pt x="1383" y="241"/>
                    </a:lnTo>
                    <a:lnTo>
                      <a:pt x="1385" y="242"/>
                    </a:lnTo>
                    <a:lnTo>
                      <a:pt x="1390" y="244"/>
                    </a:lnTo>
                    <a:lnTo>
                      <a:pt x="1395" y="244"/>
                    </a:lnTo>
                    <a:lnTo>
                      <a:pt x="1401" y="248"/>
                    </a:lnTo>
                    <a:lnTo>
                      <a:pt x="1401" y="248"/>
                    </a:lnTo>
                    <a:lnTo>
                      <a:pt x="1405" y="251"/>
                    </a:lnTo>
                    <a:lnTo>
                      <a:pt x="1403" y="257"/>
                    </a:lnTo>
                    <a:lnTo>
                      <a:pt x="1399" y="260"/>
                    </a:lnTo>
                    <a:lnTo>
                      <a:pt x="1394" y="262"/>
                    </a:lnTo>
                    <a:lnTo>
                      <a:pt x="1394" y="262"/>
                    </a:lnTo>
                    <a:lnTo>
                      <a:pt x="1386" y="262"/>
                    </a:lnTo>
                    <a:lnTo>
                      <a:pt x="1381" y="260"/>
                    </a:lnTo>
                    <a:lnTo>
                      <a:pt x="1367" y="255"/>
                    </a:lnTo>
                    <a:lnTo>
                      <a:pt x="1367" y="255"/>
                    </a:lnTo>
                    <a:lnTo>
                      <a:pt x="1356" y="253"/>
                    </a:lnTo>
                    <a:lnTo>
                      <a:pt x="1345" y="255"/>
                    </a:lnTo>
                    <a:lnTo>
                      <a:pt x="1334" y="255"/>
                    </a:lnTo>
                    <a:lnTo>
                      <a:pt x="1325" y="253"/>
                    </a:lnTo>
                    <a:lnTo>
                      <a:pt x="1325" y="253"/>
                    </a:lnTo>
                    <a:lnTo>
                      <a:pt x="1321" y="251"/>
                    </a:lnTo>
                    <a:lnTo>
                      <a:pt x="1319" y="248"/>
                    </a:lnTo>
                    <a:lnTo>
                      <a:pt x="1316" y="242"/>
                    </a:lnTo>
                    <a:lnTo>
                      <a:pt x="1316" y="242"/>
                    </a:lnTo>
                    <a:lnTo>
                      <a:pt x="1310" y="235"/>
                    </a:lnTo>
                    <a:lnTo>
                      <a:pt x="1303" y="232"/>
                    </a:lnTo>
                    <a:lnTo>
                      <a:pt x="1303" y="232"/>
                    </a:lnTo>
                    <a:lnTo>
                      <a:pt x="1292" y="228"/>
                    </a:lnTo>
                    <a:lnTo>
                      <a:pt x="1281" y="226"/>
                    </a:lnTo>
                    <a:lnTo>
                      <a:pt x="1272" y="226"/>
                    </a:lnTo>
                    <a:lnTo>
                      <a:pt x="1262" y="230"/>
                    </a:lnTo>
                    <a:lnTo>
                      <a:pt x="1262" y="230"/>
                    </a:lnTo>
                    <a:lnTo>
                      <a:pt x="1254" y="232"/>
                    </a:lnTo>
                    <a:lnTo>
                      <a:pt x="1251" y="233"/>
                    </a:lnTo>
                    <a:lnTo>
                      <a:pt x="1243" y="244"/>
                    </a:lnTo>
                    <a:lnTo>
                      <a:pt x="1243" y="244"/>
                    </a:lnTo>
                    <a:lnTo>
                      <a:pt x="1240" y="248"/>
                    </a:lnTo>
                    <a:lnTo>
                      <a:pt x="1236" y="250"/>
                    </a:lnTo>
                    <a:lnTo>
                      <a:pt x="1233" y="248"/>
                    </a:lnTo>
                    <a:lnTo>
                      <a:pt x="1229" y="244"/>
                    </a:lnTo>
                    <a:lnTo>
                      <a:pt x="1229" y="244"/>
                    </a:lnTo>
                    <a:lnTo>
                      <a:pt x="1229" y="241"/>
                    </a:lnTo>
                    <a:lnTo>
                      <a:pt x="1229" y="237"/>
                    </a:lnTo>
                    <a:lnTo>
                      <a:pt x="1227" y="233"/>
                    </a:lnTo>
                    <a:lnTo>
                      <a:pt x="1222" y="233"/>
                    </a:lnTo>
                    <a:lnTo>
                      <a:pt x="1222" y="233"/>
                    </a:lnTo>
                    <a:lnTo>
                      <a:pt x="1220" y="235"/>
                    </a:lnTo>
                    <a:lnTo>
                      <a:pt x="1218" y="237"/>
                    </a:lnTo>
                    <a:lnTo>
                      <a:pt x="1214" y="239"/>
                    </a:lnTo>
                    <a:lnTo>
                      <a:pt x="1213" y="239"/>
                    </a:lnTo>
                    <a:lnTo>
                      <a:pt x="1213" y="239"/>
                    </a:lnTo>
                    <a:lnTo>
                      <a:pt x="1209" y="237"/>
                    </a:lnTo>
                    <a:lnTo>
                      <a:pt x="1207" y="235"/>
                    </a:lnTo>
                    <a:lnTo>
                      <a:pt x="1204" y="232"/>
                    </a:lnTo>
                    <a:lnTo>
                      <a:pt x="1204" y="232"/>
                    </a:lnTo>
                    <a:lnTo>
                      <a:pt x="1198" y="230"/>
                    </a:lnTo>
                    <a:lnTo>
                      <a:pt x="1195" y="232"/>
                    </a:lnTo>
                    <a:lnTo>
                      <a:pt x="1189" y="233"/>
                    </a:lnTo>
                    <a:lnTo>
                      <a:pt x="1186" y="237"/>
                    </a:lnTo>
                    <a:lnTo>
                      <a:pt x="1186" y="237"/>
                    </a:lnTo>
                    <a:lnTo>
                      <a:pt x="1184" y="242"/>
                    </a:lnTo>
                    <a:lnTo>
                      <a:pt x="1186" y="246"/>
                    </a:lnTo>
                    <a:lnTo>
                      <a:pt x="1187" y="250"/>
                    </a:lnTo>
                    <a:lnTo>
                      <a:pt x="1187" y="255"/>
                    </a:lnTo>
                    <a:lnTo>
                      <a:pt x="1187" y="255"/>
                    </a:lnTo>
                    <a:lnTo>
                      <a:pt x="1178" y="253"/>
                    </a:lnTo>
                    <a:lnTo>
                      <a:pt x="1173" y="251"/>
                    </a:lnTo>
                    <a:lnTo>
                      <a:pt x="1173" y="251"/>
                    </a:lnTo>
                    <a:lnTo>
                      <a:pt x="1167" y="253"/>
                    </a:lnTo>
                    <a:lnTo>
                      <a:pt x="1164" y="255"/>
                    </a:lnTo>
                    <a:lnTo>
                      <a:pt x="1160" y="259"/>
                    </a:lnTo>
                    <a:lnTo>
                      <a:pt x="1157" y="259"/>
                    </a:lnTo>
                    <a:lnTo>
                      <a:pt x="1157" y="259"/>
                    </a:lnTo>
                    <a:lnTo>
                      <a:pt x="1153" y="259"/>
                    </a:lnTo>
                    <a:lnTo>
                      <a:pt x="1151" y="257"/>
                    </a:lnTo>
                    <a:lnTo>
                      <a:pt x="1149" y="255"/>
                    </a:lnTo>
                    <a:lnTo>
                      <a:pt x="1149" y="253"/>
                    </a:lnTo>
                    <a:lnTo>
                      <a:pt x="1153" y="248"/>
                    </a:lnTo>
                    <a:lnTo>
                      <a:pt x="1157" y="244"/>
                    </a:lnTo>
                    <a:lnTo>
                      <a:pt x="1157" y="244"/>
                    </a:lnTo>
                    <a:lnTo>
                      <a:pt x="1169" y="239"/>
                    </a:lnTo>
                    <a:lnTo>
                      <a:pt x="1173" y="235"/>
                    </a:lnTo>
                    <a:lnTo>
                      <a:pt x="1178" y="230"/>
                    </a:lnTo>
                    <a:lnTo>
                      <a:pt x="1178" y="230"/>
                    </a:lnTo>
                    <a:lnTo>
                      <a:pt x="1189" y="219"/>
                    </a:lnTo>
                    <a:lnTo>
                      <a:pt x="1195" y="213"/>
                    </a:lnTo>
                    <a:lnTo>
                      <a:pt x="1202" y="210"/>
                    </a:lnTo>
                    <a:lnTo>
                      <a:pt x="1202" y="210"/>
                    </a:lnTo>
                    <a:lnTo>
                      <a:pt x="1211" y="208"/>
                    </a:lnTo>
                    <a:lnTo>
                      <a:pt x="1220" y="208"/>
                    </a:lnTo>
                    <a:lnTo>
                      <a:pt x="1229" y="208"/>
                    </a:lnTo>
                    <a:lnTo>
                      <a:pt x="1238" y="204"/>
                    </a:lnTo>
                    <a:lnTo>
                      <a:pt x="1238" y="204"/>
                    </a:lnTo>
                    <a:lnTo>
                      <a:pt x="1247" y="201"/>
                    </a:lnTo>
                    <a:lnTo>
                      <a:pt x="1251" y="195"/>
                    </a:lnTo>
                    <a:lnTo>
                      <a:pt x="1251" y="190"/>
                    </a:lnTo>
                    <a:lnTo>
                      <a:pt x="1247" y="183"/>
                    </a:lnTo>
                    <a:lnTo>
                      <a:pt x="1247" y="183"/>
                    </a:lnTo>
                    <a:lnTo>
                      <a:pt x="1243" y="177"/>
                    </a:lnTo>
                    <a:lnTo>
                      <a:pt x="1242" y="175"/>
                    </a:lnTo>
                    <a:lnTo>
                      <a:pt x="1242" y="172"/>
                    </a:lnTo>
                    <a:lnTo>
                      <a:pt x="1242" y="172"/>
                    </a:lnTo>
                    <a:lnTo>
                      <a:pt x="1243" y="165"/>
                    </a:lnTo>
                    <a:lnTo>
                      <a:pt x="1243" y="161"/>
                    </a:lnTo>
                    <a:lnTo>
                      <a:pt x="1240" y="156"/>
                    </a:lnTo>
                    <a:lnTo>
                      <a:pt x="1240" y="156"/>
                    </a:lnTo>
                    <a:lnTo>
                      <a:pt x="1234" y="154"/>
                    </a:lnTo>
                    <a:lnTo>
                      <a:pt x="1227" y="150"/>
                    </a:lnTo>
                    <a:lnTo>
                      <a:pt x="1227" y="150"/>
                    </a:lnTo>
                    <a:lnTo>
                      <a:pt x="1225" y="146"/>
                    </a:lnTo>
                    <a:lnTo>
                      <a:pt x="1224" y="143"/>
                    </a:lnTo>
                    <a:lnTo>
                      <a:pt x="1222" y="137"/>
                    </a:lnTo>
                    <a:lnTo>
                      <a:pt x="1218" y="134"/>
                    </a:lnTo>
                    <a:lnTo>
                      <a:pt x="1218" y="134"/>
                    </a:lnTo>
                    <a:lnTo>
                      <a:pt x="1214" y="132"/>
                    </a:lnTo>
                    <a:lnTo>
                      <a:pt x="1211" y="132"/>
                    </a:lnTo>
                    <a:lnTo>
                      <a:pt x="1202" y="136"/>
                    </a:lnTo>
                    <a:lnTo>
                      <a:pt x="1202" y="136"/>
                    </a:lnTo>
                    <a:lnTo>
                      <a:pt x="1191" y="136"/>
                    </a:lnTo>
                    <a:lnTo>
                      <a:pt x="1180" y="137"/>
                    </a:lnTo>
                    <a:lnTo>
                      <a:pt x="1180" y="137"/>
                    </a:lnTo>
                    <a:lnTo>
                      <a:pt x="1175" y="139"/>
                    </a:lnTo>
                    <a:lnTo>
                      <a:pt x="1167" y="143"/>
                    </a:lnTo>
                    <a:lnTo>
                      <a:pt x="1167" y="143"/>
                    </a:lnTo>
                    <a:lnTo>
                      <a:pt x="1162" y="143"/>
                    </a:lnTo>
                    <a:lnTo>
                      <a:pt x="1157" y="141"/>
                    </a:lnTo>
                    <a:lnTo>
                      <a:pt x="1146" y="134"/>
                    </a:lnTo>
                    <a:lnTo>
                      <a:pt x="1129" y="116"/>
                    </a:lnTo>
                    <a:lnTo>
                      <a:pt x="1129" y="116"/>
                    </a:lnTo>
                    <a:lnTo>
                      <a:pt x="1122" y="112"/>
                    </a:lnTo>
                    <a:lnTo>
                      <a:pt x="1115" y="108"/>
                    </a:lnTo>
                    <a:lnTo>
                      <a:pt x="1115" y="108"/>
                    </a:lnTo>
                    <a:lnTo>
                      <a:pt x="1108" y="107"/>
                    </a:lnTo>
                    <a:lnTo>
                      <a:pt x="1099" y="107"/>
                    </a:lnTo>
                    <a:lnTo>
                      <a:pt x="1082" y="110"/>
                    </a:lnTo>
                    <a:lnTo>
                      <a:pt x="1082" y="110"/>
                    </a:lnTo>
                    <a:lnTo>
                      <a:pt x="1066" y="116"/>
                    </a:lnTo>
                    <a:lnTo>
                      <a:pt x="1059" y="119"/>
                    </a:lnTo>
                    <a:lnTo>
                      <a:pt x="1057" y="123"/>
                    </a:lnTo>
                    <a:lnTo>
                      <a:pt x="1057" y="128"/>
                    </a:lnTo>
                    <a:lnTo>
                      <a:pt x="1057" y="128"/>
                    </a:lnTo>
                    <a:lnTo>
                      <a:pt x="1055" y="134"/>
                    </a:lnTo>
                    <a:lnTo>
                      <a:pt x="1057" y="139"/>
                    </a:lnTo>
                    <a:lnTo>
                      <a:pt x="1057" y="139"/>
                    </a:lnTo>
                    <a:lnTo>
                      <a:pt x="1061" y="145"/>
                    </a:lnTo>
                    <a:lnTo>
                      <a:pt x="1061" y="146"/>
                    </a:lnTo>
                    <a:lnTo>
                      <a:pt x="1061" y="148"/>
                    </a:lnTo>
                    <a:lnTo>
                      <a:pt x="1061" y="148"/>
                    </a:lnTo>
                    <a:lnTo>
                      <a:pt x="1057" y="150"/>
                    </a:lnTo>
                    <a:lnTo>
                      <a:pt x="1053" y="150"/>
                    </a:lnTo>
                    <a:lnTo>
                      <a:pt x="1044" y="146"/>
                    </a:lnTo>
                    <a:lnTo>
                      <a:pt x="1035" y="143"/>
                    </a:lnTo>
                    <a:lnTo>
                      <a:pt x="1032" y="141"/>
                    </a:lnTo>
                    <a:lnTo>
                      <a:pt x="1026" y="143"/>
                    </a:lnTo>
                    <a:lnTo>
                      <a:pt x="1026" y="143"/>
                    </a:lnTo>
                    <a:lnTo>
                      <a:pt x="1024" y="145"/>
                    </a:lnTo>
                    <a:lnTo>
                      <a:pt x="1023" y="146"/>
                    </a:lnTo>
                    <a:lnTo>
                      <a:pt x="1021" y="152"/>
                    </a:lnTo>
                    <a:lnTo>
                      <a:pt x="1017" y="156"/>
                    </a:lnTo>
                    <a:lnTo>
                      <a:pt x="1015" y="159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03" y="161"/>
                    </a:lnTo>
                    <a:lnTo>
                      <a:pt x="999" y="157"/>
                    </a:lnTo>
                    <a:lnTo>
                      <a:pt x="995" y="154"/>
                    </a:lnTo>
                    <a:lnTo>
                      <a:pt x="992" y="148"/>
                    </a:lnTo>
                    <a:lnTo>
                      <a:pt x="992" y="148"/>
                    </a:lnTo>
                    <a:lnTo>
                      <a:pt x="986" y="148"/>
                    </a:lnTo>
                    <a:lnTo>
                      <a:pt x="983" y="148"/>
                    </a:lnTo>
                    <a:lnTo>
                      <a:pt x="976" y="156"/>
                    </a:lnTo>
                    <a:lnTo>
                      <a:pt x="976" y="156"/>
                    </a:lnTo>
                    <a:lnTo>
                      <a:pt x="972" y="159"/>
                    </a:lnTo>
                    <a:lnTo>
                      <a:pt x="968" y="159"/>
                    </a:lnTo>
                    <a:lnTo>
                      <a:pt x="959" y="159"/>
                    </a:lnTo>
                    <a:lnTo>
                      <a:pt x="950" y="157"/>
                    </a:lnTo>
                    <a:lnTo>
                      <a:pt x="947" y="157"/>
                    </a:lnTo>
                    <a:lnTo>
                      <a:pt x="941" y="159"/>
                    </a:lnTo>
                    <a:lnTo>
                      <a:pt x="941" y="159"/>
                    </a:lnTo>
                    <a:lnTo>
                      <a:pt x="938" y="163"/>
                    </a:lnTo>
                    <a:lnTo>
                      <a:pt x="932" y="165"/>
                    </a:lnTo>
                    <a:lnTo>
                      <a:pt x="932" y="165"/>
                    </a:lnTo>
                    <a:lnTo>
                      <a:pt x="925" y="163"/>
                    </a:lnTo>
                    <a:lnTo>
                      <a:pt x="916" y="161"/>
                    </a:lnTo>
                    <a:lnTo>
                      <a:pt x="916" y="161"/>
                    </a:lnTo>
                    <a:lnTo>
                      <a:pt x="900" y="159"/>
                    </a:lnTo>
                    <a:lnTo>
                      <a:pt x="881" y="161"/>
                    </a:lnTo>
                    <a:lnTo>
                      <a:pt x="863" y="166"/>
                    </a:lnTo>
                    <a:lnTo>
                      <a:pt x="856" y="170"/>
                    </a:lnTo>
                    <a:lnTo>
                      <a:pt x="849" y="174"/>
                    </a:lnTo>
                    <a:lnTo>
                      <a:pt x="849" y="174"/>
                    </a:lnTo>
                    <a:lnTo>
                      <a:pt x="843" y="179"/>
                    </a:lnTo>
                    <a:lnTo>
                      <a:pt x="842" y="184"/>
                    </a:lnTo>
                    <a:lnTo>
                      <a:pt x="840" y="190"/>
                    </a:lnTo>
                    <a:lnTo>
                      <a:pt x="842" y="195"/>
                    </a:lnTo>
                    <a:lnTo>
                      <a:pt x="847" y="208"/>
                    </a:lnTo>
                    <a:lnTo>
                      <a:pt x="854" y="219"/>
                    </a:lnTo>
                    <a:lnTo>
                      <a:pt x="854" y="219"/>
                    </a:lnTo>
                    <a:lnTo>
                      <a:pt x="856" y="224"/>
                    </a:lnTo>
                    <a:lnTo>
                      <a:pt x="858" y="230"/>
                    </a:lnTo>
                    <a:lnTo>
                      <a:pt x="858" y="232"/>
                    </a:lnTo>
                    <a:lnTo>
                      <a:pt x="856" y="233"/>
                    </a:lnTo>
                    <a:lnTo>
                      <a:pt x="854" y="233"/>
                    </a:lnTo>
                    <a:lnTo>
                      <a:pt x="849" y="233"/>
                    </a:lnTo>
                    <a:lnTo>
                      <a:pt x="849" y="233"/>
                    </a:lnTo>
                    <a:lnTo>
                      <a:pt x="847" y="233"/>
                    </a:lnTo>
                    <a:lnTo>
                      <a:pt x="843" y="232"/>
                    </a:lnTo>
                    <a:lnTo>
                      <a:pt x="840" y="226"/>
                    </a:lnTo>
                    <a:lnTo>
                      <a:pt x="836" y="221"/>
                    </a:lnTo>
                    <a:lnTo>
                      <a:pt x="833" y="219"/>
                    </a:lnTo>
                    <a:lnTo>
                      <a:pt x="831" y="217"/>
                    </a:lnTo>
                    <a:lnTo>
                      <a:pt x="831" y="217"/>
                    </a:lnTo>
                    <a:lnTo>
                      <a:pt x="827" y="217"/>
                    </a:lnTo>
                    <a:lnTo>
                      <a:pt x="824" y="219"/>
                    </a:lnTo>
                    <a:lnTo>
                      <a:pt x="818" y="222"/>
                    </a:lnTo>
                    <a:lnTo>
                      <a:pt x="818" y="222"/>
                    </a:lnTo>
                    <a:lnTo>
                      <a:pt x="809" y="226"/>
                    </a:lnTo>
                    <a:lnTo>
                      <a:pt x="798" y="226"/>
                    </a:lnTo>
                    <a:lnTo>
                      <a:pt x="798" y="226"/>
                    </a:lnTo>
                    <a:lnTo>
                      <a:pt x="787" y="224"/>
                    </a:lnTo>
                    <a:lnTo>
                      <a:pt x="782" y="224"/>
                    </a:lnTo>
                    <a:lnTo>
                      <a:pt x="776" y="226"/>
                    </a:lnTo>
                    <a:lnTo>
                      <a:pt x="776" y="226"/>
                    </a:lnTo>
                    <a:lnTo>
                      <a:pt x="771" y="228"/>
                    </a:lnTo>
                    <a:lnTo>
                      <a:pt x="767" y="232"/>
                    </a:lnTo>
                    <a:lnTo>
                      <a:pt x="764" y="237"/>
                    </a:lnTo>
                    <a:lnTo>
                      <a:pt x="760" y="242"/>
                    </a:lnTo>
                    <a:lnTo>
                      <a:pt x="760" y="248"/>
                    </a:lnTo>
                    <a:lnTo>
                      <a:pt x="760" y="253"/>
                    </a:lnTo>
                    <a:lnTo>
                      <a:pt x="760" y="259"/>
                    </a:lnTo>
                    <a:lnTo>
                      <a:pt x="764" y="264"/>
                    </a:lnTo>
                    <a:lnTo>
                      <a:pt x="764" y="264"/>
                    </a:lnTo>
                    <a:lnTo>
                      <a:pt x="769" y="271"/>
                    </a:lnTo>
                    <a:lnTo>
                      <a:pt x="778" y="277"/>
                    </a:lnTo>
                    <a:lnTo>
                      <a:pt x="786" y="282"/>
                    </a:lnTo>
                    <a:lnTo>
                      <a:pt x="789" y="286"/>
                    </a:lnTo>
                    <a:lnTo>
                      <a:pt x="791" y="289"/>
                    </a:lnTo>
                    <a:lnTo>
                      <a:pt x="791" y="289"/>
                    </a:lnTo>
                    <a:lnTo>
                      <a:pt x="793" y="297"/>
                    </a:lnTo>
                    <a:lnTo>
                      <a:pt x="793" y="304"/>
                    </a:lnTo>
                    <a:lnTo>
                      <a:pt x="795" y="320"/>
                    </a:lnTo>
                    <a:lnTo>
                      <a:pt x="795" y="327"/>
                    </a:lnTo>
                    <a:lnTo>
                      <a:pt x="798" y="333"/>
                    </a:lnTo>
                    <a:lnTo>
                      <a:pt x="804" y="338"/>
                    </a:lnTo>
                    <a:lnTo>
                      <a:pt x="811" y="340"/>
                    </a:lnTo>
                    <a:lnTo>
                      <a:pt x="811" y="340"/>
                    </a:lnTo>
                    <a:lnTo>
                      <a:pt x="818" y="344"/>
                    </a:lnTo>
                    <a:lnTo>
                      <a:pt x="822" y="346"/>
                    </a:lnTo>
                    <a:lnTo>
                      <a:pt x="825" y="349"/>
                    </a:lnTo>
                    <a:lnTo>
                      <a:pt x="825" y="349"/>
                    </a:lnTo>
                    <a:lnTo>
                      <a:pt x="827" y="355"/>
                    </a:lnTo>
                    <a:lnTo>
                      <a:pt x="827" y="358"/>
                    </a:lnTo>
                    <a:lnTo>
                      <a:pt x="825" y="360"/>
                    </a:lnTo>
                    <a:lnTo>
                      <a:pt x="822" y="362"/>
                    </a:lnTo>
                    <a:lnTo>
                      <a:pt x="822" y="362"/>
                    </a:lnTo>
                    <a:lnTo>
                      <a:pt x="818" y="362"/>
                    </a:lnTo>
                    <a:lnTo>
                      <a:pt x="814" y="360"/>
                    </a:lnTo>
                    <a:lnTo>
                      <a:pt x="809" y="356"/>
                    </a:lnTo>
                    <a:lnTo>
                      <a:pt x="804" y="351"/>
                    </a:lnTo>
                    <a:lnTo>
                      <a:pt x="796" y="347"/>
                    </a:lnTo>
                    <a:lnTo>
                      <a:pt x="796" y="347"/>
                    </a:lnTo>
                    <a:lnTo>
                      <a:pt x="786" y="344"/>
                    </a:lnTo>
                    <a:lnTo>
                      <a:pt x="778" y="336"/>
                    </a:lnTo>
                    <a:lnTo>
                      <a:pt x="776" y="331"/>
                    </a:lnTo>
                    <a:lnTo>
                      <a:pt x="775" y="327"/>
                    </a:lnTo>
                    <a:lnTo>
                      <a:pt x="773" y="322"/>
                    </a:lnTo>
                    <a:lnTo>
                      <a:pt x="775" y="315"/>
                    </a:lnTo>
                    <a:lnTo>
                      <a:pt x="775" y="315"/>
                    </a:lnTo>
                    <a:lnTo>
                      <a:pt x="776" y="302"/>
                    </a:lnTo>
                    <a:lnTo>
                      <a:pt x="776" y="295"/>
                    </a:lnTo>
                    <a:lnTo>
                      <a:pt x="775" y="291"/>
                    </a:lnTo>
                    <a:lnTo>
                      <a:pt x="773" y="289"/>
                    </a:lnTo>
                    <a:lnTo>
                      <a:pt x="773" y="289"/>
                    </a:lnTo>
                    <a:lnTo>
                      <a:pt x="769" y="288"/>
                    </a:lnTo>
                    <a:lnTo>
                      <a:pt x="766" y="288"/>
                    </a:lnTo>
                    <a:lnTo>
                      <a:pt x="764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57" y="286"/>
                    </a:lnTo>
                    <a:lnTo>
                      <a:pt x="755" y="284"/>
                    </a:lnTo>
                    <a:lnTo>
                      <a:pt x="751" y="279"/>
                    </a:lnTo>
                    <a:lnTo>
                      <a:pt x="751" y="279"/>
                    </a:lnTo>
                    <a:lnTo>
                      <a:pt x="746" y="275"/>
                    </a:lnTo>
                    <a:lnTo>
                      <a:pt x="740" y="273"/>
                    </a:lnTo>
                    <a:lnTo>
                      <a:pt x="729" y="271"/>
                    </a:lnTo>
                    <a:lnTo>
                      <a:pt x="729" y="271"/>
                    </a:lnTo>
                    <a:lnTo>
                      <a:pt x="719" y="271"/>
                    </a:lnTo>
                    <a:lnTo>
                      <a:pt x="715" y="273"/>
                    </a:lnTo>
                    <a:lnTo>
                      <a:pt x="713" y="277"/>
                    </a:lnTo>
                    <a:lnTo>
                      <a:pt x="713" y="277"/>
                    </a:lnTo>
                    <a:lnTo>
                      <a:pt x="713" y="280"/>
                    </a:lnTo>
                    <a:lnTo>
                      <a:pt x="715" y="284"/>
                    </a:lnTo>
                    <a:lnTo>
                      <a:pt x="717" y="288"/>
                    </a:lnTo>
                    <a:lnTo>
                      <a:pt x="717" y="291"/>
                    </a:lnTo>
                    <a:lnTo>
                      <a:pt x="717" y="291"/>
                    </a:lnTo>
                    <a:lnTo>
                      <a:pt x="708" y="291"/>
                    </a:lnTo>
                    <a:lnTo>
                      <a:pt x="708" y="291"/>
                    </a:lnTo>
                    <a:lnTo>
                      <a:pt x="704" y="291"/>
                    </a:lnTo>
                    <a:lnTo>
                      <a:pt x="699" y="289"/>
                    </a:lnTo>
                    <a:lnTo>
                      <a:pt x="695" y="288"/>
                    </a:lnTo>
                    <a:lnTo>
                      <a:pt x="691" y="288"/>
                    </a:lnTo>
                    <a:lnTo>
                      <a:pt x="691" y="288"/>
                    </a:lnTo>
                    <a:lnTo>
                      <a:pt x="688" y="288"/>
                    </a:lnTo>
                    <a:lnTo>
                      <a:pt x="684" y="291"/>
                    </a:lnTo>
                    <a:lnTo>
                      <a:pt x="681" y="297"/>
                    </a:lnTo>
                    <a:lnTo>
                      <a:pt x="681" y="300"/>
                    </a:lnTo>
                    <a:lnTo>
                      <a:pt x="681" y="300"/>
                    </a:lnTo>
                    <a:lnTo>
                      <a:pt x="684" y="304"/>
                    </a:lnTo>
                    <a:lnTo>
                      <a:pt x="690" y="306"/>
                    </a:lnTo>
                    <a:lnTo>
                      <a:pt x="695" y="308"/>
                    </a:lnTo>
                    <a:lnTo>
                      <a:pt x="700" y="309"/>
                    </a:lnTo>
                    <a:lnTo>
                      <a:pt x="700" y="309"/>
                    </a:lnTo>
                    <a:lnTo>
                      <a:pt x="704" y="315"/>
                    </a:lnTo>
                    <a:lnTo>
                      <a:pt x="704" y="317"/>
                    </a:lnTo>
                    <a:lnTo>
                      <a:pt x="704" y="318"/>
                    </a:lnTo>
                    <a:lnTo>
                      <a:pt x="699" y="318"/>
                    </a:lnTo>
                    <a:lnTo>
                      <a:pt x="691" y="318"/>
                    </a:lnTo>
                    <a:lnTo>
                      <a:pt x="691" y="318"/>
                    </a:lnTo>
                    <a:lnTo>
                      <a:pt x="686" y="317"/>
                    </a:lnTo>
                    <a:lnTo>
                      <a:pt x="679" y="318"/>
                    </a:lnTo>
                    <a:lnTo>
                      <a:pt x="673" y="318"/>
                    </a:lnTo>
                    <a:lnTo>
                      <a:pt x="668" y="317"/>
                    </a:lnTo>
                    <a:lnTo>
                      <a:pt x="668" y="317"/>
                    </a:lnTo>
                    <a:lnTo>
                      <a:pt x="666" y="315"/>
                    </a:lnTo>
                    <a:lnTo>
                      <a:pt x="664" y="311"/>
                    </a:lnTo>
                    <a:lnTo>
                      <a:pt x="664" y="304"/>
                    </a:lnTo>
                    <a:lnTo>
                      <a:pt x="668" y="286"/>
                    </a:lnTo>
                    <a:lnTo>
                      <a:pt x="670" y="277"/>
                    </a:lnTo>
                    <a:lnTo>
                      <a:pt x="670" y="270"/>
                    </a:lnTo>
                    <a:lnTo>
                      <a:pt x="668" y="264"/>
                    </a:lnTo>
                    <a:lnTo>
                      <a:pt x="666" y="262"/>
                    </a:lnTo>
                    <a:lnTo>
                      <a:pt x="662" y="260"/>
                    </a:lnTo>
                    <a:lnTo>
                      <a:pt x="662" y="260"/>
                    </a:lnTo>
                    <a:lnTo>
                      <a:pt x="659" y="262"/>
                    </a:lnTo>
                    <a:lnTo>
                      <a:pt x="657" y="264"/>
                    </a:lnTo>
                    <a:lnTo>
                      <a:pt x="653" y="270"/>
                    </a:lnTo>
                    <a:lnTo>
                      <a:pt x="653" y="282"/>
                    </a:lnTo>
                    <a:lnTo>
                      <a:pt x="653" y="282"/>
                    </a:lnTo>
                    <a:lnTo>
                      <a:pt x="652" y="291"/>
                    </a:lnTo>
                    <a:lnTo>
                      <a:pt x="650" y="297"/>
                    </a:lnTo>
                    <a:lnTo>
                      <a:pt x="646" y="304"/>
                    </a:lnTo>
                    <a:lnTo>
                      <a:pt x="643" y="311"/>
                    </a:lnTo>
                    <a:lnTo>
                      <a:pt x="643" y="311"/>
                    </a:lnTo>
                    <a:lnTo>
                      <a:pt x="643" y="317"/>
                    </a:lnTo>
                    <a:lnTo>
                      <a:pt x="644" y="322"/>
                    </a:lnTo>
                    <a:lnTo>
                      <a:pt x="646" y="327"/>
                    </a:lnTo>
                    <a:lnTo>
                      <a:pt x="650" y="333"/>
                    </a:lnTo>
                    <a:lnTo>
                      <a:pt x="650" y="333"/>
                    </a:lnTo>
                    <a:lnTo>
                      <a:pt x="650" y="338"/>
                    </a:lnTo>
                    <a:lnTo>
                      <a:pt x="648" y="344"/>
                    </a:lnTo>
                    <a:lnTo>
                      <a:pt x="648" y="349"/>
                    </a:lnTo>
                    <a:lnTo>
                      <a:pt x="650" y="355"/>
                    </a:lnTo>
                    <a:lnTo>
                      <a:pt x="650" y="355"/>
                    </a:lnTo>
                    <a:lnTo>
                      <a:pt x="657" y="358"/>
                    </a:lnTo>
                    <a:lnTo>
                      <a:pt x="662" y="360"/>
                    </a:lnTo>
                    <a:lnTo>
                      <a:pt x="677" y="360"/>
                    </a:lnTo>
                    <a:lnTo>
                      <a:pt x="677" y="360"/>
                    </a:lnTo>
                    <a:lnTo>
                      <a:pt x="684" y="362"/>
                    </a:lnTo>
                    <a:lnTo>
                      <a:pt x="691" y="367"/>
                    </a:lnTo>
                    <a:lnTo>
                      <a:pt x="700" y="374"/>
                    </a:lnTo>
                    <a:lnTo>
                      <a:pt x="709" y="384"/>
                    </a:lnTo>
                    <a:lnTo>
                      <a:pt x="719" y="393"/>
                    </a:lnTo>
                    <a:lnTo>
                      <a:pt x="722" y="402"/>
                    </a:lnTo>
                    <a:lnTo>
                      <a:pt x="722" y="407"/>
                    </a:lnTo>
                    <a:lnTo>
                      <a:pt x="722" y="411"/>
                    </a:lnTo>
                    <a:lnTo>
                      <a:pt x="720" y="414"/>
                    </a:lnTo>
                    <a:lnTo>
                      <a:pt x="717" y="416"/>
                    </a:lnTo>
                    <a:lnTo>
                      <a:pt x="717" y="416"/>
                    </a:lnTo>
                    <a:lnTo>
                      <a:pt x="713" y="418"/>
                    </a:lnTo>
                    <a:lnTo>
                      <a:pt x="711" y="418"/>
                    </a:lnTo>
                    <a:lnTo>
                      <a:pt x="706" y="414"/>
                    </a:lnTo>
                    <a:lnTo>
                      <a:pt x="702" y="409"/>
                    </a:lnTo>
                    <a:lnTo>
                      <a:pt x="700" y="403"/>
                    </a:lnTo>
                    <a:lnTo>
                      <a:pt x="700" y="403"/>
                    </a:lnTo>
                    <a:lnTo>
                      <a:pt x="697" y="396"/>
                    </a:lnTo>
                    <a:lnTo>
                      <a:pt x="693" y="389"/>
                    </a:lnTo>
                    <a:lnTo>
                      <a:pt x="690" y="384"/>
                    </a:lnTo>
                    <a:lnTo>
                      <a:pt x="682" y="380"/>
                    </a:lnTo>
                    <a:lnTo>
                      <a:pt x="682" y="380"/>
                    </a:lnTo>
                    <a:lnTo>
                      <a:pt x="677" y="378"/>
                    </a:lnTo>
                    <a:lnTo>
                      <a:pt x="671" y="380"/>
                    </a:lnTo>
                    <a:lnTo>
                      <a:pt x="666" y="382"/>
                    </a:lnTo>
                    <a:lnTo>
                      <a:pt x="662" y="387"/>
                    </a:lnTo>
                    <a:lnTo>
                      <a:pt x="662" y="387"/>
                    </a:lnTo>
                    <a:lnTo>
                      <a:pt x="661" y="393"/>
                    </a:lnTo>
                    <a:lnTo>
                      <a:pt x="661" y="398"/>
                    </a:lnTo>
                    <a:lnTo>
                      <a:pt x="661" y="411"/>
                    </a:lnTo>
                    <a:lnTo>
                      <a:pt x="661" y="411"/>
                    </a:lnTo>
                    <a:lnTo>
                      <a:pt x="661" y="414"/>
                    </a:lnTo>
                    <a:lnTo>
                      <a:pt x="659" y="420"/>
                    </a:lnTo>
                    <a:lnTo>
                      <a:pt x="652" y="427"/>
                    </a:lnTo>
                    <a:lnTo>
                      <a:pt x="646" y="432"/>
                    </a:lnTo>
                    <a:lnTo>
                      <a:pt x="641" y="441"/>
                    </a:lnTo>
                    <a:lnTo>
                      <a:pt x="641" y="441"/>
                    </a:lnTo>
                    <a:lnTo>
                      <a:pt x="637" y="449"/>
                    </a:lnTo>
                    <a:lnTo>
                      <a:pt x="637" y="452"/>
                    </a:lnTo>
                    <a:lnTo>
                      <a:pt x="633" y="454"/>
                    </a:lnTo>
                    <a:lnTo>
                      <a:pt x="633" y="454"/>
                    </a:lnTo>
                    <a:lnTo>
                      <a:pt x="628" y="458"/>
                    </a:lnTo>
                    <a:lnTo>
                      <a:pt x="621" y="459"/>
                    </a:lnTo>
                    <a:lnTo>
                      <a:pt x="621" y="459"/>
                    </a:lnTo>
                    <a:lnTo>
                      <a:pt x="615" y="459"/>
                    </a:lnTo>
                    <a:lnTo>
                      <a:pt x="608" y="458"/>
                    </a:lnTo>
                    <a:lnTo>
                      <a:pt x="603" y="456"/>
                    </a:lnTo>
                    <a:lnTo>
                      <a:pt x="599" y="450"/>
                    </a:lnTo>
                    <a:lnTo>
                      <a:pt x="599" y="450"/>
                    </a:lnTo>
                    <a:lnTo>
                      <a:pt x="599" y="447"/>
                    </a:lnTo>
                    <a:lnTo>
                      <a:pt x="603" y="441"/>
                    </a:lnTo>
                    <a:lnTo>
                      <a:pt x="610" y="434"/>
                    </a:lnTo>
                    <a:lnTo>
                      <a:pt x="610" y="434"/>
                    </a:lnTo>
                    <a:lnTo>
                      <a:pt x="617" y="425"/>
                    </a:lnTo>
                    <a:lnTo>
                      <a:pt x="624" y="418"/>
                    </a:lnTo>
                    <a:lnTo>
                      <a:pt x="628" y="409"/>
                    </a:lnTo>
                    <a:lnTo>
                      <a:pt x="630" y="398"/>
                    </a:lnTo>
                    <a:lnTo>
                      <a:pt x="630" y="398"/>
                    </a:lnTo>
                    <a:lnTo>
                      <a:pt x="626" y="382"/>
                    </a:lnTo>
                    <a:lnTo>
                      <a:pt x="624" y="367"/>
                    </a:lnTo>
                    <a:lnTo>
                      <a:pt x="624" y="367"/>
                    </a:lnTo>
                    <a:lnTo>
                      <a:pt x="624" y="358"/>
                    </a:lnTo>
                    <a:lnTo>
                      <a:pt x="626" y="347"/>
                    </a:lnTo>
                    <a:lnTo>
                      <a:pt x="628" y="338"/>
                    </a:lnTo>
                    <a:lnTo>
                      <a:pt x="628" y="327"/>
                    </a:lnTo>
                    <a:lnTo>
                      <a:pt x="628" y="327"/>
                    </a:lnTo>
                    <a:lnTo>
                      <a:pt x="623" y="320"/>
                    </a:lnTo>
                    <a:lnTo>
                      <a:pt x="621" y="315"/>
                    </a:lnTo>
                    <a:lnTo>
                      <a:pt x="621" y="311"/>
                    </a:lnTo>
                    <a:lnTo>
                      <a:pt x="621" y="311"/>
                    </a:lnTo>
                    <a:lnTo>
                      <a:pt x="624" y="306"/>
                    </a:lnTo>
                    <a:lnTo>
                      <a:pt x="624" y="306"/>
                    </a:lnTo>
                    <a:lnTo>
                      <a:pt x="628" y="291"/>
                    </a:lnTo>
                    <a:lnTo>
                      <a:pt x="628" y="291"/>
                    </a:lnTo>
                    <a:lnTo>
                      <a:pt x="630" y="277"/>
                    </a:lnTo>
                    <a:lnTo>
                      <a:pt x="630" y="270"/>
                    </a:lnTo>
                    <a:lnTo>
                      <a:pt x="626" y="262"/>
                    </a:lnTo>
                    <a:lnTo>
                      <a:pt x="626" y="262"/>
                    </a:lnTo>
                    <a:lnTo>
                      <a:pt x="623" y="257"/>
                    </a:lnTo>
                    <a:lnTo>
                      <a:pt x="617" y="253"/>
                    </a:lnTo>
                    <a:lnTo>
                      <a:pt x="610" y="251"/>
                    </a:lnTo>
                    <a:lnTo>
                      <a:pt x="603" y="250"/>
                    </a:lnTo>
                    <a:lnTo>
                      <a:pt x="595" y="248"/>
                    </a:lnTo>
                    <a:lnTo>
                      <a:pt x="588" y="250"/>
                    </a:lnTo>
                    <a:lnTo>
                      <a:pt x="581" y="251"/>
                    </a:lnTo>
                    <a:lnTo>
                      <a:pt x="574" y="253"/>
                    </a:lnTo>
                    <a:lnTo>
                      <a:pt x="574" y="253"/>
                    </a:lnTo>
                    <a:lnTo>
                      <a:pt x="570" y="257"/>
                    </a:lnTo>
                    <a:lnTo>
                      <a:pt x="567" y="260"/>
                    </a:lnTo>
                    <a:lnTo>
                      <a:pt x="565" y="266"/>
                    </a:lnTo>
                    <a:lnTo>
                      <a:pt x="563" y="271"/>
                    </a:lnTo>
                    <a:lnTo>
                      <a:pt x="563" y="282"/>
                    </a:lnTo>
                    <a:lnTo>
                      <a:pt x="563" y="293"/>
                    </a:lnTo>
                    <a:lnTo>
                      <a:pt x="563" y="293"/>
                    </a:lnTo>
                    <a:lnTo>
                      <a:pt x="557" y="293"/>
                    </a:lnTo>
                    <a:lnTo>
                      <a:pt x="552" y="295"/>
                    </a:lnTo>
                    <a:lnTo>
                      <a:pt x="548" y="295"/>
                    </a:lnTo>
                    <a:lnTo>
                      <a:pt x="543" y="298"/>
                    </a:lnTo>
                    <a:lnTo>
                      <a:pt x="543" y="298"/>
                    </a:lnTo>
                    <a:lnTo>
                      <a:pt x="541" y="304"/>
                    </a:lnTo>
                    <a:lnTo>
                      <a:pt x="539" y="309"/>
                    </a:lnTo>
                    <a:lnTo>
                      <a:pt x="541" y="315"/>
                    </a:lnTo>
                    <a:lnTo>
                      <a:pt x="545" y="322"/>
                    </a:lnTo>
                    <a:lnTo>
                      <a:pt x="545" y="322"/>
                    </a:lnTo>
                    <a:lnTo>
                      <a:pt x="547" y="329"/>
                    </a:lnTo>
                    <a:lnTo>
                      <a:pt x="548" y="338"/>
                    </a:lnTo>
                    <a:lnTo>
                      <a:pt x="548" y="338"/>
                    </a:lnTo>
                    <a:lnTo>
                      <a:pt x="550" y="346"/>
                    </a:lnTo>
                    <a:lnTo>
                      <a:pt x="554" y="351"/>
                    </a:lnTo>
                    <a:lnTo>
                      <a:pt x="559" y="355"/>
                    </a:lnTo>
                    <a:lnTo>
                      <a:pt x="563" y="360"/>
                    </a:lnTo>
                    <a:lnTo>
                      <a:pt x="563" y="360"/>
                    </a:lnTo>
                    <a:lnTo>
                      <a:pt x="565" y="365"/>
                    </a:lnTo>
                    <a:lnTo>
                      <a:pt x="565" y="373"/>
                    </a:lnTo>
                    <a:lnTo>
                      <a:pt x="565" y="378"/>
                    </a:lnTo>
                    <a:lnTo>
                      <a:pt x="561" y="384"/>
                    </a:lnTo>
                    <a:lnTo>
                      <a:pt x="561" y="384"/>
                    </a:lnTo>
                    <a:lnTo>
                      <a:pt x="557" y="385"/>
                    </a:lnTo>
                    <a:lnTo>
                      <a:pt x="552" y="385"/>
                    </a:lnTo>
                    <a:lnTo>
                      <a:pt x="543" y="384"/>
                    </a:lnTo>
                    <a:lnTo>
                      <a:pt x="543" y="384"/>
                    </a:lnTo>
                    <a:lnTo>
                      <a:pt x="534" y="380"/>
                    </a:lnTo>
                    <a:lnTo>
                      <a:pt x="534" y="380"/>
                    </a:lnTo>
                    <a:lnTo>
                      <a:pt x="532" y="391"/>
                    </a:lnTo>
                    <a:lnTo>
                      <a:pt x="525" y="398"/>
                    </a:lnTo>
                    <a:lnTo>
                      <a:pt x="514" y="405"/>
                    </a:lnTo>
                    <a:lnTo>
                      <a:pt x="500" y="412"/>
                    </a:lnTo>
                    <a:lnTo>
                      <a:pt x="500" y="412"/>
                    </a:lnTo>
                    <a:lnTo>
                      <a:pt x="472" y="420"/>
                    </a:lnTo>
                    <a:lnTo>
                      <a:pt x="462" y="425"/>
                    </a:lnTo>
                    <a:lnTo>
                      <a:pt x="451" y="431"/>
                    </a:lnTo>
                    <a:lnTo>
                      <a:pt x="443" y="440"/>
                    </a:lnTo>
                    <a:lnTo>
                      <a:pt x="438" y="449"/>
                    </a:lnTo>
                    <a:lnTo>
                      <a:pt x="436" y="461"/>
                    </a:lnTo>
                    <a:lnTo>
                      <a:pt x="440" y="474"/>
                    </a:lnTo>
                    <a:lnTo>
                      <a:pt x="440" y="474"/>
                    </a:lnTo>
                    <a:lnTo>
                      <a:pt x="445" y="497"/>
                    </a:lnTo>
                    <a:lnTo>
                      <a:pt x="451" y="521"/>
                    </a:lnTo>
                    <a:lnTo>
                      <a:pt x="452" y="545"/>
                    </a:lnTo>
                    <a:lnTo>
                      <a:pt x="452" y="568"/>
                    </a:lnTo>
                    <a:lnTo>
                      <a:pt x="452" y="568"/>
                    </a:lnTo>
                    <a:lnTo>
                      <a:pt x="449" y="601"/>
                    </a:lnTo>
                    <a:lnTo>
                      <a:pt x="449" y="615"/>
                    </a:lnTo>
                    <a:lnTo>
                      <a:pt x="451" y="633"/>
                    </a:lnTo>
                    <a:lnTo>
                      <a:pt x="451" y="633"/>
                    </a:lnTo>
                    <a:lnTo>
                      <a:pt x="449" y="637"/>
                    </a:lnTo>
                    <a:lnTo>
                      <a:pt x="447" y="640"/>
                    </a:lnTo>
                    <a:lnTo>
                      <a:pt x="445" y="644"/>
                    </a:lnTo>
                    <a:lnTo>
                      <a:pt x="447" y="649"/>
                    </a:lnTo>
                    <a:lnTo>
                      <a:pt x="447" y="649"/>
                    </a:lnTo>
                    <a:lnTo>
                      <a:pt x="451" y="653"/>
                    </a:lnTo>
                    <a:lnTo>
                      <a:pt x="458" y="655"/>
                    </a:lnTo>
                    <a:lnTo>
                      <a:pt x="463" y="657"/>
                    </a:lnTo>
                    <a:lnTo>
                      <a:pt x="465" y="659"/>
                    </a:lnTo>
                    <a:lnTo>
                      <a:pt x="467" y="662"/>
                    </a:lnTo>
                    <a:lnTo>
                      <a:pt x="467" y="662"/>
                    </a:lnTo>
                    <a:lnTo>
                      <a:pt x="469" y="668"/>
                    </a:lnTo>
                    <a:lnTo>
                      <a:pt x="467" y="673"/>
                    </a:lnTo>
                    <a:lnTo>
                      <a:pt x="463" y="678"/>
                    </a:lnTo>
                    <a:lnTo>
                      <a:pt x="460" y="686"/>
                    </a:lnTo>
                    <a:lnTo>
                      <a:pt x="449" y="697"/>
                    </a:lnTo>
                    <a:lnTo>
                      <a:pt x="440" y="704"/>
                    </a:lnTo>
                    <a:lnTo>
                      <a:pt x="440" y="704"/>
                    </a:lnTo>
                    <a:lnTo>
                      <a:pt x="433" y="706"/>
                    </a:lnTo>
                    <a:lnTo>
                      <a:pt x="425" y="707"/>
                    </a:lnTo>
                    <a:lnTo>
                      <a:pt x="418" y="709"/>
                    </a:lnTo>
                    <a:lnTo>
                      <a:pt x="416" y="711"/>
                    </a:lnTo>
                    <a:lnTo>
                      <a:pt x="416" y="715"/>
                    </a:lnTo>
                    <a:lnTo>
                      <a:pt x="422" y="729"/>
                    </a:lnTo>
                    <a:lnTo>
                      <a:pt x="422" y="729"/>
                    </a:lnTo>
                    <a:lnTo>
                      <a:pt x="425" y="740"/>
                    </a:lnTo>
                    <a:lnTo>
                      <a:pt x="431" y="753"/>
                    </a:lnTo>
                    <a:lnTo>
                      <a:pt x="434" y="758"/>
                    </a:lnTo>
                    <a:lnTo>
                      <a:pt x="438" y="762"/>
                    </a:lnTo>
                    <a:lnTo>
                      <a:pt x="443" y="762"/>
                    </a:lnTo>
                    <a:lnTo>
                      <a:pt x="451" y="762"/>
                    </a:lnTo>
                    <a:lnTo>
                      <a:pt x="451" y="762"/>
                    </a:lnTo>
                    <a:lnTo>
                      <a:pt x="454" y="758"/>
                    </a:lnTo>
                    <a:lnTo>
                      <a:pt x="456" y="753"/>
                    </a:lnTo>
                    <a:lnTo>
                      <a:pt x="460" y="744"/>
                    </a:lnTo>
                    <a:lnTo>
                      <a:pt x="462" y="738"/>
                    </a:lnTo>
                    <a:lnTo>
                      <a:pt x="465" y="735"/>
                    </a:lnTo>
                    <a:lnTo>
                      <a:pt x="471" y="731"/>
                    </a:lnTo>
                    <a:lnTo>
                      <a:pt x="478" y="731"/>
                    </a:lnTo>
                    <a:lnTo>
                      <a:pt x="478" y="731"/>
                    </a:lnTo>
                    <a:lnTo>
                      <a:pt x="483" y="733"/>
                    </a:lnTo>
                    <a:lnTo>
                      <a:pt x="489" y="735"/>
                    </a:lnTo>
                    <a:lnTo>
                      <a:pt x="490" y="738"/>
                    </a:lnTo>
                    <a:lnTo>
                      <a:pt x="490" y="742"/>
                    </a:lnTo>
                    <a:lnTo>
                      <a:pt x="490" y="753"/>
                    </a:lnTo>
                    <a:lnTo>
                      <a:pt x="489" y="762"/>
                    </a:lnTo>
                    <a:lnTo>
                      <a:pt x="489" y="762"/>
                    </a:lnTo>
                    <a:lnTo>
                      <a:pt x="483" y="782"/>
                    </a:lnTo>
                    <a:lnTo>
                      <a:pt x="481" y="792"/>
                    </a:lnTo>
                    <a:lnTo>
                      <a:pt x="481" y="801"/>
                    </a:lnTo>
                    <a:lnTo>
                      <a:pt x="481" y="801"/>
                    </a:lnTo>
                    <a:lnTo>
                      <a:pt x="483" y="805"/>
                    </a:lnTo>
                    <a:lnTo>
                      <a:pt x="485" y="807"/>
                    </a:lnTo>
                    <a:lnTo>
                      <a:pt x="492" y="809"/>
                    </a:lnTo>
                    <a:lnTo>
                      <a:pt x="494" y="811"/>
                    </a:lnTo>
                    <a:lnTo>
                      <a:pt x="496" y="812"/>
                    </a:lnTo>
                    <a:lnTo>
                      <a:pt x="496" y="814"/>
                    </a:lnTo>
                    <a:lnTo>
                      <a:pt x="494" y="820"/>
                    </a:lnTo>
                    <a:lnTo>
                      <a:pt x="494" y="820"/>
                    </a:lnTo>
                    <a:lnTo>
                      <a:pt x="490" y="821"/>
                    </a:lnTo>
                    <a:lnTo>
                      <a:pt x="485" y="823"/>
                    </a:lnTo>
                    <a:lnTo>
                      <a:pt x="478" y="825"/>
                    </a:lnTo>
                    <a:lnTo>
                      <a:pt x="474" y="829"/>
                    </a:lnTo>
                    <a:lnTo>
                      <a:pt x="474" y="829"/>
                    </a:lnTo>
                    <a:lnTo>
                      <a:pt x="469" y="834"/>
                    </a:lnTo>
                    <a:lnTo>
                      <a:pt x="465" y="839"/>
                    </a:lnTo>
                    <a:lnTo>
                      <a:pt x="462" y="849"/>
                    </a:lnTo>
                    <a:lnTo>
                      <a:pt x="458" y="850"/>
                    </a:lnTo>
                    <a:lnTo>
                      <a:pt x="452" y="850"/>
                    </a:lnTo>
                    <a:lnTo>
                      <a:pt x="447" y="849"/>
                    </a:lnTo>
                    <a:lnTo>
                      <a:pt x="436" y="843"/>
                    </a:lnTo>
                    <a:lnTo>
                      <a:pt x="436" y="843"/>
                    </a:lnTo>
                    <a:lnTo>
                      <a:pt x="424" y="834"/>
                    </a:lnTo>
                    <a:lnTo>
                      <a:pt x="413" y="823"/>
                    </a:lnTo>
                    <a:lnTo>
                      <a:pt x="400" y="814"/>
                    </a:lnTo>
                    <a:lnTo>
                      <a:pt x="395" y="811"/>
                    </a:lnTo>
                    <a:lnTo>
                      <a:pt x="387" y="807"/>
                    </a:lnTo>
                    <a:lnTo>
                      <a:pt x="387" y="807"/>
                    </a:lnTo>
                    <a:lnTo>
                      <a:pt x="380" y="807"/>
                    </a:lnTo>
                    <a:lnTo>
                      <a:pt x="375" y="807"/>
                    </a:lnTo>
                    <a:lnTo>
                      <a:pt x="362" y="807"/>
                    </a:lnTo>
                    <a:lnTo>
                      <a:pt x="347" y="809"/>
                    </a:lnTo>
                    <a:lnTo>
                      <a:pt x="342" y="809"/>
                    </a:lnTo>
                    <a:lnTo>
                      <a:pt x="333" y="807"/>
                    </a:lnTo>
                    <a:lnTo>
                      <a:pt x="333" y="807"/>
                    </a:lnTo>
                    <a:lnTo>
                      <a:pt x="320" y="803"/>
                    </a:lnTo>
                    <a:lnTo>
                      <a:pt x="309" y="801"/>
                    </a:lnTo>
                    <a:lnTo>
                      <a:pt x="306" y="801"/>
                    </a:lnTo>
                    <a:lnTo>
                      <a:pt x="302" y="803"/>
                    </a:lnTo>
                    <a:lnTo>
                      <a:pt x="299" y="807"/>
                    </a:lnTo>
                    <a:lnTo>
                      <a:pt x="295" y="814"/>
                    </a:lnTo>
                    <a:lnTo>
                      <a:pt x="295" y="814"/>
                    </a:lnTo>
                    <a:lnTo>
                      <a:pt x="293" y="825"/>
                    </a:lnTo>
                    <a:lnTo>
                      <a:pt x="293" y="834"/>
                    </a:lnTo>
                    <a:lnTo>
                      <a:pt x="300" y="852"/>
                    </a:lnTo>
                    <a:lnTo>
                      <a:pt x="300" y="852"/>
                    </a:lnTo>
                    <a:lnTo>
                      <a:pt x="300" y="863"/>
                    </a:lnTo>
                    <a:lnTo>
                      <a:pt x="299" y="872"/>
                    </a:lnTo>
                    <a:lnTo>
                      <a:pt x="299" y="883"/>
                    </a:lnTo>
                    <a:lnTo>
                      <a:pt x="299" y="892"/>
                    </a:lnTo>
                    <a:lnTo>
                      <a:pt x="299" y="892"/>
                    </a:lnTo>
                    <a:lnTo>
                      <a:pt x="302" y="901"/>
                    </a:lnTo>
                    <a:lnTo>
                      <a:pt x="306" y="910"/>
                    </a:lnTo>
                    <a:lnTo>
                      <a:pt x="309" y="917"/>
                    </a:lnTo>
                    <a:lnTo>
                      <a:pt x="311" y="928"/>
                    </a:lnTo>
                    <a:lnTo>
                      <a:pt x="311" y="928"/>
                    </a:lnTo>
                    <a:lnTo>
                      <a:pt x="309" y="943"/>
                    </a:lnTo>
                    <a:lnTo>
                      <a:pt x="309" y="959"/>
                    </a:lnTo>
                    <a:lnTo>
                      <a:pt x="309" y="959"/>
                    </a:lnTo>
                    <a:lnTo>
                      <a:pt x="320" y="964"/>
                    </a:lnTo>
                    <a:lnTo>
                      <a:pt x="331" y="973"/>
                    </a:lnTo>
                    <a:lnTo>
                      <a:pt x="340" y="984"/>
                    </a:lnTo>
                    <a:lnTo>
                      <a:pt x="349" y="993"/>
                    </a:lnTo>
                    <a:lnTo>
                      <a:pt x="353" y="999"/>
                    </a:lnTo>
                    <a:lnTo>
                      <a:pt x="353" y="999"/>
                    </a:lnTo>
                    <a:lnTo>
                      <a:pt x="349" y="1002"/>
                    </a:lnTo>
                    <a:lnTo>
                      <a:pt x="346" y="1004"/>
                    </a:lnTo>
                    <a:lnTo>
                      <a:pt x="340" y="1004"/>
                    </a:lnTo>
                    <a:lnTo>
                      <a:pt x="333" y="1004"/>
                    </a:lnTo>
                    <a:lnTo>
                      <a:pt x="319" y="1002"/>
                    </a:lnTo>
                    <a:lnTo>
                      <a:pt x="313" y="1001"/>
                    </a:lnTo>
                    <a:lnTo>
                      <a:pt x="308" y="1002"/>
                    </a:lnTo>
                    <a:lnTo>
                      <a:pt x="308" y="1002"/>
                    </a:lnTo>
                    <a:lnTo>
                      <a:pt x="300" y="1006"/>
                    </a:lnTo>
                    <a:lnTo>
                      <a:pt x="295" y="1013"/>
                    </a:lnTo>
                    <a:lnTo>
                      <a:pt x="291" y="1022"/>
                    </a:lnTo>
                    <a:lnTo>
                      <a:pt x="291" y="1029"/>
                    </a:lnTo>
                    <a:lnTo>
                      <a:pt x="291" y="1029"/>
                    </a:lnTo>
                    <a:lnTo>
                      <a:pt x="290" y="1037"/>
                    </a:lnTo>
                    <a:lnTo>
                      <a:pt x="291" y="1040"/>
                    </a:lnTo>
                    <a:lnTo>
                      <a:pt x="293" y="1044"/>
                    </a:lnTo>
                    <a:lnTo>
                      <a:pt x="297" y="1048"/>
                    </a:lnTo>
                    <a:lnTo>
                      <a:pt x="306" y="1051"/>
                    </a:lnTo>
                    <a:lnTo>
                      <a:pt x="319" y="1053"/>
                    </a:lnTo>
                    <a:lnTo>
                      <a:pt x="319" y="1053"/>
                    </a:lnTo>
                    <a:lnTo>
                      <a:pt x="331" y="1058"/>
                    </a:lnTo>
                    <a:lnTo>
                      <a:pt x="340" y="1064"/>
                    </a:lnTo>
                    <a:lnTo>
                      <a:pt x="355" y="1080"/>
                    </a:lnTo>
                    <a:lnTo>
                      <a:pt x="355" y="1080"/>
                    </a:lnTo>
                    <a:lnTo>
                      <a:pt x="360" y="1073"/>
                    </a:lnTo>
                    <a:lnTo>
                      <a:pt x="364" y="1066"/>
                    </a:lnTo>
                    <a:lnTo>
                      <a:pt x="367" y="1064"/>
                    </a:lnTo>
                    <a:lnTo>
                      <a:pt x="369" y="1064"/>
                    </a:lnTo>
                    <a:lnTo>
                      <a:pt x="373" y="1064"/>
                    </a:lnTo>
                    <a:lnTo>
                      <a:pt x="378" y="1069"/>
                    </a:lnTo>
                    <a:lnTo>
                      <a:pt x="378" y="1069"/>
                    </a:lnTo>
                    <a:lnTo>
                      <a:pt x="380" y="1073"/>
                    </a:lnTo>
                    <a:lnTo>
                      <a:pt x="382" y="1078"/>
                    </a:lnTo>
                    <a:lnTo>
                      <a:pt x="386" y="1089"/>
                    </a:lnTo>
                    <a:lnTo>
                      <a:pt x="386" y="1089"/>
                    </a:lnTo>
                    <a:lnTo>
                      <a:pt x="389" y="1096"/>
                    </a:lnTo>
                    <a:lnTo>
                      <a:pt x="395" y="1104"/>
                    </a:lnTo>
                    <a:lnTo>
                      <a:pt x="396" y="1107"/>
                    </a:lnTo>
                    <a:lnTo>
                      <a:pt x="396" y="1111"/>
                    </a:lnTo>
                    <a:lnTo>
                      <a:pt x="395" y="1115"/>
                    </a:lnTo>
                    <a:lnTo>
                      <a:pt x="391" y="1118"/>
                    </a:lnTo>
                    <a:lnTo>
                      <a:pt x="391" y="1118"/>
                    </a:lnTo>
                    <a:lnTo>
                      <a:pt x="386" y="1118"/>
                    </a:lnTo>
                    <a:lnTo>
                      <a:pt x="376" y="1116"/>
                    </a:lnTo>
                    <a:lnTo>
                      <a:pt x="367" y="1115"/>
                    </a:lnTo>
                    <a:lnTo>
                      <a:pt x="360" y="1115"/>
                    </a:lnTo>
                    <a:lnTo>
                      <a:pt x="360" y="1115"/>
                    </a:lnTo>
                    <a:lnTo>
                      <a:pt x="362" y="1122"/>
                    </a:lnTo>
                    <a:lnTo>
                      <a:pt x="366" y="1129"/>
                    </a:lnTo>
                    <a:lnTo>
                      <a:pt x="371" y="1134"/>
                    </a:lnTo>
                    <a:lnTo>
                      <a:pt x="378" y="1140"/>
                    </a:lnTo>
                    <a:lnTo>
                      <a:pt x="386" y="1145"/>
                    </a:lnTo>
                    <a:lnTo>
                      <a:pt x="391" y="1151"/>
                    </a:lnTo>
                    <a:lnTo>
                      <a:pt x="395" y="1156"/>
                    </a:lnTo>
                    <a:lnTo>
                      <a:pt x="398" y="1165"/>
                    </a:lnTo>
                    <a:lnTo>
                      <a:pt x="398" y="1165"/>
                    </a:lnTo>
                    <a:lnTo>
                      <a:pt x="398" y="1180"/>
                    </a:lnTo>
                    <a:lnTo>
                      <a:pt x="400" y="1198"/>
                    </a:lnTo>
                    <a:lnTo>
                      <a:pt x="398" y="1207"/>
                    </a:lnTo>
                    <a:lnTo>
                      <a:pt x="396" y="1214"/>
                    </a:lnTo>
                    <a:lnTo>
                      <a:pt x="393" y="1221"/>
                    </a:lnTo>
                    <a:lnTo>
                      <a:pt x="387" y="1225"/>
                    </a:lnTo>
                    <a:lnTo>
                      <a:pt x="387" y="1225"/>
                    </a:lnTo>
                    <a:lnTo>
                      <a:pt x="376" y="1229"/>
                    </a:lnTo>
                    <a:lnTo>
                      <a:pt x="369" y="1229"/>
                    </a:lnTo>
                    <a:lnTo>
                      <a:pt x="355" y="1221"/>
                    </a:lnTo>
                    <a:lnTo>
                      <a:pt x="355" y="1221"/>
                    </a:lnTo>
                    <a:lnTo>
                      <a:pt x="344" y="1216"/>
                    </a:lnTo>
                    <a:lnTo>
                      <a:pt x="331" y="1212"/>
                    </a:lnTo>
                    <a:lnTo>
                      <a:pt x="319" y="1209"/>
                    </a:lnTo>
                    <a:lnTo>
                      <a:pt x="308" y="1205"/>
                    </a:lnTo>
                    <a:lnTo>
                      <a:pt x="308" y="1205"/>
                    </a:lnTo>
                    <a:lnTo>
                      <a:pt x="299" y="1201"/>
                    </a:lnTo>
                    <a:lnTo>
                      <a:pt x="293" y="1196"/>
                    </a:lnTo>
                    <a:lnTo>
                      <a:pt x="288" y="1192"/>
                    </a:lnTo>
                    <a:lnTo>
                      <a:pt x="284" y="1187"/>
                    </a:lnTo>
                    <a:lnTo>
                      <a:pt x="284" y="1187"/>
                    </a:lnTo>
                    <a:lnTo>
                      <a:pt x="270" y="1191"/>
                    </a:lnTo>
                    <a:lnTo>
                      <a:pt x="253" y="1192"/>
                    </a:lnTo>
                    <a:lnTo>
                      <a:pt x="239" y="1192"/>
                    </a:lnTo>
                    <a:lnTo>
                      <a:pt x="224" y="1192"/>
                    </a:lnTo>
                    <a:lnTo>
                      <a:pt x="197" y="1189"/>
                    </a:lnTo>
                    <a:lnTo>
                      <a:pt x="170" y="1183"/>
                    </a:lnTo>
                    <a:lnTo>
                      <a:pt x="143" y="1178"/>
                    </a:lnTo>
                    <a:lnTo>
                      <a:pt x="130" y="1178"/>
                    </a:lnTo>
                    <a:lnTo>
                      <a:pt x="116" y="1176"/>
                    </a:lnTo>
                    <a:lnTo>
                      <a:pt x="103" y="1178"/>
                    </a:lnTo>
                    <a:lnTo>
                      <a:pt x="89" y="1180"/>
                    </a:lnTo>
                    <a:lnTo>
                      <a:pt x="74" y="1185"/>
                    </a:lnTo>
                    <a:lnTo>
                      <a:pt x="60" y="1191"/>
                    </a:lnTo>
                    <a:lnTo>
                      <a:pt x="60" y="1191"/>
                    </a:lnTo>
                    <a:lnTo>
                      <a:pt x="56" y="1200"/>
                    </a:lnTo>
                    <a:lnTo>
                      <a:pt x="54" y="1209"/>
                    </a:lnTo>
                    <a:lnTo>
                      <a:pt x="54" y="1209"/>
                    </a:lnTo>
                    <a:lnTo>
                      <a:pt x="56" y="1216"/>
                    </a:lnTo>
                    <a:lnTo>
                      <a:pt x="60" y="1223"/>
                    </a:lnTo>
                    <a:lnTo>
                      <a:pt x="60" y="1227"/>
                    </a:lnTo>
                    <a:lnTo>
                      <a:pt x="58" y="1230"/>
                    </a:lnTo>
                    <a:lnTo>
                      <a:pt x="56" y="1232"/>
                    </a:lnTo>
                    <a:lnTo>
                      <a:pt x="51" y="1236"/>
                    </a:lnTo>
                    <a:lnTo>
                      <a:pt x="51" y="1236"/>
                    </a:lnTo>
                    <a:lnTo>
                      <a:pt x="43" y="1238"/>
                    </a:lnTo>
                    <a:lnTo>
                      <a:pt x="33" y="1239"/>
                    </a:lnTo>
                    <a:lnTo>
                      <a:pt x="23" y="1239"/>
                    </a:lnTo>
                    <a:lnTo>
                      <a:pt x="14" y="1239"/>
                    </a:lnTo>
                    <a:lnTo>
                      <a:pt x="14" y="1239"/>
                    </a:lnTo>
                    <a:lnTo>
                      <a:pt x="7" y="1241"/>
                    </a:lnTo>
                    <a:lnTo>
                      <a:pt x="2" y="1245"/>
                    </a:lnTo>
                    <a:lnTo>
                      <a:pt x="2" y="1245"/>
                    </a:lnTo>
                    <a:lnTo>
                      <a:pt x="0" y="1250"/>
                    </a:lnTo>
                    <a:lnTo>
                      <a:pt x="2" y="1257"/>
                    </a:lnTo>
                    <a:lnTo>
                      <a:pt x="5" y="1270"/>
                    </a:lnTo>
                    <a:lnTo>
                      <a:pt x="14" y="1285"/>
                    </a:lnTo>
                    <a:lnTo>
                      <a:pt x="23" y="1297"/>
                    </a:lnTo>
                    <a:lnTo>
                      <a:pt x="23" y="1297"/>
                    </a:lnTo>
                    <a:lnTo>
                      <a:pt x="29" y="1295"/>
                    </a:lnTo>
                    <a:lnTo>
                      <a:pt x="36" y="1295"/>
                    </a:lnTo>
                    <a:lnTo>
                      <a:pt x="47" y="1299"/>
                    </a:lnTo>
                    <a:lnTo>
                      <a:pt x="47" y="1299"/>
                    </a:lnTo>
                    <a:lnTo>
                      <a:pt x="54" y="1305"/>
                    </a:lnTo>
                    <a:lnTo>
                      <a:pt x="63" y="1312"/>
                    </a:lnTo>
                    <a:lnTo>
                      <a:pt x="69" y="1319"/>
                    </a:lnTo>
                    <a:lnTo>
                      <a:pt x="72" y="1326"/>
                    </a:lnTo>
                    <a:lnTo>
                      <a:pt x="72" y="1326"/>
                    </a:lnTo>
                    <a:lnTo>
                      <a:pt x="76" y="1341"/>
                    </a:lnTo>
                    <a:lnTo>
                      <a:pt x="78" y="1346"/>
                    </a:lnTo>
                    <a:lnTo>
                      <a:pt x="81" y="1353"/>
                    </a:lnTo>
                    <a:lnTo>
                      <a:pt x="81" y="1353"/>
                    </a:lnTo>
                    <a:lnTo>
                      <a:pt x="90" y="1366"/>
                    </a:lnTo>
                    <a:lnTo>
                      <a:pt x="92" y="1373"/>
                    </a:lnTo>
                    <a:lnTo>
                      <a:pt x="94" y="1381"/>
                    </a:lnTo>
                    <a:lnTo>
                      <a:pt x="94" y="1381"/>
                    </a:lnTo>
                    <a:lnTo>
                      <a:pt x="96" y="1390"/>
                    </a:lnTo>
                    <a:lnTo>
                      <a:pt x="100" y="1397"/>
                    </a:lnTo>
                    <a:lnTo>
                      <a:pt x="109" y="1409"/>
                    </a:lnTo>
                    <a:lnTo>
                      <a:pt x="109" y="1409"/>
                    </a:lnTo>
                    <a:lnTo>
                      <a:pt x="114" y="1417"/>
                    </a:lnTo>
                    <a:lnTo>
                      <a:pt x="118" y="1426"/>
                    </a:lnTo>
                    <a:lnTo>
                      <a:pt x="119" y="1442"/>
                    </a:lnTo>
                    <a:lnTo>
                      <a:pt x="119" y="1442"/>
                    </a:lnTo>
                    <a:lnTo>
                      <a:pt x="121" y="1449"/>
                    </a:lnTo>
                    <a:lnTo>
                      <a:pt x="125" y="1455"/>
                    </a:lnTo>
                    <a:lnTo>
                      <a:pt x="132" y="1464"/>
                    </a:lnTo>
                    <a:lnTo>
                      <a:pt x="132" y="1464"/>
                    </a:lnTo>
                    <a:lnTo>
                      <a:pt x="136" y="1471"/>
                    </a:lnTo>
                    <a:lnTo>
                      <a:pt x="138" y="1480"/>
                    </a:lnTo>
                    <a:lnTo>
                      <a:pt x="139" y="1487"/>
                    </a:lnTo>
                    <a:lnTo>
                      <a:pt x="143" y="1496"/>
                    </a:lnTo>
                    <a:lnTo>
                      <a:pt x="143" y="1496"/>
                    </a:lnTo>
                    <a:lnTo>
                      <a:pt x="147" y="1502"/>
                    </a:lnTo>
                    <a:lnTo>
                      <a:pt x="154" y="1505"/>
                    </a:lnTo>
                    <a:lnTo>
                      <a:pt x="159" y="1511"/>
                    </a:lnTo>
                    <a:lnTo>
                      <a:pt x="165" y="1516"/>
                    </a:lnTo>
                    <a:lnTo>
                      <a:pt x="165" y="1516"/>
                    </a:lnTo>
                    <a:lnTo>
                      <a:pt x="168" y="1520"/>
                    </a:lnTo>
                    <a:lnTo>
                      <a:pt x="168" y="1523"/>
                    </a:lnTo>
                    <a:lnTo>
                      <a:pt x="170" y="1534"/>
                    </a:lnTo>
                    <a:lnTo>
                      <a:pt x="168" y="1554"/>
                    </a:lnTo>
                    <a:lnTo>
                      <a:pt x="168" y="1554"/>
                    </a:lnTo>
                    <a:lnTo>
                      <a:pt x="168" y="1561"/>
                    </a:lnTo>
                    <a:lnTo>
                      <a:pt x="170" y="1569"/>
                    </a:lnTo>
                    <a:lnTo>
                      <a:pt x="174" y="1576"/>
                    </a:lnTo>
                    <a:lnTo>
                      <a:pt x="177" y="1581"/>
                    </a:lnTo>
                    <a:lnTo>
                      <a:pt x="181" y="1587"/>
                    </a:lnTo>
                    <a:lnTo>
                      <a:pt x="186" y="1590"/>
                    </a:lnTo>
                    <a:lnTo>
                      <a:pt x="194" y="1594"/>
                    </a:lnTo>
                    <a:lnTo>
                      <a:pt x="203" y="1596"/>
                    </a:lnTo>
                    <a:lnTo>
                      <a:pt x="203" y="1596"/>
                    </a:lnTo>
                    <a:lnTo>
                      <a:pt x="212" y="1596"/>
                    </a:lnTo>
                    <a:lnTo>
                      <a:pt x="221" y="1594"/>
                    </a:lnTo>
                    <a:lnTo>
                      <a:pt x="239" y="1590"/>
                    </a:lnTo>
                    <a:lnTo>
                      <a:pt x="239" y="1590"/>
                    </a:lnTo>
                    <a:lnTo>
                      <a:pt x="248" y="1589"/>
                    </a:lnTo>
                    <a:lnTo>
                      <a:pt x="257" y="1589"/>
                    </a:lnTo>
                    <a:lnTo>
                      <a:pt x="264" y="1589"/>
                    </a:lnTo>
                    <a:lnTo>
                      <a:pt x="271" y="1585"/>
                    </a:lnTo>
                    <a:lnTo>
                      <a:pt x="271" y="1585"/>
                    </a:lnTo>
                    <a:lnTo>
                      <a:pt x="275" y="1581"/>
                    </a:lnTo>
                    <a:lnTo>
                      <a:pt x="277" y="1578"/>
                    </a:lnTo>
                    <a:lnTo>
                      <a:pt x="281" y="1572"/>
                    </a:lnTo>
                    <a:lnTo>
                      <a:pt x="284" y="1570"/>
                    </a:lnTo>
                    <a:lnTo>
                      <a:pt x="284" y="1570"/>
                    </a:lnTo>
                    <a:lnTo>
                      <a:pt x="290" y="1567"/>
                    </a:lnTo>
                    <a:lnTo>
                      <a:pt x="297" y="1567"/>
                    </a:lnTo>
                    <a:lnTo>
                      <a:pt x="304" y="1565"/>
                    </a:lnTo>
                    <a:lnTo>
                      <a:pt x="308" y="1563"/>
                    </a:lnTo>
                    <a:lnTo>
                      <a:pt x="309" y="1561"/>
                    </a:lnTo>
                    <a:lnTo>
                      <a:pt x="309" y="1561"/>
                    </a:lnTo>
                    <a:lnTo>
                      <a:pt x="311" y="1556"/>
                    </a:lnTo>
                    <a:lnTo>
                      <a:pt x="313" y="1551"/>
                    </a:lnTo>
                    <a:lnTo>
                      <a:pt x="313" y="1545"/>
                    </a:lnTo>
                    <a:lnTo>
                      <a:pt x="313" y="1542"/>
                    </a:lnTo>
                    <a:lnTo>
                      <a:pt x="313" y="1542"/>
                    </a:lnTo>
                    <a:lnTo>
                      <a:pt x="317" y="1536"/>
                    </a:lnTo>
                    <a:lnTo>
                      <a:pt x="320" y="1531"/>
                    </a:lnTo>
                    <a:lnTo>
                      <a:pt x="331" y="1525"/>
                    </a:lnTo>
                    <a:lnTo>
                      <a:pt x="355" y="1516"/>
                    </a:lnTo>
                    <a:lnTo>
                      <a:pt x="355" y="1516"/>
                    </a:lnTo>
                    <a:lnTo>
                      <a:pt x="366" y="1511"/>
                    </a:lnTo>
                    <a:lnTo>
                      <a:pt x="375" y="1505"/>
                    </a:lnTo>
                    <a:lnTo>
                      <a:pt x="375" y="1505"/>
                    </a:lnTo>
                    <a:lnTo>
                      <a:pt x="389" y="1502"/>
                    </a:lnTo>
                    <a:lnTo>
                      <a:pt x="396" y="1500"/>
                    </a:lnTo>
                    <a:lnTo>
                      <a:pt x="402" y="1496"/>
                    </a:lnTo>
                    <a:lnTo>
                      <a:pt x="402" y="1496"/>
                    </a:lnTo>
                    <a:lnTo>
                      <a:pt x="411" y="1487"/>
                    </a:lnTo>
                    <a:lnTo>
                      <a:pt x="414" y="1478"/>
                    </a:lnTo>
                    <a:lnTo>
                      <a:pt x="418" y="1467"/>
                    </a:lnTo>
                    <a:lnTo>
                      <a:pt x="420" y="1456"/>
                    </a:lnTo>
                    <a:lnTo>
                      <a:pt x="420" y="1456"/>
                    </a:lnTo>
                    <a:lnTo>
                      <a:pt x="422" y="1435"/>
                    </a:lnTo>
                    <a:lnTo>
                      <a:pt x="422" y="1424"/>
                    </a:lnTo>
                    <a:lnTo>
                      <a:pt x="418" y="1411"/>
                    </a:lnTo>
                    <a:lnTo>
                      <a:pt x="418" y="1411"/>
                    </a:lnTo>
                    <a:lnTo>
                      <a:pt x="416" y="1406"/>
                    </a:lnTo>
                    <a:lnTo>
                      <a:pt x="413" y="1402"/>
                    </a:lnTo>
                    <a:lnTo>
                      <a:pt x="404" y="1397"/>
                    </a:lnTo>
                    <a:lnTo>
                      <a:pt x="395" y="1391"/>
                    </a:lnTo>
                    <a:lnTo>
                      <a:pt x="391" y="1390"/>
                    </a:lnTo>
                    <a:lnTo>
                      <a:pt x="387" y="1384"/>
                    </a:lnTo>
                    <a:lnTo>
                      <a:pt x="387" y="1384"/>
                    </a:lnTo>
                    <a:lnTo>
                      <a:pt x="380" y="1375"/>
                    </a:lnTo>
                    <a:lnTo>
                      <a:pt x="376" y="1371"/>
                    </a:lnTo>
                    <a:lnTo>
                      <a:pt x="369" y="1373"/>
                    </a:lnTo>
                    <a:lnTo>
                      <a:pt x="369" y="1373"/>
                    </a:lnTo>
                    <a:lnTo>
                      <a:pt x="366" y="1375"/>
                    </a:lnTo>
                    <a:lnTo>
                      <a:pt x="362" y="1379"/>
                    </a:lnTo>
                    <a:lnTo>
                      <a:pt x="357" y="1388"/>
                    </a:lnTo>
                    <a:lnTo>
                      <a:pt x="353" y="1397"/>
                    </a:lnTo>
                    <a:lnTo>
                      <a:pt x="349" y="1400"/>
                    </a:lnTo>
                    <a:lnTo>
                      <a:pt x="344" y="1402"/>
                    </a:lnTo>
                    <a:lnTo>
                      <a:pt x="344" y="1402"/>
                    </a:lnTo>
                    <a:lnTo>
                      <a:pt x="338" y="1404"/>
                    </a:lnTo>
                    <a:lnTo>
                      <a:pt x="331" y="1402"/>
                    </a:lnTo>
                    <a:lnTo>
                      <a:pt x="317" y="1397"/>
                    </a:lnTo>
                    <a:lnTo>
                      <a:pt x="304" y="1388"/>
                    </a:lnTo>
                    <a:lnTo>
                      <a:pt x="293" y="1381"/>
                    </a:lnTo>
                    <a:lnTo>
                      <a:pt x="293" y="1381"/>
                    </a:lnTo>
                    <a:lnTo>
                      <a:pt x="282" y="1371"/>
                    </a:lnTo>
                    <a:lnTo>
                      <a:pt x="281" y="1364"/>
                    </a:lnTo>
                    <a:lnTo>
                      <a:pt x="277" y="1359"/>
                    </a:lnTo>
                    <a:lnTo>
                      <a:pt x="277" y="1359"/>
                    </a:lnTo>
                    <a:lnTo>
                      <a:pt x="277" y="1346"/>
                    </a:lnTo>
                    <a:lnTo>
                      <a:pt x="277" y="1341"/>
                    </a:lnTo>
                    <a:lnTo>
                      <a:pt x="277" y="1335"/>
                    </a:lnTo>
                    <a:lnTo>
                      <a:pt x="277" y="1335"/>
                    </a:lnTo>
                    <a:lnTo>
                      <a:pt x="273" y="1328"/>
                    </a:lnTo>
                    <a:lnTo>
                      <a:pt x="268" y="1321"/>
                    </a:lnTo>
                    <a:lnTo>
                      <a:pt x="257" y="1308"/>
                    </a:lnTo>
                    <a:lnTo>
                      <a:pt x="257" y="1308"/>
                    </a:lnTo>
                    <a:lnTo>
                      <a:pt x="252" y="1301"/>
                    </a:lnTo>
                    <a:lnTo>
                      <a:pt x="250" y="1297"/>
                    </a:lnTo>
                    <a:lnTo>
                      <a:pt x="248" y="1292"/>
                    </a:lnTo>
                    <a:lnTo>
                      <a:pt x="248" y="1292"/>
                    </a:lnTo>
                    <a:lnTo>
                      <a:pt x="250" y="1286"/>
                    </a:lnTo>
                    <a:lnTo>
                      <a:pt x="252" y="1281"/>
                    </a:lnTo>
                    <a:lnTo>
                      <a:pt x="255" y="1276"/>
                    </a:lnTo>
                    <a:lnTo>
                      <a:pt x="259" y="1272"/>
                    </a:lnTo>
                    <a:lnTo>
                      <a:pt x="264" y="1270"/>
                    </a:lnTo>
                    <a:lnTo>
                      <a:pt x="270" y="1268"/>
                    </a:lnTo>
                    <a:lnTo>
                      <a:pt x="275" y="1270"/>
                    </a:lnTo>
                    <a:lnTo>
                      <a:pt x="279" y="1272"/>
                    </a:lnTo>
                    <a:lnTo>
                      <a:pt x="279" y="1272"/>
                    </a:lnTo>
                    <a:lnTo>
                      <a:pt x="282" y="1276"/>
                    </a:lnTo>
                    <a:lnTo>
                      <a:pt x="286" y="1281"/>
                    </a:lnTo>
                    <a:lnTo>
                      <a:pt x="290" y="1290"/>
                    </a:lnTo>
                    <a:lnTo>
                      <a:pt x="291" y="1299"/>
                    </a:lnTo>
                    <a:lnTo>
                      <a:pt x="295" y="1310"/>
                    </a:lnTo>
                    <a:lnTo>
                      <a:pt x="295" y="1310"/>
                    </a:lnTo>
                    <a:lnTo>
                      <a:pt x="299" y="1315"/>
                    </a:lnTo>
                    <a:lnTo>
                      <a:pt x="302" y="1321"/>
                    </a:lnTo>
                    <a:lnTo>
                      <a:pt x="308" y="1324"/>
                    </a:lnTo>
                    <a:lnTo>
                      <a:pt x="313" y="1326"/>
                    </a:lnTo>
                    <a:lnTo>
                      <a:pt x="326" y="1328"/>
                    </a:lnTo>
                    <a:lnTo>
                      <a:pt x="338" y="1330"/>
                    </a:lnTo>
                    <a:lnTo>
                      <a:pt x="338" y="1330"/>
                    </a:lnTo>
                    <a:lnTo>
                      <a:pt x="351" y="1328"/>
                    </a:lnTo>
                    <a:lnTo>
                      <a:pt x="362" y="1330"/>
                    </a:lnTo>
                    <a:lnTo>
                      <a:pt x="373" y="1335"/>
                    </a:lnTo>
                    <a:lnTo>
                      <a:pt x="384" y="1343"/>
                    </a:lnTo>
                    <a:lnTo>
                      <a:pt x="384" y="1343"/>
                    </a:lnTo>
                    <a:lnTo>
                      <a:pt x="396" y="1355"/>
                    </a:lnTo>
                    <a:lnTo>
                      <a:pt x="404" y="1361"/>
                    </a:lnTo>
                    <a:lnTo>
                      <a:pt x="413" y="1364"/>
                    </a:lnTo>
                    <a:lnTo>
                      <a:pt x="413" y="1364"/>
                    </a:lnTo>
                    <a:lnTo>
                      <a:pt x="429" y="1366"/>
                    </a:lnTo>
                    <a:lnTo>
                      <a:pt x="445" y="1370"/>
                    </a:lnTo>
                    <a:lnTo>
                      <a:pt x="445" y="1370"/>
                    </a:lnTo>
                    <a:lnTo>
                      <a:pt x="456" y="1370"/>
                    </a:lnTo>
                    <a:lnTo>
                      <a:pt x="467" y="1370"/>
                    </a:lnTo>
                    <a:lnTo>
                      <a:pt x="480" y="1368"/>
                    </a:lnTo>
                    <a:lnTo>
                      <a:pt x="490" y="1364"/>
                    </a:lnTo>
                    <a:lnTo>
                      <a:pt x="490" y="1364"/>
                    </a:lnTo>
                    <a:lnTo>
                      <a:pt x="501" y="1361"/>
                    </a:lnTo>
                    <a:lnTo>
                      <a:pt x="514" y="1357"/>
                    </a:lnTo>
                    <a:lnTo>
                      <a:pt x="519" y="1355"/>
                    </a:lnTo>
                    <a:lnTo>
                      <a:pt x="525" y="1357"/>
                    </a:lnTo>
                    <a:lnTo>
                      <a:pt x="530" y="1359"/>
                    </a:lnTo>
                    <a:lnTo>
                      <a:pt x="536" y="1362"/>
                    </a:lnTo>
                    <a:lnTo>
                      <a:pt x="536" y="1362"/>
                    </a:lnTo>
                    <a:lnTo>
                      <a:pt x="539" y="1366"/>
                    </a:lnTo>
                    <a:lnTo>
                      <a:pt x="543" y="1371"/>
                    </a:lnTo>
                    <a:lnTo>
                      <a:pt x="545" y="1381"/>
                    </a:lnTo>
                    <a:lnTo>
                      <a:pt x="548" y="1391"/>
                    </a:lnTo>
                    <a:lnTo>
                      <a:pt x="552" y="1400"/>
                    </a:lnTo>
                    <a:lnTo>
                      <a:pt x="552" y="1400"/>
                    </a:lnTo>
                    <a:lnTo>
                      <a:pt x="557" y="1406"/>
                    </a:lnTo>
                    <a:lnTo>
                      <a:pt x="565" y="1411"/>
                    </a:lnTo>
                    <a:lnTo>
                      <a:pt x="572" y="1413"/>
                    </a:lnTo>
                    <a:lnTo>
                      <a:pt x="577" y="1419"/>
                    </a:lnTo>
                    <a:lnTo>
                      <a:pt x="577" y="1419"/>
                    </a:lnTo>
                    <a:lnTo>
                      <a:pt x="581" y="1422"/>
                    </a:lnTo>
                    <a:lnTo>
                      <a:pt x="581" y="1426"/>
                    </a:lnTo>
                    <a:lnTo>
                      <a:pt x="581" y="1428"/>
                    </a:lnTo>
                    <a:lnTo>
                      <a:pt x="579" y="1429"/>
                    </a:lnTo>
                    <a:lnTo>
                      <a:pt x="574" y="1435"/>
                    </a:lnTo>
                    <a:lnTo>
                      <a:pt x="572" y="1438"/>
                    </a:lnTo>
                    <a:lnTo>
                      <a:pt x="570" y="1442"/>
                    </a:lnTo>
                    <a:lnTo>
                      <a:pt x="570" y="1442"/>
                    </a:lnTo>
                    <a:lnTo>
                      <a:pt x="572" y="1449"/>
                    </a:lnTo>
                    <a:lnTo>
                      <a:pt x="576" y="1456"/>
                    </a:lnTo>
                    <a:lnTo>
                      <a:pt x="583" y="1460"/>
                    </a:lnTo>
                    <a:lnTo>
                      <a:pt x="590" y="1460"/>
                    </a:lnTo>
                    <a:lnTo>
                      <a:pt x="590" y="1460"/>
                    </a:lnTo>
                    <a:lnTo>
                      <a:pt x="597" y="1460"/>
                    </a:lnTo>
                    <a:lnTo>
                      <a:pt x="601" y="1456"/>
                    </a:lnTo>
                    <a:lnTo>
                      <a:pt x="608" y="1444"/>
                    </a:lnTo>
                    <a:lnTo>
                      <a:pt x="608" y="1444"/>
                    </a:lnTo>
                    <a:lnTo>
                      <a:pt x="610" y="1440"/>
                    </a:lnTo>
                    <a:lnTo>
                      <a:pt x="615" y="1437"/>
                    </a:lnTo>
                    <a:lnTo>
                      <a:pt x="619" y="1438"/>
                    </a:lnTo>
                    <a:lnTo>
                      <a:pt x="621" y="1442"/>
                    </a:lnTo>
                    <a:lnTo>
                      <a:pt x="621" y="1442"/>
                    </a:lnTo>
                    <a:lnTo>
                      <a:pt x="623" y="1451"/>
                    </a:lnTo>
                    <a:lnTo>
                      <a:pt x="623" y="1462"/>
                    </a:lnTo>
                    <a:lnTo>
                      <a:pt x="619" y="1480"/>
                    </a:lnTo>
                    <a:lnTo>
                      <a:pt x="619" y="1480"/>
                    </a:lnTo>
                    <a:lnTo>
                      <a:pt x="619" y="1493"/>
                    </a:lnTo>
                    <a:lnTo>
                      <a:pt x="623" y="1504"/>
                    </a:lnTo>
                    <a:lnTo>
                      <a:pt x="626" y="1514"/>
                    </a:lnTo>
                    <a:lnTo>
                      <a:pt x="632" y="1525"/>
                    </a:lnTo>
                    <a:lnTo>
                      <a:pt x="632" y="1525"/>
                    </a:lnTo>
                    <a:lnTo>
                      <a:pt x="637" y="1536"/>
                    </a:lnTo>
                    <a:lnTo>
                      <a:pt x="643" y="1547"/>
                    </a:lnTo>
                    <a:lnTo>
                      <a:pt x="646" y="1569"/>
                    </a:lnTo>
                    <a:lnTo>
                      <a:pt x="646" y="1569"/>
                    </a:lnTo>
                    <a:lnTo>
                      <a:pt x="650" y="1587"/>
                    </a:lnTo>
                    <a:lnTo>
                      <a:pt x="653" y="1605"/>
                    </a:lnTo>
                    <a:lnTo>
                      <a:pt x="653" y="1605"/>
                    </a:lnTo>
                    <a:lnTo>
                      <a:pt x="659" y="1628"/>
                    </a:lnTo>
                    <a:lnTo>
                      <a:pt x="664" y="1652"/>
                    </a:lnTo>
                    <a:lnTo>
                      <a:pt x="664" y="1652"/>
                    </a:lnTo>
                    <a:lnTo>
                      <a:pt x="666" y="1659"/>
                    </a:lnTo>
                    <a:lnTo>
                      <a:pt x="670" y="1666"/>
                    </a:lnTo>
                    <a:lnTo>
                      <a:pt x="673" y="1674"/>
                    </a:lnTo>
                    <a:lnTo>
                      <a:pt x="679" y="1679"/>
                    </a:lnTo>
                    <a:lnTo>
                      <a:pt x="686" y="1683"/>
                    </a:lnTo>
                    <a:lnTo>
                      <a:pt x="693" y="1684"/>
                    </a:lnTo>
                    <a:lnTo>
                      <a:pt x="700" y="1684"/>
                    </a:lnTo>
                    <a:lnTo>
                      <a:pt x="708" y="1681"/>
                    </a:lnTo>
                    <a:lnTo>
                      <a:pt x="708" y="1681"/>
                    </a:lnTo>
                    <a:lnTo>
                      <a:pt x="715" y="1677"/>
                    </a:lnTo>
                    <a:lnTo>
                      <a:pt x="720" y="1670"/>
                    </a:lnTo>
                    <a:lnTo>
                      <a:pt x="724" y="1663"/>
                    </a:lnTo>
                    <a:lnTo>
                      <a:pt x="726" y="1654"/>
                    </a:lnTo>
                    <a:lnTo>
                      <a:pt x="726" y="1654"/>
                    </a:lnTo>
                    <a:lnTo>
                      <a:pt x="728" y="1637"/>
                    </a:lnTo>
                    <a:lnTo>
                      <a:pt x="728" y="1637"/>
                    </a:lnTo>
                    <a:lnTo>
                      <a:pt x="731" y="1630"/>
                    </a:lnTo>
                    <a:lnTo>
                      <a:pt x="735" y="1623"/>
                    </a:lnTo>
                    <a:lnTo>
                      <a:pt x="735" y="1623"/>
                    </a:lnTo>
                    <a:lnTo>
                      <a:pt x="735" y="1616"/>
                    </a:lnTo>
                    <a:lnTo>
                      <a:pt x="735" y="1610"/>
                    </a:lnTo>
                    <a:lnTo>
                      <a:pt x="731" y="1598"/>
                    </a:lnTo>
                    <a:lnTo>
                      <a:pt x="731" y="1598"/>
                    </a:lnTo>
                    <a:lnTo>
                      <a:pt x="729" y="1583"/>
                    </a:lnTo>
                    <a:lnTo>
                      <a:pt x="731" y="1576"/>
                    </a:lnTo>
                    <a:lnTo>
                      <a:pt x="733" y="1569"/>
                    </a:lnTo>
                    <a:lnTo>
                      <a:pt x="733" y="1569"/>
                    </a:lnTo>
                    <a:lnTo>
                      <a:pt x="738" y="1563"/>
                    </a:lnTo>
                    <a:lnTo>
                      <a:pt x="744" y="1560"/>
                    </a:lnTo>
                    <a:lnTo>
                      <a:pt x="744" y="1560"/>
                    </a:lnTo>
                    <a:lnTo>
                      <a:pt x="748" y="1554"/>
                    </a:lnTo>
                    <a:lnTo>
                      <a:pt x="751" y="1549"/>
                    </a:lnTo>
                    <a:lnTo>
                      <a:pt x="751" y="1549"/>
                    </a:lnTo>
                    <a:lnTo>
                      <a:pt x="757" y="1542"/>
                    </a:lnTo>
                    <a:lnTo>
                      <a:pt x="762" y="1538"/>
                    </a:lnTo>
                    <a:lnTo>
                      <a:pt x="776" y="1529"/>
                    </a:lnTo>
                    <a:lnTo>
                      <a:pt x="776" y="1529"/>
                    </a:lnTo>
                    <a:lnTo>
                      <a:pt x="791" y="1522"/>
                    </a:lnTo>
                    <a:lnTo>
                      <a:pt x="804" y="1513"/>
                    </a:lnTo>
                    <a:lnTo>
                      <a:pt x="814" y="1502"/>
                    </a:lnTo>
                    <a:lnTo>
                      <a:pt x="820" y="1496"/>
                    </a:lnTo>
                    <a:lnTo>
                      <a:pt x="824" y="1489"/>
                    </a:lnTo>
                    <a:lnTo>
                      <a:pt x="824" y="1489"/>
                    </a:lnTo>
                    <a:lnTo>
                      <a:pt x="829" y="1482"/>
                    </a:lnTo>
                    <a:lnTo>
                      <a:pt x="833" y="1476"/>
                    </a:lnTo>
                    <a:lnTo>
                      <a:pt x="842" y="1466"/>
                    </a:lnTo>
                    <a:lnTo>
                      <a:pt x="842" y="1466"/>
                    </a:lnTo>
                    <a:lnTo>
                      <a:pt x="847" y="1460"/>
                    </a:lnTo>
                    <a:lnTo>
                      <a:pt x="852" y="1455"/>
                    </a:lnTo>
                    <a:lnTo>
                      <a:pt x="852" y="1455"/>
                    </a:lnTo>
                    <a:lnTo>
                      <a:pt x="858" y="1455"/>
                    </a:lnTo>
                    <a:lnTo>
                      <a:pt x="865" y="1453"/>
                    </a:lnTo>
                    <a:lnTo>
                      <a:pt x="871" y="1453"/>
                    </a:lnTo>
                    <a:lnTo>
                      <a:pt x="876" y="1449"/>
                    </a:lnTo>
                    <a:lnTo>
                      <a:pt x="876" y="1449"/>
                    </a:lnTo>
                    <a:lnTo>
                      <a:pt x="881" y="1446"/>
                    </a:lnTo>
                    <a:lnTo>
                      <a:pt x="885" y="1438"/>
                    </a:lnTo>
                    <a:lnTo>
                      <a:pt x="889" y="1433"/>
                    </a:lnTo>
                    <a:lnTo>
                      <a:pt x="894" y="1429"/>
                    </a:lnTo>
                    <a:lnTo>
                      <a:pt x="894" y="1429"/>
                    </a:lnTo>
                    <a:lnTo>
                      <a:pt x="898" y="1429"/>
                    </a:lnTo>
                    <a:lnTo>
                      <a:pt x="901" y="1431"/>
                    </a:lnTo>
                    <a:lnTo>
                      <a:pt x="909" y="1437"/>
                    </a:lnTo>
                    <a:lnTo>
                      <a:pt x="909" y="1437"/>
                    </a:lnTo>
                    <a:lnTo>
                      <a:pt x="912" y="1444"/>
                    </a:lnTo>
                    <a:lnTo>
                      <a:pt x="916" y="1451"/>
                    </a:lnTo>
                    <a:lnTo>
                      <a:pt x="919" y="1460"/>
                    </a:lnTo>
                    <a:lnTo>
                      <a:pt x="923" y="1467"/>
                    </a:lnTo>
                    <a:lnTo>
                      <a:pt x="923" y="1467"/>
                    </a:lnTo>
                    <a:lnTo>
                      <a:pt x="927" y="1469"/>
                    </a:lnTo>
                    <a:lnTo>
                      <a:pt x="929" y="1471"/>
                    </a:lnTo>
                    <a:lnTo>
                      <a:pt x="936" y="1475"/>
                    </a:lnTo>
                    <a:lnTo>
                      <a:pt x="936" y="1475"/>
                    </a:lnTo>
                    <a:lnTo>
                      <a:pt x="939" y="1478"/>
                    </a:lnTo>
                    <a:lnTo>
                      <a:pt x="941" y="1482"/>
                    </a:lnTo>
                    <a:lnTo>
                      <a:pt x="943" y="1491"/>
                    </a:lnTo>
                    <a:lnTo>
                      <a:pt x="943" y="1491"/>
                    </a:lnTo>
                    <a:lnTo>
                      <a:pt x="947" y="1500"/>
                    </a:lnTo>
                    <a:lnTo>
                      <a:pt x="952" y="1507"/>
                    </a:lnTo>
                    <a:lnTo>
                      <a:pt x="952" y="1507"/>
                    </a:lnTo>
                    <a:lnTo>
                      <a:pt x="954" y="1513"/>
                    </a:lnTo>
                    <a:lnTo>
                      <a:pt x="954" y="1518"/>
                    </a:lnTo>
                    <a:lnTo>
                      <a:pt x="952" y="1529"/>
                    </a:lnTo>
                    <a:lnTo>
                      <a:pt x="952" y="1529"/>
                    </a:lnTo>
                    <a:lnTo>
                      <a:pt x="950" y="1534"/>
                    </a:lnTo>
                    <a:lnTo>
                      <a:pt x="948" y="1540"/>
                    </a:lnTo>
                    <a:lnTo>
                      <a:pt x="948" y="1547"/>
                    </a:lnTo>
                    <a:lnTo>
                      <a:pt x="950" y="1549"/>
                    </a:lnTo>
                    <a:lnTo>
                      <a:pt x="952" y="1552"/>
                    </a:lnTo>
                    <a:lnTo>
                      <a:pt x="952" y="1552"/>
                    </a:lnTo>
                    <a:lnTo>
                      <a:pt x="956" y="1552"/>
                    </a:lnTo>
                    <a:lnTo>
                      <a:pt x="961" y="1551"/>
                    </a:lnTo>
                    <a:lnTo>
                      <a:pt x="970" y="1547"/>
                    </a:lnTo>
                    <a:lnTo>
                      <a:pt x="970" y="1547"/>
                    </a:lnTo>
                    <a:lnTo>
                      <a:pt x="979" y="1538"/>
                    </a:lnTo>
                    <a:lnTo>
                      <a:pt x="985" y="1536"/>
                    </a:lnTo>
                    <a:lnTo>
                      <a:pt x="988" y="1536"/>
                    </a:lnTo>
                    <a:lnTo>
                      <a:pt x="992" y="1538"/>
                    </a:lnTo>
                    <a:lnTo>
                      <a:pt x="992" y="1538"/>
                    </a:lnTo>
                    <a:lnTo>
                      <a:pt x="995" y="1543"/>
                    </a:lnTo>
                    <a:lnTo>
                      <a:pt x="999" y="1549"/>
                    </a:lnTo>
                    <a:lnTo>
                      <a:pt x="1005" y="1561"/>
                    </a:lnTo>
                    <a:lnTo>
                      <a:pt x="1008" y="1576"/>
                    </a:lnTo>
                    <a:lnTo>
                      <a:pt x="1010" y="1589"/>
                    </a:lnTo>
                    <a:lnTo>
                      <a:pt x="1010" y="1589"/>
                    </a:lnTo>
                    <a:lnTo>
                      <a:pt x="1015" y="1614"/>
                    </a:lnTo>
                    <a:lnTo>
                      <a:pt x="1019" y="1625"/>
                    </a:lnTo>
                    <a:lnTo>
                      <a:pt x="1021" y="1637"/>
                    </a:lnTo>
                    <a:lnTo>
                      <a:pt x="1021" y="1637"/>
                    </a:lnTo>
                    <a:lnTo>
                      <a:pt x="1021" y="1654"/>
                    </a:lnTo>
                    <a:lnTo>
                      <a:pt x="1019" y="1668"/>
                    </a:lnTo>
                    <a:lnTo>
                      <a:pt x="1019" y="1683"/>
                    </a:lnTo>
                    <a:lnTo>
                      <a:pt x="1021" y="1690"/>
                    </a:lnTo>
                    <a:lnTo>
                      <a:pt x="1024" y="1699"/>
                    </a:lnTo>
                    <a:lnTo>
                      <a:pt x="1024" y="1699"/>
                    </a:lnTo>
                    <a:lnTo>
                      <a:pt x="1030" y="1706"/>
                    </a:lnTo>
                    <a:lnTo>
                      <a:pt x="1035" y="1715"/>
                    </a:lnTo>
                    <a:lnTo>
                      <a:pt x="1035" y="1715"/>
                    </a:lnTo>
                    <a:lnTo>
                      <a:pt x="1039" y="1724"/>
                    </a:lnTo>
                    <a:lnTo>
                      <a:pt x="1041" y="1735"/>
                    </a:lnTo>
                    <a:lnTo>
                      <a:pt x="1043" y="1755"/>
                    </a:lnTo>
                    <a:lnTo>
                      <a:pt x="1043" y="1755"/>
                    </a:lnTo>
                    <a:lnTo>
                      <a:pt x="1046" y="1777"/>
                    </a:lnTo>
                    <a:lnTo>
                      <a:pt x="1048" y="1788"/>
                    </a:lnTo>
                    <a:lnTo>
                      <a:pt x="1053" y="1797"/>
                    </a:lnTo>
                    <a:lnTo>
                      <a:pt x="1053" y="1797"/>
                    </a:lnTo>
                    <a:lnTo>
                      <a:pt x="1062" y="1806"/>
                    </a:lnTo>
                    <a:lnTo>
                      <a:pt x="1071" y="1813"/>
                    </a:lnTo>
                    <a:lnTo>
                      <a:pt x="1071" y="1813"/>
                    </a:lnTo>
                    <a:lnTo>
                      <a:pt x="1077" y="1817"/>
                    </a:lnTo>
                    <a:lnTo>
                      <a:pt x="1084" y="1818"/>
                    </a:lnTo>
                    <a:lnTo>
                      <a:pt x="1090" y="1820"/>
                    </a:lnTo>
                    <a:lnTo>
                      <a:pt x="1097" y="1818"/>
                    </a:lnTo>
                    <a:lnTo>
                      <a:pt x="1097" y="1818"/>
                    </a:lnTo>
                    <a:lnTo>
                      <a:pt x="1099" y="1815"/>
                    </a:lnTo>
                    <a:lnTo>
                      <a:pt x="1100" y="1808"/>
                    </a:lnTo>
                    <a:lnTo>
                      <a:pt x="1099" y="1802"/>
                    </a:lnTo>
                    <a:lnTo>
                      <a:pt x="1097" y="1797"/>
                    </a:lnTo>
                    <a:lnTo>
                      <a:pt x="1097" y="1797"/>
                    </a:lnTo>
                    <a:lnTo>
                      <a:pt x="1091" y="1782"/>
                    </a:lnTo>
                    <a:lnTo>
                      <a:pt x="1086" y="1768"/>
                    </a:lnTo>
                    <a:lnTo>
                      <a:pt x="1086" y="1768"/>
                    </a:lnTo>
                    <a:lnTo>
                      <a:pt x="1082" y="1751"/>
                    </a:lnTo>
                    <a:lnTo>
                      <a:pt x="1079" y="1744"/>
                    </a:lnTo>
                    <a:lnTo>
                      <a:pt x="1075" y="1737"/>
                    </a:lnTo>
                    <a:lnTo>
                      <a:pt x="1075" y="1737"/>
                    </a:lnTo>
                    <a:lnTo>
                      <a:pt x="1071" y="1730"/>
                    </a:lnTo>
                    <a:lnTo>
                      <a:pt x="1064" y="1722"/>
                    </a:lnTo>
                    <a:lnTo>
                      <a:pt x="1052" y="1710"/>
                    </a:lnTo>
                    <a:lnTo>
                      <a:pt x="1041" y="1697"/>
                    </a:lnTo>
                    <a:lnTo>
                      <a:pt x="1035" y="1690"/>
                    </a:lnTo>
                    <a:lnTo>
                      <a:pt x="1032" y="1681"/>
                    </a:lnTo>
                    <a:lnTo>
                      <a:pt x="1032" y="1681"/>
                    </a:lnTo>
                    <a:lnTo>
                      <a:pt x="1030" y="1670"/>
                    </a:lnTo>
                    <a:lnTo>
                      <a:pt x="1032" y="1657"/>
                    </a:lnTo>
                    <a:lnTo>
                      <a:pt x="1033" y="1632"/>
                    </a:lnTo>
                    <a:lnTo>
                      <a:pt x="1033" y="1632"/>
                    </a:lnTo>
                    <a:lnTo>
                      <a:pt x="1037" y="1621"/>
                    </a:lnTo>
                    <a:lnTo>
                      <a:pt x="1039" y="1616"/>
                    </a:lnTo>
                    <a:lnTo>
                      <a:pt x="1043" y="1612"/>
                    </a:lnTo>
                    <a:lnTo>
                      <a:pt x="1043" y="1612"/>
                    </a:lnTo>
                    <a:lnTo>
                      <a:pt x="1048" y="1612"/>
                    </a:lnTo>
                    <a:lnTo>
                      <a:pt x="1053" y="1616"/>
                    </a:lnTo>
                    <a:lnTo>
                      <a:pt x="1066" y="1623"/>
                    </a:lnTo>
                    <a:lnTo>
                      <a:pt x="1066" y="1623"/>
                    </a:lnTo>
                    <a:lnTo>
                      <a:pt x="1073" y="1627"/>
                    </a:lnTo>
                    <a:lnTo>
                      <a:pt x="1081" y="1632"/>
                    </a:lnTo>
                    <a:lnTo>
                      <a:pt x="1088" y="1639"/>
                    </a:lnTo>
                    <a:lnTo>
                      <a:pt x="1093" y="1646"/>
                    </a:lnTo>
                    <a:lnTo>
                      <a:pt x="1093" y="1646"/>
                    </a:lnTo>
                    <a:lnTo>
                      <a:pt x="1102" y="1668"/>
                    </a:lnTo>
                    <a:lnTo>
                      <a:pt x="1110" y="1679"/>
                    </a:lnTo>
                    <a:lnTo>
                      <a:pt x="1117" y="1686"/>
                    </a:lnTo>
                    <a:lnTo>
                      <a:pt x="1117" y="1686"/>
                    </a:lnTo>
                    <a:lnTo>
                      <a:pt x="1122" y="1690"/>
                    </a:lnTo>
                    <a:lnTo>
                      <a:pt x="1128" y="1688"/>
                    </a:lnTo>
                    <a:lnTo>
                      <a:pt x="1133" y="1684"/>
                    </a:lnTo>
                    <a:lnTo>
                      <a:pt x="1138" y="1677"/>
                    </a:lnTo>
                    <a:lnTo>
                      <a:pt x="1138" y="1677"/>
                    </a:lnTo>
                    <a:lnTo>
                      <a:pt x="1144" y="1668"/>
                    </a:lnTo>
                    <a:lnTo>
                      <a:pt x="1151" y="1661"/>
                    </a:lnTo>
                    <a:lnTo>
                      <a:pt x="1166" y="1645"/>
                    </a:lnTo>
                    <a:lnTo>
                      <a:pt x="1166" y="1645"/>
                    </a:lnTo>
                    <a:lnTo>
                      <a:pt x="1175" y="1637"/>
                    </a:lnTo>
                    <a:lnTo>
                      <a:pt x="1180" y="1627"/>
                    </a:lnTo>
                    <a:lnTo>
                      <a:pt x="1180" y="1627"/>
                    </a:lnTo>
                    <a:lnTo>
                      <a:pt x="1182" y="1618"/>
                    </a:lnTo>
                    <a:lnTo>
                      <a:pt x="1184" y="1608"/>
                    </a:lnTo>
                    <a:lnTo>
                      <a:pt x="1182" y="1589"/>
                    </a:lnTo>
                    <a:lnTo>
                      <a:pt x="1178" y="1570"/>
                    </a:lnTo>
                    <a:lnTo>
                      <a:pt x="1171" y="1552"/>
                    </a:lnTo>
                    <a:lnTo>
                      <a:pt x="1171" y="1552"/>
                    </a:lnTo>
                    <a:lnTo>
                      <a:pt x="1160" y="1538"/>
                    </a:lnTo>
                    <a:lnTo>
                      <a:pt x="1149" y="1525"/>
                    </a:lnTo>
                    <a:lnTo>
                      <a:pt x="1140" y="1509"/>
                    </a:lnTo>
                    <a:lnTo>
                      <a:pt x="1137" y="1502"/>
                    </a:lnTo>
                    <a:lnTo>
                      <a:pt x="1137" y="1494"/>
                    </a:lnTo>
                    <a:lnTo>
                      <a:pt x="1137" y="1494"/>
                    </a:lnTo>
                    <a:lnTo>
                      <a:pt x="1137" y="1482"/>
                    </a:lnTo>
                    <a:lnTo>
                      <a:pt x="1140" y="1471"/>
                    </a:lnTo>
                    <a:lnTo>
                      <a:pt x="1146" y="1460"/>
                    </a:lnTo>
                    <a:lnTo>
                      <a:pt x="1153" y="1453"/>
                    </a:lnTo>
                    <a:lnTo>
                      <a:pt x="1160" y="1447"/>
                    </a:lnTo>
                    <a:lnTo>
                      <a:pt x="1169" y="1446"/>
                    </a:lnTo>
                    <a:lnTo>
                      <a:pt x="1175" y="1446"/>
                    </a:lnTo>
                    <a:lnTo>
                      <a:pt x="1180" y="1447"/>
                    </a:lnTo>
                    <a:lnTo>
                      <a:pt x="1186" y="1451"/>
                    </a:lnTo>
                    <a:lnTo>
                      <a:pt x="1189" y="1456"/>
                    </a:lnTo>
                    <a:lnTo>
                      <a:pt x="1189" y="1456"/>
                    </a:lnTo>
                    <a:lnTo>
                      <a:pt x="1195" y="1460"/>
                    </a:lnTo>
                    <a:lnTo>
                      <a:pt x="1198" y="1460"/>
                    </a:lnTo>
                    <a:lnTo>
                      <a:pt x="1202" y="1458"/>
                    </a:lnTo>
                    <a:lnTo>
                      <a:pt x="1205" y="1453"/>
                    </a:lnTo>
                    <a:lnTo>
                      <a:pt x="1205" y="1453"/>
                    </a:lnTo>
                    <a:lnTo>
                      <a:pt x="1213" y="1444"/>
                    </a:lnTo>
                    <a:lnTo>
                      <a:pt x="1220" y="1438"/>
                    </a:lnTo>
                    <a:lnTo>
                      <a:pt x="1227" y="1435"/>
                    </a:lnTo>
                    <a:lnTo>
                      <a:pt x="1238" y="1431"/>
                    </a:lnTo>
                    <a:lnTo>
                      <a:pt x="1238" y="1431"/>
                    </a:lnTo>
                    <a:lnTo>
                      <a:pt x="1262" y="1426"/>
                    </a:lnTo>
                    <a:lnTo>
                      <a:pt x="1274" y="1422"/>
                    </a:lnTo>
                    <a:lnTo>
                      <a:pt x="1285" y="1419"/>
                    </a:lnTo>
                    <a:lnTo>
                      <a:pt x="1285" y="1419"/>
                    </a:lnTo>
                    <a:lnTo>
                      <a:pt x="1292" y="1413"/>
                    </a:lnTo>
                    <a:lnTo>
                      <a:pt x="1300" y="1408"/>
                    </a:lnTo>
                    <a:lnTo>
                      <a:pt x="1300" y="1408"/>
                    </a:lnTo>
                    <a:lnTo>
                      <a:pt x="1305" y="1402"/>
                    </a:lnTo>
                    <a:lnTo>
                      <a:pt x="1309" y="1395"/>
                    </a:lnTo>
                    <a:lnTo>
                      <a:pt x="1316" y="1382"/>
                    </a:lnTo>
                    <a:lnTo>
                      <a:pt x="1319" y="1366"/>
                    </a:lnTo>
                    <a:lnTo>
                      <a:pt x="1325" y="1352"/>
                    </a:lnTo>
                    <a:lnTo>
                      <a:pt x="1325" y="1352"/>
                    </a:lnTo>
                    <a:lnTo>
                      <a:pt x="1329" y="1344"/>
                    </a:lnTo>
                    <a:lnTo>
                      <a:pt x="1332" y="1339"/>
                    </a:lnTo>
                    <a:lnTo>
                      <a:pt x="1343" y="1328"/>
                    </a:lnTo>
                    <a:lnTo>
                      <a:pt x="1352" y="1315"/>
                    </a:lnTo>
                    <a:lnTo>
                      <a:pt x="1357" y="1310"/>
                    </a:lnTo>
                    <a:lnTo>
                      <a:pt x="1361" y="1303"/>
                    </a:lnTo>
                    <a:lnTo>
                      <a:pt x="1361" y="1303"/>
                    </a:lnTo>
                    <a:lnTo>
                      <a:pt x="1363" y="1295"/>
                    </a:lnTo>
                    <a:lnTo>
                      <a:pt x="1361" y="1290"/>
                    </a:lnTo>
                    <a:lnTo>
                      <a:pt x="1359" y="1285"/>
                    </a:lnTo>
                    <a:lnTo>
                      <a:pt x="1356" y="1279"/>
                    </a:lnTo>
                    <a:lnTo>
                      <a:pt x="1356" y="1279"/>
                    </a:lnTo>
                    <a:lnTo>
                      <a:pt x="1352" y="1274"/>
                    </a:lnTo>
                    <a:lnTo>
                      <a:pt x="1352" y="1268"/>
                    </a:lnTo>
                    <a:lnTo>
                      <a:pt x="1356" y="1257"/>
                    </a:lnTo>
                    <a:lnTo>
                      <a:pt x="1356" y="1257"/>
                    </a:lnTo>
                    <a:lnTo>
                      <a:pt x="1356" y="1245"/>
                    </a:lnTo>
                    <a:lnTo>
                      <a:pt x="1356" y="1245"/>
                    </a:lnTo>
                    <a:lnTo>
                      <a:pt x="1354" y="1236"/>
                    </a:lnTo>
                    <a:lnTo>
                      <a:pt x="1348" y="1227"/>
                    </a:lnTo>
                    <a:lnTo>
                      <a:pt x="1343" y="1218"/>
                    </a:lnTo>
                    <a:lnTo>
                      <a:pt x="1341" y="1214"/>
                    </a:lnTo>
                    <a:lnTo>
                      <a:pt x="1339" y="1209"/>
                    </a:lnTo>
                    <a:lnTo>
                      <a:pt x="1339" y="1209"/>
                    </a:lnTo>
                    <a:lnTo>
                      <a:pt x="1339" y="1203"/>
                    </a:lnTo>
                    <a:lnTo>
                      <a:pt x="1341" y="1200"/>
                    </a:lnTo>
                    <a:lnTo>
                      <a:pt x="1341" y="1194"/>
                    </a:lnTo>
                    <a:lnTo>
                      <a:pt x="1341" y="1189"/>
                    </a:lnTo>
                    <a:lnTo>
                      <a:pt x="1341" y="1189"/>
                    </a:lnTo>
                    <a:lnTo>
                      <a:pt x="1338" y="1174"/>
                    </a:lnTo>
                    <a:lnTo>
                      <a:pt x="1336" y="1167"/>
                    </a:lnTo>
                    <a:lnTo>
                      <a:pt x="1338" y="1158"/>
                    </a:lnTo>
                    <a:lnTo>
                      <a:pt x="1338" y="1158"/>
                    </a:lnTo>
                    <a:lnTo>
                      <a:pt x="1339" y="1154"/>
                    </a:lnTo>
                    <a:lnTo>
                      <a:pt x="1343" y="1151"/>
                    </a:lnTo>
                    <a:lnTo>
                      <a:pt x="1354" y="1147"/>
                    </a:lnTo>
                    <a:lnTo>
                      <a:pt x="1363" y="1142"/>
                    </a:lnTo>
                    <a:lnTo>
                      <a:pt x="1367" y="1140"/>
                    </a:lnTo>
                    <a:lnTo>
                      <a:pt x="1368" y="1136"/>
                    </a:lnTo>
                    <a:lnTo>
                      <a:pt x="1368" y="1136"/>
                    </a:lnTo>
                    <a:lnTo>
                      <a:pt x="1368" y="1131"/>
                    </a:lnTo>
                    <a:lnTo>
                      <a:pt x="1365" y="1125"/>
                    </a:lnTo>
                    <a:lnTo>
                      <a:pt x="1361" y="1124"/>
                    </a:lnTo>
                    <a:lnTo>
                      <a:pt x="1357" y="1120"/>
                    </a:lnTo>
                    <a:lnTo>
                      <a:pt x="1357" y="1120"/>
                    </a:lnTo>
                    <a:lnTo>
                      <a:pt x="1345" y="1118"/>
                    </a:lnTo>
                    <a:lnTo>
                      <a:pt x="1330" y="1118"/>
                    </a:lnTo>
                    <a:lnTo>
                      <a:pt x="1325" y="1116"/>
                    </a:lnTo>
                    <a:lnTo>
                      <a:pt x="1319" y="1113"/>
                    </a:lnTo>
                    <a:lnTo>
                      <a:pt x="1314" y="1109"/>
                    </a:lnTo>
                    <a:lnTo>
                      <a:pt x="1312" y="1104"/>
                    </a:lnTo>
                    <a:lnTo>
                      <a:pt x="1312" y="1104"/>
                    </a:lnTo>
                    <a:lnTo>
                      <a:pt x="1310" y="1096"/>
                    </a:lnTo>
                    <a:lnTo>
                      <a:pt x="1310" y="1091"/>
                    </a:lnTo>
                    <a:lnTo>
                      <a:pt x="1314" y="1086"/>
                    </a:lnTo>
                    <a:lnTo>
                      <a:pt x="1318" y="1082"/>
                    </a:lnTo>
                    <a:lnTo>
                      <a:pt x="1329" y="1077"/>
                    </a:lnTo>
                    <a:lnTo>
                      <a:pt x="1338" y="1073"/>
                    </a:lnTo>
                    <a:lnTo>
                      <a:pt x="1338" y="1073"/>
                    </a:lnTo>
                    <a:lnTo>
                      <a:pt x="1347" y="1064"/>
                    </a:lnTo>
                    <a:lnTo>
                      <a:pt x="1352" y="1060"/>
                    </a:lnTo>
                    <a:lnTo>
                      <a:pt x="1357" y="1058"/>
                    </a:lnTo>
                    <a:lnTo>
                      <a:pt x="1357" y="1058"/>
                    </a:lnTo>
                    <a:lnTo>
                      <a:pt x="1361" y="1058"/>
                    </a:lnTo>
                    <a:lnTo>
                      <a:pt x="1367" y="1060"/>
                    </a:lnTo>
                    <a:lnTo>
                      <a:pt x="1370" y="1062"/>
                    </a:lnTo>
                    <a:lnTo>
                      <a:pt x="1374" y="1066"/>
                    </a:lnTo>
                    <a:lnTo>
                      <a:pt x="1374" y="1066"/>
                    </a:lnTo>
                    <a:lnTo>
                      <a:pt x="1374" y="1069"/>
                    </a:lnTo>
                    <a:lnTo>
                      <a:pt x="1374" y="1071"/>
                    </a:lnTo>
                    <a:lnTo>
                      <a:pt x="1370" y="1077"/>
                    </a:lnTo>
                    <a:lnTo>
                      <a:pt x="1370" y="1077"/>
                    </a:lnTo>
                    <a:lnTo>
                      <a:pt x="1368" y="1082"/>
                    </a:lnTo>
                    <a:lnTo>
                      <a:pt x="1370" y="1087"/>
                    </a:lnTo>
                    <a:lnTo>
                      <a:pt x="1374" y="1089"/>
                    </a:lnTo>
                    <a:lnTo>
                      <a:pt x="1379" y="1087"/>
                    </a:lnTo>
                    <a:lnTo>
                      <a:pt x="1379" y="1087"/>
                    </a:lnTo>
                    <a:lnTo>
                      <a:pt x="1392" y="1084"/>
                    </a:lnTo>
                    <a:lnTo>
                      <a:pt x="1397" y="1084"/>
                    </a:lnTo>
                    <a:lnTo>
                      <a:pt x="1403" y="1086"/>
                    </a:lnTo>
                    <a:lnTo>
                      <a:pt x="1406" y="1087"/>
                    </a:lnTo>
                    <a:lnTo>
                      <a:pt x="1410" y="1089"/>
                    </a:lnTo>
                    <a:lnTo>
                      <a:pt x="1417" y="1102"/>
                    </a:lnTo>
                    <a:lnTo>
                      <a:pt x="1417" y="1102"/>
                    </a:lnTo>
                    <a:lnTo>
                      <a:pt x="1421" y="1107"/>
                    </a:lnTo>
                    <a:lnTo>
                      <a:pt x="1426" y="1113"/>
                    </a:lnTo>
                    <a:lnTo>
                      <a:pt x="1437" y="1124"/>
                    </a:lnTo>
                    <a:lnTo>
                      <a:pt x="1437" y="1124"/>
                    </a:lnTo>
                    <a:lnTo>
                      <a:pt x="1441" y="1131"/>
                    </a:lnTo>
                    <a:lnTo>
                      <a:pt x="1444" y="1138"/>
                    </a:lnTo>
                    <a:lnTo>
                      <a:pt x="1446" y="1156"/>
                    </a:lnTo>
                    <a:lnTo>
                      <a:pt x="1446" y="1156"/>
                    </a:lnTo>
                    <a:lnTo>
                      <a:pt x="1446" y="1171"/>
                    </a:lnTo>
                    <a:lnTo>
                      <a:pt x="1446" y="1176"/>
                    </a:lnTo>
                    <a:lnTo>
                      <a:pt x="1450" y="1181"/>
                    </a:lnTo>
                    <a:lnTo>
                      <a:pt x="1450" y="1181"/>
                    </a:lnTo>
                    <a:lnTo>
                      <a:pt x="1455" y="1185"/>
                    </a:lnTo>
                    <a:lnTo>
                      <a:pt x="1461" y="1185"/>
                    </a:lnTo>
                    <a:lnTo>
                      <a:pt x="1466" y="1183"/>
                    </a:lnTo>
                    <a:lnTo>
                      <a:pt x="1470" y="1180"/>
                    </a:lnTo>
                    <a:lnTo>
                      <a:pt x="1470" y="1180"/>
                    </a:lnTo>
                    <a:lnTo>
                      <a:pt x="1477" y="1171"/>
                    </a:lnTo>
                    <a:lnTo>
                      <a:pt x="1479" y="1162"/>
                    </a:lnTo>
                    <a:lnTo>
                      <a:pt x="1477" y="1151"/>
                    </a:lnTo>
                    <a:lnTo>
                      <a:pt x="1473" y="1142"/>
                    </a:lnTo>
                    <a:lnTo>
                      <a:pt x="1464" y="1124"/>
                    </a:lnTo>
                    <a:lnTo>
                      <a:pt x="1462" y="1115"/>
                    </a:lnTo>
                    <a:lnTo>
                      <a:pt x="1462" y="1105"/>
                    </a:lnTo>
                    <a:lnTo>
                      <a:pt x="1462" y="1105"/>
                    </a:lnTo>
                    <a:lnTo>
                      <a:pt x="1466" y="1093"/>
                    </a:lnTo>
                    <a:lnTo>
                      <a:pt x="1472" y="1084"/>
                    </a:lnTo>
                    <a:lnTo>
                      <a:pt x="1477" y="1073"/>
                    </a:lnTo>
                    <a:lnTo>
                      <a:pt x="1481" y="1060"/>
                    </a:lnTo>
                    <a:lnTo>
                      <a:pt x="1481" y="1060"/>
                    </a:lnTo>
                    <a:lnTo>
                      <a:pt x="1482" y="1046"/>
                    </a:lnTo>
                    <a:lnTo>
                      <a:pt x="1484" y="1039"/>
                    </a:lnTo>
                    <a:lnTo>
                      <a:pt x="1486" y="1033"/>
                    </a:lnTo>
                    <a:lnTo>
                      <a:pt x="1486" y="1033"/>
                    </a:lnTo>
                    <a:lnTo>
                      <a:pt x="1493" y="1022"/>
                    </a:lnTo>
                    <a:lnTo>
                      <a:pt x="1500" y="1011"/>
                    </a:lnTo>
                    <a:lnTo>
                      <a:pt x="1500" y="1011"/>
                    </a:lnTo>
                    <a:lnTo>
                      <a:pt x="1504" y="1006"/>
                    </a:lnTo>
                    <a:lnTo>
                      <a:pt x="1508" y="1002"/>
                    </a:lnTo>
                    <a:lnTo>
                      <a:pt x="1511" y="1002"/>
                    </a:lnTo>
                    <a:lnTo>
                      <a:pt x="1517" y="1001"/>
                    </a:lnTo>
                    <a:lnTo>
                      <a:pt x="1526" y="1004"/>
                    </a:lnTo>
                    <a:lnTo>
                      <a:pt x="1538" y="1006"/>
                    </a:lnTo>
                    <a:lnTo>
                      <a:pt x="1538" y="1006"/>
                    </a:lnTo>
                    <a:lnTo>
                      <a:pt x="1549" y="1006"/>
                    </a:lnTo>
                    <a:lnTo>
                      <a:pt x="1560" y="1004"/>
                    </a:lnTo>
                    <a:lnTo>
                      <a:pt x="1569" y="997"/>
                    </a:lnTo>
                    <a:lnTo>
                      <a:pt x="1573" y="993"/>
                    </a:lnTo>
                    <a:lnTo>
                      <a:pt x="1575" y="988"/>
                    </a:lnTo>
                    <a:lnTo>
                      <a:pt x="1575" y="988"/>
                    </a:lnTo>
                    <a:lnTo>
                      <a:pt x="1582" y="975"/>
                    </a:lnTo>
                    <a:lnTo>
                      <a:pt x="1593" y="963"/>
                    </a:lnTo>
                    <a:lnTo>
                      <a:pt x="1593" y="963"/>
                    </a:lnTo>
                    <a:lnTo>
                      <a:pt x="1605" y="944"/>
                    </a:lnTo>
                    <a:lnTo>
                      <a:pt x="1618" y="928"/>
                    </a:lnTo>
                    <a:lnTo>
                      <a:pt x="1618" y="928"/>
                    </a:lnTo>
                    <a:lnTo>
                      <a:pt x="1629" y="908"/>
                    </a:lnTo>
                    <a:lnTo>
                      <a:pt x="1640" y="888"/>
                    </a:lnTo>
                    <a:lnTo>
                      <a:pt x="1640" y="888"/>
                    </a:lnTo>
                    <a:lnTo>
                      <a:pt x="1645" y="879"/>
                    </a:lnTo>
                    <a:lnTo>
                      <a:pt x="1649" y="870"/>
                    </a:lnTo>
                    <a:lnTo>
                      <a:pt x="1651" y="861"/>
                    </a:lnTo>
                    <a:lnTo>
                      <a:pt x="1651" y="850"/>
                    </a:lnTo>
                    <a:lnTo>
                      <a:pt x="1651" y="850"/>
                    </a:lnTo>
                    <a:lnTo>
                      <a:pt x="1651" y="830"/>
                    </a:lnTo>
                    <a:lnTo>
                      <a:pt x="1649" y="809"/>
                    </a:lnTo>
                    <a:lnTo>
                      <a:pt x="1649" y="809"/>
                    </a:lnTo>
                    <a:lnTo>
                      <a:pt x="1647" y="792"/>
                    </a:lnTo>
                    <a:lnTo>
                      <a:pt x="1645" y="785"/>
                    </a:lnTo>
                    <a:lnTo>
                      <a:pt x="1642" y="780"/>
                    </a:lnTo>
                    <a:lnTo>
                      <a:pt x="1642" y="780"/>
                    </a:lnTo>
                    <a:lnTo>
                      <a:pt x="1638" y="773"/>
                    </a:lnTo>
                    <a:lnTo>
                      <a:pt x="1633" y="769"/>
                    </a:lnTo>
                    <a:lnTo>
                      <a:pt x="1629" y="767"/>
                    </a:lnTo>
                    <a:lnTo>
                      <a:pt x="1624" y="767"/>
                    </a:lnTo>
                    <a:lnTo>
                      <a:pt x="1613" y="769"/>
                    </a:lnTo>
                    <a:lnTo>
                      <a:pt x="1600" y="769"/>
                    </a:lnTo>
                    <a:lnTo>
                      <a:pt x="1600" y="769"/>
                    </a:lnTo>
                    <a:lnTo>
                      <a:pt x="1595" y="767"/>
                    </a:lnTo>
                    <a:lnTo>
                      <a:pt x="1591" y="765"/>
                    </a:lnTo>
                    <a:lnTo>
                      <a:pt x="1584" y="758"/>
                    </a:lnTo>
                    <a:lnTo>
                      <a:pt x="1580" y="749"/>
                    </a:lnTo>
                    <a:lnTo>
                      <a:pt x="1578" y="740"/>
                    </a:lnTo>
                    <a:lnTo>
                      <a:pt x="1578" y="740"/>
                    </a:lnTo>
                    <a:lnTo>
                      <a:pt x="1582" y="733"/>
                    </a:lnTo>
                    <a:lnTo>
                      <a:pt x="1586" y="725"/>
                    </a:lnTo>
                    <a:lnTo>
                      <a:pt x="1591" y="720"/>
                    </a:lnTo>
                    <a:lnTo>
                      <a:pt x="1596" y="716"/>
                    </a:lnTo>
                    <a:lnTo>
                      <a:pt x="1596" y="716"/>
                    </a:lnTo>
                    <a:lnTo>
                      <a:pt x="1615" y="704"/>
                    </a:lnTo>
                    <a:lnTo>
                      <a:pt x="1629" y="689"/>
                    </a:lnTo>
                    <a:lnTo>
                      <a:pt x="1629" y="689"/>
                    </a:lnTo>
                    <a:lnTo>
                      <a:pt x="1636" y="682"/>
                    </a:lnTo>
                    <a:lnTo>
                      <a:pt x="1642" y="675"/>
                    </a:lnTo>
                    <a:lnTo>
                      <a:pt x="1642" y="675"/>
                    </a:lnTo>
                    <a:lnTo>
                      <a:pt x="1643" y="668"/>
                    </a:lnTo>
                    <a:lnTo>
                      <a:pt x="1645" y="659"/>
                    </a:lnTo>
                    <a:lnTo>
                      <a:pt x="1649" y="651"/>
                    </a:lnTo>
                    <a:lnTo>
                      <a:pt x="1653" y="644"/>
                    </a:lnTo>
                    <a:lnTo>
                      <a:pt x="1653" y="644"/>
                    </a:lnTo>
                    <a:lnTo>
                      <a:pt x="1662" y="635"/>
                    </a:lnTo>
                    <a:lnTo>
                      <a:pt x="1674" y="628"/>
                    </a:lnTo>
                    <a:lnTo>
                      <a:pt x="1687" y="626"/>
                    </a:lnTo>
                    <a:lnTo>
                      <a:pt x="1700" y="626"/>
                    </a:lnTo>
                    <a:lnTo>
                      <a:pt x="1700" y="626"/>
                    </a:lnTo>
                    <a:lnTo>
                      <a:pt x="1721" y="628"/>
                    </a:lnTo>
                    <a:lnTo>
                      <a:pt x="1743" y="630"/>
                    </a:lnTo>
                    <a:lnTo>
                      <a:pt x="1752" y="630"/>
                    </a:lnTo>
                    <a:lnTo>
                      <a:pt x="1763" y="628"/>
                    </a:lnTo>
                    <a:lnTo>
                      <a:pt x="1774" y="626"/>
                    </a:lnTo>
                    <a:lnTo>
                      <a:pt x="1783" y="621"/>
                    </a:lnTo>
                    <a:lnTo>
                      <a:pt x="1783" y="621"/>
                    </a:lnTo>
                    <a:lnTo>
                      <a:pt x="1790" y="617"/>
                    </a:lnTo>
                    <a:lnTo>
                      <a:pt x="1799" y="615"/>
                    </a:lnTo>
                    <a:lnTo>
                      <a:pt x="1806" y="613"/>
                    </a:lnTo>
                    <a:lnTo>
                      <a:pt x="1814" y="615"/>
                    </a:lnTo>
                    <a:lnTo>
                      <a:pt x="1814" y="615"/>
                    </a:lnTo>
                    <a:lnTo>
                      <a:pt x="1819" y="617"/>
                    </a:lnTo>
                    <a:lnTo>
                      <a:pt x="1823" y="619"/>
                    </a:lnTo>
                    <a:lnTo>
                      <a:pt x="1826" y="626"/>
                    </a:lnTo>
                    <a:lnTo>
                      <a:pt x="1826" y="626"/>
                    </a:lnTo>
                    <a:lnTo>
                      <a:pt x="1834" y="635"/>
                    </a:lnTo>
                    <a:lnTo>
                      <a:pt x="1839" y="640"/>
                    </a:lnTo>
                    <a:lnTo>
                      <a:pt x="1844" y="642"/>
                    </a:lnTo>
                    <a:lnTo>
                      <a:pt x="1850" y="640"/>
                    </a:lnTo>
                    <a:lnTo>
                      <a:pt x="1855" y="637"/>
                    </a:lnTo>
                    <a:lnTo>
                      <a:pt x="1861" y="631"/>
                    </a:lnTo>
                    <a:lnTo>
                      <a:pt x="1864" y="624"/>
                    </a:lnTo>
                    <a:lnTo>
                      <a:pt x="1868" y="615"/>
                    </a:lnTo>
                    <a:lnTo>
                      <a:pt x="1868" y="615"/>
                    </a:lnTo>
                    <a:lnTo>
                      <a:pt x="1872" y="604"/>
                    </a:lnTo>
                    <a:lnTo>
                      <a:pt x="1877" y="597"/>
                    </a:lnTo>
                    <a:lnTo>
                      <a:pt x="1891" y="583"/>
                    </a:lnTo>
                    <a:lnTo>
                      <a:pt x="1891" y="583"/>
                    </a:lnTo>
                    <a:lnTo>
                      <a:pt x="1900" y="573"/>
                    </a:lnTo>
                    <a:lnTo>
                      <a:pt x="1910" y="570"/>
                    </a:lnTo>
                    <a:lnTo>
                      <a:pt x="1919" y="568"/>
                    </a:lnTo>
                    <a:lnTo>
                      <a:pt x="1931" y="568"/>
                    </a:lnTo>
                    <a:lnTo>
                      <a:pt x="1931" y="568"/>
                    </a:lnTo>
                    <a:lnTo>
                      <a:pt x="1937" y="570"/>
                    </a:lnTo>
                    <a:lnTo>
                      <a:pt x="1938" y="572"/>
                    </a:lnTo>
                    <a:lnTo>
                      <a:pt x="1944" y="579"/>
                    </a:lnTo>
                    <a:lnTo>
                      <a:pt x="1944" y="579"/>
                    </a:lnTo>
                    <a:lnTo>
                      <a:pt x="1951" y="581"/>
                    </a:lnTo>
                    <a:lnTo>
                      <a:pt x="1955" y="583"/>
                    </a:lnTo>
                    <a:lnTo>
                      <a:pt x="1958" y="581"/>
                    </a:lnTo>
                    <a:lnTo>
                      <a:pt x="1962" y="577"/>
                    </a:lnTo>
                    <a:lnTo>
                      <a:pt x="1967" y="566"/>
                    </a:lnTo>
                    <a:lnTo>
                      <a:pt x="1973" y="557"/>
                    </a:lnTo>
                    <a:lnTo>
                      <a:pt x="1973" y="557"/>
                    </a:lnTo>
                    <a:lnTo>
                      <a:pt x="1980" y="550"/>
                    </a:lnTo>
                    <a:lnTo>
                      <a:pt x="1991" y="545"/>
                    </a:lnTo>
                    <a:lnTo>
                      <a:pt x="1995" y="545"/>
                    </a:lnTo>
                    <a:lnTo>
                      <a:pt x="2000" y="545"/>
                    </a:lnTo>
                    <a:lnTo>
                      <a:pt x="2004" y="548"/>
                    </a:lnTo>
                    <a:lnTo>
                      <a:pt x="2005" y="554"/>
                    </a:lnTo>
                    <a:lnTo>
                      <a:pt x="2005" y="554"/>
                    </a:lnTo>
                    <a:lnTo>
                      <a:pt x="2005" y="559"/>
                    </a:lnTo>
                    <a:lnTo>
                      <a:pt x="2005" y="564"/>
                    </a:lnTo>
                    <a:lnTo>
                      <a:pt x="2000" y="573"/>
                    </a:lnTo>
                    <a:lnTo>
                      <a:pt x="1995" y="583"/>
                    </a:lnTo>
                    <a:lnTo>
                      <a:pt x="1987" y="592"/>
                    </a:lnTo>
                    <a:lnTo>
                      <a:pt x="1987" y="592"/>
                    </a:lnTo>
                    <a:lnTo>
                      <a:pt x="1978" y="602"/>
                    </a:lnTo>
                    <a:lnTo>
                      <a:pt x="1971" y="613"/>
                    </a:lnTo>
                    <a:lnTo>
                      <a:pt x="1962" y="624"/>
                    </a:lnTo>
                    <a:lnTo>
                      <a:pt x="1953" y="635"/>
                    </a:lnTo>
                    <a:lnTo>
                      <a:pt x="1953" y="635"/>
                    </a:lnTo>
                    <a:lnTo>
                      <a:pt x="1946" y="640"/>
                    </a:lnTo>
                    <a:lnTo>
                      <a:pt x="1937" y="644"/>
                    </a:lnTo>
                    <a:lnTo>
                      <a:pt x="1929" y="648"/>
                    </a:lnTo>
                    <a:lnTo>
                      <a:pt x="1920" y="653"/>
                    </a:lnTo>
                    <a:lnTo>
                      <a:pt x="1920" y="653"/>
                    </a:lnTo>
                    <a:lnTo>
                      <a:pt x="1910" y="662"/>
                    </a:lnTo>
                    <a:lnTo>
                      <a:pt x="1900" y="673"/>
                    </a:lnTo>
                    <a:lnTo>
                      <a:pt x="1893" y="686"/>
                    </a:lnTo>
                    <a:lnTo>
                      <a:pt x="1890" y="700"/>
                    </a:lnTo>
                    <a:lnTo>
                      <a:pt x="1886" y="715"/>
                    </a:lnTo>
                    <a:lnTo>
                      <a:pt x="1884" y="729"/>
                    </a:lnTo>
                    <a:lnTo>
                      <a:pt x="1882" y="758"/>
                    </a:lnTo>
                    <a:lnTo>
                      <a:pt x="1882" y="758"/>
                    </a:lnTo>
                    <a:lnTo>
                      <a:pt x="1882" y="774"/>
                    </a:lnTo>
                    <a:lnTo>
                      <a:pt x="1884" y="785"/>
                    </a:lnTo>
                    <a:lnTo>
                      <a:pt x="1888" y="796"/>
                    </a:lnTo>
                    <a:lnTo>
                      <a:pt x="1891" y="805"/>
                    </a:lnTo>
                    <a:lnTo>
                      <a:pt x="1899" y="812"/>
                    </a:lnTo>
                    <a:lnTo>
                      <a:pt x="1902" y="814"/>
                    </a:lnTo>
                    <a:lnTo>
                      <a:pt x="1906" y="814"/>
                    </a:lnTo>
                    <a:lnTo>
                      <a:pt x="1910" y="816"/>
                    </a:lnTo>
                    <a:lnTo>
                      <a:pt x="1915" y="814"/>
                    </a:lnTo>
                    <a:lnTo>
                      <a:pt x="1915" y="814"/>
                    </a:lnTo>
                    <a:lnTo>
                      <a:pt x="1920" y="811"/>
                    </a:lnTo>
                    <a:lnTo>
                      <a:pt x="1926" y="805"/>
                    </a:lnTo>
                    <a:lnTo>
                      <a:pt x="1928" y="798"/>
                    </a:lnTo>
                    <a:lnTo>
                      <a:pt x="1929" y="789"/>
                    </a:lnTo>
                    <a:lnTo>
                      <a:pt x="1931" y="773"/>
                    </a:lnTo>
                    <a:lnTo>
                      <a:pt x="1935" y="765"/>
                    </a:lnTo>
                    <a:lnTo>
                      <a:pt x="1938" y="760"/>
                    </a:lnTo>
                    <a:lnTo>
                      <a:pt x="1938" y="760"/>
                    </a:lnTo>
                    <a:lnTo>
                      <a:pt x="1946" y="756"/>
                    </a:lnTo>
                    <a:lnTo>
                      <a:pt x="1953" y="754"/>
                    </a:lnTo>
                    <a:lnTo>
                      <a:pt x="1962" y="751"/>
                    </a:lnTo>
                    <a:lnTo>
                      <a:pt x="1967" y="747"/>
                    </a:lnTo>
                    <a:lnTo>
                      <a:pt x="1967" y="747"/>
                    </a:lnTo>
                    <a:lnTo>
                      <a:pt x="1971" y="742"/>
                    </a:lnTo>
                    <a:lnTo>
                      <a:pt x="1973" y="736"/>
                    </a:lnTo>
                    <a:lnTo>
                      <a:pt x="1977" y="724"/>
                    </a:lnTo>
                    <a:lnTo>
                      <a:pt x="1977" y="724"/>
                    </a:lnTo>
                    <a:lnTo>
                      <a:pt x="1978" y="718"/>
                    </a:lnTo>
                    <a:lnTo>
                      <a:pt x="1982" y="713"/>
                    </a:lnTo>
                    <a:lnTo>
                      <a:pt x="1991" y="704"/>
                    </a:lnTo>
                    <a:lnTo>
                      <a:pt x="2000" y="695"/>
                    </a:lnTo>
                    <a:lnTo>
                      <a:pt x="2002" y="689"/>
                    </a:lnTo>
                    <a:lnTo>
                      <a:pt x="2002" y="682"/>
                    </a:lnTo>
                    <a:lnTo>
                      <a:pt x="2002" y="682"/>
                    </a:lnTo>
                    <a:lnTo>
                      <a:pt x="2000" y="675"/>
                    </a:lnTo>
                    <a:lnTo>
                      <a:pt x="1996" y="668"/>
                    </a:lnTo>
                    <a:lnTo>
                      <a:pt x="1993" y="660"/>
                    </a:lnTo>
                    <a:lnTo>
                      <a:pt x="1991" y="653"/>
                    </a:lnTo>
                    <a:lnTo>
                      <a:pt x="1991" y="653"/>
                    </a:lnTo>
                    <a:lnTo>
                      <a:pt x="1991" y="646"/>
                    </a:lnTo>
                    <a:lnTo>
                      <a:pt x="1995" y="639"/>
                    </a:lnTo>
                    <a:lnTo>
                      <a:pt x="2004" y="628"/>
                    </a:lnTo>
                    <a:lnTo>
                      <a:pt x="2004" y="628"/>
                    </a:lnTo>
                    <a:lnTo>
                      <a:pt x="2009" y="621"/>
                    </a:lnTo>
                    <a:lnTo>
                      <a:pt x="2016" y="613"/>
                    </a:lnTo>
                    <a:lnTo>
                      <a:pt x="2024" y="610"/>
                    </a:lnTo>
                    <a:lnTo>
                      <a:pt x="2033" y="606"/>
                    </a:lnTo>
                    <a:lnTo>
                      <a:pt x="2033" y="606"/>
                    </a:lnTo>
                    <a:lnTo>
                      <a:pt x="2043" y="602"/>
                    </a:lnTo>
                    <a:lnTo>
                      <a:pt x="2056" y="599"/>
                    </a:lnTo>
                    <a:lnTo>
                      <a:pt x="2067" y="595"/>
                    </a:lnTo>
                    <a:lnTo>
                      <a:pt x="2080" y="595"/>
                    </a:lnTo>
                    <a:lnTo>
                      <a:pt x="2080" y="595"/>
                    </a:lnTo>
                    <a:lnTo>
                      <a:pt x="2085" y="597"/>
                    </a:lnTo>
                    <a:lnTo>
                      <a:pt x="2091" y="601"/>
                    </a:lnTo>
                    <a:lnTo>
                      <a:pt x="2096" y="602"/>
                    </a:lnTo>
                    <a:lnTo>
                      <a:pt x="2103" y="604"/>
                    </a:lnTo>
                    <a:lnTo>
                      <a:pt x="2103" y="604"/>
                    </a:lnTo>
                    <a:lnTo>
                      <a:pt x="2110" y="601"/>
                    </a:lnTo>
                    <a:lnTo>
                      <a:pt x="2118" y="595"/>
                    </a:lnTo>
                    <a:lnTo>
                      <a:pt x="2129" y="581"/>
                    </a:lnTo>
                    <a:lnTo>
                      <a:pt x="2129" y="581"/>
                    </a:lnTo>
                    <a:lnTo>
                      <a:pt x="2136" y="575"/>
                    </a:lnTo>
                    <a:lnTo>
                      <a:pt x="2141" y="570"/>
                    </a:lnTo>
                    <a:lnTo>
                      <a:pt x="2158" y="561"/>
                    </a:lnTo>
                    <a:lnTo>
                      <a:pt x="2174" y="555"/>
                    </a:lnTo>
                    <a:lnTo>
                      <a:pt x="2192" y="552"/>
                    </a:lnTo>
                    <a:lnTo>
                      <a:pt x="2192" y="552"/>
                    </a:lnTo>
                    <a:lnTo>
                      <a:pt x="2210" y="550"/>
                    </a:lnTo>
                    <a:lnTo>
                      <a:pt x="2219" y="548"/>
                    </a:lnTo>
                    <a:lnTo>
                      <a:pt x="2226" y="543"/>
                    </a:lnTo>
                    <a:lnTo>
                      <a:pt x="2226" y="543"/>
                    </a:lnTo>
                    <a:lnTo>
                      <a:pt x="2232" y="535"/>
                    </a:lnTo>
                    <a:lnTo>
                      <a:pt x="2235" y="528"/>
                    </a:lnTo>
                    <a:lnTo>
                      <a:pt x="2237" y="521"/>
                    </a:lnTo>
                    <a:lnTo>
                      <a:pt x="2234" y="512"/>
                    </a:lnTo>
                    <a:lnTo>
                      <a:pt x="2234" y="512"/>
                    </a:lnTo>
                    <a:lnTo>
                      <a:pt x="2230" y="508"/>
                    </a:lnTo>
                    <a:lnTo>
                      <a:pt x="2223" y="503"/>
                    </a:lnTo>
                    <a:lnTo>
                      <a:pt x="2217" y="497"/>
                    </a:lnTo>
                    <a:lnTo>
                      <a:pt x="2215" y="494"/>
                    </a:lnTo>
                    <a:lnTo>
                      <a:pt x="2215" y="492"/>
                    </a:lnTo>
                    <a:lnTo>
                      <a:pt x="2215" y="492"/>
                    </a:lnTo>
                    <a:lnTo>
                      <a:pt x="2217" y="490"/>
                    </a:lnTo>
                    <a:lnTo>
                      <a:pt x="2219" y="488"/>
                    </a:lnTo>
                    <a:lnTo>
                      <a:pt x="2224" y="488"/>
                    </a:lnTo>
                    <a:lnTo>
                      <a:pt x="2230" y="490"/>
                    </a:lnTo>
                    <a:lnTo>
                      <a:pt x="2235" y="490"/>
                    </a:lnTo>
                    <a:lnTo>
                      <a:pt x="2235" y="490"/>
                    </a:lnTo>
                    <a:lnTo>
                      <a:pt x="2241" y="487"/>
                    </a:lnTo>
                    <a:lnTo>
                      <a:pt x="2244" y="481"/>
                    </a:lnTo>
                    <a:lnTo>
                      <a:pt x="2250" y="478"/>
                    </a:lnTo>
                    <a:lnTo>
                      <a:pt x="2253" y="472"/>
                    </a:lnTo>
                    <a:lnTo>
                      <a:pt x="2253" y="472"/>
                    </a:lnTo>
                    <a:lnTo>
                      <a:pt x="2259" y="470"/>
                    </a:lnTo>
                    <a:lnTo>
                      <a:pt x="2262" y="470"/>
                    </a:lnTo>
                    <a:lnTo>
                      <a:pt x="2273" y="472"/>
                    </a:lnTo>
                    <a:lnTo>
                      <a:pt x="2273" y="472"/>
                    </a:lnTo>
                    <a:lnTo>
                      <a:pt x="2281" y="472"/>
                    </a:lnTo>
                    <a:lnTo>
                      <a:pt x="2286" y="470"/>
                    </a:lnTo>
                    <a:lnTo>
                      <a:pt x="2291" y="469"/>
                    </a:lnTo>
                    <a:lnTo>
                      <a:pt x="2299" y="469"/>
                    </a:lnTo>
                    <a:lnTo>
                      <a:pt x="2299" y="469"/>
                    </a:lnTo>
                    <a:lnTo>
                      <a:pt x="2304" y="472"/>
                    </a:lnTo>
                    <a:lnTo>
                      <a:pt x="2308" y="476"/>
                    </a:lnTo>
                    <a:lnTo>
                      <a:pt x="2315" y="487"/>
                    </a:lnTo>
                    <a:lnTo>
                      <a:pt x="2315" y="487"/>
                    </a:lnTo>
                    <a:lnTo>
                      <a:pt x="2322" y="492"/>
                    </a:lnTo>
                    <a:lnTo>
                      <a:pt x="2331" y="496"/>
                    </a:lnTo>
                    <a:lnTo>
                      <a:pt x="2349" y="499"/>
                    </a:lnTo>
                    <a:lnTo>
                      <a:pt x="2349" y="499"/>
                    </a:lnTo>
                    <a:lnTo>
                      <a:pt x="2357" y="501"/>
                    </a:lnTo>
                    <a:lnTo>
                      <a:pt x="2362" y="501"/>
                    </a:lnTo>
                    <a:lnTo>
                      <a:pt x="2366" y="497"/>
                    </a:lnTo>
                    <a:lnTo>
                      <a:pt x="2367" y="490"/>
                    </a:lnTo>
                    <a:lnTo>
                      <a:pt x="2367" y="490"/>
                    </a:lnTo>
                    <a:lnTo>
                      <a:pt x="2369" y="483"/>
                    </a:lnTo>
                    <a:lnTo>
                      <a:pt x="2371" y="479"/>
                    </a:lnTo>
                    <a:lnTo>
                      <a:pt x="2377" y="478"/>
                    </a:lnTo>
                    <a:lnTo>
                      <a:pt x="2382" y="476"/>
                    </a:lnTo>
                    <a:lnTo>
                      <a:pt x="2382" y="476"/>
                    </a:lnTo>
                    <a:lnTo>
                      <a:pt x="2389" y="474"/>
                    </a:lnTo>
                    <a:lnTo>
                      <a:pt x="2391" y="469"/>
                    </a:lnTo>
                    <a:lnTo>
                      <a:pt x="2391" y="463"/>
                    </a:lnTo>
                    <a:lnTo>
                      <a:pt x="2389" y="458"/>
                    </a:lnTo>
                    <a:lnTo>
                      <a:pt x="2389" y="458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3751263" y="1792288"/>
                <a:ext cx="2232025" cy="1665288"/>
              </a:xfrm>
              <a:custGeom>
                <a:avLst/>
                <a:gdLst>
                  <a:gd name="T0" fmla="*/ 231 w 1406"/>
                  <a:gd name="T1" fmla="*/ 660 h 1049"/>
                  <a:gd name="T2" fmla="*/ 240 w 1406"/>
                  <a:gd name="T3" fmla="*/ 588 h 1049"/>
                  <a:gd name="T4" fmla="*/ 204 w 1406"/>
                  <a:gd name="T5" fmla="*/ 640 h 1049"/>
                  <a:gd name="T6" fmla="*/ 1200 w 1406"/>
                  <a:gd name="T7" fmla="*/ 159 h 1049"/>
                  <a:gd name="T8" fmla="*/ 1373 w 1406"/>
                  <a:gd name="T9" fmla="*/ 3 h 1049"/>
                  <a:gd name="T10" fmla="*/ 1169 w 1406"/>
                  <a:gd name="T11" fmla="*/ 96 h 1049"/>
                  <a:gd name="T12" fmla="*/ 267 w 1406"/>
                  <a:gd name="T13" fmla="*/ 700 h 1049"/>
                  <a:gd name="T14" fmla="*/ 356 w 1406"/>
                  <a:gd name="T15" fmla="*/ 669 h 1049"/>
                  <a:gd name="T16" fmla="*/ 336 w 1406"/>
                  <a:gd name="T17" fmla="*/ 602 h 1049"/>
                  <a:gd name="T18" fmla="*/ 320 w 1406"/>
                  <a:gd name="T19" fmla="*/ 521 h 1049"/>
                  <a:gd name="T20" fmla="*/ 267 w 1406"/>
                  <a:gd name="T21" fmla="*/ 516 h 1049"/>
                  <a:gd name="T22" fmla="*/ 289 w 1406"/>
                  <a:gd name="T23" fmla="*/ 584 h 1049"/>
                  <a:gd name="T24" fmla="*/ 277 w 1406"/>
                  <a:gd name="T25" fmla="*/ 640 h 1049"/>
                  <a:gd name="T26" fmla="*/ 525 w 1406"/>
                  <a:gd name="T27" fmla="*/ 566 h 1049"/>
                  <a:gd name="T28" fmla="*/ 126 w 1406"/>
                  <a:gd name="T29" fmla="*/ 338 h 1049"/>
                  <a:gd name="T30" fmla="*/ 85 w 1406"/>
                  <a:gd name="T31" fmla="*/ 302 h 1049"/>
                  <a:gd name="T32" fmla="*/ 36 w 1406"/>
                  <a:gd name="T33" fmla="*/ 316 h 1049"/>
                  <a:gd name="T34" fmla="*/ 16 w 1406"/>
                  <a:gd name="T35" fmla="*/ 342 h 1049"/>
                  <a:gd name="T36" fmla="*/ 106 w 1406"/>
                  <a:gd name="T37" fmla="*/ 356 h 1049"/>
                  <a:gd name="T38" fmla="*/ 1033 w 1406"/>
                  <a:gd name="T39" fmla="*/ 877 h 1049"/>
                  <a:gd name="T40" fmla="*/ 1118 w 1406"/>
                  <a:gd name="T41" fmla="*/ 691 h 1049"/>
                  <a:gd name="T42" fmla="*/ 1303 w 1406"/>
                  <a:gd name="T43" fmla="*/ 682 h 1049"/>
                  <a:gd name="T44" fmla="*/ 1268 w 1406"/>
                  <a:gd name="T45" fmla="*/ 619 h 1049"/>
                  <a:gd name="T46" fmla="*/ 1274 w 1406"/>
                  <a:gd name="T47" fmla="*/ 472 h 1049"/>
                  <a:gd name="T48" fmla="*/ 1277 w 1406"/>
                  <a:gd name="T49" fmla="*/ 208 h 1049"/>
                  <a:gd name="T50" fmla="*/ 1180 w 1406"/>
                  <a:gd name="T51" fmla="*/ 251 h 1049"/>
                  <a:gd name="T52" fmla="*/ 1042 w 1406"/>
                  <a:gd name="T53" fmla="*/ 289 h 1049"/>
                  <a:gd name="T54" fmla="*/ 999 w 1406"/>
                  <a:gd name="T55" fmla="*/ 302 h 1049"/>
                  <a:gd name="T56" fmla="*/ 894 w 1406"/>
                  <a:gd name="T57" fmla="*/ 358 h 1049"/>
                  <a:gd name="T58" fmla="*/ 955 w 1406"/>
                  <a:gd name="T59" fmla="*/ 289 h 1049"/>
                  <a:gd name="T60" fmla="*/ 798 w 1406"/>
                  <a:gd name="T61" fmla="*/ 190 h 1049"/>
                  <a:gd name="T62" fmla="*/ 749 w 1406"/>
                  <a:gd name="T63" fmla="*/ 170 h 1049"/>
                  <a:gd name="T64" fmla="*/ 682 w 1406"/>
                  <a:gd name="T65" fmla="*/ 183 h 1049"/>
                  <a:gd name="T66" fmla="*/ 591 w 1406"/>
                  <a:gd name="T67" fmla="*/ 264 h 1049"/>
                  <a:gd name="T68" fmla="*/ 525 w 1406"/>
                  <a:gd name="T69" fmla="*/ 342 h 1049"/>
                  <a:gd name="T70" fmla="*/ 452 w 1406"/>
                  <a:gd name="T71" fmla="*/ 394 h 1049"/>
                  <a:gd name="T72" fmla="*/ 429 w 1406"/>
                  <a:gd name="T73" fmla="*/ 449 h 1049"/>
                  <a:gd name="T74" fmla="*/ 443 w 1406"/>
                  <a:gd name="T75" fmla="*/ 510 h 1049"/>
                  <a:gd name="T76" fmla="*/ 523 w 1406"/>
                  <a:gd name="T77" fmla="*/ 503 h 1049"/>
                  <a:gd name="T78" fmla="*/ 586 w 1406"/>
                  <a:gd name="T79" fmla="*/ 554 h 1049"/>
                  <a:gd name="T80" fmla="*/ 617 w 1406"/>
                  <a:gd name="T81" fmla="*/ 416 h 1049"/>
                  <a:gd name="T82" fmla="*/ 716 w 1406"/>
                  <a:gd name="T83" fmla="*/ 322 h 1049"/>
                  <a:gd name="T84" fmla="*/ 704 w 1406"/>
                  <a:gd name="T85" fmla="*/ 459 h 1049"/>
                  <a:gd name="T86" fmla="*/ 745 w 1406"/>
                  <a:gd name="T87" fmla="*/ 479 h 1049"/>
                  <a:gd name="T88" fmla="*/ 669 w 1406"/>
                  <a:gd name="T89" fmla="*/ 561 h 1049"/>
                  <a:gd name="T90" fmla="*/ 541 w 1406"/>
                  <a:gd name="T91" fmla="*/ 610 h 1049"/>
                  <a:gd name="T92" fmla="*/ 505 w 1406"/>
                  <a:gd name="T93" fmla="*/ 525 h 1049"/>
                  <a:gd name="T94" fmla="*/ 474 w 1406"/>
                  <a:gd name="T95" fmla="*/ 577 h 1049"/>
                  <a:gd name="T96" fmla="*/ 414 w 1406"/>
                  <a:gd name="T97" fmla="*/ 673 h 1049"/>
                  <a:gd name="T98" fmla="*/ 325 w 1406"/>
                  <a:gd name="T99" fmla="*/ 724 h 1049"/>
                  <a:gd name="T100" fmla="*/ 338 w 1406"/>
                  <a:gd name="T101" fmla="*/ 814 h 1049"/>
                  <a:gd name="T102" fmla="*/ 208 w 1406"/>
                  <a:gd name="T103" fmla="*/ 861 h 1049"/>
                  <a:gd name="T104" fmla="*/ 304 w 1406"/>
                  <a:gd name="T105" fmla="*/ 997 h 1049"/>
                  <a:gd name="T106" fmla="*/ 407 w 1406"/>
                  <a:gd name="T107" fmla="*/ 854 h 1049"/>
                  <a:gd name="T108" fmla="*/ 572 w 1406"/>
                  <a:gd name="T109" fmla="*/ 917 h 1049"/>
                  <a:gd name="T110" fmla="*/ 573 w 1406"/>
                  <a:gd name="T111" fmla="*/ 986 h 1049"/>
                  <a:gd name="T112" fmla="*/ 608 w 1406"/>
                  <a:gd name="T113" fmla="*/ 910 h 1049"/>
                  <a:gd name="T114" fmla="*/ 582 w 1406"/>
                  <a:gd name="T115" fmla="*/ 859 h 1049"/>
                  <a:gd name="T116" fmla="*/ 671 w 1406"/>
                  <a:gd name="T117" fmla="*/ 984 h 1049"/>
                  <a:gd name="T118" fmla="*/ 715 w 1406"/>
                  <a:gd name="T119" fmla="*/ 928 h 1049"/>
                  <a:gd name="T120" fmla="*/ 798 w 1406"/>
                  <a:gd name="T121" fmla="*/ 1015 h 1049"/>
                  <a:gd name="T122" fmla="*/ 928 w 1406"/>
                  <a:gd name="T123" fmla="*/ 1035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6" h="1049">
                    <a:moveTo>
                      <a:pt x="1095" y="206"/>
                    </a:moveTo>
                    <a:lnTo>
                      <a:pt x="1095" y="206"/>
                    </a:lnTo>
                    <a:lnTo>
                      <a:pt x="1096" y="206"/>
                    </a:lnTo>
                    <a:lnTo>
                      <a:pt x="1096" y="206"/>
                    </a:lnTo>
                    <a:lnTo>
                      <a:pt x="1100" y="208"/>
                    </a:lnTo>
                    <a:lnTo>
                      <a:pt x="1102" y="210"/>
                    </a:lnTo>
                    <a:lnTo>
                      <a:pt x="1104" y="217"/>
                    </a:lnTo>
                    <a:lnTo>
                      <a:pt x="1104" y="221"/>
                    </a:lnTo>
                    <a:lnTo>
                      <a:pt x="1102" y="224"/>
                    </a:lnTo>
                    <a:lnTo>
                      <a:pt x="1098" y="226"/>
                    </a:lnTo>
                    <a:lnTo>
                      <a:pt x="1095" y="224"/>
                    </a:lnTo>
                    <a:lnTo>
                      <a:pt x="1095" y="224"/>
                    </a:lnTo>
                    <a:lnTo>
                      <a:pt x="1093" y="224"/>
                    </a:lnTo>
                    <a:lnTo>
                      <a:pt x="1089" y="221"/>
                    </a:lnTo>
                    <a:lnTo>
                      <a:pt x="1087" y="213"/>
                    </a:lnTo>
                    <a:lnTo>
                      <a:pt x="1087" y="210"/>
                    </a:lnTo>
                    <a:lnTo>
                      <a:pt x="1089" y="208"/>
                    </a:lnTo>
                    <a:lnTo>
                      <a:pt x="1091" y="206"/>
                    </a:lnTo>
                    <a:lnTo>
                      <a:pt x="1095" y="206"/>
                    </a:lnTo>
                    <a:lnTo>
                      <a:pt x="1095" y="206"/>
                    </a:lnTo>
                    <a:close/>
                    <a:moveTo>
                      <a:pt x="197" y="669"/>
                    </a:moveTo>
                    <a:lnTo>
                      <a:pt x="197" y="669"/>
                    </a:lnTo>
                    <a:lnTo>
                      <a:pt x="201" y="668"/>
                    </a:lnTo>
                    <a:lnTo>
                      <a:pt x="206" y="668"/>
                    </a:lnTo>
                    <a:lnTo>
                      <a:pt x="206" y="668"/>
                    </a:lnTo>
                    <a:lnTo>
                      <a:pt x="211" y="669"/>
                    </a:lnTo>
                    <a:lnTo>
                      <a:pt x="217" y="671"/>
                    </a:lnTo>
                    <a:lnTo>
                      <a:pt x="217" y="671"/>
                    </a:lnTo>
                    <a:lnTo>
                      <a:pt x="220" y="669"/>
                    </a:lnTo>
                    <a:lnTo>
                      <a:pt x="222" y="666"/>
                    </a:lnTo>
                    <a:lnTo>
                      <a:pt x="222" y="666"/>
                    </a:lnTo>
                    <a:lnTo>
                      <a:pt x="231" y="660"/>
                    </a:lnTo>
                    <a:lnTo>
                      <a:pt x="231" y="660"/>
                    </a:lnTo>
                    <a:lnTo>
                      <a:pt x="239" y="658"/>
                    </a:lnTo>
                    <a:lnTo>
                      <a:pt x="239" y="658"/>
                    </a:lnTo>
                    <a:lnTo>
                      <a:pt x="242" y="655"/>
                    </a:lnTo>
                    <a:lnTo>
                      <a:pt x="244" y="651"/>
                    </a:lnTo>
                    <a:lnTo>
                      <a:pt x="244" y="651"/>
                    </a:lnTo>
                    <a:lnTo>
                      <a:pt x="246" y="648"/>
                    </a:lnTo>
                    <a:lnTo>
                      <a:pt x="249" y="644"/>
                    </a:lnTo>
                    <a:lnTo>
                      <a:pt x="249" y="644"/>
                    </a:lnTo>
                    <a:lnTo>
                      <a:pt x="249" y="639"/>
                    </a:lnTo>
                    <a:lnTo>
                      <a:pt x="248" y="635"/>
                    </a:lnTo>
                    <a:lnTo>
                      <a:pt x="246" y="631"/>
                    </a:lnTo>
                    <a:lnTo>
                      <a:pt x="244" y="628"/>
                    </a:lnTo>
                    <a:lnTo>
                      <a:pt x="244" y="628"/>
                    </a:lnTo>
                    <a:lnTo>
                      <a:pt x="246" y="620"/>
                    </a:lnTo>
                    <a:lnTo>
                      <a:pt x="246" y="620"/>
                    </a:lnTo>
                    <a:lnTo>
                      <a:pt x="246" y="615"/>
                    </a:lnTo>
                    <a:lnTo>
                      <a:pt x="246" y="615"/>
                    </a:lnTo>
                    <a:lnTo>
                      <a:pt x="248" y="611"/>
                    </a:lnTo>
                    <a:lnTo>
                      <a:pt x="249" y="610"/>
                    </a:lnTo>
                    <a:lnTo>
                      <a:pt x="255" y="606"/>
                    </a:lnTo>
                    <a:lnTo>
                      <a:pt x="255" y="606"/>
                    </a:lnTo>
                    <a:lnTo>
                      <a:pt x="257" y="602"/>
                    </a:lnTo>
                    <a:lnTo>
                      <a:pt x="257" y="597"/>
                    </a:lnTo>
                    <a:lnTo>
                      <a:pt x="255" y="592"/>
                    </a:lnTo>
                    <a:lnTo>
                      <a:pt x="251" y="588"/>
                    </a:lnTo>
                    <a:lnTo>
                      <a:pt x="251" y="588"/>
                    </a:lnTo>
                    <a:lnTo>
                      <a:pt x="249" y="588"/>
                    </a:lnTo>
                    <a:lnTo>
                      <a:pt x="248" y="588"/>
                    </a:lnTo>
                    <a:lnTo>
                      <a:pt x="242" y="588"/>
                    </a:lnTo>
                    <a:lnTo>
                      <a:pt x="242" y="588"/>
                    </a:lnTo>
                    <a:lnTo>
                      <a:pt x="240" y="588"/>
                    </a:lnTo>
                    <a:lnTo>
                      <a:pt x="240" y="588"/>
                    </a:lnTo>
                    <a:lnTo>
                      <a:pt x="239" y="586"/>
                    </a:lnTo>
                    <a:lnTo>
                      <a:pt x="235" y="584"/>
                    </a:lnTo>
                    <a:lnTo>
                      <a:pt x="235" y="584"/>
                    </a:lnTo>
                    <a:lnTo>
                      <a:pt x="231" y="584"/>
                    </a:lnTo>
                    <a:lnTo>
                      <a:pt x="228" y="586"/>
                    </a:lnTo>
                    <a:lnTo>
                      <a:pt x="224" y="592"/>
                    </a:lnTo>
                    <a:lnTo>
                      <a:pt x="224" y="592"/>
                    </a:lnTo>
                    <a:lnTo>
                      <a:pt x="219" y="597"/>
                    </a:lnTo>
                    <a:lnTo>
                      <a:pt x="211" y="601"/>
                    </a:lnTo>
                    <a:lnTo>
                      <a:pt x="211" y="601"/>
                    </a:lnTo>
                    <a:lnTo>
                      <a:pt x="206" y="602"/>
                    </a:lnTo>
                    <a:lnTo>
                      <a:pt x="204" y="602"/>
                    </a:lnTo>
                    <a:lnTo>
                      <a:pt x="202" y="604"/>
                    </a:lnTo>
                    <a:lnTo>
                      <a:pt x="202" y="604"/>
                    </a:lnTo>
                    <a:lnTo>
                      <a:pt x="201" y="606"/>
                    </a:lnTo>
                    <a:lnTo>
                      <a:pt x="202" y="608"/>
                    </a:lnTo>
                    <a:lnTo>
                      <a:pt x="204" y="611"/>
                    </a:lnTo>
                    <a:lnTo>
                      <a:pt x="204" y="611"/>
                    </a:lnTo>
                    <a:lnTo>
                      <a:pt x="204" y="613"/>
                    </a:lnTo>
                    <a:lnTo>
                      <a:pt x="204" y="615"/>
                    </a:lnTo>
                    <a:lnTo>
                      <a:pt x="201" y="615"/>
                    </a:lnTo>
                    <a:lnTo>
                      <a:pt x="197" y="617"/>
                    </a:lnTo>
                    <a:lnTo>
                      <a:pt x="195" y="619"/>
                    </a:lnTo>
                    <a:lnTo>
                      <a:pt x="197" y="622"/>
                    </a:lnTo>
                    <a:lnTo>
                      <a:pt x="197" y="622"/>
                    </a:lnTo>
                    <a:lnTo>
                      <a:pt x="197" y="624"/>
                    </a:lnTo>
                    <a:lnTo>
                      <a:pt x="199" y="626"/>
                    </a:lnTo>
                    <a:lnTo>
                      <a:pt x="202" y="630"/>
                    </a:lnTo>
                    <a:lnTo>
                      <a:pt x="202" y="630"/>
                    </a:lnTo>
                    <a:lnTo>
                      <a:pt x="204" y="635"/>
                    </a:lnTo>
                    <a:lnTo>
                      <a:pt x="204" y="640"/>
                    </a:lnTo>
                    <a:lnTo>
                      <a:pt x="204" y="640"/>
                    </a:lnTo>
                    <a:lnTo>
                      <a:pt x="202" y="646"/>
                    </a:lnTo>
                    <a:lnTo>
                      <a:pt x="199" y="651"/>
                    </a:lnTo>
                    <a:lnTo>
                      <a:pt x="199" y="651"/>
                    </a:lnTo>
                    <a:lnTo>
                      <a:pt x="195" y="653"/>
                    </a:lnTo>
                    <a:lnTo>
                      <a:pt x="193" y="655"/>
                    </a:lnTo>
                    <a:lnTo>
                      <a:pt x="193" y="655"/>
                    </a:lnTo>
                    <a:lnTo>
                      <a:pt x="191" y="660"/>
                    </a:lnTo>
                    <a:lnTo>
                      <a:pt x="190" y="664"/>
                    </a:lnTo>
                    <a:lnTo>
                      <a:pt x="190" y="664"/>
                    </a:lnTo>
                    <a:lnTo>
                      <a:pt x="190" y="668"/>
                    </a:lnTo>
                    <a:lnTo>
                      <a:pt x="191" y="669"/>
                    </a:lnTo>
                    <a:lnTo>
                      <a:pt x="191" y="669"/>
                    </a:lnTo>
                    <a:lnTo>
                      <a:pt x="195" y="669"/>
                    </a:lnTo>
                    <a:lnTo>
                      <a:pt x="197" y="669"/>
                    </a:lnTo>
                    <a:lnTo>
                      <a:pt x="197" y="669"/>
                    </a:lnTo>
                    <a:close/>
                    <a:moveTo>
                      <a:pt x="1149" y="163"/>
                    </a:moveTo>
                    <a:lnTo>
                      <a:pt x="1149" y="163"/>
                    </a:lnTo>
                    <a:lnTo>
                      <a:pt x="1153" y="166"/>
                    </a:lnTo>
                    <a:lnTo>
                      <a:pt x="1156" y="170"/>
                    </a:lnTo>
                    <a:lnTo>
                      <a:pt x="1160" y="174"/>
                    </a:lnTo>
                    <a:lnTo>
                      <a:pt x="1165" y="177"/>
                    </a:lnTo>
                    <a:lnTo>
                      <a:pt x="1165" y="177"/>
                    </a:lnTo>
                    <a:lnTo>
                      <a:pt x="1172" y="181"/>
                    </a:lnTo>
                    <a:lnTo>
                      <a:pt x="1182" y="183"/>
                    </a:lnTo>
                    <a:lnTo>
                      <a:pt x="1192" y="183"/>
                    </a:lnTo>
                    <a:lnTo>
                      <a:pt x="1196" y="181"/>
                    </a:lnTo>
                    <a:lnTo>
                      <a:pt x="1198" y="179"/>
                    </a:lnTo>
                    <a:lnTo>
                      <a:pt x="1198" y="179"/>
                    </a:lnTo>
                    <a:lnTo>
                      <a:pt x="1200" y="175"/>
                    </a:lnTo>
                    <a:lnTo>
                      <a:pt x="1200" y="170"/>
                    </a:lnTo>
                    <a:lnTo>
                      <a:pt x="1200" y="159"/>
                    </a:lnTo>
                    <a:lnTo>
                      <a:pt x="1196" y="141"/>
                    </a:lnTo>
                    <a:lnTo>
                      <a:pt x="1196" y="141"/>
                    </a:lnTo>
                    <a:lnTo>
                      <a:pt x="1194" y="127"/>
                    </a:lnTo>
                    <a:lnTo>
                      <a:pt x="1194" y="114"/>
                    </a:lnTo>
                    <a:lnTo>
                      <a:pt x="1198" y="99"/>
                    </a:lnTo>
                    <a:lnTo>
                      <a:pt x="1203" y="87"/>
                    </a:lnTo>
                    <a:lnTo>
                      <a:pt x="1203" y="87"/>
                    </a:lnTo>
                    <a:lnTo>
                      <a:pt x="1211" y="79"/>
                    </a:lnTo>
                    <a:lnTo>
                      <a:pt x="1220" y="70"/>
                    </a:lnTo>
                    <a:lnTo>
                      <a:pt x="1239" y="60"/>
                    </a:lnTo>
                    <a:lnTo>
                      <a:pt x="1239" y="60"/>
                    </a:lnTo>
                    <a:lnTo>
                      <a:pt x="1254" y="51"/>
                    </a:lnTo>
                    <a:lnTo>
                      <a:pt x="1268" y="43"/>
                    </a:lnTo>
                    <a:lnTo>
                      <a:pt x="1283" y="40"/>
                    </a:lnTo>
                    <a:lnTo>
                      <a:pt x="1301" y="36"/>
                    </a:lnTo>
                    <a:lnTo>
                      <a:pt x="1301" y="36"/>
                    </a:lnTo>
                    <a:lnTo>
                      <a:pt x="1341" y="32"/>
                    </a:lnTo>
                    <a:lnTo>
                      <a:pt x="1341" y="32"/>
                    </a:lnTo>
                    <a:lnTo>
                      <a:pt x="1368" y="29"/>
                    </a:lnTo>
                    <a:lnTo>
                      <a:pt x="1381" y="27"/>
                    </a:lnTo>
                    <a:lnTo>
                      <a:pt x="1393" y="23"/>
                    </a:lnTo>
                    <a:lnTo>
                      <a:pt x="1393" y="23"/>
                    </a:lnTo>
                    <a:lnTo>
                      <a:pt x="1401" y="20"/>
                    </a:lnTo>
                    <a:lnTo>
                      <a:pt x="1404" y="18"/>
                    </a:lnTo>
                    <a:lnTo>
                      <a:pt x="1406" y="16"/>
                    </a:lnTo>
                    <a:lnTo>
                      <a:pt x="1406" y="13"/>
                    </a:lnTo>
                    <a:lnTo>
                      <a:pt x="1402" y="7"/>
                    </a:lnTo>
                    <a:lnTo>
                      <a:pt x="1402" y="7"/>
                    </a:lnTo>
                    <a:lnTo>
                      <a:pt x="1395" y="2"/>
                    </a:lnTo>
                    <a:lnTo>
                      <a:pt x="1388" y="0"/>
                    </a:lnTo>
                    <a:lnTo>
                      <a:pt x="1381" y="0"/>
                    </a:lnTo>
                    <a:lnTo>
                      <a:pt x="1373" y="3"/>
                    </a:lnTo>
                    <a:lnTo>
                      <a:pt x="1373" y="3"/>
                    </a:lnTo>
                    <a:lnTo>
                      <a:pt x="1366" y="7"/>
                    </a:lnTo>
                    <a:lnTo>
                      <a:pt x="1366" y="7"/>
                    </a:lnTo>
                    <a:lnTo>
                      <a:pt x="1353" y="13"/>
                    </a:lnTo>
                    <a:lnTo>
                      <a:pt x="1341" y="16"/>
                    </a:lnTo>
                    <a:lnTo>
                      <a:pt x="1341" y="16"/>
                    </a:lnTo>
                    <a:lnTo>
                      <a:pt x="1328" y="16"/>
                    </a:lnTo>
                    <a:lnTo>
                      <a:pt x="1314" y="16"/>
                    </a:lnTo>
                    <a:lnTo>
                      <a:pt x="1314" y="16"/>
                    </a:lnTo>
                    <a:lnTo>
                      <a:pt x="1301" y="16"/>
                    </a:lnTo>
                    <a:lnTo>
                      <a:pt x="1294" y="16"/>
                    </a:lnTo>
                    <a:lnTo>
                      <a:pt x="1288" y="18"/>
                    </a:lnTo>
                    <a:lnTo>
                      <a:pt x="1288" y="18"/>
                    </a:lnTo>
                    <a:lnTo>
                      <a:pt x="1272" y="27"/>
                    </a:lnTo>
                    <a:lnTo>
                      <a:pt x="1265" y="31"/>
                    </a:lnTo>
                    <a:lnTo>
                      <a:pt x="1256" y="32"/>
                    </a:lnTo>
                    <a:lnTo>
                      <a:pt x="1256" y="32"/>
                    </a:lnTo>
                    <a:lnTo>
                      <a:pt x="1243" y="34"/>
                    </a:lnTo>
                    <a:lnTo>
                      <a:pt x="1232" y="36"/>
                    </a:lnTo>
                    <a:lnTo>
                      <a:pt x="1220" y="38"/>
                    </a:lnTo>
                    <a:lnTo>
                      <a:pt x="1209" y="41"/>
                    </a:lnTo>
                    <a:lnTo>
                      <a:pt x="1209" y="41"/>
                    </a:lnTo>
                    <a:lnTo>
                      <a:pt x="1198" y="49"/>
                    </a:lnTo>
                    <a:lnTo>
                      <a:pt x="1187" y="58"/>
                    </a:lnTo>
                    <a:lnTo>
                      <a:pt x="1180" y="69"/>
                    </a:lnTo>
                    <a:lnTo>
                      <a:pt x="1176" y="72"/>
                    </a:lnTo>
                    <a:lnTo>
                      <a:pt x="1174" y="78"/>
                    </a:lnTo>
                    <a:lnTo>
                      <a:pt x="1174" y="78"/>
                    </a:lnTo>
                    <a:lnTo>
                      <a:pt x="1174" y="87"/>
                    </a:lnTo>
                    <a:lnTo>
                      <a:pt x="1172" y="90"/>
                    </a:lnTo>
                    <a:lnTo>
                      <a:pt x="1169" y="96"/>
                    </a:lnTo>
                    <a:lnTo>
                      <a:pt x="1169" y="96"/>
                    </a:lnTo>
                    <a:lnTo>
                      <a:pt x="1156" y="107"/>
                    </a:lnTo>
                    <a:lnTo>
                      <a:pt x="1149" y="114"/>
                    </a:lnTo>
                    <a:lnTo>
                      <a:pt x="1144" y="121"/>
                    </a:lnTo>
                    <a:lnTo>
                      <a:pt x="1144" y="121"/>
                    </a:lnTo>
                    <a:lnTo>
                      <a:pt x="1138" y="136"/>
                    </a:lnTo>
                    <a:lnTo>
                      <a:pt x="1136" y="143"/>
                    </a:lnTo>
                    <a:lnTo>
                      <a:pt x="1136" y="152"/>
                    </a:lnTo>
                    <a:lnTo>
                      <a:pt x="1136" y="152"/>
                    </a:lnTo>
                    <a:lnTo>
                      <a:pt x="1136" y="157"/>
                    </a:lnTo>
                    <a:lnTo>
                      <a:pt x="1140" y="159"/>
                    </a:lnTo>
                    <a:lnTo>
                      <a:pt x="1149" y="163"/>
                    </a:lnTo>
                    <a:lnTo>
                      <a:pt x="1149" y="163"/>
                    </a:lnTo>
                    <a:close/>
                    <a:moveTo>
                      <a:pt x="286" y="675"/>
                    </a:moveTo>
                    <a:lnTo>
                      <a:pt x="286" y="675"/>
                    </a:lnTo>
                    <a:lnTo>
                      <a:pt x="278" y="677"/>
                    </a:lnTo>
                    <a:lnTo>
                      <a:pt x="275" y="682"/>
                    </a:lnTo>
                    <a:lnTo>
                      <a:pt x="275" y="682"/>
                    </a:lnTo>
                    <a:lnTo>
                      <a:pt x="271" y="686"/>
                    </a:lnTo>
                    <a:lnTo>
                      <a:pt x="266" y="691"/>
                    </a:lnTo>
                    <a:lnTo>
                      <a:pt x="266" y="691"/>
                    </a:lnTo>
                    <a:lnTo>
                      <a:pt x="260" y="695"/>
                    </a:lnTo>
                    <a:lnTo>
                      <a:pt x="255" y="698"/>
                    </a:lnTo>
                    <a:lnTo>
                      <a:pt x="255" y="698"/>
                    </a:lnTo>
                    <a:lnTo>
                      <a:pt x="255" y="702"/>
                    </a:lnTo>
                    <a:lnTo>
                      <a:pt x="255" y="704"/>
                    </a:lnTo>
                    <a:lnTo>
                      <a:pt x="257" y="706"/>
                    </a:lnTo>
                    <a:lnTo>
                      <a:pt x="258" y="706"/>
                    </a:lnTo>
                    <a:lnTo>
                      <a:pt x="258" y="706"/>
                    </a:lnTo>
                    <a:lnTo>
                      <a:pt x="262" y="706"/>
                    </a:lnTo>
                    <a:lnTo>
                      <a:pt x="264" y="704"/>
                    </a:lnTo>
                    <a:lnTo>
                      <a:pt x="267" y="700"/>
                    </a:lnTo>
                    <a:lnTo>
                      <a:pt x="267" y="700"/>
                    </a:lnTo>
                    <a:lnTo>
                      <a:pt x="275" y="695"/>
                    </a:lnTo>
                    <a:lnTo>
                      <a:pt x="278" y="695"/>
                    </a:lnTo>
                    <a:lnTo>
                      <a:pt x="282" y="695"/>
                    </a:lnTo>
                    <a:lnTo>
                      <a:pt x="282" y="695"/>
                    </a:lnTo>
                    <a:lnTo>
                      <a:pt x="289" y="695"/>
                    </a:lnTo>
                    <a:lnTo>
                      <a:pt x="291" y="695"/>
                    </a:lnTo>
                    <a:lnTo>
                      <a:pt x="295" y="693"/>
                    </a:lnTo>
                    <a:lnTo>
                      <a:pt x="295" y="693"/>
                    </a:lnTo>
                    <a:lnTo>
                      <a:pt x="298" y="691"/>
                    </a:lnTo>
                    <a:lnTo>
                      <a:pt x="300" y="691"/>
                    </a:lnTo>
                    <a:lnTo>
                      <a:pt x="307" y="693"/>
                    </a:lnTo>
                    <a:lnTo>
                      <a:pt x="307" y="693"/>
                    </a:lnTo>
                    <a:lnTo>
                      <a:pt x="313" y="691"/>
                    </a:lnTo>
                    <a:lnTo>
                      <a:pt x="316" y="689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31" y="684"/>
                    </a:lnTo>
                    <a:lnTo>
                      <a:pt x="336" y="686"/>
                    </a:lnTo>
                    <a:lnTo>
                      <a:pt x="336" y="686"/>
                    </a:lnTo>
                    <a:lnTo>
                      <a:pt x="353" y="686"/>
                    </a:lnTo>
                    <a:lnTo>
                      <a:pt x="353" y="686"/>
                    </a:lnTo>
                    <a:lnTo>
                      <a:pt x="358" y="684"/>
                    </a:lnTo>
                    <a:lnTo>
                      <a:pt x="365" y="680"/>
                    </a:lnTo>
                    <a:lnTo>
                      <a:pt x="365" y="680"/>
                    </a:lnTo>
                    <a:lnTo>
                      <a:pt x="367" y="677"/>
                    </a:lnTo>
                    <a:lnTo>
                      <a:pt x="365" y="673"/>
                    </a:lnTo>
                    <a:lnTo>
                      <a:pt x="365" y="671"/>
                    </a:lnTo>
                    <a:lnTo>
                      <a:pt x="365" y="671"/>
                    </a:lnTo>
                    <a:lnTo>
                      <a:pt x="360" y="671"/>
                    </a:lnTo>
                    <a:lnTo>
                      <a:pt x="358" y="671"/>
                    </a:lnTo>
                    <a:lnTo>
                      <a:pt x="356" y="669"/>
                    </a:lnTo>
                    <a:lnTo>
                      <a:pt x="356" y="669"/>
                    </a:lnTo>
                    <a:lnTo>
                      <a:pt x="356" y="668"/>
                    </a:lnTo>
                    <a:lnTo>
                      <a:pt x="356" y="664"/>
                    </a:lnTo>
                    <a:lnTo>
                      <a:pt x="362" y="660"/>
                    </a:lnTo>
                    <a:lnTo>
                      <a:pt x="362" y="660"/>
                    </a:lnTo>
                    <a:lnTo>
                      <a:pt x="365" y="660"/>
                    </a:lnTo>
                    <a:lnTo>
                      <a:pt x="369" y="658"/>
                    </a:lnTo>
                    <a:lnTo>
                      <a:pt x="369" y="658"/>
                    </a:lnTo>
                    <a:lnTo>
                      <a:pt x="371" y="653"/>
                    </a:lnTo>
                    <a:lnTo>
                      <a:pt x="371" y="648"/>
                    </a:lnTo>
                    <a:lnTo>
                      <a:pt x="371" y="648"/>
                    </a:lnTo>
                    <a:lnTo>
                      <a:pt x="371" y="642"/>
                    </a:lnTo>
                    <a:lnTo>
                      <a:pt x="369" y="639"/>
                    </a:lnTo>
                    <a:lnTo>
                      <a:pt x="367" y="635"/>
                    </a:lnTo>
                    <a:lnTo>
                      <a:pt x="362" y="635"/>
                    </a:lnTo>
                    <a:lnTo>
                      <a:pt x="362" y="635"/>
                    </a:lnTo>
                    <a:lnTo>
                      <a:pt x="354" y="637"/>
                    </a:lnTo>
                    <a:lnTo>
                      <a:pt x="353" y="635"/>
                    </a:lnTo>
                    <a:lnTo>
                      <a:pt x="351" y="631"/>
                    </a:lnTo>
                    <a:lnTo>
                      <a:pt x="351" y="631"/>
                    </a:lnTo>
                    <a:lnTo>
                      <a:pt x="349" y="626"/>
                    </a:lnTo>
                    <a:lnTo>
                      <a:pt x="349" y="626"/>
                    </a:lnTo>
                    <a:lnTo>
                      <a:pt x="349" y="622"/>
                    </a:lnTo>
                    <a:lnTo>
                      <a:pt x="349" y="620"/>
                    </a:lnTo>
                    <a:lnTo>
                      <a:pt x="349" y="620"/>
                    </a:lnTo>
                    <a:lnTo>
                      <a:pt x="349" y="617"/>
                    </a:lnTo>
                    <a:lnTo>
                      <a:pt x="347" y="615"/>
                    </a:lnTo>
                    <a:lnTo>
                      <a:pt x="344" y="611"/>
                    </a:lnTo>
                    <a:lnTo>
                      <a:pt x="344" y="611"/>
                    </a:lnTo>
                    <a:lnTo>
                      <a:pt x="338" y="608"/>
                    </a:lnTo>
                    <a:lnTo>
                      <a:pt x="336" y="602"/>
                    </a:lnTo>
                    <a:lnTo>
                      <a:pt x="336" y="602"/>
                    </a:lnTo>
                    <a:lnTo>
                      <a:pt x="334" y="601"/>
                    </a:lnTo>
                    <a:lnTo>
                      <a:pt x="334" y="601"/>
                    </a:lnTo>
                    <a:lnTo>
                      <a:pt x="331" y="595"/>
                    </a:lnTo>
                    <a:lnTo>
                      <a:pt x="331" y="595"/>
                    </a:lnTo>
                    <a:lnTo>
                      <a:pt x="327" y="592"/>
                    </a:lnTo>
                    <a:lnTo>
                      <a:pt x="324" y="586"/>
                    </a:lnTo>
                    <a:lnTo>
                      <a:pt x="324" y="586"/>
                    </a:lnTo>
                    <a:lnTo>
                      <a:pt x="320" y="581"/>
                    </a:lnTo>
                    <a:lnTo>
                      <a:pt x="316" y="575"/>
                    </a:lnTo>
                    <a:lnTo>
                      <a:pt x="316" y="575"/>
                    </a:lnTo>
                    <a:lnTo>
                      <a:pt x="313" y="572"/>
                    </a:lnTo>
                    <a:lnTo>
                      <a:pt x="311" y="568"/>
                    </a:lnTo>
                    <a:lnTo>
                      <a:pt x="311" y="568"/>
                    </a:lnTo>
                    <a:lnTo>
                      <a:pt x="309" y="564"/>
                    </a:lnTo>
                    <a:lnTo>
                      <a:pt x="305" y="563"/>
                    </a:lnTo>
                    <a:lnTo>
                      <a:pt x="305" y="563"/>
                    </a:lnTo>
                    <a:lnTo>
                      <a:pt x="304" y="559"/>
                    </a:lnTo>
                    <a:lnTo>
                      <a:pt x="304" y="557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0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307" y="544"/>
                    </a:lnTo>
                    <a:lnTo>
                      <a:pt x="309" y="543"/>
                    </a:lnTo>
                    <a:lnTo>
                      <a:pt x="313" y="541"/>
                    </a:lnTo>
                    <a:lnTo>
                      <a:pt x="313" y="541"/>
                    </a:lnTo>
                    <a:lnTo>
                      <a:pt x="316" y="535"/>
                    </a:lnTo>
                    <a:lnTo>
                      <a:pt x="318" y="530"/>
                    </a:lnTo>
                    <a:lnTo>
                      <a:pt x="318" y="530"/>
                    </a:lnTo>
                    <a:lnTo>
                      <a:pt x="320" y="523"/>
                    </a:lnTo>
                    <a:lnTo>
                      <a:pt x="320" y="521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1" y="514"/>
                    </a:lnTo>
                    <a:lnTo>
                      <a:pt x="311" y="514"/>
                    </a:lnTo>
                    <a:lnTo>
                      <a:pt x="305" y="514"/>
                    </a:lnTo>
                    <a:lnTo>
                      <a:pt x="300" y="514"/>
                    </a:lnTo>
                    <a:lnTo>
                      <a:pt x="295" y="512"/>
                    </a:lnTo>
                    <a:lnTo>
                      <a:pt x="295" y="510"/>
                    </a:lnTo>
                    <a:lnTo>
                      <a:pt x="293" y="506"/>
                    </a:lnTo>
                    <a:lnTo>
                      <a:pt x="293" y="506"/>
                    </a:lnTo>
                    <a:lnTo>
                      <a:pt x="295" y="503"/>
                    </a:lnTo>
                    <a:lnTo>
                      <a:pt x="296" y="499"/>
                    </a:lnTo>
                    <a:lnTo>
                      <a:pt x="296" y="499"/>
                    </a:lnTo>
                    <a:lnTo>
                      <a:pt x="295" y="496"/>
                    </a:lnTo>
                    <a:lnTo>
                      <a:pt x="293" y="494"/>
                    </a:lnTo>
                    <a:lnTo>
                      <a:pt x="291" y="494"/>
                    </a:lnTo>
                    <a:lnTo>
                      <a:pt x="287" y="494"/>
                    </a:lnTo>
                    <a:lnTo>
                      <a:pt x="287" y="494"/>
                    </a:lnTo>
                    <a:lnTo>
                      <a:pt x="286" y="494"/>
                    </a:lnTo>
                    <a:lnTo>
                      <a:pt x="286" y="494"/>
                    </a:lnTo>
                    <a:lnTo>
                      <a:pt x="278" y="496"/>
                    </a:lnTo>
                    <a:lnTo>
                      <a:pt x="278" y="496"/>
                    </a:lnTo>
                    <a:lnTo>
                      <a:pt x="275" y="497"/>
                    </a:lnTo>
                    <a:lnTo>
                      <a:pt x="275" y="497"/>
                    </a:lnTo>
                    <a:lnTo>
                      <a:pt x="273" y="503"/>
                    </a:lnTo>
                    <a:lnTo>
                      <a:pt x="273" y="503"/>
                    </a:lnTo>
                    <a:lnTo>
                      <a:pt x="273" y="505"/>
                    </a:lnTo>
                    <a:lnTo>
                      <a:pt x="271" y="506"/>
                    </a:lnTo>
                    <a:lnTo>
                      <a:pt x="267" y="508"/>
                    </a:lnTo>
                    <a:lnTo>
                      <a:pt x="267" y="508"/>
                    </a:lnTo>
                    <a:lnTo>
                      <a:pt x="267" y="512"/>
                    </a:lnTo>
                    <a:lnTo>
                      <a:pt x="267" y="516"/>
                    </a:lnTo>
                    <a:lnTo>
                      <a:pt x="267" y="516"/>
                    </a:lnTo>
                    <a:lnTo>
                      <a:pt x="264" y="519"/>
                    </a:lnTo>
                    <a:lnTo>
                      <a:pt x="260" y="521"/>
                    </a:lnTo>
                    <a:lnTo>
                      <a:pt x="260" y="521"/>
                    </a:lnTo>
                    <a:lnTo>
                      <a:pt x="260" y="526"/>
                    </a:lnTo>
                    <a:lnTo>
                      <a:pt x="260" y="530"/>
                    </a:lnTo>
                    <a:lnTo>
                      <a:pt x="260" y="530"/>
                    </a:lnTo>
                    <a:lnTo>
                      <a:pt x="264" y="534"/>
                    </a:lnTo>
                    <a:lnTo>
                      <a:pt x="262" y="537"/>
                    </a:lnTo>
                    <a:lnTo>
                      <a:pt x="258" y="543"/>
                    </a:lnTo>
                    <a:lnTo>
                      <a:pt x="258" y="543"/>
                    </a:lnTo>
                    <a:lnTo>
                      <a:pt x="260" y="546"/>
                    </a:lnTo>
                    <a:lnTo>
                      <a:pt x="262" y="550"/>
                    </a:lnTo>
                    <a:lnTo>
                      <a:pt x="262" y="550"/>
                    </a:lnTo>
                    <a:lnTo>
                      <a:pt x="262" y="554"/>
                    </a:lnTo>
                    <a:lnTo>
                      <a:pt x="260" y="559"/>
                    </a:lnTo>
                    <a:lnTo>
                      <a:pt x="260" y="559"/>
                    </a:lnTo>
                    <a:lnTo>
                      <a:pt x="262" y="561"/>
                    </a:lnTo>
                    <a:lnTo>
                      <a:pt x="262" y="563"/>
                    </a:lnTo>
                    <a:lnTo>
                      <a:pt x="267" y="563"/>
                    </a:lnTo>
                    <a:lnTo>
                      <a:pt x="267" y="563"/>
                    </a:lnTo>
                    <a:lnTo>
                      <a:pt x="269" y="564"/>
                    </a:lnTo>
                    <a:lnTo>
                      <a:pt x="271" y="568"/>
                    </a:lnTo>
                    <a:lnTo>
                      <a:pt x="271" y="568"/>
                    </a:lnTo>
                    <a:lnTo>
                      <a:pt x="271" y="572"/>
                    </a:lnTo>
                    <a:lnTo>
                      <a:pt x="271" y="575"/>
                    </a:lnTo>
                    <a:lnTo>
                      <a:pt x="271" y="575"/>
                    </a:lnTo>
                    <a:lnTo>
                      <a:pt x="273" y="579"/>
                    </a:lnTo>
                    <a:lnTo>
                      <a:pt x="275" y="581"/>
                    </a:lnTo>
                    <a:lnTo>
                      <a:pt x="280" y="584"/>
                    </a:lnTo>
                    <a:lnTo>
                      <a:pt x="280" y="584"/>
                    </a:lnTo>
                    <a:lnTo>
                      <a:pt x="289" y="584"/>
                    </a:lnTo>
                    <a:lnTo>
                      <a:pt x="293" y="586"/>
                    </a:lnTo>
                    <a:lnTo>
                      <a:pt x="295" y="588"/>
                    </a:lnTo>
                    <a:lnTo>
                      <a:pt x="295" y="588"/>
                    </a:lnTo>
                    <a:lnTo>
                      <a:pt x="296" y="590"/>
                    </a:lnTo>
                    <a:lnTo>
                      <a:pt x="295" y="593"/>
                    </a:lnTo>
                    <a:lnTo>
                      <a:pt x="293" y="597"/>
                    </a:lnTo>
                    <a:lnTo>
                      <a:pt x="291" y="601"/>
                    </a:lnTo>
                    <a:lnTo>
                      <a:pt x="291" y="602"/>
                    </a:lnTo>
                    <a:lnTo>
                      <a:pt x="293" y="604"/>
                    </a:lnTo>
                    <a:lnTo>
                      <a:pt x="293" y="604"/>
                    </a:lnTo>
                    <a:lnTo>
                      <a:pt x="296" y="604"/>
                    </a:lnTo>
                    <a:lnTo>
                      <a:pt x="298" y="602"/>
                    </a:lnTo>
                    <a:lnTo>
                      <a:pt x="300" y="602"/>
                    </a:lnTo>
                    <a:lnTo>
                      <a:pt x="302" y="604"/>
                    </a:lnTo>
                    <a:lnTo>
                      <a:pt x="302" y="604"/>
                    </a:lnTo>
                    <a:lnTo>
                      <a:pt x="304" y="610"/>
                    </a:lnTo>
                    <a:lnTo>
                      <a:pt x="302" y="613"/>
                    </a:lnTo>
                    <a:lnTo>
                      <a:pt x="298" y="615"/>
                    </a:lnTo>
                    <a:lnTo>
                      <a:pt x="295" y="615"/>
                    </a:lnTo>
                    <a:lnTo>
                      <a:pt x="286" y="617"/>
                    </a:lnTo>
                    <a:lnTo>
                      <a:pt x="280" y="619"/>
                    </a:lnTo>
                    <a:lnTo>
                      <a:pt x="278" y="620"/>
                    </a:lnTo>
                    <a:lnTo>
                      <a:pt x="278" y="620"/>
                    </a:lnTo>
                    <a:lnTo>
                      <a:pt x="278" y="624"/>
                    </a:lnTo>
                    <a:lnTo>
                      <a:pt x="278" y="626"/>
                    </a:lnTo>
                    <a:lnTo>
                      <a:pt x="280" y="628"/>
                    </a:lnTo>
                    <a:lnTo>
                      <a:pt x="280" y="631"/>
                    </a:lnTo>
                    <a:lnTo>
                      <a:pt x="280" y="631"/>
                    </a:lnTo>
                    <a:lnTo>
                      <a:pt x="280" y="633"/>
                    </a:lnTo>
                    <a:lnTo>
                      <a:pt x="278" y="635"/>
                    </a:lnTo>
                    <a:lnTo>
                      <a:pt x="277" y="637"/>
                    </a:lnTo>
                    <a:lnTo>
                      <a:pt x="277" y="640"/>
                    </a:lnTo>
                    <a:lnTo>
                      <a:pt x="277" y="640"/>
                    </a:lnTo>
                    <a:lnTo>
                      <a:pt x="278" y="646"/>
                    </a:lnTo>
                    <a:lnTo>
                      <a:pt x="278" y="648"/>
                    </a:lnTo>
                    <a:lnTo>
                      <a:pt x="278" y="649"/>
                    </a:lnTo>
                    <a:lnTo>
                      <a:pt x="278" y="649"/>
                    </a:lnTo>
                    <a:lnTo>
                      <a:pt x="273" y="653"/>
                    </a:lnTo>
                    <a:lnTo>
                      <a:pt x="269" y="657"/>
                    </a:lnTo>
                    <a:lnTo>
                      <a:pt x="269" y="657"/>
                    </a:lnTo>
                    <a:lnTo>
                      <a:pt x="269" y="660"/>
                    </a:lnTo>
                    <a:lnTo>
                      <a:pt x="269" y="662"/>
                    </a:lnTo>
                    <a:lnTo>
                      <a:pt x="275" y="664"/>
                    </a:lnTo>
                    <a:lnTo>
                      <a:pt x="275" y="664"/>
                    </a:lnTo>
                    <a:lnTo>
                      <a:pt x="280" y="666"/>
                    </a:lnTo>
                    <a:lnTo>
                      <a:pt x="286" y="668"/>
                    </a:lnTo>
                    <a:lnTo>
                      <a:pt x="286" y="668"/>
                    </a:lnTo>
                    <a:lnTo>
                      <a:pt x="291" y="668"/>
                    </a:lnTo>
                    <a:lnTo>
                      <a:pt x="298" y="668"/>
                    </a:lnTo>
                    <a:lnTo>
                      <a:pt x="298" y="668"/>
                    </a:lnTo>
                    <a:lnTo>
                      <a:pt x="302" y="669"/>
                    </a:lnTo>
                    <a:lnTo>
                      <a:pt x="302" y="671"/>
                    </a:lnTo>
                    <a:lnTo>
                      <a:pt x="302" y="673"/>
                    </a:lnTo>
                    <a:lnTo>
                      <a:pt x="302" y="673"/>
                    </a:lnTo>
                    <a:lnTo>
                      <a:pt x="298" y="675"/>
                    </a:lnTo>
                    <a:lnTo>
                      <a:pt x="293" y="675"/>
                    </a:lnTo>
                    <a:lnTo>
                      <a:pt x="286" y="675"/>
                    </a:lnTo>
                    <a:lnTo>
                      <a:pt x="286" y="675"/>
                    </a:lnTo>
                    <a:close/>
                    <a:moveTo>
                      <a:pt x="534" y="572"/>
                    </a:moveTo>
                    <a:lnTo>
                      <a:pt x="534" y="572"/>
                    </a:lnTo>
                    <a:lnTo>
                      <a:pt x="532" y="566"/>
                    </a:lnTo>
                    <a:lnTo>
                      <a:pt x="530" y="564"/>
                    </a:lnTo>
                    <a:lnTo>
                      <a:pt x="526" y="564"/>
                    </a:lnTo>
                    <a:lnTo>
                      <a:pt x="525" y="566"/>
                    </a:lnTo>
                    <a:lnTo>
                      <a:pt x="519" y="570"/>
                    </a:lnTo>
                    <a:lnTo>
                      <a:pt x="515" y="577"/>
                    </a:lnTo>
                    <a:lnTo>
                      <a:pt x="515" y="577"/>
                    </a:lnTo>
                    <a:lnTo>
                      <a:pt x="515" y="577"/>
                    </a:lnTo>
                    <a:lnTo>
                      <a:pt x="515" y="577"/>
                    </a:lnTo>
                    <a:lnTo>
                      <a:pt x="517" y="582"/>
                    </a:lnTo>
                    <a:lnTo>
                      <a:pt x="517" y="586"/>
                    </a:lnTo>
                    <a:lnTo>
                      <a:pt x="521" y="590"/>
                    </a:lnTo>
                    <a:lnTo>
                      <a:pt x="526" y="590"/>
                    </a:lnTo>
                    <a:lnTo>
                      <a:pt x="526" y="590"/>
                    </a:lnTo>
                    <a:lnTo>
                      <a:pt x="530" y="590"/>
                    </a:lnTo>
                    <a:lnTo>
                      <a:pt x="532" y="588"/>
                    </a:lnTo>
                    <a:lnTo>
                      <a:pt x="535" y="582"/>
                    </a:lnTo>
                    <a:lnTo>
                      <a:pt x="535" y="577"/>
                    </a:lnTo>
                    <a:lnTo>
                      <a:pt x="534" y="572"/>
                    </a:lnTo>
                    <a:lnTo>
                      <a:pt x="534" y="572"/>
                    </a:lnTo>
                    <a:close/>
                    <a:moveTo>
                      <a:pt x="937" y="338"/>
                    </a:moveTo>
                    <a:lnTo>
                      <a:pt x="937" y="338"/>
                    </a:lnTo>
                    <a:lnTo>
                      <a:pt x="935" y="336"/>
                    </a:lnTo>
                    <a:lnTo>
                      <a:pt x="935" y="338"/>
                    </a:lnTo>
                    <a:lnTo>
                      <a:pt x="935" y="342"/>
                    </a:lnTo>
                    <a:lnTo>
                      <a:pt x="935" y="342"/>
                    </a:lnTo>
                    <a:lnTo>
                      <a:pt x="937" y="340"/>
                    </a:lnTo>
                    <a:lnTo>
                      <a:pt x="939" y="338"/>
                    </a:lnTo>
                    <a:lnTo>
                      <a:pt x="937" y="338"/>
                    </a:lnTo>
                    <a:lnTo>
                      <a:pt x="937" y="338"/>
                    </a:lnTo>
                    <a:close/>
                    <a:moveTo>
                      <a:pt x="110" y="354"/>
                    </a:moveTo>
                    <a:lnTo>
                      <a:pt x="110" y="354"/>
                    </a:lnTo>
                    <a:lnTo>
                      <a:pt x="121" y="347"/>
                    </a:lnTo>
                    <a:lnTo>
                      <a:pt x="124" y="344"/>
                    </a:lnTo>
                    <a:lnTo>
                      <a:pt x="126" y="338"/>
                    </a:lnTo>
                    <a:lnTo>
                      <a:pt x="126" y="338"/>
                    </a:lnTo>
                    <a:lnTo>
                      <a:pt x="128" y="335"/>
                    </a:lnTo>
                    <a:lnTo>
                      <a:pt x="130" y="333"/>
                    </a:lnTo>
                    <a:lnTo>
                      <a:pt x="130" y="333"/>
                    </a:lnTo>
                    <a:lnTo>
                      <a:pt x="134" y="331"/>
                    </a:lnTo>
                    <a:lnTo>
                      <a:pt x="137" y="329"/>
                    </a:lnTo>
                    <a:lnTo>
                      <a:pt x="137" y="329"/>
                    </a:lnTo>
                    <a:lnTo>
                      <a:pt x="139" y="326"/>
                    </a:lnTo>
                    <a:lnTo>
                      <a:pt x="139" y="322"/>
                    </a:lnTo>
                    <a:lnTo>
                      <a:pt x="137" y="316"/>
                    </a:lnTo>
                    <a:lnTo>
                      <a:pt x="137" y="316"/>
                    </a:lnTo>
                    <a:lnTo>
                      <a:pt x="135" y="313"/>
                    </a:lnTo>
                    <a:lnTo>
                      <a:pt x="132" y="313"/>
                    </a:lnTo>
                    <a:lnTo>
                      <a:pt x="126" y="313"/>
                    </a:lnTo>
                    <a:lnTo>
                      <a:pt x="119" y="311"/>
                    </a:lnTo>
                    <a:lnTo>
                      <a:pt x="117" y="309"/>
                    </a:lnTo>
                    <a:lnTo>
                      <a:pt x="115" y="307"/>
                    </a:lnTo>
                    <a:lnTo>
                      <a:pt x="115" y="307"/>
                    </a:lnTo>
                    <a:lnTo>
                      <a:pt x="112" y="300"/>
                    </a:lnTo>
                    <a:lnTo>
                      <a:pt x="108" y="297"/>
                    </a:lnTo>
                    <a:lnTo>
                      <a:pt x="108" y="297"/>
                    </a:lnTo>
                    <a:lnTo>
                      <a:pt x="105" y="295"/>
                    </a:lnTo>
                    <a:lnTo>
                      <a:pt x="101" y="295"/>
                    </a:lnTo>
                    <a:lnTo>
                      <a:pt x="101" y="295"/>
                    </a:lnTo>
                    <a:lnTo>
                      <a:pt x="99" y="295"/>
                    </a:lnTo>
                    <a:lnTo>
                      <a:pt x="99" y="295"/>
                    </a:lnTo>
                    <a:lnTo>
                      <a:pt x="97" y="297"/>
                    </a:lnTo>
                    <a:lnTo>
                      <a:pt x="96" y="300"/>
                    </a:lnTo>
                    <a:lnTo>
                      <a:pt x="96" y="300"/>
                    </a:lnTo>
                    <a:lnTo>
                      <a:pt x="94" y="302"/>
                    </a:lnTo>
                    <a:lnTo>
                      <a:pt x="90" y="302"/>
                    </a:lnTo>
                    <a:lnTo>
                      <a:pt x="85" y="302"/>
                    </a:lnTo>
                    <a:lnTo>
                      <a:pt x="85" y="302"/>
                    </a:lnTo>
                    <a:lnTo>
                      <a:pt x="81" y="304"/>
                    </a:lnTo>
                    <a:lnTo>
                      <a:pt x="79" y="306"/>
                    </a:lnTo>
                    <a:lnTo>
                      <a:pt x="77" y="306"/>
                    </a:lnTo>
                    <a:lnTo>
                      <a:pt x="77" y="306"/>
                    </a:lnTo>
                    <a:lnTo>
                      <a:pt x="72" y="304"/>
                    </a:lnTo>
                    <a:lnTo>
                      <a:pt x="72" y="304"/>
                    </a:lnTo>
                    <a:lnTo>
                      <a:pt x="68" y="304"/>
                    </a:lnTo>
                    <a:lnTo>
                      <a:pt x="67" y="306"/>
                    </a:lnTo>
                    <a:lnTo>
                      <a:pt x="67" y="306"/>
                    </a:lnTo>
                    <a:lnTo>
                      <a:pt x="63" y="306"/>
                    </a:lnTo>
                    <a:lnTo>
                      <a:pt x="61" y="302"/>
                    </a:lnTo>
                    <a:lnTo>
                      <a:pt x="61" y="302"/>
                    </a:lnTo>
                    <a:lnTo>
                      <a:pt x="61" y="298"/>
                    </a:lnTo>
                    <a:lnTo>
                      <a:pt x="59" y="298"/>
                    </a:lnTo>
                    <a:lnTo>
                      <a:pt x="58" y="298"/>
                    </a:lnTo>
                    <a:lnTo>
                      <a:pt x="58" y="298"/>
                    </a:lnTo>
                    <a:lnTo>
                      <a:pt x="54" y="302"/>
                    </a:lnTo>
                    <a:lnTo>
                      <a:pt x="52" y="306"/>
                    </a:lnTo>
                    <a:lnTo>
                      <a:pt x="52" y="306"/>
                    </a:lnTo>
                    <a:lnTo>
                      <a:pt x="48" y="309"/>
                    </a:lnTo>
                    <a:lnTo>
                      <a:pt x="47" y="309"/>
                    </a:lnTo>
                    <a:lnTo>
                      <a:pt x="45" y="307"/>
                    </a:lnTo>
                    <a:lnTo>
                      <a:pt x="45" y="307"/>
                    </a:lnTo>
                    <a:lnTo>
                      <a:pt x="43" y="304"/>
                    </a:lnTo>
                    <a:lnTo>
                      <a:pt x="43" y="302"/>
                    </a:lnTo>
                    <a:lnTo>
                      <a:pt x="41" y="302"/>
                    </a:lnTo>
                    <a:lnTo>
                      <a:pt x="41" y="302"/>
                    </a:lnTo>
                    <a:lnTo>
                      <a:pt x="38" y="304"/>
                    </a:lnTo>
                    <a:lnTo>
                      <a:pt x="38" y="307"/>
                    </a:lnTo>
                    <a:lnTo>
                      <a:pt x="38" y="315"/>
                    </a:lnTo>
                    <a:lnTo>
                      <a:pt x="38" y="315"/>
                    </a:lnTo>
                    <a:lnTo>
                      <a:pt x="36" y="316"/>
                    </a:lnTo>
                    <a:lnTo>
                      <a:pt x="34" y="316"/>
                    </a:lnTo>
                    <a:lnTo>
                      <a:pt x="34" y="316"/>
                    </a:lnTo>
                    <a:lnTo>
                      <a:pt x="29" y="320"/>
                    </a:lnTo>
                    <a:lnTo>
                      <a:pt x="27" y="320"/>
                    </a:lnTo>
                    <a:lnTo>
                      <a:pt x="23" y="320"/>
                    </a:lnTo>
                    <a:lnTo>
                      <a:pt x="23" y="320"/>
                    </a:lnTo>
                    <a:lnTo>
                      <a:pt x="21" y="316"/>
                    </a:lnTo>
                    <a:lnTo>
                      <a:pt x="21" y="315"/>
                    </a:lnTo>
                    <a:lnTo>
                      <a:pt x="20" y="311"/>
                    </a:lnTo>
                    <a:lnTo>
                      <a:pt x="18" y="307"/>
                    </a:lnTo>
                    <a:lnTo>
                      <a:pt x="18" y="307"/>
                    </a:lnTo>
                    <a:lnTo>
                      <a:pt x="12" y="306"/>
                    </a:lnTo>
                    <a:lnTo>
                      <a:pt x="7" y="307"/>
                    </a:lnTo>
                    <a:lnTo>
                      <a:pt x="7" y="307"/>
                    </a:lnTo>
                    <a:lnTo>
                      <a:pt x="3" y="309"/>
                    </a:lnTo>
                    <a:lnTo>
                      <a:pt x="3" y="311"/>
                    </a:lnTo>
                    <a:lnTo>
                      <a:pt x="3" y="315"/>
                    </a:lnTo>
                    <a:lnTo>
                      <a:pt x="5" y="316"/>
                    </a:lnTo>
                    <a:lnTo>
                      <a:pt x="5" y="316"/>
                    </a:lnTo>
                    <a:lnTo>
                      <a:pt x="9" y="320"/>
                    </a:lnTo>
                    <a:lnTo>
                      <a:pt x="10" y="324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5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0" y="331"/>
                    </a:lnTo>
                    <a:lnTo>
                      <a:pt x="1" y="333"/>
                    </a:lnTo>
                    <a:lnTo>
                      <a:pt x="5" y="336"/>
                    </a:lnTo>
                    <a:lnTo>
                      <a:pt x="12" y="340"/>
                    </a:lnTo>
                    <a:lnTo>
                      <a:pt x="12" y="340"/>
                    </a:lnTo>
                    <a:lnTo>
                      <a:pt x="16" y="342"/>
                    </a:lnTo>
                    <a:lnTo>
                      <a:pt x="18" y="345"/>
                    </a:lnTo>
                    <a:lnTo>
                      <a:pt x="18" y="345"/>
                    </a:lnTo>
                    <a:lnTo>
                      <a:pt x="18" y="347"/>
                    </a:lnTo>
                    <a:lnTo>
                      <a:pt x="16" y="349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9" y="356"/>
                    </a:lnTo>
                    <a:lnTo>
                      <a:pt x="10" y="356"/>
                    </a:lnTo>
                    <a:lnTo>
                      <a:pt x="12" y="358"/>
                    </a:lnTo>
                    <a:lnTo>
                      <a:pt x="12" y="358"/>
                    </a:lnTo>
                    <a:lnTo>
                      <a:pt x="16" y="358"/>
                    </a:lnTo>
                    <a:lnTo>
                      <a:pt x="20" y="356"/>
                    </a:lnTo>
                    <a:lnTo>
                      <a:pt x="27" y="353"/>
                    </a:lnTo>
                    <a:lnTo>
                      <a:pt x="27" y="353"/>
                    </a:lnTo>
                    <a:lnTo>
                      <a:pt x="30" y="353"/>
                    </a:lnTo>
                    <a:lnTo>
                      <a:pt x="32" y="354"/>
                    </a:lnTo>
                    <a:lnTo>
                      <a:pt x="32" y="354"/>
                    </a:lnTo>
                    <a:lnTo>
                      <a:pt x="34" y="358"/>
                    </a:lnTo>
                    <a:lnTo>
                      <a:pt x="38" y="362"/>
                    </a:lnTo>
                    <a:lnTo>
                      <a:pt x="38" y="362"/>
                    </a:lnTo>
                    <a:lnTo>
                      <a:pt x="50" y="365"/>
                    </a:lnTo>
                    <a:lnTo>
                      <a:pt x="58" y="365"/>
                    </a:lnTo>
                    <a:lnTo>
                      <a:pt x="65" y="365"/>
                    </a:lnTo>
                    <a:lnTo>
                      <a:pt x="65" y="365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5" y="356"/>
                    </a:lnTo>
                    <a:lnTo>
                      <a:pt x="85" y="356"/>
                    </a:lnTo>
                    <a:lnTo>
                      <a:pt x="90" y="358"/>
                    </a:lnTo>
                    <a:lnTo>
                      <a:pt x="90" y="358"/>
                    </a:lnTo>
                    <a:lnTo>
                      <a:pt x="101" y="358"/>
                    </a:lnTo>
                    <a:lnTo>
                      <a:pt x="106" y="356"/>
                    </a:lnTo>
                    <a:lnTo>
                      <a:pt x="110" y="354"/>
                    </a:lnTo>
                    <a:lnTo>
                      <a:pt x="110" y="354"/>
                    </a:lnTo>
                    <a:close/>
                    <a:moveTo>
                      <a:pt x="1109" y="1044"/>
                    </a:moveTo>
                    <a:lnTo>
                      <a:pt x="1109" y="1044"/>
                    </a:lnTo>
                    <a:lnTo>
                      <a:pt x="1107" y="1035"/>
                    </a:lnTo>
                    <a:lnTo>
                      <a:pt x="1106" y="1026"/>
                    </a:lnTo>
                    <a:lnTo>
                      <a:pt x="1107" y="1004"/>
                    </a:lnTo>
                    <a:lnTo>
                      <a:pt x="1107" y="1004"/>
                    </a:lnTo>
                    <a:lnTo>
                      <a:pt x="1109" y="986"/>
                    </a:lnTo>
                    <a:lnTo>
                      <a:pt x="1109" y="977"/>
                    </a:lnTo>
                    <a:lnTo>
                      <a:pt x="1107" y="968"/>
                    </a:lnTo>
                    <a:lnTo>
                      <a:pt x="1107" y="968"/>
                    </a:lnTo>
                    <a:lnTo>
                      <a:pt x="1104" y="961"/>
                    </a:lnTo>
                    <a:lnTo>
                      <a:pt x="1100" y="957"/>
                    </a:lnTo>
                    <a:lnTo>
                      <a:pt x="1091" y="948"/>
                    </a:lnTo>
                    <a:lnTo>
                      <a:pt x="1078" y="941"/>
                    </a:lnTo>
                    <a:lnTo>
                      <a:pt x="1068" y="932"/>
                    </a:lnTo>
                    <a:lnTo>
                      <a:pt x="1068" y="932"/>
                    </a:lnTo>
                    <a:lnTo>
                      <a:pt x="1060" y="924"/>
                    </a:lnTo>
                    <a:lnTo>
                      <a:pt x="1055" y="917"/>
                    </a:lnTo>
                    <a:lnTo>
                      <a:pt x="1055" y="917"/>
                    </a:lnTo>
                    <a:lnTo>
                      <a:pt x="1053" y="912"/>
                    </a:lnTo>
                    <a:lnTo>
                      <a:pt x="1053" y="906"/>
                    </a:lnTo>
                    <a:lnTo>
                      <a:pt x="1053" y="901"/>
                    </a:lnTo>
                    <a:lnTo>
                      <a:pt x="1053" y="897"/>
                    </a:lnTo>
                    <a:lnTo>
                      <a:pt x="1053" y="897"/>
                    </a:lnTo>
                    <a:lnTo>
                      <a:pt x="1048" y="894"/>
                    </a:lnTo>
                    <a:lnTo>
                      <a:pt x="1042" y="890"/>
                    </a:lnTo>
                    <a:lnTo>
                      <a:pt x="1039" y="888"/>
                    </a:lnTo>
                    <a:lnTo>
                      <a:pt x="1035" y="883"/>
                    </a:lnTo>
                    <a:lnTo>
                      <a:pt x="1035" y="883"/>
                    </a:lnTo>
                    <a:lnTo>
                      <a:pt x="1033" y="877"/>
                    </a:lnTo>
                    <a:lnTo>
                      <a:pt x="1037" y="872"/>
                    </a:lnTo>
                    <a:lnTo>
                      <a:pt x="1042" y="861"/>
                    </a:lnTo>
                    <a:lnTo>
                      <a:pt x="1042" y="861"/>
                    </a:lnTo>
                    <a:lnTo>
                      <a:pt x="1046" y="852"/>
                    </a:lnTo>
                    <a:lnTo>
                      <a:pt x="1051" y="848"/>
                    </a:lnTo>
                    <a:lnTo>
                      <a:pt x="1068" y="843"/>
                    </a:lnTo>
                    <a:lnTo>
                      <a:pt x="1068" y="843"/>
                    </a:lnTo>
                    <a:lnTo>
                      <a:pt x="1073" y="841"/>
                    </a:lnTo>
                    <a:lnTo>
                      <a:pt x="1078" y="838"/>
                    </a:lnTo>
                    <a:lnTo>
                      <a:pt x="1084" y="832"/>
                    </a:lnTo>
                    <a:lnTo>
                      <a:pt x="1089" y="825"/>
                    </a:lnTo>
                    <a:lnTo>
                      <a:pt x="1098" y="820"/>
                    </a:lnTo>
                    <a:lnTo>
                      <a:pt x="1098" y="820"/>
                    </a:lnTo>
                    <a:lnTo>
                      <a:pt x="1107" y="814"/>
                    </a:lnTo>
                    <a:lnTo>
                      <a:pt x="1116" y="812"/>
                    </a:lnTo>
                    <a:lnTo>
                      <a:pt x="1125" y="814"/>
                    </a:lnTo>
                    <a:lnTo>
                      <a:pt x="1134" y="816"/>
                    </a:lnTo>
                    <a:lnTo>
                      <a:pt x="1134" y="816"/>
                    </a:lnTo>
                    <a:lnTo>
                      <a:pt x="1134" y="800"/>
                    </a:lnTo>
                    <a:lnTo>
                      <a:pt x="1136" y="785"/>
                    </a:lnTo>
                    <a:lnTo>
                      <a:pt x="1136" y="785"/>
                    </a:lnTo>
                    <a:lnTo>
                      <a:pt x="1134" y="774"/>
                    </a:lnTo>
                    <a:lnTo>
                      <a:pt x="1131" y="767"/>
                    </a:lnTo>
                    <a:lnTo>
                      <a:pt x="1127" y="758"/>
                    </a:lnTo>
                    <a:lnTo>
                      <a:pt x="1124" y="749"/>
                    </a:lnTo>
                    <a:lnTo>
                      <a:pt x="1124" y="749"/>
                    </a:lnTo>
                    <a:lnTo>
                      <a:pt x="1124" y="740"/>
                    </a:lnTo>
                    <a:lnTo>
                      <a:pt x="1124" y="729"/>
                    </a:lnTo>
                    <a:lnTo>
                      <a:pt x="1125" y="720"/>
                    </a:lnTo>
                    <a:lnTo>
                      <a:pt x="1125" y="709"/>
                    </a:lnTo>
                    <a:lnTo>
                      <a:pt x="1125" y="709"/>
                    </a:lnTo>
                    <a:lnTo>
                      <a:pt x="1118" y="691"/>
                    </a:lnTo>
                    <a:lnTo>
                      <a:pt x="1118" y="682"/>
                    </a:lnTo>
                    <a:lnTo>
                      <a:pt x="1120" y="671"/>
                    </a:lnTo>
                    <a:lnTo>
                      <a:pt x="1120" y="671"/>
                    </a:lnTo>
                    <a:lnTo>
                      <a:pt x="1124" y="664"/>
                    </a:lnTo>
                    <a:lnTo>
                      <a:pt x="1127" y="660"/>
                    </a:lnTo>
                    <a:lnTo>
                      <a:pt x="1131" y="658"/>
                    </a:lnTo>
                    <a:lnTo>
                      <a:pt x="1134" y="658"/>
                    </a:lnTo>
                    <a:lnTo>
                      <a:pt x="1145" y="660"/>
                    </a:lnTo>
                    <a:lnTo>
                      <a:pt x="1158" y="664"/>
                    </a:lnTo>
                    <a:lnTo>
                      <a:pt x="1158" y="664"/>
                    </a:lnTo>
                    <a:lnTo>
                      <a:pt x="1167" y="666"/>
                    </a:lnTo>
                    <a:lnTo>
                      <a:pt x="1172" y="666"/>
                    </a:lnTo>
                    <a:lnTo>
                      <a:pt x="1187" y="664"/>
                    </a:lnTo>
                    <a:lnTo>
                      <a:pt x="1200" y="664"/>
                    </a:lnTo>
                    <a:lnTo>
                      <a:pt x="1205" y="664"/>
                    </a:lnTo>
                    <a:lnTo>
                      <a:pt x="1212" y="664"/>
                    </a:lnTo>
                    <a:lnTo>
                      <a:pt x="1212" y="664"/>
                    </a:lnTo>
                    <a:lnTo>
                      <a:pt x="1220" y="668"/>
                    </a:lnTo>
                    <a:lnTo>
                      <a:pt x="1225" y="671"/>
                    </a:lnTo>
                    <a:lnTo>
                      <a:pt x="1238" y="680"/>
                    </a:lnTo>
                    <a:lnTo>
                      <a:pt x="1249" y="691"/>
                    </a:lnTo>
                    <a:lnTo>
                      <a:pt x="1261" y="700"/>
                    </a:lnTo>
                    <a:lnTo>
                      <a:pt x="1261" y="700"/>
                    </a:lnTo>
                    <a:lnTo>
                      <a:pt x="1272" y="706"/>
                    </a:lnTo>
                    <a:lnTo>
                      <a:pt x="1277" y="707"/>
                    </a:lnTo>
                    <a:lnTo>
                      <a:pt x="1283" y="707"/>
                    </a:lnTo>
                    <a:lnTo>
                      <a:pt x="1287" y="706"/>
                    </a:lnTo>
                    <a:lnTo>
                      <a:pt x="1290" y="696"/>
                    </a:lnTo>
                    <a:lnTo>
                      <a:pt x="1294" y="691"/>
                    </a:lnTo>
                    <a:lnTo>
                      <a:pt x="1299" y="686"/>
                    </a:lnTo>
                    <a:lnTo>
                      <a:pt x="1299" y="686"/>
                    </a:lnTo>
                    <a:lnTo>
                      <a:pt x="1303" y="682"/>
                    </a:lnTo>
                    <a:lnTo>
                      <a:pt x="1310" y="680"/>
                    </a:lnTo>
                    <a:lnTo>
                      <a:pt x="1315" y="678"/>
                    </a:lnTo>
                    <a:lnTo>
                      <a:pt x="1319" y="677"/>
                    </a:lnTo>
                    <a:lnTo>
                      <a:pt x="1319" y="677"/>
                    </a:lnTo>
                    <a:lnTo>
                      <a:pt x="1321" y="671"/>
                    </a:lnTo>
                    <a:lnTo>
                      <a:pt x="1321" y="669"/>
                    </a:lnTo>
                    <a:lnTo>
                      <a:pt x="1319" y="668"/>
                    </a:lnTo>
                    <a:lnTo>
                      <a:pt x="1317" y="666"/>
                    </a:lnTo>
                    <a:lnTo>
                      <a:pt x="1310" y="664"/>
                    </a:lnTo>
                    <a:lnTo>
                      <a:pt x="1308" y="662"/>
                    </a:lnTo>
                    <a:lnTo>
                      <a:pt x="1306" y="658"/>
                    </a:lnTo>
                    <a:lnTo>
                      <a:pt x="1306" y="658"/>
                    </a:lnTo>
                    <a:lnTo>
                      <a:pt x="1306" y="649"/>
                    </a:lnTo>
                    <a:lnTo>
                      <a:pt x="1308" y="639"/>
                    </a:lnTo>
                    <a:lnTo>
                      <a:pt x="1314" y="619"/>
                    </a:lnTo>
                    <a:lnTo>
                      <a:pt x="1314" y="619"/>
                    </a:lnTo>
                    <a:lnTo>
                      <a:pt x="1315" y="610"/>
                    </a:lnTo>
                    <a:lnTo>
                      <a:pt x="1315" y="599"/>
                    </a:lnTo>
                    <a:lnTo>
                      <a:pt x="1315" y="595"/>
                    </a:lnTo>
                    <a:lnTo>
                      <a:pt x="1314" y="592"/>
                    </a:lnTo>
                    <a:lnTo>
                      <a:pt x="1308" y="590"/>
                    </a:lnTo>
                    <a:lnTo>
                      <a:pt x="1303" y="588"/>
                    </a:lnTo>
                    <a:lnTo>
                      <a:pt x="1303" y="588"/>
                    </a:lnTo>
                    <a:lnTo>
                      <a:pt x="1296" y="588"/>
                    </a:lnTo>
                    <a:lnTo>
                      <a:pt x="1290" y="592"/>
                    </a:lnTo>
                    <a:lnTo>
                      <a:pt x="1287" y="595"/>
                    </a:lnTo>
                    <a:lnTo>
                      <a:pt x="1285" y="601"/>
                    </a:lnTo>
                    <a:lnTo>
                      <a:pt x="1281" y="610"/>
                    </a:lnTo>
                    <a:lnTo>
                      <a:pt x="1279" y="615"/>
                    </a:lnTo>
                    <a:lnTo>
                      <a:pt x="1276" y="619"/>
                    </a:lnTo>
                    <a:lnTo>
                      <a:pt x="1276" y="619"/>
                    </a:lnTo>
                    <a:lnTo>
                      <a:pt x="1268" y="619"/>
                    </a:lnTo>
                    <a:lnTo>
                      <a:pt x="1263" y="619"/>
                    </a:lnTo>
                    <a:lnTo>
                      <a:pt x="1259" y="615"/>
                    </a:lnTo>
                    <a:lnTo>
                      <a:pt x="1256" y="610"/>
                    </a:lnTo>
                    <a:lnTo>
                      <a:pt x="1250" y="597"/>
                    </a:lnTo>
                    <a:lnTo>
                      <a:pt x="1247" y="586"/>
                    </a:lnTo>
                    <a:lnTo>
                      <a:pt x="1247" y="586"/>
                    </a:lnTo>
                    <a:lnTo>
                      <a:pt x="1241" y="572"/>
                    </a:lnTo>
                    <a:lnTo>
                      <a:pt x="1241" y="568"/>
                    </a:lnTo>
                    <a:lnTo>
                      <a:pt x="1243" y="566"/>
                    </a:lnTo>
                    <a:lnTo>
                      <a:pt x="1250" y="564"/>
                    </a:lnTo>
                    <a:lnTo>
                      <a:pt x="1258" y="563"/>
                    </a:lnTo>
                    <a:lnTo>
                      <a:pt x="1265" y="561"/>
                    </a:lnTo>
                    <a:lnTo>
                      <a:pt x="1265" y="561"/>
                    </a:lnTo>
                    <a:lnTo>
                      <a:pt x="1274" y="554"/>
                    </a:lnTo>
                    <a:lnTo>
                      <a:pt x="1285" y="543"/>
                    </a:lnTo>
                    <a:lnTo>
                      <a:pt x="1288" y="535"/>
                    </a:lnTo>
                    <a:lnTo>
                      <a:pt x="1292" y="530"/>
                    </a:lnTo>
                    <a:lnTo>
                      <a:pt x="1294" y="525"/>
                    </a:lnTo>
                    <a:lnTo>
                      <a:pt x="1292" y="519"/>
                    </a:lnTo>
                    <a:lnTo>
                      <a:pt x="1292" y="519"/>
                    </a:lnTo>
                    <a:lnTo>
                      <a:pt x="1290" y="516"/>
                    </a:lnTo>
                    <a:lnTo>
                      <a:pt x="1288" y="514"/>
                    </a:lnTo>
                    <a:lnTo>
                      <a:pt x="1283" y="512"/>
                    </a:lnTo>
                    <a:lnTo>
                      <a:pt x="1276" y="510"/>
                    </a:lnTo>
                    <a:lnTo>
                      <a:pt x="1272" y="506"/>
                    </a:lnTo>
                    <a:lnTo>
                      <a:pt x="1272" y="506"/>
                    </a:lnTo>
                    <a:lnTo>
                      <a:pt x="1270" y="501"/>
                    </a:lnTo>
                    <a:lnTo>
                      <a:pt x="1272" y="497"/>
                    </a:lnTo>
                    <a:lnTo>
                      <a:pt x="1274" y="494"/>
                    </a:lnTo>
                    <a:lnTo>
                      <a:pt x="1276" y="490"/>
                    </a:lnTo>
                    <a:lnTo>
                      <a:pt x="1276" y="490"/>
                    </a:lnTo>
                    <a:lnTo>
                      <a:pt x="1274" y="472"/>
                    </a:lnTo>
                    <a:lnTo>
                      <a:pt x="1274" y="458"/>
                    </a:lnTo>
                    <a:lnTo>
                      <a:pt x="1277" y="425"/>
                    </a:lnTo>
                    <a:lnTo>
                      <a:pt x="1277" y="425"/>
                    </a:lnTo>
                    <a:lnTo>
                      <a:pt x="1277" y="402"/>
                    </a:lnTo>
                    <a:lnTo>
                      <a:pt x="1276" y="378"/>
                    </a:lnTo>
                    <a:lnTo>
                      <a:pt x="1270" y="354"/>
                    </a:lnTo>
                    <a:lnTo>
                      <a:pt x="1265" y="331"/>
                    </a:lnTo>
                    <a:lnTo>
                      <a:pt x="1265" y="331"/>
                    </a:lnTo>
                    <a:lnTo>
                      <a:pt x="1261" y="318"/>
                    </a:lnTo>
                    <a:lnTo>
                      <a:pt x="1263" y="306"/>
                    </a:lnTo>
                    <a:lnTo>
                      <a:pt x="1268" y="297"/>
                    </a:lnTo>
                    <a:lnTo>
                      <a:pt x="1276" y="288"/>
                    </a:lnTo>
                    <a:lnTo>
                      <a:pt x="1287" y="282"/>
                    </a:lnTo>
                    <a:lnTo>
                      <a:pt x="1297" y="277"/>
                    </a:lnTo>
                    <a:lnTo>
                      <a:pt x="1325" y="269"/>
                    </a:lnTo>
                    <a:lnTo>
                      <a:pt x="1325" y="269"/>
                    </a:lnTo>
                    <a:lnTo>
                      <a:pt x="1339" y="262"/>
                    </a:lnTo>
                    <a:lnTo>
                      <a:pt x="1350" y="255"/>
                    </a:lnTo>
                    <a:lnTo>
                      <a:pt x="1357" y="248"/>
                    </a:lnTo>
                    <a:lnTo>
                      <a:pt x="1359" y="237"/>
                    </a:lnTo>
                    <a:lnTo>
                      <a:pt x="1359" y="237"/>
                    </a:lnTo>
                    <a:lnTo>
                      <a:pt x="1352" y="230"/>
                    </a:lnTo>
                    <a:lnTo>
                      <a:pt x="1343" y="221"/>
                    </a:lnTo>
                    <a:lnTo>
                      <a:pt x="1335" y="213"/>
                    </a:lnTo>
                    <a:lnTo>
                      <a:pt x="1330" y="212"/>
                    </a:lnTo>
                    <a:lnTo>
                      <a:pt x="1325" y="208"/>
                    </a:lnTo>
                    <a:lnTo>
                      <a:pt x="1325" y="208"/>
                    </a:lnTo>
                    <a:lnTo>
                      <a:pt x="1315" y="208"/>
                    </a:lnTo>
                    <a:lnTo>
                      <a:pt x="1308" y="206"/>
                    </a:lnTo>
                    <a:lnTo>
                      <a:pt x="1292" y="208"/>
                    </a:lnTo>
                    <a:lnTo>
                      <a:pt x="1292" y="208"/>
                    </a:lnTo>
                    <a:lnTo>
                      <a:pt x="1277" y="208"/>
                    </a:lnTo>
                    <a:lnTo>
                      <a:pt x="1272" y="210"/>
                    </a:lnTo>
                    <a:lnTo>
                      <a:pt x="1270" y="212"/>
                    </a:lnTo>
                    <a:lnTo>
                      <a:pt x="1268" y="213"/>
                    </a:lnTo>
                    <a:lnTo>
                      <a:pt x="1268" y="213"/>
                    </a:lnTo>
                    <a:lnTo>
                      <a:pt x="1267" y="217"/>
                    </a:lnTo>
                    <a:lnTo>
                      <a:pt x="1268" y="221"/>
                    </a:lnTo>
                    <a:lnTo>
                      <a:pt x="1270" y="228"/>
                    </a:lnTo>
                    <a:lnTo>
                      <a:pt x="1272" y="233"/>
                    </a:lnTo>
                    <a:lnTo>
                      <a:pt x="1272" y="237"/>
                    </a:lnTo>
                    <a:lnTo>
                      <a:pt x="1268" y="241"/>
                    </a:lnTo>
                    <a:lnTo>
                      <a:pt x="1268" y="241"/>
                    </a:lnTo>
                    <a:lnTo>
                      <a:pt x="1265" y="242"/>
                    </a:lnTo>
                    <a:lnTo>
                      <a:pt x="1259" y="244"/>
                    </a:lnTo>
                    <a:lnTo>
                      <a:pt x="1252" y="241"/>
                    </a:lnTo>
                    <a:lnTo>
                      <a:pt x="1243" y="235"/>
                    </a:lnTo>
                    <a:lnTo>
                      <a:pt x="1236" y="233"/>
                    </a:lnTo>
                    <a:lnTo>
                      <a:pt x="1236" y="233"/>
                    </a:lnTo>
                    <a:lnTo>
                      <a:pt x="1230" y="233"/>
                    </a:lnTo>
                    <a:lnTo>
                      <a:pt x="1227" y="235"/>
                    </a:lnTo>
                    <a:lnTo>
                      <a:pt x="1221" y="241"/>
                    </a:lnTo>
                    <a:lnTo>
                      <a:pt x="1216" y="246"/>
                    </a:lnTo>
                    <a:lnTo>
                      <a:pt x="1212" y="248"/>
                    </a:lnTo>
                    <a:lnTo>
                      <a:pt x="1207" y="248"/>
                    </a:lnTo>
                    <a:lnTo>
                      <a:pt x="1207" y="248"/>
                    </a:lnTo>
                    <a:lnTo>
                      <a:pt x="1201" y="248"/>
                    </a:lnTo>
                    <a:lnTo>
                      <a:pt x="1198" y="246"/>
                    </a:lnTo>
                    <a:lnTo>
                      <a:pt x="1196" y="244"/>
                    </a:lnTo>
                    <a:lnTo>
                      <a:pt x="1192" y="242"/>
                    </a:lnTo>
                    <a:lnTo>
                      <a:pt x="1192" y="242"/>
                    </a:lnTo>
                    <a:lnTo>
                      <a:pt x="1187" y="242"/>
                    </a:lnTo>
                    <a:lnTo>
                      <a:pt x="1185" y="244"/>
                    </a:lnTo>
                    <a:lnTo>
                      <a:pt x="1180" y="251"/>
                    </a:lnTo>
                    <a:lnTo>
                      <a:pt x="1180" y="251"/>
                    </a:lnTo>
                    <a:lnTo>
                      <a:pt x="1174" y="253"/>
                    </a:lnTo>
                    <a:lnTo>
                      <a:pt x="1172" y="251"/>
                    </a:lnTo>
                    <a:lnTo>
                      <a:pt x="1169" y="251"/>
                    </a:lnTo>
                    <a:lnTo>
                      <a:pt x="1167" y="248"/>
                    </a:lnTo>
                    <a:lnTo>
                      <a:pt x="1163" y="241"/>
                    </a:lnTo>
                    <a:lnTo>
                      <a:pt x="1162" y="239"/>
                    </a:lnTo>
                    <a:lnTo>
                      <a:pt x="1158" y="237"/>
                    </a:lnTo>
                    <a:lnTo>
                      <a:pt x="1158" y="237"/>
                    </a:lnTo>
                    <a:lnTo>
                      <a:pt x="1153" y="237"/>
                    </a:lnTo>
                    <a:lnTo>
                      <a:pt x="1149" y="237"/>
                    </a:lnTo>
                    <a:lnTo>
                      <a:pt x="1136" y="242"/>
                    </a:lnTo>
                    <a:lnTo>
                      <a:pt x="1125" y="250"/>
                    </a:lnTo>
                    <a:lnTo>
                      <a:pt x="1115" y="253"/>
                    </a:lnTo>
                    <a:lnTo>
                      <a:pt x="1115" y="253"/>
                    </a:lnTo>
                    <a:lnTo>
                      <a:pt x="1109" y="255"/>
                    </a:lnTo>
                    <a:lnTo>
                      <a:pt x="1102" y="255"/>
                    </a:lnTo>
                    <a:lnTo>
                      <a:pt x="1096" y="255"/>
                    </a:lnTo>
                    <a:lnTo>
                      <a:pt x="1089" y="259"/>
                    </a:lnTo>
                    <a:lnTo>
                      <a:pt x="1089" y="259"/>
                    </a:lnTo>
                    <a:lnTo>
                      <a:pt x="1086" y="264"/>
                    </a:lnTo>
                    <a:lnTo>
                      <a:pt x="1084" y="269"/>
                    </a:lnTo>
                    <a:lnTo>
                      <a:pt x="1082" y="277"/>
                    </a:lnTo>
                    <a:lnTo>
                      <a:pt x="1078" y="282"/>
                    </a:lnTo>
                    <a:lnTo>
                      <a:pt x="1078" y="282"/>
                    </a:lnTo>
                    <a:lnTo>
                      <a:pt x="1071" y="289"/>
                    </a:lnTo>
                    <a:lnTo>
                      <a:pt x="1060" y="295"/>
                    </a:lnTo>
                    <a:lnTo>
                      <a:pt x="1055" y="295"/>
                    </a:lnTo>
                    <a:lnTo>
                      <a:pt x="1049" y="295"/>
                    </a:lnTo>
                    <a:lnTo>
                      <a:pt x="1046" y="293"/>
                    </a:lnTo>
                    <a:lnTo>
                      <a:pt x="1042" y="289"/>
                    </a:lnTo>
                    <a:lnTo>
                      <a:pt x="1042" y="289"/>
                    </a:lnTo>
                    <a:lnTo>
                      <a:pt x="1042" y="282"/>
                    </a:lnTo>
                    <a:lnTo>
                      <a:pt x="1042" y="277"/>
                    </a:lnTo>
                    <a:lnTo>
                      <a:pt x="1049" y="264"/>
                    </a:lnTo>
                    <a:lnTo>
                      <a:pt x="1053" y="259"/>
                    </a:lnTo>
                    <a:lnTo>
                      <a:pt x="1055" y="253"/>
                    </a:lnTo>
                    <a:lnTo>
                      <a:pt x="1053" y="246"/>
                    </a:lnTo>
                    <a:lnTo>
                      <a:pt x="1048" y="241"/>
                    </a:lnTo>
                    <a:lnTo>
                      <a:pt x="1048" y="241"/>
                    </a:lnTo>
                    <a:lnTo>
                      <a:pt x="1042" y="235"/>
                    </a:lnTo>
                    <a:lnTo>
                      <a:pt x="1031" y="231"/>
                    </a:lnTo>
                    <a:lnTo>
                      <a:pt x="1022" y="230"/>
                    </a:lnTo>
                    <a:lnTo>
                      <a:pt x="1019" y="230"/>
                    </a:lnTo>
                    <a:lnTo>
                      <a:pt x="1015" y="231"/>
                    </a:lnTo>
                    <a:lnTo>
                      <a:pt x="1015" y="231"/>
                    </a:lnTo>
                    <a:lnTo>
                      <a:pt x="1013" y="233"/>
                    </a:lnTo>
                    <a:lnTo>
                      <a:pt x="1011" y="237"/>
                    </a:lnTo>
                    <a:lnTo>
                      <a:pt x="1010" y="242"/>
                    </a:lnTo>
                    <a:lnTo>
                      <a:pt x="1011" y="248"/>
                    </a:lnTo>
                    <a:lnTo>
                      <a:pt x="1015" y="253"/>
                    </a:lnTo>
                    <a:lnTo>
                      <a:pt x="1015" y="253"/>
                    </a:lnTo>
                    <a:lnTo>
                      <a:pt x="1017" y="260"/>
                    </a:lnTo>
                    <a:lnTo>
                      <a:pt x="1015" y="266"/>
                    </a:lnTo>
                    <a:lnTo>
                      <a:pt x="1008" y="277"/>
                    </a:lnTo>
                    <a:lnTo>
                      <a:pt x="1008" y="277"/>
                    </a:lnTo>
                    <a:lnTo>
                      <a:pt x="1008" y="282"/>
                    </a:lnTo>
                    <a:lnTo>
                      <a:pt x="1008" y="289"/>
                    </a:lnTo>
                    <a:lnTo>
                      <a:pt x="1010" y="295"/>
                    </a:lnTo>
                    <a:lnTo>
                      <a:pt x="1010" y="297"/>
                    </a:lnTo>
                    <a:lnTo>
                      <a:pt x="1008" y="300"/>
                    </a:lnTo>
                    <a:lnTo>
                      <a:pt x="1008" y="300"/>
                    </a:lnTo>
                    <a:lnTo>
                      <a:pt x="1002" y="302"/>
                    </a:lnTo>
                    <a:lnTo>
                      <a:pt x="999" y="302"/>
                    </a:lnTo>
                    <a:lnTo>
                      <a:pt x="988" y="302"/>
                    </a:lnTo>
                    <a:lnTo>
                      <a:pt x="988" y="302"/>
                    </a:lnTo>
                    <a:lnTo>
                      <a:pt x="982" y="302"/>
                    </a:lnTo>
                    <a:lnTo>
                      <a:pt x="975" y="306"/>
                    </a:lnTo>
                    <a:lnTo>
                      <a:pt x="970" y="309"/>
                    </a:lnTo>
                    <a:lnTo>
                      <a:pt x="966" y="315"/>
                    </a:lnTo>
                    <a:lnTo>
                      <a:pt x="966" y="315"/>
                    </a:lnTo>
                    <a:lnTo>
                      <a:pt x="966" y="320"/>
                    </a:lnTo>
                    <a:lnTo>
                      <a:pt x="966" y="324"/>
                    </a:lnTo>
                    <a:lnTo>
                      <a:pt x="970" y="335"/>
                    </a:lnTo>
                    <a:lnTo>
                      <a:pt x="970" y="344"/>
                    </a:lnTo>
                    <a:lnTo>
                      <a:pt x="970" y="347"/>
                    </a:lnTo>
                    <a:lnTo>
                      <a:pt x="966" y="351"/>
                    </a:lnTo>
                    <a:lnTo>
                      <a:pt x="966" y="351"/>
                    </a:lnTo>
                    <a:lnTo>
                      <a:pt x="963" y="353"/>
                    </a:lnTo>
                    <a:lnTo>
                      <a:pt x="957" y="353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1" y="347"/>
                    </a:lnTo>
                    <a:lnTo>
                      <a:pt x="939" y="347"/>
                    </a:lnTo>
                    <a:lnTo>
                      <a:pt x="937" y="351"/>
                    </a:lnTo>
                    <a:lnTo>
                      <a:pt x="937" y="351"/>
                    </a:lnTo>
                    <a:lnTo>
                      <a:pt x="934" y="358"/>
                    </a:lnTo>
                    <a:lnTo>
                      <a:pt x="932" y="367"/>
                    </a:lnTo>
                    <a:lnTo>
                      <a:pt x="932" y="371"/>
                    </a:lnTo>
                    <a:lnTo>
                      <a:pt x="928" y="374"/>
                    </a:lnTo>
                    <a:lnTo>
                      <a:pt x="925" y="374"/>
                    </a:lnTo>
                    <a:lnTo>
                      <a:pt x="919" y="374"/>
                    </a:lnTo>
                    <a:lnTo>
                      <a:pt x="919" y="374"/>
                    </a:lnTo>
                    <a:lnTo>
                      <a:pt x="910" y="371"/>
                    </a:lnTo>
                    <a:lnTo>
                      <a:pt x="903" y="365"/>
                    </a:lnTo>
                    <a:lnTo>
                      <a:pt x="894" y="358"/>
                    </a:lnTo>
                    <a:lnTo>
                      <a:pt x="890" y="353"/>
                    </a:lnTo>
                    <a:lnTo>
                      <a:pt x="890" y="353"/>
                    </a:lnTo>
                    <a:lnTo>
                      <a:pt x="887" y="344"/>
                    </a:lnTo>
                    <a:lnTo>
                      <a:pt x="887" y="335"/>
                    </a:lnTo>
                    <a:lnTo>
                      <a:pt x="887" y="326"/>
                    </a:lnTo>
                    <a:lnTo>
                      <a:pt x="887" y="322"/>
                    </a:lnTo>
                    <a:lnTo>
                      <a:pt x="883" y="318"/>
                    </a:lnTo>
                    <a:lnTo>
                      <a:pt x="883" y="318"/>
                    </a:lnTo>
                    <a:lnTo>
                      <a:pt x="881" y="316"/>
                    </a:lnTo>
                    <a:lnTo>
                      <a:pt x="877" y="315"/>
                    </a:lnTo>
                    <a:lnTo>
                      <a:pt x="870" y="313"/>
                    </a:lnTo>
                    <a:lnTo>
                      <a:pt x="861" y="311"/>
                    </a:lnTo>
                    <a:lnTo>
                      <a:pt x="854" y="307"/>
                    </a:lnTo>
                    <a:lnTo>
                      <a:pt x="854" y="307"/>
                    </a:lnTo>
                    <a:lnTo>
                      <a:pt x="850" y="304"/>
                    </a:lnTo>
                    <a:lnTo>
                      <a:pt x="848" y="298"/>
                    </a:lnTo>
                    <a:lnTo>
                      <a:pt x="850" y="293"/>
                    </a:lnTo>
                    <a:lnTo>
                      <a:pt x="854" y="289"/>
                    </a:lnTo>
                    <a:lnTo>
                      <a:pt x="854" y="289"/>
                    </a:lnTo>
                    <a:lnTo>
                      <a:pt x="859" y="289"/>
                    </a:lnTo>
                    <a:lnTo>
                      <a:pt x="865" y="289"/>
                    </a:lnTo>
                    <a:lnTo>
                      <a:pt x="876" y="293"/>
                    </a:lnTo>
                    <a:lnTo>
                      <a:pt x="876" y="293"/>
                    </a:lnTo>
                    <a:lnTo>
                      <a:pt x="892" y="300"/>
                    </a:lnTo>
                    <a:lnTo>
                      <a:pt x="910" y="307"/>
                    </a:lnTo>
                    <a:lnTo>
                      <a:pt x="919" y="307"/>
                    </a:lnTo>
                    <a:lnTo>
                      <a:pt x="928" y="307"/>
                    </a:lnTo>
                    <a:lnTo>
                      <a:pt x="935" y="306"/>
                    </a:lnTo>
                    <a:lnTo>
                      <a:pt x="944" y="302"/>
                    </a:lnTo>
                    <a:lnTo>
                      <a:pt x="944" y="302"/>
                    </a:lnTo>
                    <a:lnTo>
                      <a:pt x="950" y="297"/>
                    </a:lnTo>
                    <a:lnTo>
                      <a:pt x="955" y="289"/>
                    </a:lnTo>
                    <a:lnTo>
                      <a:pt x="961" y="280"/>
                    </a:lnTo>
                    <a:lnTo>
                      <a:pt x="964" y="273"/>
                    </a:lnTo>
                    <a:lnTo>
                      <a:pt x="964" y="266"/>
                    </a:lnTo>
                    <a:lnTo>
                      <a:pt x="963" y="259"/>
                    </a:lnTo>
                    <a:lnTo>
                      <a:pt x="957" y="251"/>
                    </a:lnTo>
                    <a:lnTo>
                      <a:pt x="948" y="248"/>
                    </a:lnTo>
                    <a:lnTo>
                      <a:pt x="948" y="248"/>
                    </a:lnTo>
                    <a:lnTo>
                      <a:pt x="937" y="246"/>
                    </a:lnTo>
                    <a:lnTo>
                      <a:pt x="926" y="242"/>
                    </a:lnTo>
                    <a:lnTo>
                      <a:pt x="926" y="242"/>
                    </a:lnTo>
                    <a:lnTo>
                      <a:pt x="908" y="237"/>
                    </a:lnTo>
                    <a:lnTo>
                      <a:pt x="899" y="233"/>
                    </a:lnTo>
                    <a:lnTo>
                      <a:pt x="890" y="228"/>
                    </a:lnTo>
                    <a:lnTo>
                      <a:pt x="890" y="228"/>
                    </a:lnTo>
                    <a:lnTo>
                      <a:pt x="879" y="221"/>
                    </a:lnTo>
                    <a:lnTo>
                      <a:pt x="872" y="215"/>
                    </a:lnTo>
                    <a:lnTo>
                      <a:pt x="867" y="212"/>
                    </a:lnTo>
                    <a:lnTo>
                      <a:pt x="867" y="212"/>
                    </a:lnTo>
                    <a:lnTo>
                      <a:pt x="854" y="206"/>
                    </a:lnTo>
                    <a:lnTo>
                      <a:pt x="843" y="201"/>
                    </a:lnTo>
                    <a:lnTo>
                      <a:pt x="843" y="201"/>
                    </a:lnTo>
                    <a:lnTo>
                      <a:pt x="838" y="199"/>
                    </a:lnTo>
                    <a:lnTo>
                      <a:pt x="830" y="197"/>
                    </a:lnTo>
                    <a:lnTo>
                      <a:pt x="830" y="197"/>
                    </a:lnTo>
                    <a:lnTo>
                      <a:pt x="821" y="197"/>
                    </a:lnTo>
                    <a:lnTo>
                      <a:pt x="812" y="199"/>
                    </a:lnTo>
                    <a:lnTo>
                      <a:pt x="812" y="199"/>
                    </a:lnTo>
                    <a:lnTo>
                      <a:pt x="803" y="199"/>
                    </a:lnTo>
                    <a:lnTo>
                      <a:pt x="800" y="197"/>
                    </a:lnTo>
                    <a:lnTo>
                      <a:pt x="798" y="192"/>
                    </a:lnTo>
                    <a:lnTo>
                      <a:pt x="798" y="192"/>
                    </a:lnTo>
                    <a:lnTo>
                      <a:pt x="798" y="190"/>
                    </a:lnTo>
                    <a:lnTo>
                      <a:pt x="800" y="188"/>
                    </a:lnTo>
                    <a:lnTo>
                      <a:pt x="803" y="184"/>
                    </a:lnTo>
                    <a:lnTo>
                      <a:pt x="807" y="181"/>
                    </a:lnTo>
                    <a:lnTo>
                      <a:pt x="809" y="179"/>
                    </a:lnTo>
                    <a:lnTo>
                      <a:pt x="809" y="175"/>
                    </a:lnTo>
                    <a:lnTo>
                      <a:pt x="809" y="175"/>
                    </a:lnTo>
                    <a:lnTo>
                      <a:pt x="807" y="172"/>
                    </a:lnTo>
                    <a:lnTo>
                      <a:pt x="805" y="170"/>
                    </a:lnTo>
                    <a:lnTo>
                      <a:pt x="801" y="170"/>
                    </a:lnTo>
                    <a:lnTo>
                      <a:pt x="791" y="175"/>
                    </a:lnTo>
                    <a:lnTo>
                      <a:pt x="791" y="175"/>
                    </a:lnTo>
                    <a:lnTo>
                      <a:pt x="785" y="177"/>
                    </a:lnTo>
                    <a:lnTo>
                      <a:pt x="780" y="177"/>
                    </a:lnTo>
                    <a:lnTo>
                      <a:pt x="778" y="175"/>
                    </a:lnTo>
                    <a:lnTo>
                      <a:pt x="778" y="172"/>
                    </a:lnTo>
                    <a:lnTo>
                      <a:pt x="776" y="165"/>
                    </a:lnTo>
                    <a:lnTo>
                      <a:pt x="774" y="163"/>
                    </a:lnTo>
                    <a:lnTo>
                      <a:pt x="771" y="161"/>
                    </a:lnTo>
                    <a:lnTo>
                      <a:pt x="771" y="161"/>
                    </a:lnTo>
                    <a:lnTo>
                      <a:pt x="767" y="163"/>
                    </a:lnTo>
                    <a:lnTo>
                      <a:pt x="767" y="165"/>
                    </a:lnTo>
                    <a:lnTo>
                      <a:pt x="765" y="168"/>
                    </a:lnTo>
                    <a:lnTo>
                      <a:pt x="765" y="174"/>
                    </a:lnTo>
                    <a:lnTo>
                      <a:pt x="763" y="175"/>
                    </a:lnTo>
                    <a:lnTo>
                      <a:pt x="762" y="177"/>
                    </a:lnTo>
                    <a:lnTo>
                      <a:pt x="762" y="177"/>
                    </a:lnTo>
                    <a:lnTo>
                      <a:pt x="758" y="177"/>
                    </a:lnTo>
                    <a:lnTo>
                      <a:pt x="756" y="177"/>
                    </a:lnTo>
                    <a:lnTo>
                      <a:pt x="754" y="172"/>
                    </a:lnTo>
                    <a:lnTo>
                      <a:pt x="753" y="170"/>
                    </a:lnTo>
                    <a:lnTo>
                      <a:pt x="751" y="170"/>
                    </a:lnTo>
                    <a:lnTo>
                      <a:pt x="749" y="170"/>
                    </a:lnTo>
                    <a:lnTo>
                      <a:pt x="747" y="174"/>
                    </a:lnTo>
                    <a:lnTo>
                      <a:pt x="747" y="174"/>
                    </a:lnTo>
                    <a:lnTo>
                      <a:pt x="745" y="177"/>
                    </a:lnTo>
                    <a:lnTo>
                      <a:pt x="745" y="181"/>
                    </a:lnTo>
                    <a:lnTo>
                      <a:pt x="745" y="184"/>
                    </a:lnTo>
                    <a:lnTo>
                      <a:pt x="745" y="188"/>
                    </a:lnTo>
                    <a:lnTo>
                      <a:pt x="745" y="188"/>
                    </a:lnTo>
                    <a:lnTo>
                      <a:pt x="742" y="190"/>
                    </a:lnTo>
                    <a:lnTo>
                      <a:pt x="738" y="192"/>
                    </a:lnTo>
                    <a:lnTo>
                      <a:pt x="734" y="192"/>
                    </a:lnTo>
                    <a:lnTo>
                      <a:pt x="731" y="190"/>
                    </a:lnTo>
                    <a:lnTo>
                      <a:pt x="731" y="190"/>
                    </a:lnTo>
                    <a:lnTo>
                      <a:pt x="731" y="186"/>
                    </a:lnTo>
                    <a:lnTo>
                      <a:pt x="731" y="183"/>
                    </a:lnTo>
                    <a:lnTo>
                      <a:pt x="733" y="172"/>
                    </a:lnTo>
                    <a:lnTo>
                      <a:pt x="733" y="168"/>
                    </a:lnTo>
                    <a:lnTo>
                      <a:pt x="731" y="165"/>
                    </a:lnTo>
                    <a:lnTo>
                      <a:pt x="727" y="163"/>
                    </a:lnTo>
                    <a:lnTo>
                      <a:pt x="722" y="165"/>
                    </a:lnTo>
                    <a:lnTo>
                      <a:pt x="722" y="165"/>
                    </a:lnTo>
                    <a:lnTo>
                      <a:pt x="718" y="166"/>
                    </a:lnTo>
                    <a:lnTo>
                      <a:pt x="716" y="172"/>
                    </a:lnTo>
                    <a:lnTo>
                      <a:pt x="715" y="175"/>
                    </a:lnTo>
                    <a:lnTo>
                      <a:pt x="711" y="179"/>
                    </a:lnTo>
                    <a:lnTo>
                      <a:pt x="711" y="179"/>
                    </a:lnTo>
                    <a:lnTo>
                      <a:pt x="707" y="181"/>
                    </a:lnTo>
                    <a:lnTo>
                      <a:pt x="702" y="179"/>
                    </a:lnTo>
                    <a:lnTo>
                      <a:pt x="695" y="177"/>
                    </a:lnTo>
                    <a:lnTo>
                      <a:pt x="695" y="177"/>
                    </a:lnTo>
                    <a:lnTo>
                      <a:pt x="689" y="177"/>
                    </a:lnTo>
                    <a:lnTo>
                      <a:pt x="684" y="179"/>
                    </a:lnTo>
                    <a:lnTo>
                      <a:pt x="682" y="183"/>
                    </a:lnTo>
                    <a:lnTo>
                      <a:pt x="680" y="188"/>
                    </a:lnTo>
                    <a:lnTo>
                      <a:pt x="675" y="197"/>
                    </a:lnTo>
                    <a:lnTo>
                      <a:pt x="671" y="201"/>
                    </a:lnTo>
                    <a:lnTo>
                      <a:pt x="666" y="204"/>
                    </a:lnTo>
                    <a:lnTo>
                      <a:pt x="666" y="204"/>
                    </a:lnTo>
                    <a:lnTo>
                      <a:pt x="655" y="206"/>
                    </a:lnTo>
                    <a:lnTo>
                      <a:pt x="640" y="208"/>
                    </a:lnTo>
                    <a:lnTo>
                      <a:pt x="635" y="210"/>
                    </a:lnTo>
                    <a:lnTo>
                      <a:pt x="629" y="212"/>
                    </a:lnTo>
                    <a:lnTo>
                      <a:pt x="626" y="217"/>
                    </a:lnTo>
                    <a:lnTo>
                      <a:pt x="622" y="222"/>
                    </a:lnTo>
                    <a:lnTo>
                      <a:pt x="622" y="222"/>
                    </a:lnTo>
                    <a:lnTo>
                      <a:pt x="622" y="231"/>
                    </a:lnTo>
                    <a:lnTo>
                      <a:pt x="620" y="237"/>
                    </a:lnTo>
                    <a:lnTo>
                      <a:pt x="619" y="241"/>
                    </a:lnTo>
                    <a:lnTo>
                      <a:pt x="619" y="241"/>
                    </a:lnTo>
                    <a:lnTo>
                      <a:pt x="615" y="242"/>
                    </a:lnTo>
                    <a:lnTo>
                      <a:pt x="610" y="242"/>
                    </a:lnTo>
                    <a:lnTo>
                      <a:pt x="601" y="244"/>
                    </a:lnTo>
                    <a:lnTo>
                      <a:pt x="601" y="244"/>
                    </a:lnTo>
                    <a:lnTo>
                      <a:pt x="601" y="248"/>
                    </a:lnTo>
                    <a:lnTo>
                      <a:pt x="601" y="250"/>
                    </a:lnTo>
                    <a:lnTo>
                      <a:pt x="604" y="253"/>
                    </a:lnTo>
                    <a:lnTo>
                      <a:pt x="606" y="255"/>
                    </a:lnTo>
                    <a:lnTo>
                      <a:pt x="606" y="255"/>
                    </a:lnTo>
                    <a:lnTo>
                      <a:pt x="608" y="259"/>
                    </a:lnTo>
                    <a:lnTo>
                      <a:pt x="606" y="262"/>
                    </a:lnTo>
                    <a:lnTo>
                      <a:pt x="606" y="262"/>
                    </a:lnTo>
                    <a:lnTo>
                      <a:pt x="604" y="264"/>
                    </a:lnTo>
                    <a:lnTo>
                      <a:pt x="599" y="264"/>
                    </a:lnTo>
                    <a:lnTo>
                      <a:pt x="591" y="264"/>
                    </a:lnTo>
                    <a:lnTo>
                      <a:pt x="591" y="264"/>
                    </a:lnTo>
                    <a:lnTo>
                      <a:pt x="590" y="268"/>
                    </a:lnTo>
                    <a:lnTo>
                      <a:pt x="590" y="271"/>
                    </a:lnTo>
                    <a:lnTo>
                      <a:pt x="591" y="275"/>
                    </a:lnTo>
                    <a:lnTo>
                      <a:pt x="591" y="278"/>
                    </a:lnTo>
                    <a:lnTo>
                      <a:pt x="591" y="278"/>
                    </a:lnTo>
                    <a:lnTo>
                      <a:pt x="591" y="282"/>
                    </a:lnTo>
                    <a:lnTo>
                      <a:pt x="590" y="284"/>
                    </a:lnTo>
                    <a:lnTo>
                      <a:pt x="586" y="286"/>
                    </a:lnTo>
                    <a:lnTo>
                      <a:pt x="584" y="286"/>
                    </a:lnTo>
                    <a:lnTo>
                      <a:pt x="575" y="282"/>
                    </a:lnTo>
                    <a:lnTo>
                      <a:pt x="568" y="280"/>
                    </a:lnTo>
                    <a:lnTo>
                      <a:pt x="568" y="280"/>
                    </a:lnTo>
                    <a:lnTo>
                      <a:pt x="563" y="282"/>
                    </a:lnTo>
                    <a:lnTo>
                      <a:pt x="561" y="286"/>
                    </a:lnTo>
                    <a:lnTo>
                      <a:pt x="563" y="289"/>
                    </a:lnTo>
                    <a:lnTo>
                      <a:pt x="564" y="295"/>
                    </a:lnTo>
                    <a:lnTo>
                      <a:pt x="572" y="304"/>
                    </a:lnTo>
                    <a:lnTo>
                      <a:pt x="573" y="309"/>
                    </a:lnTo>
                    <a:lnTo>
                      <a:pt x="573" y="311"/>
                    </a:lnTo>
                    <a:lnTo>
                      <a:pt x="573" y="311"/>
                    </a:lnTo>
                    <a:lnTo>
                      <a:pt x="568" y="313"/>
                    </a:lnTo>
                    <a:lnTo>
                      <a:pt x="564" y="313"/>
                    </a:lnTo>
                    <a:lnTo>
                      <a:pt x="557" y="311"/>
                    </a:lnTo>
                    <a:lnTo>
                      <a:pt x="553" y="309"/>
                    </a:lnTo>
                    <a:lnTo>
                      <a:pt x="548" y="309"/>
                    </a:lnTo>
                    <a:lnTo>
                      <a:pt x="544" y="311"/>
                    </a:lnTo>
                    <a:lnTo>
                      <a:pt x="541" y="315"/>
                    </a:lnTo>
                    <a:lnTo>
                      <a:pt x="541" y="315"/>
                    </a:lnTo>
                    <a:lnTo>
                      <a:pt x="537" y="322"/>
                    </a:lnTo>
                    <a:lnTo>
                      <a:pt x="534" y="329"/>
                    </a:lnTo>
                    <a:lnTo>
                      <a:pt x="530" y="336"/>
                    </a:lnTo>
                    <a:lnTo>
                      <a:pt x="525" y="342"/>
                    </a:lnTo>
                    <a:lnTo>
                      <a:pt x="525" y="342"/>
                    </a:lnTo>
                    <a:lnTo>
                      <a:pt x="519" y="345"/>
                    </a:lnTo>
                    <a:lnTo>
                      <a:pt x="514" y="349"/>
                    </a:lnTo>
                    <a:lnTo>
                      <a:pt x="512" y="351"/>
                    </a:lnTo>
                    <a:lnTo>
                      <a:pt x="512" y="353"/>
                    </a:lnTo>
                    <a:lnTo>
                      <a:pt x="515" y="354"/>
                    </a:lnTo>
                    <a:lnTo>
                      <a:pt x="519" y="35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26" y="364"/>
                    </a:lnTo>
                    <a:lnTo>
                      <a:pt x="523" y="367"/>
                    </a:lnTo>
                    <a:lnTo>
                      <a:pt x="523" y="367"/>
                    </a:lnTo>
                    <a:lnTo>
                      <a:pt x="517" y="367"/>
                    </a:lnTo>
                    <a:lnTo>
                      <a:pt x="510" y="365"/>
                    </a:lnTo>
                    <a:lnTo>
                      <a:pt x="499" y="362"/>
                    </a:lnTo>
                    <a:lnTo>
                      <a:pt x="499" y="362"/>
                    </a:lnTo>
                    <a:lnTo>
                      <a:pt x="488" y="360"/>
                    </a:lnTo>
                    <a:lnTo>
                      <a:pt x="485" y="362"/>
                    </a:lnTo>
                    <a:lnTo>
                      <a:pt x="481" y="365"/>
                    </a:lnTo>
                    <a:lnTo>
                      <a:pt x="481" y="365"/>
                    </a:lnTo>
                    <a:lnTo>
                      <a:pt x="479" y="369"/>
                    </a:lnTo>
                    <a:lnTo>
                      <a:pt x="481" y="373"/>
                    </a:lnTo>
                    <a:lnTo>
                      <a:pt x="483" y="376"/>
                    </a:lnTo>
                    <a:lnTo>
                      <a:pt x="483" y="380"/>
                    </a:lnTo>
                    <a:lnTo>
                      <a:pt x="483" y="380"/>
                    </a:lnTo>
                    <a:lnTo>
                      <a:pt x="481" y="383"/>
                    </a:lnTo>
                    <a:lnTo>
                      <a:pt x="477" y="385"/>
                    </a:lnTo>
                    <a:lnTo>
                      <a:pt x="468" y="387"/>
                    </a:lnTo>
                    <a:lnTo>
                      <a:pt x="458" y="387"/>
                    </a:lnTo>
                    <a:lnTo>
                      <a:pt x="454" y="391"/>
                    </a:lnTo>
                    <a:lnTo>
                      <a:pt x="452" y="394"/>
                    </a:lnTo>
                    <a:lnTo>
                      <a:pt x="452" y="394"/>
                    </a:lnTo>
                    <a:lnTo>
                      <a:pt x="450" y="398"/>
                    </a:lnTo>
                    <a:lnTo>
                      <a:pt x="452" y="403"/>
                    </a:lnTo>
                    <a:lnTo>
                      <a:pt x="452" y="407"/>
                    </a:lnTo>
                    <a:lnTo>
                      <a:pt x="452" y="411"/>
                    </a:lnTo>
                    <a:lnTo>
                      <a:pt x="452" y="411"/>
                    </a:lnTo>
                    <a:lnTo>
                      <a:pt x="448" y="412"/>
                    </a:lnTo>
                    <a:lnTo>
                      <a:pt x="447" y="414"/>
                    </a:lnTo>
                    <a:lnTo>
                      <a:pt x="441" y="416"/>
                    </a:lnTo>
                    <a:lnTo>
                      <a:pt x="429" y="416"/>
                    </a:lnTo>
                    <a:lnTo>
                      <a:pt x="429" y="416"/>
                    </a:lnTo>
                    <a:lnTo>
                      <a:pt x="423" y="416"/>
                    </a:lnTo>
                    <a:lnTo>
                      <a:pt x="421" y="418"/>
                    </a:lnTo>
                    <a:lnTo>
                      <a:pt x="425" y="423"/>
                    </a:lnTo>
                    <a:lnTo>
                      <a:pt x="425" y="423"/>
                    </a:lnTo>
                    <a:lnTo>
                      <a:pt x="425" y="425"/>
                    </a:lnTo>
                    <a:lnTo>
                      <a:pt x="427" y="427"/>
                    </a:lnTo>
                    <a:lnTo>
                      <a:pt x="427" y="429"/>
                    </a:lnTo>
                    <a:lnTo>
                      <a:pt x="427" y="429"/>
                    </a:lnTo>
                    <a:lnTo>
                      <a:pt x="427" y="430"/>
                    </a:lnTo>
                    <a:lnTo>
                      <a:pt x="425" y="430"/>
                    </a:lnTo>
                    <a:lnTo>
                      <a:pt x="423" y="432"/>
                    </a:lnTo>
                    <a:lnTo>
                      <a:pt x="423" y="432"/>
                    </a:lnTo>
                    <a:lnTo>
                      <a:pt x="421" y="434"/>
                    </a:lnTo>
                    <a:lnTo>
                      <a:pt x="420" y="436"/>
                    </a:lnTo>
                    <a:lnTo>
                      <a:pt x="421" y="438"/>
                    </a:lnTo>
                    <a:lnTo>
                      <a:pt x="421" y="438"/>
                    </a:lnTo>
                    <a:lnTo>
                      <a:pt x="421" y="440"/>
                    </a:lnTo>
                    <a:lnTo>
                      <a:pt x="425" y="441"/>
                    </a:lnTo>
                    <a:lnTo>
                      <a:pt x="429" y="443"/>
                    </a:lnTo>
                    <a:lnTo>
                      <a:pt x="429" y="443"/>
                    </a:lnTo>
                    <a:lnTo>
                      <a:pt x="430" y="447"/>
                    </a:lnTo>
                    <a:lnTo>
                      <a:pt x="429" y="449"/>
                    </a:lnTo>
                    <a:lnTo>
                      <a:pt x="425" y="454"/>
                    </a:lnTo>
                    <a:lnTo>
                      <a:pt x="425" y="454"/>
                    </a:lnTo>
                    <a:lnTo>
                      <a:pt x="423" y="458"/>
                    </a:lnTo>
                    <a:lnTo>
                      <a:pt x="423" y="459"/>
                    </a:lnTo>
                    <a:lnTo>
                      <a:pt x="427" y="461"/>
                    </a:lnTo>
                    <a:lnTo>
                      <a:pt x="434" y="461"/>
                    </a:lnTo>
                    <a:lnTo>
                      <a:pt x="439" y="463"/>
                    </a:lnTo>
                    <a:lnTo>
                      <a:pt x="439" y="463"/>
                    </a:lnTo>
                    <a:lnTo>
                      <a:pt x="441" y="467"/>
                    </a:lnTo>
                    <a:lnTo>
                      <a:pt x="441" y="470"/>
                    </a:lnTo>
                    <a:lnTo>
                      <a:pt x="438" y="474"/>
                    </a:lnTo>
                    <a:lnTo>
                      <a:pt x="434" y="476"/>
                    </a:lnTo>
                    <a:lnTo>
                      <a:pt x="427" y="479"/>
                    </a:lnTo>
                    <a:lnTo>
                      <a:pt x="425" y="483"/>
                    </a:lnTo>
                    <a:lnTo>
                      <a:pt x="427" y="485"/>
                    </a:lnTo>
                    <a:lnTo>
                      <a:pt x="427" y="485"/>
                    </a:lnTo>
                    <a:lnTo>
                      <a:pt x="429" y="487"/>
                    </a:lnTo>
                    <a:lnTo>
                      <a:pt x="430" y="488"/>
                    </a:lnTo>
                    <a:lnTo>
                      <a:pt x="438" y="487"/>
                    </a:lnTo>
                    <a:lnTo>
                      <a:pt x="439" y="487"/>
                    </a:lnTo>
                    <a:lnTo>
                      <a:pt x="441" y="488"/>
                    </a:lnTo>
                    <a:lnTo>
                      <a:pt x="441" y="492"/>
                    </a:lnTo>
                    <a:lnTo>
                      <a:pt x="438" y="496"/>
                    </a:lnTo>
                    <a:lnTo>
                      <a:pt x="438" y="496"/>
                    </a:lnTo>
                    <a:lnTo>
                      <a:pt x="434" y="501"/>
                    </a:lnTo>
                    <a:lnTo>
                      <a:pt x="432" y="503"/>
                    </a:lnTo>
                    <a:lnTo>
                      <a:pt x="432" y="506"/>
                    </a:lnTo>
                    <a:lnTo>
                      <a:pt x="432" y="506"/>
                    </a:lnTo>
                    <a:lnTo>
                      <a:pt x="434" y="510"/>
                    </a:lnTo>
                    <a:lnTo>
                      <a:pt x="436" y="510"/>
                    </a:lnTo>
                    <a:lnTo>
                      <a:pt x="439" y="510"/>
                    </a:lnTo>
                    <a:lnTo>
                      <a:pt x="443" y="510"/>
                    </a:lnTo>
                    <a:lnTo>
                      <a:pt x="443" y="510"/>
                    </a:lnTo>
                    <a:lnTo>
                      <a:pt x="445" y="510"/>
                    </a:lnTo>
                    <a:lnTo>
                      <a:pt x="447" y="514"/>
                    </a:lnTo>
                    <a:lnTo>
                      <a:pt x="448" y="519"/>
                    </a:lnTo>
                    <a:lnTo>
                      <a:pt x="450" y="523"/>
                    </a:lnTo>
                    <a:lnTo>
                      <a:pt x="452" y="525"/>
                    </a:lnTo>
                    <a:lnTo>
                      <a:pt x="456" y="525"/>
                    </a:lnTo>
                    <a:lnTo>
                      <a:pt x="456" y="525"/>
                    </a:lnTo>
                    <a:lnTo>
                      <a:pt x="459" y="523"/>
                    </a:lnTo>
                    <a:lnTo>
                      <a:pt x="463" y="521"/>
                    </a:lnTo>
                    <a:lnTo>
                      <a:pt x="465" y="516"/>
                    </a:lnTo>
                    <a:lnTo>
                      <a:pt x="468" y="512"/>
                    </a:lnTo>
                    <a:lnTo>
                      <a:pt x="472" y="510"/>
                    </a:lnTo>
                    <a:lnTo>
                      <a:pt x="476" y="510"/>
                    </a:lnTo>
                    <a:lnTo>
                      <a:pt x="476" y="510"/>
                    </a:lnTo>
                    <a:lnTo>
                      <a:pt x="479" y="510"/>
                    </a:lnTo>
                    <a:lnTo>
                      <a:pt x="483" y="510"/>
                    </a:lnTo>
                    <a:lnTo>
                      <a:pt x="485" y="510"/>
                    </a:lnTo>
                    <a:lnTo>
                      <a:pt x="485" y="510"/>
                    </a:lnTo>
                    <a:lnTo>
                      <a:pt x="486" y="506"/>
                    </a:lnTo>
                    <a:lnTo>
                      <a:pt x="488" y="503"/>
                    </a:lnTo>
                    <a:lnTo>
                      <a:pt x="490" y="499"/>
                    </a:lnTo>
                    <a:lnTo>
                      <a:pt x="494" y="497"/>
                    </a:lnTo>
                    <a:lnTo>
                      <a:pt x="494" y="497"/>
                    </a:lnTo>
                    <a:lnTo>
                      <a:pt x="497" y="496"/>
                    </a:lnTo>
                    <a:lnTo>
                      <a:pt x="501" y="497"/>
                    </a:lnTo>
                    <a:lnTo>
                      <a:pt x="505" y="499"/>
                    </a:lnTo>
                    <a:lnTo>
                      <a:pt x="510" y="499"/>
                    </a:lnTo>
                    <a:lnTo>
                      <a:pt x="510" y="499"/>
                    </a:lnTo>
                    <a:lnTo>
                      <a:pt x="517" y="497"/>
                    </a:lnTo>
                    <a:lnTo>
                      <a:pt x="521" y="497"/>
                    </a:lnTo>
                    <a:lnTo>
                      <a:pt x="523" y="503"/>
                    </a:lnTo>
                    <a:lnTo>
                      <a:pt x="523" y="503"/>
                    </a:lnTo>
                    <a:lnTo>
                      <a:pt x="523" y="508"/>
                    </a:lnTo>
                    <a:lnTo>
                      <a:pt x="519" y="516"/>
                    </a:lnTo>
                    <a:lnTo>
                      <a:pt x="517" y="521"/>
                    </a:lnTo>
                    <a:lnTo>
                      <a:pt x="519" y="525"/>
                    </a:lnTo>
                    <a:lnTo>
                      <a:pt x="521" y="528"/>
                    </a:lnTo>
                    <a:lnTo>
                      <a:pt x="521" y="528"/>
                    </a:lnTo>
                    <a:lnTo>
                      <a:pt x="526" y="534"/>
                    </a:lnTo>
                    <a:lnTo>
                      <a:pt x="534" y="537"/>
                    </a:lnTo>
                    <a:lnTo>
                      <a:pt x="543" y="539"/>
                    </a:lnTo>
                    <a:lnTo>
                      <a:pt x="550" y="544"/>
                    </a:lnTo>
                    <a:lnTo>
                      <a:pt x="550" y="544"/>
                    </a:lnTo>
                    <a:lnTo>
                      <a:pt x="553" y="550"/>
                    </a:lnTo>
                    <a:lnTo>
                      <a:pt x="553" y="552"/>
                    </a:lnTo>
                    <a:lnTo>
                      <a:pt x="552" y="552"/>
                    </a:lnTo>
                    <a:lnTo>
                      <a:pt x="548" y="555"/>
                    </a:lnTo>
                    <a:lnTo>
                      <a:pt x="546" y="559"/>
                    </a:lnTo>
                    <a:lnTo>
                      <a:pt x="546" y="561"/>
                    </a:lnTo>
                    <a:lnTo>
                      <a:pt x="546" y="561"/>
                    </a:lnTo>
                    <a:lnTo>
                      <a:pt x="546" y="566"/>
                    </a:lnTo>
                    <a:lnTo>
                      <a:pt x="548" y="572"/>
                    </a:lnTo>
                    <a:lnTo>
                      <a:pt x="550" y="573"/>
                    </a:lnTo>
                    <a:lnTo>
                      <a:pt x="553" y="577"/>
                    </a:lnTo>
                    <a:lnTo>
                      <a:pt x="557" y="577"/>
                    </a:lnTo>
                    <a:lnTo>
                      <a:pt x="561" y="577"/>
                    </a:lnTo>
                    <a:lnTo>
                      <a:pt x="564" y="573"/>
                    </a:lnTo>
                    <a:lnTo>
                      <a:pt x="568" y="570"/>
                    </a:lnTo>
                    <a:lnTo>
                      <a:pt x="568" y="570"/>
                    </a:lnTo>
                    <a:lnTo>
                      <a:pt x="573" y="555"/>
                    </a:lnTo>
                    <a:lnTo>
                      <a:pt x="575" y="554"/>
                    </a:lnTo>
                    <a:lnTo>
                      <a:pt x="577" y="554"/>
                    </a:lnTo>
                    <a:lnTo>
                      <a:pt x="586" y="554"/>
                    </a:lnTo>
                    <a:lnTo>
                      <a:pt x="586" y="554"/>
                    </a:lnTo>
                    <a:lnTo>
                      <a:pt x="595" y="554"/>
                    </a:lnTo>
                    <a:lnTo>
                      <a:pt x="599" y="554"/>
                    </a:lnTo>
                    <a:lnTo>
                      <a:pt x="601" y="552"/>
                    </a:lnTo>
                    <a:lnTo>
                      <a:pt x="601" y="546"/>
                    </a:lnTo>
                    <a:lnTo>
                      <a:pt x="601" y="537"/>
                    </a:lnTo>
                    <a:lnTo>
                      <a:pt x="601" y="537"/>
                    </a:lnTo>
                    <a:lnTo>
                      <a:pt x="597" y="528"/>
                    </a:lnTo>
                    <a:lnTo>
                      <a:pt x="595" y="519"/>
                    </a:lnTo>
                    <a:lnTo>
                      <a:pt x="595" y="516"/>
                    </a:lnTo>
                    <a:lnTo>
                      <a:pt x="597" y="512"/>
                    </a:lnTo>
                    <a:lnTo>
                      <a:pt x="599" y="508"/>
                    </a:lnTo>
                    <a:lnTo>
                      <a:pt x="602" y="506"/>
                    </a:lnTo>
                    <a:lnTo>
                      <a:pt x="602" y="506"/>
                    </a:lnTo>
                    <a:lnTo>
                      <a:pt x="617" y="501"/>
                    </a:lnTo>
                    <a:lnTo>
                      <a:pt x="622" y="497"/>
                    </a:lnTo>
                    <a:lnTo>
                      <a:pt x="628" y="492"/>
                    </a:lnTo>
                    <a:lnTo>
                      <a:pt x="628" y="492"/>
                    </a:lnTo>
                    <a:lnTo>
                      <a:pt x="629" y="485"/>
                    </a:lnTo>
                    <a:lnTo>
                      <a:pt x="629" y="478"/>
                    </a:lnTo>
                    <a:lnTo>
                      <a:pt x="626" y="470"/>
                    </a:lnTo>
                    <a:lnTo>
                      <a:pt x="622" y="463"/>
                    </a:lnTo>
                    <a:lnTo>
                      <a:pt x="622" y="463"/>
                    </a:lnTo>
                    <a:lnTo>
                      <a:pt x="613" y="452"/>
                    </a:lnTo>
                    <a:lnTo>
                      <a:pt x="610" y="447"/>
                    </a:lnTo>
                    <a:lnTo>
                      <a:pt x="608" y="440"/>
                    </a:lnTo>
                    <a:lnTo>
                      <a:pt x="608" y="440"/>
                    </a:lnTo>
                    <a:lnTo>
                      <a:pt x="610" y="434"/>
                    </a:lnTo>
                    <a:lnTo>
                      <a:pt x="611" y="429"/>
                    </a:lnTo>
                    <a:lnTo>
                      <a:pt x="615" y="421"/>
                    </a:lnTo>
                    <a:lnTo>
                      <a:pt x="617" y="416"/>
                    </a:lnTo>
                    <a:lnTo>
                      <a:pt x="617" y="416"/>
                    </a:lnTo>
                    <a:lnTo>
                      <a:pt x="615" y="403"/>
                    </a:lnTo>
                    <a:lnTo>
                      <a:pt x="615" y="398"/>
                    </a:lnTo>
                    <a:lnTo>
                      <a:pt x="619" y="392"/>
                    </a:lnTo>
                    <a:lnTo>
                      <a:pt x="619" y="392"/>
                    </a:lnTo>
                    <a:lnTo>
                      <a:pt x="622" y="389"/>
                    </a:lnTo>
                    <a:lnTo>
                      <a:pt x="626" y="387"/>
                    </a:lnTo>
                    <a:lnTo>
                      <a:pt x="629" y="385"/>
                    </a:lnTo>
                    <a:lnTo>
                      <a:pt x="631" y="380"/>
                    </a:lnTo>
                    <a:lnTo>
                      <a:pt x="631" y="380"/>
                    </a:lnTo>
                    <a:lnTo>
                      <a:pt x="633" y="373"/>
                    </a:lnTo>
                    <a:lnTo>
                      <a:pt x="635" y="369"/>
                    </a:lnTo>
                    <a:lnTo>
                      <a:pt x="639" y="365"/>
                    </a:lnTo>
                    <a:lnTo>
                      <a:pt x="639" y="365"/>
                    </a:lnTo>
                    <a:lnTo>
                      <a:pt x="646" y="364"/>
                    </a:lnTo>
                    <a:lnTo>
                      <a:pt x="653" y="362"/>
                    </a:lnTo>
                    <a:lnTo>
                      <a:pt x="658" y="360"/>
                    </a:lnTo>
                    <a:lnTo>
                      <a:pt x="664" y="353"/>
                    </a:lnTo>
                    <a:lnTo>
                      <a:pt x="664" y="353"/>
                    </a:lnTo>
                    <a:lnTo>
                      <a:pt x="673" y="338"/>
                    </a:lnTo>
                    <a:lnTo>
                      <a:pt x="675" y="331"/>
                    </a:lnTo>
                    <a:lnTo>
                      <a:pt x="678" y="322"/>
                    </a:lnTo>
                    <a:lnTo>
                      <a:pt x="678" y="322"/>
                    </a:lnTo>
                    <a:lnTo>
                      <a:pt x="678" y="318"/>
                    </a:lnTo>
                    <a:lnTo>
                      <a:pt x="682" y="315"/>
                    </a:lnTo>
                    <a:lnTo>
                      <a:pt x="687" y="309"/>
                    </a:lnTo>
                    <a:lnTo>
                      <a:pt x="696" y="306"/>
                    </a:lnTo>
                    <a:lnTo>
                      <a:pt x="706" y="307"/>
                    </a:lnTo>
                    <a:lnTo>
                      <a:pt x="706" y="307"/>
                    </a:lnTo>
                    <a:lnTo>
                      <a:pt x="709" y="309"/>
                    </a:lnTo>
                    <a:lnTo>
                      <a:pt x="713" y="311"/>
                    </a:lnTo>
                    <a:lnTo>
                      <a:pt x="715" y="316"/>
                    </a:lnTo>
                    <a:lnTo>
                      <a:pt x="716" y="322"/>
                    </a:lnTo>
                    <a:lnTo>
                      <a:pt x="716" y="322"/>
                    </a:lnTo>
                    <a:lnTo>
                      <a:pt x="716" y="331"/>
                    </a:lnTo>
                    <a:lnTo>
                      <a:pt x="716" y="331"/>
                    </a:lnTo>
                    <a:lnTo>
                      <a:pt x="718" y="336"/>
                    </a:lnTo>
                    <a:lnTo>
                      <a:pt x="718" y="340"/>
                    </a:lnTo>
                    <a:lnTo>
                      <a:pt x="718" y="342"/>
                    </a:lnTo>
                    <a:lnTo>
                      <a:pt x="718" y="342"/>
                    </a:lnTo>
                    <a:lnTo>
                      <a:pt x="716" y="347"/>
                    </a:lnTo>
                    <a:lnTo>
                      <a:pt x="713" y="349"/>
                    </a:lnTo>
                    <a:lnTo>
                      <a:pt x="702" y="354"/>
                    </a:lnTo>
                    <a:lnTo>
                      <a:pt x="702" y="354"/>
                    </a:lnTo>
                    <a:lnTo>
                      <a:pt x="689" y="362"/>
                    </a:lnTo>
                    <a:lnTo>
                      <a:pt x="684" y="365"/>
                    </a:lnTo>
                    <a:lnTo>
                      <a:pt x="678" y="373"/>
                    </a:lnTo>
                    <a:lnTo>
                      <a:pt x="678" y="373"/>
                    </a:lnTo>
                    <a:lnTo>
                      <a:pt x="677" y="378"/>
                    </a:lnTo>
                    <a:lnTo>
                      <a:pt x="675" y="383"/>
                    </a:lnTo>
                    <a:lnTo>
                      <a:pt x="675" y="383"/>
                    </a:lnTo>
                    <a:lnTo>
                      <a:pt x="675" y="391"/>
                    </a:lnTo>
                    <a:lnTo>
                      <a:pt x="677" y="398"/>
                    </a:lnTo>
                    <a:lnTo>
                      <a:pt x="680" y="412"/>
                    </a:lnTo>
                    <a:lnTo>
                      <a:pt x="680" y="412"/>
                    </a:lnTo>
                    <a:lnTo>
                      <a:pt x="682" y="420"/>
                    </a:lnTo>
                    <a:lnTo>
                      <a:pt x="684" y="423"/>
                    </a:lnTo>
                    <a:lnTo>
                      <a:pt x="689" y="432"/>
                    </a:lnTo>
                    <a:lnTo>
                      <a:pt x="689" y="432"/>
                    </a:lnTo>
                    <a:lnTo>
                      <a:pt x="691" y="440"/>
                    </a:lnTo>
                    <a:lnTo>
                      <a:pt x="693" y="447"/>
                    </a:lnTo>
                    <a:lnTo>
                      <a:pt x="695" y="452"/>
                    </a:lnTo>
                    <a:lnTo>
                      <a:pt x="698" y="458"/>
                    </a:lnTo>
                    <a:lnTo>
                      <a:pt x="698" y="458"/>
                    </a:lnTo>
                    <a:lnTo>
                      <a:pt x="704" y="459"/>
                    </a:lnTo>
                    <a:lnTo>
                      <a:pt x="709" y="461"/>
                    </a:lnTo>
                    <a:lnTo>
                      <a:pt x="715" y="461"/>
                    </a:lnTo>
                    <a:lnTo>
                      <a:pt x="720" y="458"/>
                    </a:lnTo>
                    <a:lnTo>
                      <a:pt x="720" y="458"/>
                    </a:lnTo>
                    <a:lnTo>
                      <a:pt x="733" y="449"/>
                    </a:lnTo>
                    <a:lnTo>
                      <a:pt x="740" y="447"/>
                    </a:lnTo>
                    <a:lnTo>
                      <a:pt x="749" y="445"/>
                    </a:lnTo>
                    <a:lnTo>
                      <a:pt x="749" y="445"/>
                    </a:lnTo>
                    <a:lnTo>
                      <a:pt x="753" y="447"/>
                    </a:lnTo>
                    <a:lnTo>
                      <a:pt x="756" y="449"/>
                    </a:lnTo>
                    <a:lnTo>
                      <a:pt x="765" y="452"/>
                    </a:lnTo>
                    <a:lnTo>
                      <a:pt x="765" y="452"/>
                    </a:lnTo>
                    <a:lnTo>
                      <a:pt x="772" y="452"/>
                    </a:lnTo>
                    <a:lnTo>
                      <a:pt x="782" y="452"/>
                    </a:lnTo>
                    <a:lnTo>
                      <a:pt x="782" y="452"/>
                    </a:lnTo>
                    <a:lnTo>
                      <a:pt x="789" y="456"/>
                    </a:lnTo>
                    <a:lnTo>
                      <a:pt x="792" y="461"/>
                    </a:lnTo>
                    <a:lnTo>
                      <a:pt x="794" y="463"/>
                    </a:lnTo>
                    <a:lnTo>
                      <a:pt x="792" y="467"/>
                    </a:lnTo>
                    <a:lnTo>
                      <a:pt x="791" y="468"/>
                    </a:lnTo>
                    <a:lnTo>
                      <a:pt x="789" y="470"/>
                    </a:lnTo>
                    <a:lnTo>
                      <a:pt x="789" y="470"/>
                    </a:lnTo>
                    <a:lnTo>
                      <a:pt x="782" y="472"/>
                    </a:lnTo>
                    <a:lnTo>
                      <a:pt x="774" y="472"/>
                    </a:lnTo>
                    <a:lnTo>
                      <a:pt x="769" y="470"/>
                    </a:lnTo>
                    <a:lnTo>
                      <a:pt x="762" y="468"/>
                    </a:lnTo>
                    <a:lnTo>
                      <a:pt x="762" y="468"/>
                    </a:lnTo>
                    <a:lnTo>
                      <a:pt x="756" y="470"/>
                    </a:lnTo>
                    <a:lnTo>
                      <a:pt x="753" y="474"/>
                    </a:lnTo>
                    <a:lnTo>
                      <a:pt x="749" y="478"/>
                    </a:lnTo>
                    <a:lnTo>
                      <a:pt x="745" y="479"/>
                    </a:lnTo>
                    <a:lnTo>
                      <a:pt x="745" y="479"/>
                    </a:lnTo>
                    <a:lnTo>
                      <a:pt x="740" y="479"/>
                    </a:lnTo>
                    <a:lnTo>
                      <a:pt x="736" y="479"/>
                    </a:lnTo>
                    <a:lnTo>
                      <a:pt x="729" y="478"/>
                    </a:lnTo>
                    <a:lnTo>
                      <a:pt x="722" y="476"/>
                    </a:lnTo>
                    <a:lnTo>
                      <a:pt x="718" y="476"/>
                    </a:lnTo>
                    <a:lnTo>
                      <a:pt x="713" y="478"/>
                    </a:lnTo>
                    <a:lnTo>
                      <a:pt x="713" y="478"/>
                    </a:lnTo>
                    <a:lnTo>
                      <a:pt x="707" y="483"/>
                    </a:lnTo>
                    <a:lnTo>
                      <a:pt x="706" y="490"/>
                    </a:lnTo>
                    <a:lnTo>
                      <a:pt x="706" y="496"/>
                    </a:lnTo>
                    <a:lnTo>
                      <a:pt x="709" y="503"/>
                    </a:lnTo>
                    <a:lnTo>
                      <a:pt x="711" y="508"/>
                    </a:lnTo>
                    <a:lnTo>
                      <a:pt x="715" y="516"/>
                    </a:lnTo>
                    <a:lnTo>
                      <a:pt x="715" y="521"/>
                    </a:lnTo>
                    <a:lnTo>
                      <a:pt x="711" y="526"/>
                    </a:lnTo>
                    <a:lnTo>
                      <a:pt x="711" y="526"/>
                    </a:lnTo>
                    <a:lnTo>
                      <a:pt x="709" y="530"/>
                    </a:lnTo>
                    <a:lnTo>
                      <a:pt x="706" y="530"/>
                    </a:lnTo>
                    <a:lnTo>
                      <a:pt x="704" y="530"/>
                    </a:lnTo>
                    <a:lnTo>
                      <a:pt x="700" y="530"/>
                    </a:lnTo>
                    <a:lnTo>
                      <a:pt x="691" y="521"/>
                    </a:lnTo>
                    <a:lnTo>
                      <a:pt x="691" y="521"/>
                    </a:lnTo>
                    <a:lnTo>
                      <a:pt x="684" y="519"/>
                    </a:lnTo>
                    <a:lnTo>
                      <a:pt x="677" y="521"/>
                    </a:lnTo>
                    <a:lnTo>
                      <a:pt x="669" y="526"/>
                    </a:lnTo>
                    <a:lnTo>
                      <a:pt x="667" y="534"/>
                    </a:lnTo>
                    <a:lnTo>
                      <a:pt x="667" y="534"/>
                    </a:lnTo>
                    <a:lnTo>
                      <a:pt x="667" y="539"/>
                    </a:lnTo>
                    <a:lnTo>
                      <a:pt x="669" y="546"/>
                    </a:lnTo>
                    <a:lnTo>
                      <a:pt x="669" y="554"/>
                    </a:lnTo>
                    <a:lnTo>
                      <a:pt x="669" y="561"/>
                    </a:lnTo>
                    <a:lnTo>
                      <a:pt x="669" y="561"/>
                    </a:lnTo>
                    <a:lnTo>
                      <a:pt x="666" y="566"/>
                    </a:lnTo>
                    <a:lnTo>
                      <a:pt x="662" y="572"/>
                    </a:lnTo>
                    <a:lnTo>
                      <a:pt x="662" y="572"/>
                    </a:lnTo>
                    <a:lnTo>
                      <a:pt x="662" y="573"/>
                    </a:lnTo>
                    <a:lnTo>
                      <a:pt x="664" y="577"/>
                    </a:lnTo>
                    <a:lnTo>
                      <a:pt x="664" y="581"/>
                    </a:lnTo>
                    <a:lnTo>
                      <a:pt x="664" y="581"/>
                    </a:lnTo>
                    <a:lnTo>
                      <a:pt x="662" y="584"/>
                    </a:lnTo>
                    <a:lnTo>
                      <a:pt x="658" y="586"/>
                    </a:lnTo>
                    <a:lnTo>
                      <a:pt x="655" y="586"/>
                    </a:lnTo>
                    <a:lnTo>
                      <a:pt x="651" y="586"/>
                    </a:lnTo>
                    <a:lnTo>
                      <a:pt x="651" y="586"/>
                    </a:lnTo>
                    <a:lnTo>
                      <a:pt x="648" y="590"/>
                    </a:lnTo>
                    <a:lnTo>
                      <a:pt x="646" y="592"/>
                    </a:lnTo>
                    <a:lnTo>
                      <a:pt x="644" y="595"/>
                    </a:lnTo>
                    <a:lnTo>
                      <a:pt x="642" y="601"/>
                    </a:lnTo>
                    <a:lnTo>
                      <a:pt x="642" y="601"/>
                    </a:lnTo>
                    <a:lnTo>
                      <a:pt x="635" y="606"/>
                    </a:lnTo>
                    <a:lnTo>
                      <a:pt x="628" y="608"/>
                    </a:lnTo>
                    <a:lnTo>
                      <a:pt x="619" y="608"/>
                    </a:lnTo>
                    <a:lnTo>
                      <a:pt x="611" y="608"/>
                    </a:lnTo>
                    <a:lnTo>
                      <a:pt x="611" y="608"/>
                    </a:lnTo>
                    <a:lnTo>
                      <a:pt x="601" y="608"/>
                    </a:lnTo>
                    <a:lnTo>
                      <a:pt x="591" y="610"/>
                    </a:lnTo>
                    <a:lnTo>
                      <a:pt x="573" y="617"/>
                    </a:lnTo>
                    <a:lnTo>
                      <a:pt x="573" y="617"/>
                    </a:lnTo>
                    <a:lnTo>
                      <a:pt x="568" y="619"/>
                    </a:lnTo>
                    <a:lnTo>
                      <a:pt x="564" y="619"/>
                    </a:lnTo>
                    <a:lnTo>
                      <a:pt x="555" y="617"/>
                    </a:lnTo>
                    <a:lnTo>
                      <a:pt x="548" y="613"/>
                    </a:lnTo>
                    <a:lnTo>
                      <a:pt x="541" y="610"/>
                    </a:lnTo>
                    <a:lnTo>
                      <a:pt x="541" y="610"/>
                    </a:lnTo>
                    <a:lnTo>
                      <a:pt x="534" y="610"/>
                    </a:lnTo>
                    <a:lnTo>
                      <a:pt x="532" y="611"/>
                    </a:lnTo>
                    <a:lnTo>
                      <a:pt x="530" y="615"/>
                    </a:lnTo>
                    <a:lnTo>
                      <a:pt x="526" y="619"/>
                    </a:lnTo>
                    <a:lnTo>
                      <a:pt x="526" y="619"/>
                    </a:lnTo>
                    <a:lnTo>
                      <a:pt x="523" y="620"/>
                    </a:lnTo>
                    <a:lnTo>
                      <a:pt x="519" y="620"/>
                    </a:lnTo>
                    <a:lnTo>
                      <a:pt x="512" y="617"/>
                    </a:lnTo>
                    <a:lnTo>
                      <a:pt x="512" y="617"/>
                    </a:lnTo>
                    <a:lnTo>
                      <a:pt x="501" y="608"/>
                    </a:lnTo>
                    <a:lnTo>
                      <a:pt x="501" y="608"/>
                    </a:lnTo>
                    <a:lnTo>
                      <a:pt x="497" y="604"/>
                    </a:lnTo>
                    <a:lnTo>
                      <a:pt x="497" y="601"/>
                    </a:lnTo>
                    <a:lnTo>
                      <a:pt x="497" y="595"/>
                    </a:lnTo>
                    <a:lnTo>
                      <a:pt x="501" y="590"/>
                    </a:lnTo>
                    <a:lnTo>
                      <a:pt x="503" y="584"/>
                    </a:lnTo>
                    <a:lnTo>
                      <a:pt x="503" y="584"/>
                    </a:lnTo>
                    <a:lnTo>
                      <a:pt x="501" y="579"/>
                    </a:lnTo>
                    <a:lnTo>
                      <a:pt x="499" y="573"/>
                    </a:lnTo>
                    <a:lnTo>
                      <a:pt x="499" y="570"/>
                    </a:lnTo>
                    <a:lnTo>
                      <a:pt x="499" y="564"/>
                    </a:lnTo>
                    <a:lnTo>
                      <a:pt x="499" y="564"/>
                    </a:lnTo>
                    <a:lnTo>
                      <a:pt x="501" y="559"/>
                    </a:lnTo>
                    <a:lnTo>
                      <a:pt x="503" y="554"/>
                    </a:lnTo>
                    <a:lnTo>
                      <a:pt x="503" y="554"/>
                    </a:lnTo>
                    <a:lnTo>
                      <a:pt x="501" y="546"/>
                    </a:lnTo>
                    <a:lnTo>
                      <a:pt x="501" y="543"/>
                    </a:lnTo>
                    <a:lnTo>
                      <a:pt x="501" y="539"/>
                    </a:lnTo>
                    <a:lnTo>
                      <a:pt x="501" y="539"/>
                    </a:lnTo>
                    <a:lnTo>
                      <a:pt x="503" y="534"/>
                    </a:lnTo>
                    <a:lnTo>
                      <a:pt x="505" y="526"/>
                    </a:lnTo>
                    <a:lnTo>
                      <a:pt x="505" y="525"/>
                    </a:lnTo>
                    <a:lnTo>
                      <a:pt x="503" y="521"/>
                    </a:lnTo>
                    <a:lnTo>
                      <a:pt x="499" y="521"/>
                    </a:lnTo>
                    <a:lnTo>
                      <a:pt x="496" y="523"/>
                    </a:lnTo>
                    <a:lnTo>
                      <a:pt x="496" y="523"/>
                    </a:lnTo>
                    <a:lnTo>
                      <a:pt x="494" y="525"/>
                    </a:lnTo>
                    <a:lnTo>
                      <a:pt x="492" y="528"/>
                    </a:lnTo>
                    <a:lnTo>
                      <a:pt x="492" y="530"/>
                    </a:lnTo>
                    <a:lnTo>
                      <a:pt x="490" y="534"/>
                    </a:lnTo>
                    <a:lnTo>
                      <a:pt x="490" y="534"/>
                    </a:lnTo>
                    <a:lnTo>
                      <a:pt x="488" y="534"/>
                    </a:lnTo>
                    <a:lnTo>
                      <a:pt x="485" y="534"/>
                    </a:lnTo>
                    <a:lnTo>
                      <a:pt x="481" y="532"/>
                    </a:lnTo>
                    <a:lnTo>
                      <a:pt x="477" y="532"/>
                    </a:lnTo>
                    <a:lnTo>
                      <a:pt x="477" y="532"/>
                    </a:lnTo>
                    <a:lnTo>
                      <a:pt x="476" y="534"/>
                    </a:lnTo>
                    <a:lnTo>
                      <a:pt x="476" y="535"/>
                    </a:lnTo>
                    <a:lnTo>
                      <a:pt x="479" y="539"/>
                    </a:lnTo>
                    <a:lnTo>
                      <a:pt x="486" y="544"/>
                    </a:lnTo>
                    <a:lnTo>
                      <a:pt x="488" y="546"/>
                    </a:lnTo>
                    <a:lnTo>
                      <a:pt x="488" y="548"/>
                    </a:lnTo>
                    <a:lnTo>
                      <a:pt x="488" y="548"/>
                    </a:lnTo>
                    <a:lnTo>
                      <a:pt x="470" y="552"/>
                    </a:lnTo>
                    <a:lnTo>
                      <a:pt x="467" y="555"/>
                    </a:lnTo>
                    <a:lnTo>
                      <a:pt x="465" y="557"/>
                    </a:lnTo>
                    <a:lnTo>
                      <a:pt x="463" y="561"/>
                    </a:lnTo>
                    <a:lnTo>
                      <a:pt x="465" y="566"/>
                    </a:lnTo>
                    <a:lnTo>
                      <a:pt x="465" y="566"/>
                    </a:lnTo>
                    <a:lnTo>
                      <a:pt x="468" y="570"/>
                    </a:lnTo>
                    <a:lnTo>
                      <a:pt x="470" y="570"/>
                    </a:lnTo>
                    <a:lnTo>
                      <a:pt x="472" y="573"/>
                    </a:lnTo>
                    <a:lnTo>
                      <a:pt x="472" y="573"/>
                    </a:lnTo>
                    <a:lnTo>
                      <a:pt x="474" y="577"/>
                    </a:lnTo>
                    <a:lnTo>
                      <a:pt x="472" y="579"/>
                    </a:lnTo>
                    <a:lnTo>
                      <a:pt x="470" y="582"/>
                    </a:lnTo>
                    <a:lnTo>
                      <a:pt x="468" y="586"/>
                    </a:lnTo>
                    <a:lnTo>
                      <a:pt x="468" y="586"/>
                    </a:lnTo>
                    <a:lnTo>
                      <a:pt x="468" y="590"/>
                    </a:lnTo>
                    <a:lnTo>
                      <a:pt x="470" y="593"/>
                    </a:lnTo>
                    <a:lnTo>
                      <a:pt x="476" y="601"/>
                    </a:lnTo>
                    <a:lnTo>
                      <a:pt x="481" y="606"/>
                    </a:lnTo>
                    <a:lnTo>
                      <a:pt x="483" y="610"/>
                    </a:lnTo>
                    <a:lnTo>
                      <a:pt x="485" y="613"/>
                    </a:lnTo>
                    <a:lnTo>
                      <a:pt x="485" y="613"/>
                    </a:lnTo>
                    <a:lnTo>
                      <a:pt x="485" y="619"/>
                    </a:lnTo>
                    <a:lnTo>
                      <a:pt x="485" y="622"/>
                    </a:lnTo>
                    <a:lnTo>
                      <a:pt x="483" y="626"/>
                    </a:lnTo>
                    <a:lnTo>
                      <a:pt x="479" y="628"/>
                    </a:lnTo>
                    <a:lnTo>
                      <a:pt x="472" y="628"/>
                    </a:lnTo>
                    <a:lnTo>
                      <a:pt x="463" y="628"/>
                    </a:lnTo>
                    <a:lnTo>
                      <a:pt x="463" y="628"/>
                    </a:lnTo>
                    <a:lnTo>
                      <a:pt x="456" y="635"/>
                    </a:lnTo>
                    <a:lnTo>
                      <a:pt x="456" y="635"/>
                    </a:lnTo>
                    <a:lnTo>
                      <a:pt x="450" y="637"/>
                    </a:lnTo>
                    <a:lnTo>
                      <a:pt x="443" y="635"/>
                    </a:lnTo>
                    <a:lnTo>
                      <a:pt x="443" y="635"/>
                    </a:lnTo>
                    <a:lnTo>
                      <a:pt x="436" y="635"/>
                    </a:lnTo>
                    <a:lnTo>
                      <a:pt x="429" y="637"/>
                    </a:lnTo>
                    <a:lnTo>
                      <a:pt x="423" y="640"/>
                    </a:lnTo>
                    <a:lnTo>
                      <a:pt x="420" y="646"/>
                    </a:lnTo>
                    <a:lnTo>
                      <a:pt x="420" y="646"/>
                    </a:lnTo>
                    <a:lnTo>
                      <a:pt x="416" y="653"/>
                    </a:lnTo>
                    <a:lnTo>
                      <a:pt x="416" y="660"/>
                    </a:lnTo>
                    <a:lnTo>
                      <a:pt x="416" y="666"/>
                    </a:lnTo>
                    <a:lnTo>
                      <a:pt x="414" y="673"/>
                    </a:lnTo>
                    <a:lnTo>
                      <a:pt x="414" y="673"/>
                    </a:lnTo>
                    <a:lnTo>
                      <a:pt x="410" y="677"/>
                    </a:lnTo>
                    <a:lnTo>
                      <a:pt x="407" y="678"/>
                    </a:lnTo>
                    <a:lnTo>
                      <a:pt x="398" y="680"/>
                    </a:lnTo>
                    <a:lnTo>
                      <a:pt x="389" y="682"/>
                    </a:lnTo>
                    <a:lnTo>
                      <a:pt x="380" y="680"/>
                    </a:lnTo>
                    <a:lnTo>
                      <a:pt x="380" y="680"/>
                    </a:lnTo>
                    <a:lnTo>
                      <a:pt x="374" y="680"/>
                    </a:lnTo>
                    <a:lnTo>
                      <a:pt x="369" y="682"/>
                    </a:lnTo>
                    <a:lnTo>
                      <a:pt x="365" y="686"/>
                    </a:lnTo>
                    <a:lnTo>
                      <a:pt x="365" y="693"/>
                    </a:lnTo>
                    <a:lnTo>
                      <a:pt x="365" y="693"/>
                    </a:lnTo>
                    <a:lnTo>
                      <a:pt x="367" y="700"/>
                    </a:lnTo>
                    <a:lnTo>
                      <a:pt x="369" y="704"/>
                    </a:lnTo>
                    <a:lnTo>
                      <a:pt x="369" y="709"/>
                    </a:lnTo>
                    <a:lnTo>
                      <a:pt x="369" y="709"/>
                    </a:lnTo>
                    <a:lnTo>
                      <a:pt x="365" y="715"/>
                    </a:lnTo>
                    <a:lnTo>
                      <a:pt x="360" y="716"/>
                    </a:lnTo>
                    <a:lnTo>
                      <a:pt x="354" y="718"/>
                    </a:lnTo>
                    <a:lnTo>
                      <a:pt x="349" y="718"/>
                    </a:lnTo>
                    <a:lnTo>
                      <a:pt x="349" y="718"/>
                    </a:lnTo>
                    <a:lnTo>
                      <a:pt x="344" y="716"/>
                    </a:lnTo>
                    <a:lnTo>
                      <a:pt x="340" y="715"/>
                    </a:lnTo>
                    <a:lnTo>
                      <a:pt x="334" y="711"/>
                    </a:lnTo>
                    <a:lnTo>
                      <a:pt x="331" y="709"/>
                    </a:lnTo>
                    <a:lnTo>
                      <a:pt x="331" y="709"/>
                    </a:lnTo>
                    <a:lnTo>
                      <a:pt x="325" y="707"/>
                    </a:lnTo>
                    <a:lnTo>
                      <a:pt x="324" y="709"/>
                    </a:lnTo>
                    <a:lnTo>
                      <a:pt x="322" y="709"/>
                    </a:lnTo>
                    <a:lnTo>
                      <a:pt x="320" y="713"/>
                    </a:lnTo>
                    <a:lnTo>
                      <a:pt x="322" y="718"/>
                    </a:lnTo>
                    <a:lnTo>
                      <a:pt x="325" y="724"/>
                    </a:lnTo>
                    <a:lnTo>
                      <a:pt x="325" y="724"/>
                    </a:lnTo>
                    <a:lnTo>
                      <a:pt x="325" y="729"/>
                    </a:lnTo>
                    <a:lnTo>
                      <a:pt x="325" y="731"/>
                    </a:lnTo>
                    <a:lnTo>
                      <a:pt x="324" y="733"/>
                    </a:lnTo>
                    <a:lnTo>
                      <a:pt x="320" y="734"/>
                    </a:lnTo>
                    <a:lnTo>
                      <a:pt x="313" y="734"/>
                    </a:lnTo>
                    <a:lnTo>
                      <a:pt x="305" y="734"/>
                    </a:lnTo>
                    <a:lnTo>
                      <a:pt x="305" y="734"/>
                    </a:lnTo>
                    <a:lnTo>
                      <a:pt x="286" y="734"/>
                    </a:lnTo>
                    <a:lnTo>
                      <a:pt x="282" y="734"/>
                    </a:lnTo>
                    <a:lnTo>
                      <a:pt x="277" y="736"/>
                    </a:lnTo>
                    <a:lnTo>
                      <a:pt x="275" y="738"/>
                    </a:lnTo>
                    <a:lnTo>
                      <a:pt x="273" y="744"/>
                    </a:lnTo>
                    <a:lnTo>
                      <a:pt x="273" y="744"/>
                    </a:lnTo>
                    <a:lnTo>
                      <a:pt x="275" y="747"/>
                    </a:lnTo>
                    <a:lnTo>
                      <a:pt x="277" y="751"/>
                    </a:lnTo>
                    <a:lnTo>
                      <a:pt x="282" y="754"/>
                    </a:lnTo>
                    <a:lnTo>
                      <a:pt x="298" y="758"/>
                    </a:lnTo>
                    <a:lnTo>
                      <a:pt x="298" y="758"/>
                    </a:lnTo>
                    <a:lnTo>
                      <a:pt x="302" y="762"/>
                    </a:lnTo>
                    <a:lnTo>
                      <a:pt x="305" y="765"/>
                    </a:lnTo>
                    <a:lnTo>
                      <a:pt x="307" y="772"/>
                    </a:lnTo>
                    <a:lnTo>
                      <a:pt x="309" y="780"/>
                    </a:lnTo>
                    <a:lnTo>
                      <a:pt x="311" y="783"/>
                    </a:lnTo>
                    <a:lnTo>
                      <a:pt x="315" y="787"/>
                    </a:lnTo>
                    <a:lnTo>
                      <a:pt x="315" y="787"/>
                    </a:lnTo>
                    <a:lnTo>
                      <a:pt x="325" y="791"/>
                    </a:lnTo>
                    <a:lnTo>
                      <a:pt x="334" y="796"/>
                    </a:lnTo>
                    <a:lnTo>
                      <a:pt x="338" y="798"/>
                    </a:lnTo>
                    <a:lnTo>
                      <a:pt x="340" y="803"/>
                    </a:lnTo>
                    <a:lnTo>
                      <a:pt x="340" y="807"/>
                    </a:lnTo>
                    <a:lnTo>
                      <a:pt x="338" y="814"/>
                    </a:lnTo>
                    <a:lnTo>
                      <a:pt x="338" y="814"/>
                    </a:lnTo>
                    <a:lnTo>
                      <a:pt x="333" y="821"/>
                    </a:lnTo>
                    <a:lnTo>
                      <a:pt x="327" y="829"/>
                    </a:lnTo>
                    <a:lnTo>
                      <a:pt x="327" y="829"/>
                    </a:lnTo>
                    <a:lnTo>
                      <a:pt x="325" y="834"/>
                    </a:lnTo>
                    <a:lnTo>
                      <a:pt x="325" y="839"/>
                    </a:lnTo>
                    <a:lnTo>
                      <a:pt x="325" y="845"/>
                    </a:lnTo>
                    <a:lnTo>
                      <a:pt x="322" y="850"/>
                    </a:lnTo>
                    <a:lnTo>
                      <a:pt x="322" y="850"/>
                    </a:lnTo>
                    <a:lnTo>
                      <a:pt x="318" y="854"/>
                    </a:lnTo>
                    <a:lnTo>
                      <a:pt x="315" y="858"/>
                    </a:lnTo>
                    <a:lnTo>
                      <a:pt x="304" y="859"/>
                    </a:lnTo>
                    <a:lnTo>
                      <a:pt x="295" y="861"/>
                    </a:lnTo>
                    <a:lnTo>
                      <a:pt x="284" y="861"/>
                    </a:lnTo>
                    <a:lnTo>
                      <a:pt x="284" y="861"/>
                    </a:lnTo>
                    <a:lnTo>
                      <a:pt x="271" y="861"/>
                    </a:lnTo>
                    <a:lnTo>
                      <a:pt x="258" y="859"/>
                    </a:lnTo>
                    <a:lnTo>
                      <a:pt x="258" y="859"/>
                    </a:lnTo>
                    <a:lnTo>
                      <a:pt x="253" y="858"/>
                    </a:lnTo>
                    <a:lnTo>
                      <a:pt x="248" y="856"/>
                    </a:lnTo>
                    <a:lnTo>
                      <a:pt x="248" y="856"/>
                    </a:lnTo>
                    <a:lnTo>
                      <a:pt x="240" y="850"/>
                    </a:lnTo>
                    <a:lnTo>
                      <a:pt x="235" y="848"/>
                    </a:lnTo>
                    <a:lnTo>
                      <a:pt x="231" y="848"/>
                    </a:lnTo>
                    <a:lnTo>
                      <a:pt x="231" y="848"/>
                    </a:lnTo>
                    <a:lnTo>
                      <a:pt x="226" y="852"/>
                    </a:lnTo>
                    <a:lnTo>
                      <a:pt x="226" y="852"/>
                    </a:lnTo>
                    <a:lnTo>
                      <a:pt x="224" y="854"/>
                    </a:lnTo>
                    <a:lnTo>
                      <a:pt x="219" y="856"/>
                    </a:lnTo>
                    <a:lnTo>
                      <a:pt x="219" y="856"/>
                    </a:lnTo>
                    <a:lnTo>
                      <a:pt x="213" y="858"/>
                    </a:lnTo>
                    <a:lnTo>
                      <a:pt x="208" y="861"/>
                    </a:lnTo>
                    <a:lnTo>
                      <a:pt x="204" y="865"/>
                    </a:lnTo>
                    <a:lnTo>
                      <a:pt x="204" y="872"/>
                    </a:lnTo>
                    <a:lnTo>
                      <a:pt x="204" y="872"/>
                    </a:lnTo>
                    <a:lnTo>
                      <a:pt x="206" y="885"/>
                    </a:lnTo>
                    <a:lnTo>
                      <a:pt x="210" y="894"/>
                    </a:lnTo>
                    <a:lnTo>
                      <a:pt x="211" y="905"/>
                    </a:lnTo>
                    <a:lnTo>
                      <a:pt x="210" y="910"/>
                    </a:lnTo>
                    <a:lnTo>
                      <a:pt x="208" y="915"/>
                    </a:lnTo>
                    <a:lnTo>
                      <a:pt x="208" y="915"/>
                    </a:lnTo>
                    <a:lnTo>
                      <a:pt x="201" y="926"/>
                    </a:lnTo>
                    <a:lnTo>
                      <a:pt x="199" y="932"/>
                    </a:lnTo>
                    <a:lnTo>
                      <a:pt x="199" y="939"/>
                    </a:lnTo>
                    <a:lnTo>
                      <a:pt x="199" y="939"/>
                    </a:lnTo>
                    <a:lnTo>
                      <a:pt x="202" y="950"/>
                    </a:lnTo>
                    <a:lnTo>
                      <a:pt x="206" y="962"/>
                    </a:lnTo>
                    <a:lnTo>
                      <a:pt x="213" y="972"/>
                    </a:lnTo>
                    <a:lnTo>
                      <a:pt x="220" y="979"/>
                    </a:lnTo>
                    <a:lnTo>
                      <a:pt x="220" y="979"/>
                    </a:lnTo>
                    <a:lnTo>
                      <a:pt x="229" y="982"/>
                    </a:lnTo>
                    <a:lnTo>
                      <a:pt x="239" y="986"/>
                    </a:lnTo>
                    <a:lnTo>
                      <a:pt x="239" y="986"/>
                    </a:lnTo>
                    <a:lnTo>
                      <a:pt x="251" y="991"/>
                    </a:lnTo>
                    <a:lnTo>
                      <a:pt x="258" y="993"/>
                    </a:lnTo>
                    <a:lnTo>
                      <a:pt x="266" y="995"/>
                    </a:lnTo>
                    <a:lnTo>
                      <a:pt x="266" y="995"/>
                    </a:lnTo>
                    <a:lnTo>
                      <a:pt x="275" y="993"/>
                    </a:lnTo>
                    <a:lnTo>
                      <a:pt x="280" y="993"/>
                    </a:lnTo>
                    <a:lnTo>
                      <a:pt x="286" y="991"/>
                    </a:lnTo>
                    <a:lnTo>
                      <a:pt x="286" y="991"/>
                    </a:lnTo>
                    <a:lnTo>
                      <a:pt x="295" y="995"/>
                    </a:lnTo>
                    <a:lnTo>
                      <a:pt x="298" y="997"/>
                    </a:lnTo>
                    <a:lnTo>
                      <a:pt x="304" y="997"/>
                    </a:lnTo>
                    <a:lnTo>
                      <a:pt x="304" y="997"/>
                    </a:lnTo>
                    <a:lnTo>
                      <a:pt x="307" y="995"/>
                    </a:lnTo>
                    <a:lnTo>
                      <a:pt x="311" y="991"/>
                    </a:lnTo>
                    <a:lnTo>
                      <a:pt x="316" y="984"/>
                    </a:lnTo>
                    <a:lnTo>
                      <a:pt x="316" y="984"/>
                    </a:lnTo>
                    <a:lnTo>
                      <a:pt x="322" y="977"/>
                    </a:lnTo>
                    <a:lnTo>
                      <a:pt x="329" y="972"/>
                    </a:lnTo>
                    <a:lnTo>
                      <a:pt x="329" y="972"/>
                    </a:lnTo>
                    <a:lnTo>
                      <a:pt x="340" y="964"/>
                    </a:lnTo>
                    <a:lnTo>
                      <a:pt x="344" y="961"/>
                    </a:lnTo>
                    <a:lnTo>
                      <a:pt x="345" y="955"/>
                    </a:lnTo>
                    <a:lnTo>
                      <a:pt x="345" y="955"/>
                    </a:lnTo>
                    <a:lnTo>
                      <a:pt x="347" y="948"/>
                    </a:lnTo>
                    <a:lnTo>
                      <a:pt x="347" y="941"/>
                    </a:lnTo>
                    <a:lnTo>
                      <a:pt x="347" y="934"/>
                    </a:lnTo>
                    <a:lnTo>
                      <a:pt x="349" y="926"/>
                    </a:lnTo>
                    <a:lnTo>
                      <a:pt x="349" y="926"/>
                    </a:lnTo>
                    <a:lnTo>
                      <a:pt x="358" y="912"/>
                    </a:lnTo>
                    <a:lnTo>
                      <a:pt x="365" y="905"/>
                    </a:lnTo>
                    <a:lnTo>
                      <a:pt x="371" y="899"/>
                    </a:lnTo>
                    <a:lnTo>
                      <a:pt x="371" y="899"/>
                    </a:lnTo>
                    <a:lnTo>
                      <a:pt x="383" y="894"/>
                    </a:lnTo>
                    <a:lnTo>
                      <a:pt x="391" y="890"/>
                    </a:lnTo>
                    <a:lnTo>
                      <a:pt x="394" y="886"/>
                    </a:lnTo>
                    <a:lnTo>
                      <a:pt x="394" y="886"/>
                    </a:lnTo>
                    <a:lnTo>
                      <a:pt x="396" y="879"/>
                    </a:lnTo>
                    <a:lnTo>
                      <a:pt x="394" y="872"/>
                    </a:lnTo>
                    <a:lnTo>
                      <a:pt x="394" y="867"/>
                    </a:lnTo>
                    <a:lnTo>
                      <a:pt x="396" y="863"/>
                    </a:lnTo>
                    <a:lnTo>
                      <a:pt x="400" y="859"/>
                    </a:lnTo>
                    <a:lnTo>
                      <a:pt x="400" y="859"/>
                    </a:lnTo>
                    <a:lnTo>
                      <a:pt x="407" y="854"/>
                    </a:lnTo>
                    <a:lnTo>
                      <a:pt x="412" y="854"/>
                    </a:lnTo>
                    <a:lnTo>
                      <a:pt x="416" y="854"/>
                    </a:lnTo>
                    <a:lnTo>
                      <a:pt x="416" y="854"/>
                    </a:lnTo>
                    <a:lnTo>
                      <a:pt x="425" y="858"/>
                    </a:lnTo>
                    <a:lnTo>
                      <a:pt x="436" y="859"/>
                    </a:lnTo>
                    <a:lnTo>
                      <a:pt x="436" y="859"/>
                    </a:lnTo>
                    <a:lnTo>
                      <a:pt x="443" y="859"/>
                    </a:lnTo>
                    <a:lnTo>
                      <a:pt x="450" y="856"/>
                    </a:lnTo>
                    <a:lnTo>
                      <a:pt x="450" y="856"/>
                    </a:lnTo>
                    <a:lnTo>
                      <a:pt x="459" y="848"/>
                    </a:lnTo>
                    <a:lnTo>
                      <a:pt x="468" y="839"/>
                    </a:lnTo>
                    <a:lnTo>
                      <a:pt x="468" y="839"/>
                    </a:lnTo>
                    <a:lnTo>
                      <a:pt x="470" y="836"/>
                    </a:lnTo>
                    <a:lnTo>
                      <a:pt x="474" y="836"/>
                    </a:lnTo>
                    <a:lnTo>
                      <a:pt x="481" y="836"/>
                    </a:lnTo>
                    <a:lnTo>
                      <a:pt x="481" y="836"/>
                    </a:lnTo>
                    <a:lnTo>
                      <a:pt x="488" y="838"/>
                    </a:lnTo>
                    <a:lnTo>
                      <a:pt x="496" y="843"/>
                    </a:lnTo>
                    <a:lnTo>
                      <a:pt x="501" y="848"/>
                    </a:lnTo>
                    <a:lnTo>
                      <a:pt x="505" y="856"/>
                    </a:lnTo>
                    <a:lnTo>
                      <a:pt x="505" y="856"/>
                    </a:lnTo>
                    <a:lnTo>
                      <a:pt x="506" y="865"/>
                    </a:lnTo>
                    <a:lnTo>
                      <a:pt x="510" y="872"/>
                    </a:lnTo>
                    <a:lnTo>
                      <a:pt x="510" y="872"/>
                    </a:lnTo>
                    <a:lnTo>
                      <a:pt x="521" y="885"/>
                    </a:lnTo>
                    <a:lnTo>
                      <a:pt x="521" y="885"/>
                    </a:lnTo>
                    <a:lnTo>
                      <a:pt x="528" y="892"/>
                    </a:lnTo>
                    <a:lnTo>
                      <a:pt x="534" y="896"/>
                    </a:lnTo>
                    <a:lnTo>
                      <a:pt x="548" y="905"/>
                    </a:lnTo>
                    <a:lnTo>
                      <a:pt x="548" y="905"/>
                    </a:lnTo>
                    <a:lnTo>
                      <a:pt x="564" y="912"/>
                    </a:lnTo>
                    <a:lnTo>
                      <a:pt x="572" y="917"/>
                    </a:lnTo>
                    <a:lnTo>
                      <a:pt x="577" y="926"/>
                    </a:lnTo>
                    <a:lnTo>
                      <a:pt x="577" y="926"/>
                    </a:lnTo>
                    <a:lnTo>
                      <a:pt x="582" y="939"/>
                    </a:lnTo>
                    <a:lnTo>
                      <a:pt x="582" y="952"/>
                    </a:lnTo>
                    <a:lnTo>
                      <a:pt x="582" y="952"/>
                    </a:lnTo>
                    <a:lnTo>
                      <a:pt x="581" y="961"/>
                    </a:lnTo>
                    <a:lnTo>
                      <a:pt x="581" y="961"/>
                    </a:lnTo>
                    <a:lnTo>
                      <a:pt x="581" y="966"/>
                    </a:lnTo>
                    <a:lnTo>
                      <a:pt x="581" y="970"/>
                    </a:lnTo>
                    <a:lnTo>
                      <a:pt x="581" y="970"/>
                    </a:lnTo>
                    <a:lnTo>
                      <a:pt x="577" y="972"/>
                    </a:lnTo>
                    <a:lnTo>
                      <a:pt x="575" y="972"/>
                    </a:lnTo>
                    <a:lnTo>
                      <a:pt x="570" y="972"/>
                    </a:lnTo>
                    <a:lnTo>
                      <a:pt x="570" y="972"/>
                    </a:lnTo>
                    <a:lnTo>
                      <a:pt x="559" y="970"/>
                    </a:lnTo>
                    <a:lnTo>
                      <a:pt x="550" y="970"/>
                    </a:lnTo>
                    <a:lnTo>
                      <a:pt x="550" y="970"/>
                    </a:lnTo>
                    <a:lnTo>
                      <a:pt x="544" y="970"/>
                    </a:lnTo>
                    <a:lnTo>
                      <a:pt x="543" y="972"/>
                    </a:lnTo>
                    <a:lnTo>
                      <a:pt x="541" y="973"/>
                    </a:lnTo>
                    <a:lnTo>
                      <a:pt x="541" y="977"/>
                    </a:lnTo>
                    <a:lnTo>
                      <a:pt x="541" y="982"/>
                    </a:lnTo>
                    <a:lnTo>
                      <a:pt x="546" y="988"/>
                    </a:lnTo>
                    <a:lnTo>
                      <a:pt x="546" y="988"/>
                    </a:lnTo>
                    <a:lnTo>
                      <a:pt x="552" y="991"/>
                    </a:lnTo>
                    <a:lnTo>
                      <a:pt x="559" y="993"/>
                    </a:lnTo>
                    <a:lnTo>
                      <a:pt x="559" y="993"/>
                    </a:lnTo>
                    <a:lnTo>
                      <a:pt x="564" y="993"/>
                    </a:lnTo>
                    <a:lnTo>
                      <a:pt x="570" y="991"/>
                    </a:lnTo>
                    <a:lnTo>
                      <a:pt x="570" y="991"/>
                    </a:lnTo>
                    <a:lnTo>
                      <a:pt x="572" y="990"/>
                    </a:lnTo>
                    <a:lnTo>
                      <a:pt x="573" y="986"/>
                    </a:lnTo>
                    <a:lnTo>
                      <a:pt x="577" y="979"/>
                    </a:lnTo>
                    <a:lnTo>
                      <a:pt x="577" y="979"/>
                    </a:lnTo>
                    <a:lnTo>
                      <a:pt x="579" y="977"/>
                    </a:lnTo>
                    <a:lnTo>
                      <a:pt x="581" y="975"/>
                    </a:lnTo>
                    <a:lnTo>
                      <a:pt x="586" y="973"/>
                    </a:lnTo>
                    <a:lnTo>
                      <a:pt x="586" y="973"/>
                    </a:lnTo>
                    <a:lnTo>
                      <a:pt x="590" y="968"/>
                    </a:lnTo>
                    <a:lnTo>
                      <a:pt x="590" y="968"/>
                    </a:lnTo>
                    <a:lnTo>
                      <a:pt x="595" y="962"/>
                    </a:lnTo>
                    <a:lnTo>
                      <a:pt x="595" y="962"/>
                    </a:lnTo>
                    <a:lnTo>
                      <a:pt x="601" y="955"/>
                    </a:lnTo>
                    <a:lnTo>
                      <a:pt x="601" y="955"/>
                    </a:lnTo>
                    <a:lnTo>
                      <a:pt x="602" y="950"/>
                    </a:lnTo>
                    <a:lnTo>
                      <a:pt x="602" y="946"/>
                    </a:lnTo>
                    <a:lnTo>
                      <a:pt x="599" y="939"/>
                    </a:lnTo>
                    <a:lnTo>
                      <a:pt x="599" y="939"/>
                    </a:lnTo>
                    <a:lnTo>
                      <a:pt x="597" y="935"/>
                    </a:lnTo>
                    <a:lnTo>
                      <a:pt x="597" y="930"/>
                    </a:lnTo>
                    <a:lnTo>
                      <a:pt x="599" y="923"/>
                    </a:lnTo>
                    <a:lnTo>
                      <a:pt x="599" y="923"/>
                    </a:lnTo>
                    <a:lnTo>
                      <a:pt x="601" y="921"/>
                    </a:lnTo>
                    <a:lnTo>
                      <a:pt x="604" y="921"/>
                    </a:lnTo>
                    <a:lnTo>
                      <a:pt x="610" y="923"/>
                    </a:lnTo>
                    <a:lnTo>
                      <a:pt x="615" y="926"/>
                    </a:lnTo>
                    <a:lnTo>
                      <a:pt x="617" y="926"/>
                    </a:lnTo>
                    <a:lnTo>
                      <a:pt x="619" y="926"/>
                    </a:lnTo>
                    <a:lnTo>
                      <a:pt x="619" y="926"/>
                    </a:lnTo>
                    <a:lnTo>
                      <a:pt x="620" y="924"/>
                    </a:lnTo>
                    <a:lnTo>
                      <a:pt x="620" y="923"/>
                    </a:lnTo>
                    <a:lnTo>
                      <a:pt x="617" y="917"/>
                    </a:lnTo>
                    <a:lnTo>
                      <a:pt x="608" y="910"/>
                    </a:lnTo>
                    <a:lnTo>
                      <a:pt x="608" y="910"/>
                    </a:lnTo>
                    <a:lnTo>
                      <a:pt x="601" y="906"/>
                    </a:lnTo>
                    <a:lnTo>
                      <a:pt x="593" y="905"/>
                    </a:lnTo>
                    <a:lnTo>
                      <a:pt x="593" y="905"/>
                    </a:lnTo>
                    <a:lnTo>
                      <a:pt x="582" y="892"/>
                    </a:lnTo>
                    <a:lnTo>
                      <a:pt x="582" y="892"/>
                    </a:lnTo>
                    <a:lnTo>
                      <a:pt x="577" y="888"/>
                    </a:lnTo>
                    <a:lnTo>
                      <a:pt x="570" y="883"/>
                    </a:lnTo>
                    <a:lnTo>
                      <a:pt x="563" y="879"/>
                    </a:lnTo>
                    <a:lnTo>
                      <a:pt x="555" y="874"/>
                    </a:lnTo>
                    <a:lnTo>
                      <a:pt x="555" y="874"/>
                    </a:lnTo>
                    <a:lnTo>
                      <a:pt x="548" y="863"/>
                    </a:lnTo>
                    <a:lnTo>
                      <a:pt x="543" y="854"/>
                    </a:lnTo>
                    <a:lnTo>
                      <a:pt x="543" y="854"/>
                    </a:lnTo>
                    <a:lnTo>
                      <a:pt x="537" y="845"/>
                    </a:lnTo>
                    <a:lnTo>
                      <a:pt x="532" y="838"/>
                    </a:lnTo>
                    <a:lnTo>
                      <a:pt x="532" y="838"/>
                    </a:lnTo>
                    <a:lnTo>
                      <a:pt x="530" y="830"/>
                    </a:lnTo>
                    <a:lnTo>
                      <a:pt x="530" y="823"/>
                    </a:lnTo>
                    <a:lnTo>
                      <a:pt x="530" y="821"/>
                    </a:lnTo>
                    <a:lnTo>
                      <a:pt x="534" y="820"/>
                    </a:lnTo>
                    <a:lnTo>
                      <a:pt x="535" y="818"/>
                    </a:lnTo>
                    <a:lnTo>
                      <a:pt x="541" y="818"/>
                    </a:lnTo>
                    <a:lnTo>
                      <a:pt x="541" y="818"/>
                    </a:lnTo>
                    <a:lnTo>
                      <a:pt x="544" y="820"/>
                    </a:lnTo>
                    <a:lnTo>
                      <a:pt x="550" y="821"/>
                    </a:lnTo>
                    <a:lnTo>
                      <a:pt x="555" y="829"/>
                    </a:lnTo>
                    <a:lnTo>
                      <a:pt x="555" y="829"/>
                    </a:lnTo>
                    <a:lnTo>
                      <a:pt x="561" y="839"/>
                    </a:lnTo>
                    <a:lnTo>
                      <a:pt x="568" y="848"/>
                    </a:lnTo>
                    <a:lnTo>
                      <a:pt x="568" y="848"/>
                    </a:lnTo>
                    <a:lnTo>
                      <a:pt x="575" y="854"/>
                    </a:lnTo>
                    <a:lnTo>
                      <a:pt x="582" y="859"/>
                    </a:lnTo>
                    <a:lnTo>
                      <a:pt x="599" y="868"/>
                    </a:lnTo>
                    <a:lnTo>
                      <a:pt x="599" y="868"/>
                    </a:lnTo>
                    <a:lnTo>
                      <a:pt x="613" y="876"/>
                    </a:lnTo>
                    <a:lnTo>
                      <a:pt x="620" y="877"/>
                    </a:lnTo>
                    <a:lnTo>
                      <a:pt x="626" y="881"/>
                    </a:lnTo>
                    <a:lnTo>
                      <a:pt x="626" y="881"/>
                    </a:lnTo>
                    <a:lnTo>
                      <a:pt x="633" y="888"/>
                    </a:lnTo>
                    <a:lnTo>
                      <a:pt x="637" y="896"/>
                    </a:lnTo>
                    <a:lnTo>
                      <a:pt x="637" y="896"/>
                    </a:lnTo>
                    <a:lnTo>
                      <a:pt x="639" y="908"/>
                    </a:lnTo>
                    <a:lnTo>
                      <a:pt x="640" y="923"/>
                    </a:lnTo>
                    <a:lnTo>
                      <a:pt x="640" y="923"/>
                    </a:lnTo>
                    <a:lnTo>
                      <a:pt x="642" y="928"/>
                    </a:lnTo>
                    <a:lnTo>
                      <a:pt x="644" y="935"/>
                    </a:lnTo>
                    <a:lnTo>
                      <a:pt x="653" y="946"/>
                    </a:lnTo>
                    <a:lnTo>
                      <a:pt x="653" y="946"/>
                    </a:lnTo>
                    <a:lnTo>
                      <a:pt x="662" y="953"/>
                    </a:lnTo>
                    <a:lnTo>
                      <a:pt x="662" y="953"/>
                    </a:lnTo>
                    <a:lnTo>
                      <a:pt x="669" y="961"/>
                    </a:lnTo>
                    <a:lnTo>
                      <a:pt x="669" y="961"/>
                    </a:lnTo>
                    <a:lnTo>
                      <a:pt x="678" y="964"/>
                    </a:lnTo>
                    <a:lnTo>
                      <a:pt x="682" y="966"/>
                    </a:lnTo>
                    <a:lnTo>
                      <a:pt x="686" y="970"/>
                    </a:lnTo>
                    <a:lnTo>
                      <a:pt x="686" y="970"/>
                    </a:lnTo>
                    <a:lnTo>
                      <a:pt x="684" y="972"/>
                    </a:lnTo>
                    <a:lnTo>
                      <a:pt x="682" y="973"/>
                    </a:lnTo>
                    <a:lnTo>
                      <a:pt x="675" y="973"/>
                    </a:lnTo>
                    <a:lnTo>
                      <a:pt x="675" y="973"/>
                    </a:lnTo>
                    <a:lnTo>
                      <a:pt x="671" y="975"/>
                    </a:lnTo>
                    <a:lnTo>
                      <a:pt x="671" y="977"/>
                    </a:lnTo>
                    <a:lnTo>
                      <a:pt x="671" y="984"/>
                    </a:lnTo>
                    <a:lnTo>
                      <a:pt x="671" y="984"/>
                    </a:lnTo>
                    <a:lnTo>
                      <a:pt x="673" y="990"/>
                    </a:lnTo>
                    <a:lnTo>
                      <a:pt x="677" y="993"/>
                    </a:lnTo>
                    <a:lnTo>
                      <a:pt x="682" y="995"/>
                    </a:lnTo>
                    <a:lnTo>
                      <a:pt x="687" y="995"/>
                    </a:lnTo>
                    <a:lnTo>
                      <a:pt x="687" y="995"/>
                    </a:lnTo>
                    <a:lnTo>
                      <a:pt x="691" y="995"/>
                    </a:lnTo>
                    <a:lnTo>
                      <a:pt x="693" y="993"/>
                    </a:lnTo>
                    <a:lnTo>
                      <a:pt x="695" y="990"/>
                    </a:lnTo>
                    <a:lnTo>
                      <a:pt x="696" y="986"/>
                    </a:lnTo>
                    <a:lnTo>
                      <a:pt x="696" y="986"/>
                    </a:lnTo>
                    <a:lnTo>
                      <a:pt x="696" y="981"/>
                    </a:lnTo>
                    <a:lnTo>
                      <a:pt x="698" y="979"/>
                    </a:lnTo>
                    <a:lnTo>
                      <a:pt x="700" y="977"/>
                    </a:lnTo>
                    <a:lnTo>
                      <a:pt x="706" y="975"/>
                    </a:lnTo>
                    <a:lnTo>
                      <a:pt x="706" y="975"/>
                    </a:lnTo>
                    <a:lnTo>
                      <a:pt x="709" y="973"/>
                    </a:lnTo>
                    <a:lnTo>
                      <a:pt x="713" y="972"/>
                    </a:lnTo>
                    <a:lnTo>
                      <a:pt x="713" y="966"/>
                    </a:lnTo>
                    <a:lnTo>
                      <a:pt x="711" y="962"/>
                    </a:lnTo>
                    <a:lnTo>
                      <a:pt x="711" y="962"/>
                    </a:lnTo>
                    <a:lnTo>
                      <a:pt x="707" y="957"/>
                    </a:lnTo>
                    <a:lnTo>
                      <a:pt x="702" y="952"/>
                    </a:lnTo>
                    <a:lnTo>
                      <a:pt x="702" y="952"/>
                    </a:lnTo>
                    <a:lnTo>
                      <a:pt x="696" y="944"/>
                    </a:lnTo>
                    <a:lnTo>
                      <a:pt x="695" y="939"/>
                    </a:lnTo>
                    <a:lnTo>
                      <a:pt x="696" y="935"/>
                    </a:lnTo>
                    <a:lnTo>
                      <a:pt x="696" y="935"/>
                    </a:lnTo>
                    <a:lnTo>
                      <a:pt x="698" y="932"/>
                    </a:lnTo>
                    <a:lnTo>
                      <a:pt x="702" y="930"/>
                    </a:lnTo>
                    <a:lnTo>
                      <a:pt x="711" y="930"/>
                    </a:lnTo>
                    <a:lnTo>
                      <a:pt x="711" y="930"/>
                    </a:lnTo>
                    <a:lnTo>
                      <a:pt x="715" y="928"/>
                    </a:lnTo>
                    <a:lnTo>
                      <a:pt x="716" y="924"/>
                    </a:lnTo>
                    <a:lnTo>
                      <a:pt x="716" y="924"/>
                    </a:lnTo>
                    <a:lnTo>
                      <a:pt x="718" y="919"/>
                    </a:lnTo>
                    <a:lnTo>
                      <a:pt x="720" y="915"/>
                    </a:lnTo>
                    <a:lnTo>
                      <a:pt x="720" y="915"/>
                    </a:lnTo>
                    <a:lnTo>
                      <a:pt x="722" y="912"/>
                    </a:lnTo>
                    <a:lnTo>
                      <a:pt x="724" y="910"/>
                    </a:lnTo>
                    <a:lnTo>
                      <a:pt x="729" y="910"/>
                    </a:lnTo>
                    <a:lnTo>
                      <a:pt x="729" y="910"/>
                    </a:lnTo>
                    <a:lnTo>
                      <a:pt x="734" y="912"/>
                    </a:lnTo>
                    <a:lnTo>
                      <a:pt x="734" y="912"/>
                    </a:lnTo>
                    <a:lnTo>
                      <a:pt x="744" y="915"/>
                    </a:lnTo>
                    <a:lnTo>
                      <a:pt x="747" y="917"/>
                    </a:lnTo>
                    <a:lnTo>
                      <a:pt x="749" y="923"/>
                    </a:lnTo>
                    <a:lnTo>
                      <a:pt x="749" y="923"/>
                    </a:lnTo>
                    <a:lnTo>
                      <a:pt x="754" y="934"/>
                    </a:lnTo>
                    <a:lnTo>
                      <a:pt x="756" y="939"/>
                    </a:lnTo>
                    <a:lnTo>
                      <a:pt x="758" y="946"/>
                    </a:lnTo>
                    <a:lnTo>
                      <a:pt x="758" y="946"/>
                    </a:lnTo>
                    <a:lnTo>
                      <a:pt x="756" y="968"/>
                    </a:lnTo>
                    <a:lnTo>
                      <a:pt x="756" y="972"/>
                    </a:lnTo>
                    <a:lnTo>
                      <a:pt x="758" y="977"/>
                    </a:lnTo>
                    <a:lnTo>
                      <a:pt x="760" y="981"/>
                    </a:lnTo>
                    <a:lnTo>
                      <a:pt x="765" y="986"/>
                    </a:lnTo>
                    <a:lnTo>
                      <a:pt x="765" y="986"/>
                    </a:lnTo>
                    <a:lnTo>
                      <a:pt x="778" y="995"/>
                    </a:lnTo>
                    <a:lnTo>
                      <a:pt x="778" y="995"/>
                    </a:lnTo>
                    <a:lnTo>
                      <a:pt x="785" y="1004"/>
                    </a:lnTo>
                    <a:lnTo>
                      <a:pt x="789" y="1010"/>
                    </a:lnTo>
                    <a:lnTo>
                      <a:pt x="792" y="1013"/>
                    </a:lnTo>
                    <a:lnTo>
                      <a:pt x="792" y="1013"/>
                    </a:lnTo>
                    <a:lnTo>
                      <a:pt x="798" y="1015"/>
                    </a:lnTo>
                    <a:lnTo>
                      <a:pt x="801" y="1017"/>
                    </a:lnTo>
                    <a:lnTo>
                      <a:pt x="805" y="1015"/>
                    </a:lnTo>
                    <a:lnTo>
                      <a:pt x="809" y="1013"/>
                    </a:lnTo>
                    <a:lnTo>
                      <a:pt x="814" y="1010"/>
                    </a:lnTo>
                    <a:lnTo>
                      <a:pt x="821" y="1004"/>
                    </a:lnTo>
                    <a:lnTo>
                      <a:pt x="821" y="1004"/>
                    </a:lnTo>
                    <a:lnTo>
                      <a:pt x="829" y="1004"/>
                    </a:lnTo>
                    <a:lnTo>
                      <a:pt x="834" y="1006"/>
                    </a:lnTo>
                    <a:lnTo>
                      <a:pt x="839" y="1010"/>
                    </a:lnTo>
                    <a:lnTo>
                      <a:pt x="845" y="1013"/>
                    </a:lnTo>
                    <a:lnTo>
                      <a:pt x="845" y="1013"/>
                    </a:lnTo>
                    <a:lnTo>
                      <a:pt x="852" y="1015"/>
                    </a:lnTo>
                    <a:lnTo>
                      <a:pt x="863" y="1015"/>
                    </a:lnTo>
                    <a:lnTo>
                      <a:pt x="872" y="1013"/>
                    </a:lnTo>
                    <a:lnTo>
                      <a:pt x="879" y="1010"/>
                    </a:lnTo>
                    <a:lnTo>
                      <a:pt x="879" y="1010"/>
                    </a:lnTo>
                    <a:lnTo>
                      <a:pt x="887" y="1000"/>
                    </a:lnTo>
                    <a:lnTo>
                      <a:pt x="888" y="999"/>
                    </a:lnTo>
                    <a:lnTo>
                      <a:pt x="892" y="999"/>
                    </a:lnTo>
                    <a:lnTo>
                      <a:pt x="894" y="1000"/>
                    </a:lnTo>
                    <a:lnTo>
                      <a:pt x="897" y="1002"/>
                    </a:lnTo>
                    <a:lnTo>
                      <a:pt x="897" y="1002"/>
                    </a:lnTo>
                    <a:lnTo>
                      <a:pt x="899" y="1008"/>
                    </a:lnTo>
                    <a:lnTo>
                      <a:pt x="901" y="1011"/>
                    </a:lnTo>
                    <a:lnTo>
                      <a:pt x="899" y="1017"/>
                    </a:lnTo>
                    <a:lnTo>
                      <a:pt x="897" y="1024"/>
                    </a:lnTo>
                    <a:lnTo>
                      <a:pt x="892" y="1037"/>
                    </a:lnTo>
                    <a:lnTo>
                      <a:pt x="885" y="1048"/>
                    </a:lnTo>
                    <a:lnTo>
                      <a:pt x="885" y="1048"/>
                    </a:lnTo>
                    <a:lnTo>
                      <a:pt x="899" y="1042"/>
                    </a:lnTo>
                    <a:lnTo>
                      <a:pt x="914" y="1037"/>
                    </a:lnTo>
                    <a:lnTo>
                      <a:pt x="928" y="1035"/>
                    </a:lnTo>
                    <a:lnTo>
                      <a:pt x="941" y="1033"/>
                    </a:lnTo>
                    <a:lnTo>
                      <a:pt x="955" y="1035"/>
                    </a:lnTo>
                    <a:lnTo>
                      <a:pt x="968" y="1035"/>
                    </a:lnTo>
                    <a:lnTo>
                      <a:pt x="995" y="1040"/>
                    </a:lnTo>
                    <a:lnTo>
                      <a:pt x="1022" y="1046"/>
                    </a:lnTo>
                    <a:lnTo>
                      <a:pt x="1049" y="1049"/>
                    </a:lnTo>
                    <a:lnTo>
                      <a:pt x="1064" y="1049"/>
                    </a:lnTo>
                    <a:lnTo>
                      <a:pt x="1078" y="1049"/>
                    </a:lnTo>
                    <a:lnTo>
                      <a:pt x="1095" y="1048"/>
                    </a:lnTo>
                    <a:lnTo>
                      <a:pt x="1109" y="1044"/>
                    </a:lnTo>
                    <a:lnTo>
                      <a:pt x="1109" y="1044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7" name="Freeform 13"/>
              <p:cNvSpPr>
                <a:spLocks noEditPoints="1"/>
              </p:cNvSpPr>
              <p:nvPr/>
            </p:nvSpPr>
            <p:spPr bwMode="auto">
              <a:xfrm>
                <a:off x="3886200" y="3357563"/>
                <a:ext cx="1665288" cy="2200275"/>
              </a:xfrm>
              <a:custGeom>
                <a:avLst/>
                <a:gdLst>
                  <a:gd name="T0" fmla="*/ 1006 w 1049"/>
                  <a:gd name="T1" fmla="*/ 1089 h 1386"/>
                  <a:gd name="T2" fmla="*/ 970 w 1049"/>
                  <a:gd name="T3" fmla="*/ 1182 h 1386"/>
                  <a:gd name="T4" fmla="*/ 937 w 1049"/>
                  <a:gd name="T5" fmla="*/ 1214 h 1386"/>
                  <a:gd name="T6" fmla="*/ 903 w 1049"/>
                  <a:gd name="T7" fmla="*/ 1153 h 1386"/>
                  <a:gd name="T8" fmla="*/ 928 w 1049"/>
                  <a:gd name="T9" fmla="*/ 1095 h 1386"/>
                  <a:gd name="T10" fmla="*/ 943 w 1049"/>
                  <a:gd name="T11" fmla="*/ 1035 h 1386"/>
                  <a:gd name="T12" fmla="*/ 986 w 1049"/>
                  <a:gd name="T13" fmla="*/ 997 h 1386"/>
                  <a:gd name="T14" fmla="*/ 1011 w 1049"/>
                  <a:gd name="T15" fmla="*/ 1022 h 1386"/>
                  <a:gd name="T16" fmla="*/ 702 w 1049"/>
                  <a:gd name="T17" fmla="*/ 118 h 1386"/>
                  <a:gd name="T18" fmla="*/ 671 w 1049"/>
                  <a:gd name="T19" fmla="*/ 118 h 1386"/>
                  <a:gd name="T20" fmla="*/ 599 w 1049"/>
                  <a:gd name="T21" fmla="*/ 92 h 1386"/>
                  <a:gd name="T22" fmla="*/ 561 w 1049"/>
                  <a:gd name="T23" fmla="*/ 112 h 1386"/>
                  <a:gd name="T24" fmla="*/ 499 w 1049"/>
                  <a:gd name="T25" fmla="*/ 119 h 1386"/>
                  <a:gd name="T26" fmla="*/ 425 w 1049"/>
                  <a:gd name="T27" fmla="*/ 81 h 1386"/>
                  <a:gd name="T28" fmla="*/ 420 w 1049"/>
                  <a:gd name="T29" fmla="*/ 9 h 1386"/>
                  <a:gd name="T30" fmla="*/ 351 w 1049"/>
                  <a:gd name="T31" fmla="*/ 7 h 1386"/>
                  <a:gd name="T32" fmla="*/ 262 w 1049"/>
                  <a:gd name="T33" fmla="*/ 24 h 1386"/>
                  <a:gd name="T34" fmla="*/ 202 w 1049"/>
                  <a:gd name="T35" fmla="*/ 38 h 1386"/>
                  <a:gd name="T36" fmla="*/ 161 w 1049"/>
                  <a:gd name="T37" fmla="*/ 33 h 1386"/>
                  <a:gd name="T38" fmla="*/ 134 w 1049"/>
                  <a:gd name="T39" fmla="*/ 76 h 1386"/>
                  <a:gd name="T40" fmla="*/ 106 w 1049"/>
                  <a:gd name="T41" fmla="*/ 145 h 1386"/>
                  <a:gd name="T42" fmla="*/ 49 w 1049"/>
                  <a:gd name="T43" fmla="*/ 219 h 1386"/>
                  <a:gd name="T44" fmla="*/ 12 w 1049"/>
                  <a:gd name="T45" fmla="*/ 277 h 1386"/>
                  <a:gd name="T46" fmla="*/ 9 w 1049"/>
                  <a:gd name="T47" fmla="*/ 335 h 1386"/>
                  <a:gd name="T48" fmla="*/ 7 w 1049"/>
                  <a:gd name="T49" fmla="*/ 413 h 1386"/>
                  <a:gd name="T50" fmla="*/ 14 w 1049"/>
                  <a:gd name="T51" fmla="*/ 485 h 1386"/>
                  <a:gd name="T52" fmla="*/ 79 w 1049"/>
                  <a:gd name="T53" fmla="*/ 597 h 1386"/>
                  <a:gd name="T54" fmla="*/ 168 w 1049"/>
                  <a:gd name="T55" fmla="*/ 628 h 1386"/>
                  <a:gd name="T56" fmla="*/ 244 w 1049"/>
                  <a:gd name="T57" fmla="*/ 621 h 1386"/>
                  <a:gd name="T58" fmla="*/ 324 w 1049"/>
                  <a:gd name="T59" fmla="*/ 606 h 1386"/>
                  <a:gd name="T60" fmla="*/ 382 w 1049"/>
                  <a:gd name="T61" fmla="*/ 641 h 1386"/>
                  <a:gd name="T62" fmla="*/ 392 w 1049"/>
                  <a:gd name="T63" fmla="*/ 747 h 1386"/>
                  <a:gd name="T64" fmla="*/ 450 w 1049"/>
                  <a:gd name="T65" fmla="*/ 845 h 1386"/>
                  <a:gd name="T66" fmla="*/ 458 w 1049"/>
                  <a:gd name="T67" fmla="*/ 919 h 1386"/>
                  <a:gd name="T68" fmla="*/ 440 w 1049"/>
                  <a:gd name="T69" fmla="*/ 1008 h 1386"/>
                  <a:gd name="T70" fmla="*/ 452 w 1049"/>
                  <a:gd name="T71" fmla="*/ 1075 h 1386"/>
                  <a:gd name="T72" fmla="*/ 470 w 1049"/>
                  <a:gd name="T73" fmla="*/ 1135 h 1386"/>
                  <a:gd name="T74" fmla="*/ 490 w 1049"/>
                  <a:gd name="T75" fmla="*/ 1234 h 1386"/>
                  <a:gd name="T76" fmla="*/ 526 w 1049"/>
                  <a:gd name="T77" fmla="*/ 1343 h 1386"/>
                  <a:gd name="T78" fmla="*/ 550 w 1049"/>
                  <a:gd name="T79" fmla="*/ 1386 h 1386"/>
                  <a:gd name="T80" fmla="*/ 637 w 1049"/>
                  <a:gd name="T81" fmla="*/ 1379 h 1386"/>
                  <a:gd name="T82" fmla="*/ 706 w 1049"/>
                  <a:gd name="T83" fmla="*/ 1334 h 1386"/>
                  <a:gd name="T84" fmla="*/ 754 w 1049"/>
                  <a:gd name="T85" fmla="*/ 1261 h 1386"/>
                  <a:gd name="T86" fmla="*/ 783 w 1049"/>
                  <a:gd name="T87" fmla="*/ 1200 h 1386"/>
                  <a:gd name="T88" fmla="*/ 792 w 1049"/>
                  <a:gd name="T89" fmla="*/ 1124 h 1386"/>
                  <a:gd name="T90" fmla="*/ 807 w 1049"/>
                  <a:gd name="T91" fmla="*/ 1080 h 1386"/>
                  <a:gd name="T92" fmla="*/ 859 w 1049"/>
                  <a:gd name="T93" fmla="*/ 1035 h 1386"/>
                  <a:gd name="T94" fmla="*/ 874 w 1049"/>
                  <a:gd name="T95" fmla="*/ 934 h 1386"/>
                  <a:gd name="T96" fmla="*/ 845 w 1049"/>
                  <a:gd name="T97" fmla="*/ 838 h 1386"/>
                  <a:gd name="T98" fmla="*/ 868 w 1049"/>
                  <a:gd name="T99" fmla="*/ 785 h 1386"/>
                  <a:gd name="T100" fmla="*/ 925 w 1049"/>
                  <a:gd name="T101" fmla="*/ 720 h 1386"/>
                  <a:gd name="T102" fmla="*/ 986 w 1049"/>
                  <a:gd name="T103" fmla="*/ 648 h 1386"/>
                  <a:gd name="T104" fmla="*/ 1010 w 1049"/>
                  <a:gd name="T105" fmla="*/ 588 h 1386"/>
                  <a:gd name="T106" fmla="*/ 1042 w 1049"/>
                  <a:gd name="T107" fmla="*/ 521 h 1386"/>
                  <a:gd name="T108" fmla="*/ 1031 w 1049"/>
                  <a:gd name="T109" fmla="*/ 492 h 1386"/>
                  <a:gd name="T110" fmla="*/ 990 w 1049"/>
                  <a:gd name="T111" fmla="*/ 507 h 1386"/>
                  <a:gd name="T112" fmla="*/ 934 w 1049"/>
                  <a:gd name="T113" fmla="*/ 512 h 1386"/>
                  <a:gd name="T114" fmla="*/ 894 w 1049"/>
                  <a:gd name="T115" fmla="*/ 456 h 1386"/>
                  <a:gd name="T116" fmla="*/ 841 w 1049"/>
                  <a:gd name="T117" fmla="*/ 342 h 1386"/>
                  <a:gd name="T118" fmla="*/ 800 w 1049"/>
                  <a:gd name="T119" fmla="*/ 252 h 1386"/>
                  <a:gd name="T120" fmla="*/ 762 w 1049"/>
                  <a:gd name="T121" fmla="*/ 176 h 1386"/>
                  <a:gd name="T122" fmla="*/ 742 w 1049"/>
                  <a:gd name="T123" fmla="*/ 11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9" h="1386">
                    <a:moveTo>
                      <a:pt x="1011" y="1022"/>
                    </a:moveTo>
                    <a:lnTo>
                      <a:pt x="1011" y="1022"/>
                    </a:lnTo>
                    <a:lnTo>
                      <a:pt x="1010" y="1031"/>
                    </a:lnTo>
                    <a:lnTo>
                      <a:pt x="1010" y="1040"/>
                    </a:lnTo>
                    <a:lnTo>
                      <a:pt x="1010" y="1040"/>
                    </a:lnTo>
                    <a:lnTo>
                      <a:pt x="1011" y="1053"/>
                    </a:lnTo>
                    <a:lnTo>
                      <a:pt x="1011" y="1066"/>
                    </a:lnTo>
                    <a:lnTo>
                      <a:pt x="1010" y="1077"/>
                    </a:lnTo>
                    <a:lnTo>
                      <a:pt x="1006" y="1089"/>
                    </a:lnTo>
                    <a:lnTo>
                      <a:pt x="1006" y="1089"/>
                    </a:lnTo>
                    <a:lnTo>
                      <a:pt x="995" y="1111"/>
                    </a:lnTo>
                    <a:lnTo>
                      <a:pt x="990" y="1122"/>
                    </a:lnTo>
                    <a:lnTo>
                      <a:pt x="988" y="1135"/>
                    </a:lnTo>
                    <a:lnTo>
                      <a:pt x="988" y="1135"/>
                    </a:lnTo>
                    <a:lnTo>
                      <a:pt x="984" y="1147"/>
                    </a:lnTo>
                    <a:lnTo>
                      <a:pt x="979" y="1158"/>
                    </a:lnTo>
                    <a:lnTo>
                      <a:pt x="973" y="1169"/>
                    </a:lnTo>
                    <a:lnTo>
                      <a:pt x="970" y="1182"/>
                    </a:lnTo>
                    <a:lnTo>
                      <a:pt x="970" y="1182"/>
                    </a:lnTo>
                    <a:lnTo>
                      <a:pt x="966" y="1200"/>
                    </a:lnTo>
                    <a:lnTo>
                      <a:pt x="963" y="1209"/>
                    </a:lnTo>
                    <a:lnTo>
                      <a:pt x="959" y="1212"/>
                    </a:lnTo>
                    <a:lnTo>
                      <a:pt x="955" y="1214"/>
                    </a:lnTo>
                    <a:lnTo>
                      <a:pt x="955" y="1214"/>
                    </a:lnTo>
                    <a:lnTo>
                      <a:pt x="952" y="1216"/>
                    </a:lnTo>
                    <a:lnTo>
                      <a:pt x="946" y="1216"/>
                    </a:lnTo>
                    <a:lnTo>
                      <a:pt x="937" y="1214"/>
                    </a:lnTo>
                    <a:lnTo>
                      <a:pt x="928" y="1209"/>
                    </a:lnTo>
                    <a:lnTo>
                      <a:pt x="923" y="1200"/>
                    </a:lnTo>
                    <a:lnTo>
                      <a:pt x="923" y="1200"/>
                    </a:lnTo>
                    <a:lnTo>
                      <a:pt x="919" y="1192"/>
                    </a:lnTo>
                    <a:lnTo>
                      <a:pt x="917" y="1185"/>
                    </a:lnTo>
                    <a:lnTo>
                      <a:pt x="917" y="1185"/>
                    </a:lnTo>
                    <a:lnTo>
                      <a:pt x="906" y="1171"/>
                    </a:lnTo>
                    <a:lnTo>
                      <a:pt x="905" y="1163"/>
                    </a:lnTo>
                    <a:lnTo>
                      <a:pt x="903" y="1153"/>
                    </a:lnTo>
                    <a:lnTo>
                      <a:pt x="903" y="1153"/>
                    </a:lnTo>
                    <a:lnTo>
                      <a:pt x="905" y="1144"/>
                    </a:lnTo>
                    <a:lnTo>
                      <a:pt x="908" y="1135"/>
                    </a:lnTo>
                    <a:lnTo>
                      <a:pt x="912" y="1127"/>
                    </a:lnTo>
                    <a:lnTo>
                      <a:pt x="919" y="1120"/>
                    </a:lnTo>
                    <a:lnTo>
                      <a:pt x="919" y="1120"/>
                    </a:lnTo>
                    <a:lnTo>
                      <a:pt x="925" y="1111"/>
                    </a:lnTo>
                    <a:lnTo>
                      <a:pt x="928" y="1104"/>
                    </a:lnTo>
                    <a:lnTo>
                      <a:pt x="928" y="1095"/>
                    </a:lnTo>
                    <a:lnTo>
                      <a:pt x="926" y="1086"/>
                    </a:lnTo>
                    <a:lnTo>
                      <a:pt x="926" y="1086"/>
                    </a:lnTo>
                    <a:lnTo>
                      <a:pt x="923" y="1068"/>
                    </a:lnTo>
                    <a:lnTo>
                      <a:pt x="923" y="1059"/>
                    </a:lnTo>
                    <a:lnTo>
                      <a:pt x="925" y="1049"/>
                    </a:lnTo>
                    <a:lnTo>
                      <a:pt x="925" y="1049"/>
                    </a:lnTo>
                    <a:lnTo>
                      <a:pt x="928" y="1044"/>
                    </a:lnTo>
                    <a:lnTo>
                      <a:pt x="932" y="1040"/>
                    </a:lnTo>
                    <a:lnTo>
                      <a:pt x="943" y="1035"/>
                    </a:lnTo>
                    <a:lnTo>
                      <a:pt x="955" y="1030"/>
                    </a:lnTo>
                    <a:lnTo>
                      <a:pt x="964" y="1024"/>
                    </a:lnTo>
                    <a:lnTo>
                      <a:pt x="964" y="1024"/>
                    </a:lnTo>
                    <a:lnTo>
                      <a:pt x="972" y="1017"/>
                    </a:lnTo>
                    <a:lnTo>
                      <a:pt x="975" y="1010"/>
                    </a:lnTo>
                    <a:lnTo>
                      <a:pt x="975" y="1010"/>
                    </a:lnTo>
                    <a:lnTo>
                      <a:pt x="979" y="1002"/>
                    </a:lnTo>
                    <a:lnTo>
                      <a:pt x="983" y="999"/>
                    </a:lnTo>
                    <a:lnTo>
                      <a:pt x="986" y="997"/>
                    </a:lnTo>
                    <a:lnTo>
                      <a:pt x="986" y="997"/>
                    </a:lnTo>
                    <a:lnTo>
                      <a:pt x="990" y="997"/>
                    </a:lnTo>
                    <a:lnTo>
                      <a:pt x="997" y="997"/>
                    </a:lnTo>
                    <a:lnTo>
                      <a:pt x="1006" y="1001"/>
                    </a:lnTo>
                    <a:lnTo>
                      <a:pt x="1006" y="1001"/>
                    </a:lnTo>
                    <a:lnTo>
                      <a:pt x="1010" y="1004"/>
                    </a:lnTo>
                    <a:lnTo>
                      <a:pt x="1011" y="1011"/>
                    </a:lnTo>
                    <a:lnTo>
                      <a:pt x="1011" y="1017"/>
                    </a:lnTo>
                    <a:lnTo>
                      <a:pt x="1011" y="1022"/>
                    </a:lnTo>
                    <a:lnTo>
                      <a:pt x="1011" y="1022"/>
                    </a:lnTo>
                    <a:close/>
                    <a:moveTo>
                      <a:pt x="742" y="116"/>
                    </a:moveTo>
                    <a:lnTo>
                      <a:pt x="742" y="116"/>
                    </a:lnTo>
                    <a:lnTo>
                      <a:pt x="733" y="121"/>
                    </a:lnTo>
                    <a:lnTo>
                      <a:pt x="733" y="121"/>
                    </a:lnTo>
                    <a:lnTo>
                      <a:pt x="724" y="123"/>
                    </a:lnTo>
                    <a:lnTo>
                      <a:pt x="716" y="123"/>
                    </a:lnTo>
                    <a:lnTo>
                      <a:pt x="702" y="118"/>
                    </a:lnTo>
                    <a:lnTo>
                      <a:pt x="702" y="118"/>
                    </a:lnTo>
                    <a:lnTo>
                      <a:pt x="697" y="116"/>
                    </a:lnTo>
                    <a:lnTo>
                      <a:pt x="691" y="116"/>
                    </a:lnTo>
                    <a:lnTo>
                      <a:pt x="691" y="116"/>
                    </a:lnTo>
                    <a:lnTo>
                      <a:pt x="687" y="118"/>
                    </a:lnTo>
                    <a:lnTo>
                      <a:pt x="684" y="121"/>
                    </a:lnTo>
                    <a:lnTo>
                      <a:pt x="684" y="121"/>
                    </a:lnTo>
                    <a:lnTo>
                      <a:pt x="680" y="121"/>
                    </a:lnTo>
                    <a:lnTo>
                      <a:pt x="677" y="119"/>
                    </a:lnTo>
                    <a:lnTo>
                      <a:pt x="671" y="118"/>
                    </a:lnTo>
                    <a:lnTo>
                      <a:pt x="671" y="118"/>
                    </a:lnTo>
                    <a:lnTo>
                      <a:pt x="648" y="119"/>
                    </a:lnTo>
                    <a:lnTo>
                      <a:pt x="637" y="118"/>
                    </a:lnTo>
                    <a:lnTo>
                      <a:pt x="631" y="114"/>
                    </a:lnTo>
                    <a:lnTo>
                      <a:pt x="626" y="110"/>
                    </a:lnTo>
                    <a:lnTo>
                      <a:pt x="626" y="110"/>
                    </a:lnTo>
                    <a:lnTo>
                      <a:pt x="617" y="103"/>
                    </a:lnTo>
                    <a:lnTo>
                      <a:pt x="608" y="96"/>
                    </a:lnTo>
                    <a:lnTo>
                      <a:pt x="599" y="92"/>
                    </a:lnTo>
                    <a:lnTo>
                      <a:pt x="593" y="90"/>
                    </a:lnTo>
                    <a:lnTo>
                      <a:pt x="588" y="90"/>
                    </a:lnTo>
                    <a:lnTo>
                      <a:pt x="588" y="90"/>
                    </a:lnTo>
                    <a:lnTo>
                      <a:pt x="577" y="92"/>
                    </a:lnTo>
                    <a:lnTo>
                      <a:pt x="570" y="96"/>
                    </a:lnTo>
                    <a:lnTo>
                      <a:pt x="564" y="103"/>
                    </a:lnTo>
                    <a:lnTo>
                      <a:pt x="563" y="107"/>
                    </a:lnTo>
                    <a:lnTo>
                      <a:pt x="561" y="112"/>
                    </a:lnTo>
                    <a:lnTo>
                      <a:pt x="561" y="112"/>
                    </a:lnTo>
                    <a:lnTo>
                      <a:pt x="561" y="125"/>
                    </a:lnTo>
                    <a:lnTo>
                      <a:pt x="559" y="132"/>
                    </a:lnTo>
                    <a:lnTo>
                      <a:pt x="554" y="136"/>
                    </a:lnTo>
                    <a:lnTo>
                      <a:pt x="554" y="136"/>
                    </a:lnTo>
                    <a:lnTo>
                      <a:pt x="548" y="138"/>
                    </a:lnTo>
                    <a:lnTo>
                      <a:pt x="541" y="138"/>
                    </a:lnTo>
                    <a:lnTo>
                      <a:pt x="526" y="134"/>
                    </a:lnTo>
                    <a:lnTo>
                      <a:pt x="510" y="128"/>
                    </a:lnTo>
                    <a:lnTo>
                      <a:pt x="499" y="119"/>
                    </a:lnTo>
                    <a:lnTo>
                      <a:pt x="499" y="119"/>
                    </a:lnTo>
                    <a:lnTo>
                      <a:pt x="490" y="112"/>
                    </a:lnTo>
                    <a:lnTo>
                      <a:pt x="481" y="105"/>
                    </a:lnTo>
                    <a:lnTo>
                      <a:pt x="472" y="100"/>
                    </a:lnTo>
                    <a:lnTo>
                      <a:pt x="459" y="96"/>
                    </a:lnTo>
                    <a:lnTo>
                      <a:pt x="459" y="96"/>
                    </a:lnTo>
                    <a:lnTo>
                      <a:pt x="447" y="94"/>
                    </a:lnTo>
                    <a:lnTo>
                      <a:pt x="436" y="89"/>
                    </a:lnTo>
                    <a:lnTo>
                      <a:pt x="425" y="81"/>
                    </a:lnTo>
                    <a:lnTo>
                      <a:pt x="420" y="76"/>
                    </a:lnTo>
                    <a:lnTo>
                      <a:pt x="418" y="71"/>
                    </a:lnTo>
                    <a:lnTo>
                      <a:pt x="418" y="71"/>
                    </a:lnTo>
                    <a:lnTo>
                      <a:pt x="416" y="62"/>
                    </a:lnTo>
                    <a:lnTo>
                      <a:pt x="416" y="52"/>
                    </a:lnTo>
                    <a:lnTo>
                      <a:pt x="420" y="34"/>
                    </a:lnTo>
                    <a:lnTo>
                      <a:pt x="421" y="24"/>
                    </a:lnTo>
                    <a:lnTo>
                      <a:pt x="421" y="16"/>
                    </a:lnTo>
                    <a:lnTo>
                      <a:pt x="420" y="9"/>
                    </a:lnTo>
                    <a:lnTo>
                      <a:pt x="416" y="5"/>
                    </a:lnTo>
                    <a:lnTo>
                      <a:pt x="412" y="4"/>
                    </a:lnTo>
                    <a:lnTo>
                      <a:pt x="412" y="4"/>
                    </a:lnTo>
                    <a:lnTo>
                      <a:pt x="401" y="0"/>
                    </a:lnTo>
                    <a:lnTo>
                      <a:pt x="389" y="0"/>
                    </a:lnTo>
                    <a:lnTo>
                      <a:pt x="376" y="2"/>
                    </a:lnTo>
                    <a:lnTo>
                      <a:pt x="365" y="4"/>
                    </a:lnTo>
                    <a:lnTo>
                      <a:pt x="365" y="4"/>
                    </a:lnTo>
                    <a:lnTo>
                      <a:pt x="351" y="7"/>
                    </a:lnTo>
                    <a:lnTo>
                      <a:pt x="338" y="11"/>
                    </a:lnTo>
                    <a:lnTo>
                      <a:pt x="324" y="11"/>
                    </a:lnTo>
                    <a:lnTo>
                      <a:pt x="309" y="11"/>
                    </a:lnTo>
                    <a:lnTo>
                      <a:pt x="309" y="11"/>
                    </a:lnTo>
                    <a:lnTo>
                      <a:pt x="297" y="9"/>
                    </a:lnTo>
                    <a:lnTo>
                      <a:pt x="284" y="11"/>
                    </a:lnTo>
                    <a:lnTo>
                      <a:pt x="273" y="16"/>
                    </a:lnTo>
                    <a:lnTo>
                      <a:pt x="262" y="24"/>
                    </a:lnTo>
                    <a:lnTo>
                      <a:pt x="262" y="24"/>
                    </a:lnTo>
                    <a:lnTo>
                      <a:pt x="249" y="33"/>
                    </a:lnTo>
                    <a:lnTo>
                      <a:pt x="239" y="40"/>
                    </a:lnTo>
                    <a:lnTo>
                      <a:pt x="233" y="42"/>
                    </a:lnTo>
                    <a:lnTo>
                      <a:pt x="228" y="42"/>
                    </a:lnTo>
                    <a:lnTo>
                      <a:pt x="220" y="42"/>
                    </a:lnTo>
                    <a:lnTo>
                      <a:pt x="213" y="40"/>
                    </a:lnTo>
                    <a:lnTo>
                      <a:pt x="213" y="40"/>
                    </a:lnTo>
                    <a:lnTo>
                      <a:pt x="208" y="38"/>
                    </a:lnTo>
                    <a:lnTo>
                      <a:pt x="202" y="38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86" y="38"/>
                    </a:lnTo>
                    <a:lnTo>
                      <a:pt x="182" y="34"/>
                    </a:lnTo>
                    <a:lnTo>
                      <a:pt x="177" y="31"/>
                    </a:lnTo>
                    <a:lnTo>
                      <a:pt x="172" y="29"/>
                    </a:lnTo>
                    <a:lnTo>
                      <a:pt x="172" y="29"/>
                    </a:lnTo>
                    <a:lnTo>
                      <a:pt x="164" y="31"/>
                    </a:lnTo>
                    <a:lnTo>
                      <a:pt x="161" y="33"/>
                    </a:lnTo>
                    <a:lnTo>
                      <a:pt x="159" y="38"/>
                    </a:lnTo>
                    <a:lnTo>
                      <a:pt x="159" y="42"/>
                    </a:lnTo>
                    <a:lnTo>
                      <a:pt x="159" y="5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5" y="65"/>
                    </a:lnTo>
                    <a:lnTo>
                      <a:pt x="152" y="69"/>
                    </a:lnTo>
                    <a:lnTo>
                      <a:pt x="143" y="72"/>
                    </a:lnTo>
                    <a:lnTo>
                      <a:pt x="134" y="76"/>
                    </a:lnTo>
                    <a:lnTo>
                      <a:pt x="128" y="78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21" y="89"/>
                    </a:lnTo>
                    <a:lnTo>
                      <a:pt x="116" y="96"/>
                    </a:lnTo>
                    <a:lnTo>
                      <a:pt x="112" y="112"/>
                    </a:lnTo>
                    <a:lnTo>
                      <a:pt x="108" y="128"/>
                    </a:lnTo>
                    <a:lnTo>
                      <a:pt x="106" y="145"/>
                    </a:lnTo>
                    <a:lnTo>
                      <a:pt x="106" y="145"/>
                    </a:lnTo>
                    <a:lnTo>
                      <a:pt x="105" y="157"/>
                    </a:lnTo>
                    <a:lnTo>
                      <a:pt x="101" y="168"/>
                    </a:lnTo>
                    <a:lnTo>
                      <a:pt x="96" y="181"/>
                    </a:lnTo>
                    <a:lnTo>
                      <a:pt x="87" y="190"/>
                    </a:lnTo>
                    <a:lnTo>
                      <a:pt x="87" y="190"/>
                    </a:lnTo>
                    <a:lnTo>
                      <a:pt x="74" y="197"/>
                    </a:lnTo>
                    <a:lnTo>
                      <a:pt x="63" y="204"/>
                    </a:lnTo>
                    <a:lnTo>
                      <a:pt x="52" y="214"/>
                    </a:lnTo>
                    <a:lnTo>
                      <a:pt x="49" y="219"/>
                    </a:lnTo>
                    <a:lnTo>
                      <a:pt x="47" y="226"/>
                    </a:lnTo>
                    <a:lnTo>
                      <a:pt x="47" y="226"/>
                    </a:lnTo>
                    <a:lnTo>
                      <a:pt x="43" y="237"/>
                    </a:lnTo>
                    <a:lnTo>
                      <a:pt x="38" y="246"/>
                    </a:lnTo>
                    <a:lnTo>
                      <a:pt x="32" y="255"/>
                    </a:lnTo>
                    <a:lnTo>
                      <a:pt x="23" y="264"/>
                    </a:lnTo>
                    <a:lnTo>
                      <a:pt x="23" y="264"/>
                    </a:lnTo>
                    <a:lnTo>
                      <a:pt x="14" y="273"/>
                    </a:lnTo>
                    <a:lnTo>
                      <a:pt x="12" y="277"/>
                    </a:lnTo>
                    <a:lnTo>
                      <a:pt x="11" y="282"/>
                    </a:lnTo>
                    <a:lnTo>
                      <a:pt x="11" y="282"/>
                    </a:lnTo>
                    <a:lnTo>
                      <a:pt x="7" y="295"/>
                    </a:lnTo>
                    <a:lnTo>
                      <a:pt x="3" y="306"/>
                    </a:lnTo>
                    <a:lnTo>
                      <a:pt x="1" y="317"/>
                    </a:lnTo>
                    <a:lnTo>
                      <a:pt x="3" y="324"/>
                    </a:lnTo>
                    <a:lnTo>
                      <a:pt x="7" y="329"/>
                    </a:lnTo>
                    <a:lnTo>
                      <a:pt x="7" y="329"/>
                    </a:lnTo>
                    <a:lnTo>
                      <a:pt x="9" y="335"/>
                    </a:lnTo>
                    <a:lnTo>
                      <a:pt x="9" y="342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4" y="367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4" y="389"/>
                    </a:lnTo>
                    <a:lnTo>
                      <a:pt x="12" y="396"/>
                    </a:lnTo>
                    <a:lnTo>
                      <a:pt x="7" y="413"/>
                    </a:lnTo>
                    <a:lnTo>
                      <a:pt x="7" y="413"/>
                    </a:lnTo>
                    <a:lnTo>
                      <a:pt x="3" y="423"/>
                    </a:lnTo>
                    <a:lnTo>
                      <a:pt x="1" y="436"/>
                    </a:lnTo>
                    <a:lnTo>
                      <a:pt x="0" y="449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1" y="467"/>
                    </a:lnTo>
                    <a:lnTo>
                      <a:pt x="5" y="474"/>
                    </a:lnTo>
                    <a:lnTo>
                      <a:pt x="14" y="485"/>
                    </a:lnTo>
                    <a:lnTo>
                      <a:pt x="25" y="498"/>
                    </a:lnTo>
                    <a:lnTo>
                      <a:pt x="34" y="508"/>
                    </a:lnTo>
                    <a:lnTo>
                      <a:pt x="34" y="508"/>
                    </a:lnTo>
                    <a:lnTo>
                      <a:pt x="39" y="519"/>
                    </a:lnTo>
                    <a:lnTo>
                      <a:pt x="47" y="532"/>
                    </a:lnTo>
                    <a:lnTo>
                      <a:pt x="58" y="561"/>
                    </a:lnTo>
                    <a:lnTo>
                      <a:pt x="63" y="575"/>
                    </a:lnTo>
                    <a:lnTo>
                      <a:pt x="70" y="588"/>
                    </a:lnTo>
                    <a:lnTo>
                      <a:pt x="79" y="597"/>
                    </a:lnTo>
                    <a:lnTo>
                      <a:pt x="90" y="606"/>
                    </a:lnTo>
                    <a:lnTo>
                      <a:pt x="90" y="606"/>
                    </a:lnTo>
                    <a:lnTo>
                      <a:pt x="108" y="615"/>
                    </a:lnTo>
                    <a:lnTo>
                      <a:pt x="128" y="624"/>
                    </a:lnTo>
                    <a:lnTo>
                      <a:pt x="137" y="628"/>
                    </a:lnTo>
                    <a:lnTo>
                      <a:pt x="148" y="630"/>
                    </a:lnTo>
                    <a:lnTo>
                      <a:pt x="159" y="630"/>
                    </a:lnTo>
                    <a:lnTo>
                      <a:pt x="168" y="628"/>
                    </a:lnTo>
                    <a:lnTo>
                      <a:pt x="168" y="628"/>
                    </a:lnTo>
                    <a:lnTo>
                      <a:pt x="190" y="621"/>
                    </a:lnTo>
                    <a:lnTo>
                      <a:pt x="213" y="617"/>
                    </a:lnTo>
                    <a:lnTo>
                      <a:pt x="213" y="617"/>
                    </a:lnTo>
                    <a:lnTo>
                      <a:pt x="222" y="615"/>
                    </a:lnTo>
                    <a:lnTo>
                      <a:pt x="230" y="615"/>
                    </a:lnTo>
                    <a:lnTo>
                      <a:pt x="230" y="615"/>
                    </a:lnTo>
                    <a:lnTo>
                      <a:pt x="237" y="617"/>
                    </a:lnTo>
                    <a:lnTo>
                      <a:pt x="244" y="621"/>
                    </a:lnTo>
                    <a:lnTo>
                      <a:pt x="244" y="621"/>
                    </a:lnTo>
                    <a:lnTo>
                      <a:pt x="251" y="622"/>
                    </a:lnTo>
                    <a:lnTo>
                      <a:pt x="259" y="622"/>
                    </a:lnTo>
                    <a:lnTo>
                      <a:pt x="271" y="619"/>
                    </a:lnTo>
                    <a:lnTo>
                      <a:pt x="295" y="610"/>
                    </a:lnTo>
                    <a:lnTo>
                      <a:pt x="295" y="610"/>
                    </a:lnTo>
                    <a:lnTo>
                      <a:pt x="307" y="606"/>
                    </a:lnTo>
                    <a:lnTo>
                      <a:pt x="318" y="606"/>
                    </a:lnTo>
                    <a:lnTo>
                      <a:pt x="318" y="606"/>
                    </a:lnTo>
                    <a:lnTo>
                      <a:pt x="324" y="606"/>
                    </a:lnTo>
                    <a:lnTo>
                      <a:pt x="327" y="608"/>
                    </a:lnTo>
                    <a:lnTo>
                      <a:pt x="335" y="613"/>
                    </a:lnTo>
                    <a:lnTo>
                      <a:pt x="335" y="613"/>
                    </a:lnTo>
                    <a:lnTo>
                      <a:pt x="351" y="626"/>
                    </a:lnTo>
                    <a:lnTo>
                      <a:pt x="360" y="631"/>
                    </a:lnTo>
                    <a:lnTo>
                      <a:pt x="369" y="635"/>
                    </a:lnTo>
                    <a:lnTo>
                      <a:pt x="369" y="635"/>
                    </a:lnTo>
                    <a:lnTo>
                      <a:pt x="376" y="637"/>
                    </a:lnTo>
                    <a:lnTo>
                      <a:pt x="382" y="641"/>
                    </a:lnTo>
                    <a:lnTo>
                      <a:pt x="387" y="646"/>
                    </a:lnTo>
                    <a:lnTo>
                      <a:pt x="392" y="651"/>
                    </a:lnTo>
                    <a:lnTo>
                      <a:pt x="398" y="662"/>
                    </a:lnTo>
                    <a:lnTo>
                      <a:pt x="401" y="677"/>
                    </a:lnTo>
                    <a:lnTo>
                      <a:pt x="401" y="691"/>
                    </a:lnTo>
                    <a:lnTo>
                      <a:pt x="400" y="706"/>
                    </a:lnTo>
                    <a:lnTo>
                      <a:pt x="394" y="735"/>
                    </a:lnTo>
                    <a:lnTo>
                      <a:pt x="394" y="735"/>
                    </a:lnTo>
                    <a:lnTo>
                      <a:pt x="392" y="747"/>
                    </a:lnTo>
                    <a:lnTo>
                      <a:pt x="394" y="762"/>
                    </a:lnTo>
                    <a:lnTo>
                      <a:pt x="400" y="776"/>
                    </a:lnTo>
                    <a:lnTo>
                      <a:pt x="407" y="789"/>
                    </a:lnTo>
                    <a:lnTo>
                      <a:pt x="407" y="789"/>
                    </a:lnTo>
                    <a:lnTo>
                      <a:pt x="427" y="809"/>
                    </a:lnTo>
                    <a:lnTo>
                      <a:pt x="436" y="820"/>
                    </a:lnTo>
                    <a:lnTo>
                      <a:pt x="445" y="831"/>
                    </a:lnTo>
                    <a:lnTo>
                      <a:pt x="445" y="831"/>
                    </a:lnTo>
                    <a:lnTo>
                      <a:pt x="450" y="845"/>
                    </a:lnTo>
                    <a:lnTo>
                      <a:pt x="456" y="859"/>
                    </a:lnTo>
                    <a:lnTo>
                      <a:pt x="456" y="859"/>
                    </a:lnTo>
                    <a:lnTo>
                      <a:pt x="456" y="874"/>
                    </a:lnTo>
                    <a:lnTo>
                      <a:pt x="456" y="874"/>
                    </a:lnTo>
                    <a:lnTo>
                      <a:pt x="456" y="887"/>
                    </a:lnTo>
                    <a:lnTo>
                      <a:pt x="454" y="897"/>
                    </a:lnTo>
                    <a:lnTo>
                      <a:pt x="454" y="908"/>
                    </a:lnTo>
                    <a:lnTo>
                      <a:pt x="454" y="914"/>
                    </a:lnTo>
                    <a:lnTo>
                      <a:pt x="458" y="919"/>
                    </a:lnTo>
                    <a:lnTo>
                      <a:pt x="458" y="919"/>
                    </a:lnTo>
                    <a:lnTo>
                      <a:pt x="463" y="928"/>
                    </a:lnTo>
                    <a:lnTo>
                      <a:pt x="463" y="939"/>
                    </a:lnTo>
                    <a:lnTo>
                      <a:pt x="461" y="952"/>
                    </a:lnTo>
                    <a:lnTo>
                      <a:pt x="458" y="963"/>
                    </a:lnTo>
                    <a:lnTo>
                      <a:pt x="447" y="984"/>
                    </a:lnTo>
                    <a:lnTo>
                      <a:pt x="443" y="995"/>
                    </a:lnTo>
                    <a:lnTo>
                      <a:pt x="440" y="1008"/>
                    </a:lnTo>
                    <a:lnTo>
                      <a:pt x="440" y="1008"/>
                    </a:lnTo>
                    <a:lnTo>
                      <a:pt x="436" y="1021"/>
                    </a:lnTo>
                    <a:lnTo>
                      <a:pt x="434" y="1037"/>
                    </a:lnTo>
                    <a:lnTo>
                      <a:pt x="434" y="1046"/>
                    </a:lnTo>
                    <a:lnTo>
                      <a:pt x="434" y="1053"/>
                    </a:lnTo>
                    <a:lnTo>
                      <a:pt x="436" y="1060"/>
                    </a:lnTo>
                    <a:lnTo>
                      <a:pt x="440" y="1066"/>
                    </a:lnTo>
                    <a:lnTo>
                      <a:pt x="440" y="1066"/>
                    </a:lnTo>
                    <a:lnTo>
                      <a:pt x="447" y="1073"/>
                    </a:lnTo>
                    <a:lnTo>
                      <a:pt x="452" y="1075"/>
                    </a:lnTo>
                    <a:lnTo>
                      <a:pt x="454" y="1078"/>
                    </a:lnTo>
                    <a:lnTo>
                      <a:pt x="454" y="1078"/>
                    </a:lnTo>
                    <a:lnTo>
                      <a:pt x="459" y="1086"/>
                    </a:lnTo>
                    <a:lnTo>
                      <a:pt x="461" y="1095"/>
                    </a:lnTo>
                    <a:lnTo>
                      <a:pt x="465" y="1109"/>
                    </a:lnTo>
                    <a:lnTo>
                      <a:pt x="465" y="1109"/>
                    </a:lnTo>
                    <a:lnTo>
                      <a:pt x="468" y="1122"/>
                    </a:lnTo>
                    <a:lnTo>
                      <a:pt x="470" y="1135"/>
                    </a:lnTo>
                    <a:lnTo>
                      <a:pt x="470" y="1135"/>
                    </a:lnTo>
                    <a:lnTo>
                      <a:pt x="474" y="1142"/>
                    </a:lnTo>
                    <a:lnTo>
                      <a:pt x="478" y="1149"/>
                    </a:lnTo>
                    <a:lnTo>
                      <a:pt x="481" y="1154"/>
                    </a:lnTo>
                    <a:lnTo>
                      <a:pt x="485" y="1163"/>
                    </a:lnTo>
                    <a:lnTo>
                      <a:pt x="485" y="1163"/>
                    </a:lnTo>
                    <a:lnTo>
                      <a:pt x="487" y="1183"/>
                    </a:lnTo>
                    <a:lnTo>
                      <a:pt x="487" y="1203"/>
                    </a:lnTo>
                    <a:lnTo>
                      <a:pt x="488" y="1225"/>
                    </a:lnTo>
                    <a:lnTo>
                      <a:pt x="490" y="1234"/>
                    </a:lnTo>
                    <a:lnTo>
                      <a:pt x="494" y="1245"/>
                    </a:lnTo>
                    <a:lnTo>
                      <a:pt x="494" y="1245"/>
                    </a:lnTo>
                    <a:lnTo>
                      <a:pt x="517" y="1290"/>
                    </a:lnTo>
                    <a:lnTo>
                      <a:pt x="517" y="1290"/>
                    </a:lnTo>
                    <a:lnTo>
                      <a:pt x="523" y="1303"/>
                    </a:lnTo>
                    <a:lnTo>
                      <a:pt x="526" y="1319"/>
                    </a:lnTo>
                    <a:lnTo>
                      <a:pt x="526" y="1319"/>
                    </a:lnTo>
                    <a:lnTo>
                      <a:pt x="526" y="1330"/>
                    </a:lnTo>
                    <a:lnTo>
                      <a:pt x="526" y="1343"/>
                    </a:lnTo>
                    <a:lnTo>
                      <a:pt x="525" y="1355"/>
                    </a:lnTo>
                    <a:lnTo>
                      <a:pt x="525" y="1366"/>
                    </a:lnTo>
                    <a:lnTo>
                      <a:pt x="525" y="1366"/>
                    </a:lnTo>
                    <a:lnTo>
                      <a:pt x="526" y="1373"/>
                    </a:lnTo>
                    <a:lnTo>
                      <a:pt x="530" y="1379"/>
                    </a:lnTo>
                    <a:lnTo>
                      <a:pt x="534" y="1384"/>
                    </a:lnTo>
                    <a:lnTo>
                      <a:pt x="539" y="1386"/>
                    </a:lnTo>
                    <a:lnTo>
                      <a:pt x="544" y="1386"/>
                    </a:lnTo>
                    <a:lnTo>
                      <a:pt x="550" y="1386"/>
                    </a:lnTo>
                    <a:lnTo>
                      <a:pt x="564" y="1382"/>
                    </a:lnTo>
                    <a:lnTo>
                      <a:pt x="564" y="1382"/>
                    </a:lnTo>
                    <a:lnTo>
                      <a:pt x="573" y="1379"/>
                    </a:lnTo>
                    <a:lnTo>
                      <a:pt x="582" y="1375"/>
                    </a:lnTo>
                    <a:lnTo>
                      <a:pt x="592" y="1375"/>
                    </a:lnTo>
                    <a:lnTo>
                      <a:pt x="602" y="1375"/>
                    </a:lnTo>
                    <a:lnTo>
                      <a:pt x="602" y="1375"/>
                    </a:lnTo>
                    <a:lnTo>
                      <a:pt x="619" y="1379"/>
                    </a:lnTo>
                    <a:lnTo>
                      <a:pt x="637" y="1379"/>
                    </a:lnTo>
                    <a:lnTo>
                      <a:pt x="646" y="1379"/>
                    </a:lnTo>
                    <a:lnTo>
                      <a:pt x="655" y="1377"/>
                    </a:lnTo>
                    <a:lnTo>
                      <a:pt x="664" y="1373"/>
                    </a:lnTo>
                    <a:lnTo>
                      <a:pt x="671" y="1370"/>
                    </a:lnTo>
                    <a:lnTo>
                      <a:pt x="671" y="1370"/>
                    </a:lnTo>
                    <a:lnTo>
                      <a:pt x="687" y="1355"/>
                    </a:lnTo>
                    <a:lnTo>
                      <a:pt x="702" y="1339"/>
                    </a:lnTo>
                    <a:lnTo>
                      <a:pt x="702" y="1339"/>
                    </a:lnTo>
                    <a:lnTo>
                      <a:pt x="706" y="1334"/>
                    </a:lnTo>
                    <a:lnTo>
                      <a:pt x="707" y="1328"/>
                    </a:lnTo>
                    <a:lnTo>
                      <a:pt x="713" y="1314"/>
                    </a:lnTo>
                    <a:lnTo>
                      <a:pt x="713" y="1314"/>
                    </a:lnTo>
                    <a:lnTo>
                      <a:pt x="716" y="1306"/>
                    </a:lnTo>
                    <a:lnTo>
                      <a:pt x="722" y="1299"/>
                    </a:lnTo>
                    <a:lnTo>
                      <a:pt x="735" y="1288"/>
                    </a:lnTo>
                    <a:lnTo>
                      <a:pt x="747" y="1276"/>
                    </a:lnTo>
                    <a:lnTo>
                      <a:pt x="751" y="1268"/>
                    </a:lnTo>
                    <a:lnTo>
                      <a:pt x="754" y="1261"/>
                    </a:lnTo>
                    <a:lnTo>
                      <a:pt x="754" y="1261"/>
                    </a:lnTo>
                    <a:lnTo>
                      <a:pt x="756" y="1252"/>
                    </a:lnTo>
                    <a:lnTo>
                      <a:pt x="758" y="1245"/>
                    </a:lnTo>
                    <a:lnTo>
                      <a:pt x="760" y="1229"/>
                    </a:lnTo>
                    <a:lnTo>
                      <a:pt x="760" y="1229"/>
                    </a:lnTo>
                    <a:lnTo>
                      <a:pt x="762" y="1221"/>
                    </a:lnTo>
                    <a:lnTo>
                      <a:pt x="765" y="1216"/>
                    </a:lnTo>
                    <a:lnTo>
                      <a:pt x="774" y="1209"/>
                    </a:lnTo>
                    <a:lnTo>
                      <a:pt x="783" y="1200"/>
                    </a:lnTo>
                    <a:lnTo>
                      <a:pt x="787" y="1196"/>
                    </a:lnTo>
                    <a:lnTo>
                      <a:pt x="789" y="1191"/>
                    </a:lnTo>
                    <a:lnTo>
                      <a:pt x="789" y="1191"/>
                    </a:lnTo>
                    <a:lnTo>
                      <a:pt x="794" y="1174"/>
                    </a:lnTo>
                    <a:lnTo>
                      <a:pt x="798" y="1156"/>
                    </a:lnTo>
                    <a:lnTo>
                      <a:pt x="800" y="1147"/>
                    </a:lnTo>
                    <a:lnTo>
                      <a:pt x="800" y="1138"/>
                    </a:lnTo>
                    <a:lnTo>
                      <a:pt x="796" y="1131"/>
                    </a:lnTo>
                    <a:lnTo>
                      <a:pt x="792" y="1124"/>
                    </a:lnTo>
                    <a:lnTo>
                      <a:pt x="792" y="1124"/>
                    </a:lnTo>
                    <a:lnTo>
                      <a:pt x="787" y="1120"/>
                    </a:lnTo>
                    <a:lnTo>
                      <a:pt x="783" y="1116"/>
                    </a:lnTo>
                    <a:lnTo>
                      <a:pt x="782" y="1111"/>
                    </a:lnTo>
                    <a:lnTo>
                      <a:pt x="783" y="1104"/>
                    </a:lnTo>
                    <a:lnTo>
                      <a:pt x="783" y="1104"/>
                    </a:lnTo>
                    <a:lnTo>
                      <a:pt x="787" y="1097"/>
                    </a:lnTo>
                    <a:lnTo>
                      <a:pt x="792" y="1089"/>
                    </a:lnTo>
                    <a:lnTo>
                      <a:pt x="807" y="1080"/>
                    </a:lnTo>
                    <a:lnTo>
                      <a:pt x="807" y="1080"/>
                    </a:lnTo>
                    <a:lnTo>
                      <a:pt x="818" y="1075"/>
                    </a:lnTo>
                    <a:lnTo>
                      <a:pt x="830" y="1069"/>
                    </a:lnTo>
                    <a:lnTo>
                      <a:pt x="841" y="1064"/>
                    </a:lnTo>
                    <a:lnTo>
                      <a:pt x="845" y="1060"/>
                    </a:lnTo>
                    <a:lnTo>
                      <a:pt x="850" y="1055"/>
                    </a:lnTo>
                    <a:lnTo>
                      <a:pt x="850" y="1055"/>
                    </a:lnTo>
                    <a:lnTo>
                      <a:pt x="856" y="1046"/>
                    </a:lnTo>
                    <a:lnTo>
                      <a:pt x="859" y="1035"/>
                    </a:lnTo>
                    <a:lnTo>
                      <a:pt x="863" y="1011"/>
                    </a:lnTo>
                    <a:lnTo>
                      <a:pt x="863" y="1011"/>
                    </a:lnTo>
                    <a:lnTo>
                      <a:pt x="867" y="999"/>
                    </a:lnTo>
                    <a:lnTo>
                      <a:pt x="870" y="988"/>
                    </a:lnTo>
                    <a:lnTo>
                      <a:pt x="872" y="975"/>
                    </a:lnTo>
                    <a:lnTo>
                      <a:pt x="874" y="963"/>
                    </a:lnTo>
                    <a:lnTo>
                      <a:pt x="874" y="963"/>
                    </a:lnTo>
                    <a:lnTo>
                      <a:pt x="874" y="948"/>
                    </a:lnTo>
                    <a:lnTo>
                      <a:pt x="874" y="934"/>
                    </a:lnTo>
                    <a:lnTo>
                      <a:pt x="870" y="919"/>
                    </a:lnTo>
                    <a:lnTo>
                      <a:pt x="867" y="907"/>
                    </a:lnTo>
                    <a:lnTo>
                      <a:pt x="867" y="907"/>
                    </a:lnTo>
                    <a:lnTo>
                      <a:pt x="859" y="883"/>
                    </a:lnTo>
                    <a:lnTo>
                      <a:pt x="852" y="859"/>
                    </a:lnTo>
                    <a:lnTo>
                      <a:pt x="852" y="859"/>
                    </a:lnTo>
                    <a:lnTo>
                      <a:pt x="847" y="849"/>
                    </a:lnTo>
                    <a:lnTo>
                      <a:pt x="845" y="838"/>
                    </a:lnTo>
                    <a:lnTo>
                      <a:pt x="845" y="838"/>
                    </a:lnTo>
                    <a:lnTo>
                      <a:pt x="847" y="829"/>
                    </a:lnTo>
                    <a:lnTo>
                      <a:pt x="847" y="820"/>
                    </a:lnTo>
                    <a:lnTo>
                      <a:pt x="850" y="811"/>
                    </a:lnTo>
                    <a:lnTo>
                      <a:pt x="854" y="802"/>
                    </a:lnTo>
                    <a:lnTo>
                      <a:pt x="854" y="802"/>
                    </a:lnTo>
                    <a:lnTo>
                      <a:pt x="858" y="796"/>
                    </a:lnTo>
                    <a:lnTo>
                      <a:pt x="861" y="793"/>
                    </a:lnTo>
                    <a:lnTo>
                      <a:pt x="868" y="785"/>
                    </a:lnTo>
                    <a:lnTo>
                      <a:pt x="868" y="785"/>
                    </a:lnTo>
                    <a:lnTo>
                      <a:pt x="872" y="778"/>
                    </a:lnTo>
                    <a:lnTo>
                      <a:pt x="876" y="769"/>
                    </a:lnTo>
                    <a:lnTo>
                      <a:pt x="876" y="769"/>
                    </a:lnTo>
                    <a:lnTo>
                      <a:pt x="881" y="762"/>
                    </a:lnTo>
                    <a:lnTo>
                      <a:pt x="890" y="755"/>
                    </a:lnTo>
                    <a:lnTo>
                      <a:pt x="899" y="747"/>
                    </a:lnTo>
                    <a:lnTo>
                      <a:pt x="906" y="740"/>
                    </a:lnTo>
                    <a:lnTo>
                      <a:pt x="906" y="740"/>
                    </a:lnTo>
                    <a:lnTo>
                      <a:pt x="925" y="720"/>
                    </a:lnTo>
                    <a:lnTo>
                      <a:pt x="941" y="697"/>
                    </a:lnTo>
                    <a:lnTo>
                      <a:pt x="941" y="697"/>
                    </a:lnTo>
                    <a:lnTo>
                      <a:pt x="944" y="688"/>
                    </a:lnTo>
                    <a:lnTo>
                      <a:pt x="950" y="679"/>
                    </a:lnTo>
                    <a:lnTo>
                      <a:pt x="950" y="679"/>
                    </a:lnTo>
                    <a:lnTo>
                      <a:pt x="954" y="673"/>
                    </a:lnTo>
                    <a:lnTo>
                      <a:pt x="961" y="668"/>
                    </a:lnTo>
                    <a:lnTo>
                      <a:pt x="973" y="657"/>
                    </a:lnTo>
                    <a:lnTo>
                      <a:pt x="986" y="648"/>
                    </a:lnTo>
                    <a:lnTo>
                      <a:pt x="997" y="635"/>
                    </a:lnTo>
                    <a:lnTo>
                      <a:pt x="997" y="635"/>
                    </a:lnTo>
                    <a:lnTo>
                      <a:pt x="1002" y="630"/>
                    </a:lnTo>
                    <a:lnTo>
                      <a:pt x="1006" y="622"/>
                    </a:lnTo>
                    <a:lnTo>
                      <a:pt x="1006" y="615"/>
                    </a:lnTo>
                    <a:lnTo>
                      <a:pt x="1006" y="608"/>
                    </a:lnTo>
                    <a:lnTo>
                      <a:pt x="1006" y="608"/>
                    </a:lnTo>
                    <a:lnTo>
                      <a:pt x="1006" y="597"/>
                    </a:lnTo>
                    <a:lnTo>
                      <a:pt x="1010" y="588"/>
                    </a:lnTo>
                    <a:lnTo>
                      <a:pt x="1011" y="579"/>
                    </a:lnTo>
                    <a:lnTo>
                      <a:pt x="1017" y="570"/>
                    </a:lnTo>
                    <a:lnTo>
                      <a:pt x="1017" y="570"/>
                    </a:lnTo>
                    <a:lnTo>
                      <a:pt x="1026" y="555"/>
                    </a:lnTo>
                    <a:lnTo>
                      <a:pt x="1033" y="543"/>
                    </a:lnTo>
                    <a:lnTo>
                      <a:pt x="1033" y="543"/>
                    </a:lnTo>
                    <a:lnTo>
                      <a:pt x="1039" y="532"/>
                    </a:lnTo>
                    <a:lnTo>
                      <a:pt x="1042" y="521"/>
                    </a:lnTo>
                    <a:lnTo>
                      <a:pt x="1042" y="521"/>
                    </a:lnTo>
                    <a:lnTo>
                      <a:pt x="1048" y="507"/>
                    </a:lnTo>
                    <a:lnTo>
                      <a:pt x="1049" y="499"/>
                    </a:lnTo>
                    <a:lnTo>
                      <a:pt x="1049" y="496"/>
                    </a:lnTo>
                    <a:lnTo>
                      <a:pt x="1048" y="492"/>
                    </a:lnTo>
                    <a:lnTo>
                      <a:pt x="1048" y="492"/>
                    </a:lnTo>
                    <a:lnTo>
                      <a:pt x="1044" y="489"/>
                    </a:lnTo>
                    <a:lnTo>
                      <a:pt x="1040" y="489"/>
                    </a:lnTo>
                    <a:lnTo>
                      <a:pt x="1035" y="490"/>
                    </a:lnTo>
                    <a:lnTo>
                      <a:pt x="1031" y="492"/>
                    </a:lnTo>
                    <a:lnTo>
                      <a:pt x="1031" y="492"/>
                    </a:lnTo>
                    <a:lnTo>
                      <a:pt x="1021" y="499"/>
                    </a:lnTo>
                    <a:lnTo>
                      <a:pt x="1017" y="501"/>
                    </a:lnTo>
                    <a:lnTo>
                      <a:pt x="1010" y="501"/>
                    </a:lnTo>
                    <a:lnTo>
                      <a:pt x="1010" y="501"/>
                    </a:lnTo>
                    <a:lnTo>
                      <a:pt x="1002" y="501"/>
                    </a:lnTo>
                    <a:lnTo>
                      <a:pt x="995" y="503"/>
                    </a:lnTo>
                    <a:lnTo>
                      <a:pt x="995" y="503"/>
                    </a:lnTo>
                    <a:lnTo>
                      <a:pt x="990" y="507"/>
                    </a:lnTo>
                    <a:lnTo>
                      <a:pt x="986" y="510"/>
                    </a:lnTo>
                    <a:lnTo>
                      <a:pt x="986" y="510"/>
                    </a:lnTo>
                    <a:lnTo>
                      <a:pt x="979" y="514"/>
                    </a:lnTo>
                    <a:lnTo>
                      <a:pt x="970" y="514"/>
                    </a:lnTo>
                    <a:lnTo>
                      <a:pt x="954" y="512"/>
                    </a:lnTo>
                    <a:lnTo>
                      <a:pt x="954" y="512"/>
                    </a:lnTo>
                    <a:lnTo>
                      <a:pt x="944" y="512"/>
                    </a:lnTo>
                    <a:lnTo>
                      <a:pt x="939" y="512"/>
                    </a:lnTo>
                    <a:lnTo>
                      <a:pt x="934" y="512"/>
                    </a:lnTo>
                    <a:lnTo>
                      <a:pt x="934" y="512"/>
                    </a:lnTo>
                    <a:lnTo>
                      <a:pt x="930" y="508"/>
                    </a:lnTo>
                    <a:lnTo>
                      <a:pt x="926" y="505"/>
                    </a:lnTo>
                    <a:lnTo>
                      <a:pt x="923" y="494"/>
                    </a:lnTo>
                    <a:lnTo>
                      <a:pt x="923" y="494"/>
                    </a:lnTo>
                    <a:lnTo>
                      <a:pt x="919" y="487"/>
                    </a:lnTo>
                    <a:lnTo>
                      <a:pt x="916" y="479"/>
                    </a:lnTo>
                    <a:lnTo>
                      <a:pt x="905" y="467"/>
                    </a:lnTo>
                    <a:lnTo>
                      <a:pt x="894" y="456"/>
                    </a:lnTo>
                    <a:lnTo>
                      <a:pt x="885" y="441"/>
                    </a:lnTo>
                    <a:lnTo>
                      <a:pt x="885" y="441"/>
                    </a:lnTo>
                    <a:lnTo>
                      <a:pt x="876" y="425"/>
                    </a:lnTo>
                    <a:lnTo>
                      <a:pt x="865" y="409"/>
                    </a:lnTo>
                    <a:lnTo>
                      <a:pt x="856" y="391"/>
                    </a:lnTo>
                    <a:lnTo>
                      <a:pt x="849" y="373"/>
                    </a:lnTo>
                    <a:lnTo>
                      <a:pt x="849" y="373"/>
                    </a:lnTo>
                    <a:lnTo>
                      <a:pt x="845" y="351"/>
                    </a:lnTo>
                    <a:lnTo>
                      <a:pt x="841" y="342"/>
                    </a:lnTo>
                    <a:lnTo>
                      <a:pt x="838" y="331"/>
                    </a:lnTo>
                    <a:lnTo>
                      <a:pt x="838" y="331"/>
                    </a:lnTo>
                    <a:lnTo>
                      <a:pt x="829" y="315"/>
                    </a:lnTo>
                    <a:lnTo>
                      <a:pt x="818" y="300"/>
                    </a:lnTo>
                    <a:lnTo>
                      <a:pt x="809" y="286"/>
                    </a:lnTo>
                    <a:lnTo>
                      <a:pt x="802" y="270"/>
                    </a:lnTo>
                    <a:lnTo>
                      <a:pt x="802" y="270"/>
                    </a:lnTo>
                    <a:lnTo>
                      <a:pt x="800" y="261"/>
                    </a:lnTo>
                    <a:lnTo>
                      <a:pt x="800" y="252"/>
                    </a:lnTo>
                    <a:lnTo>
                      <a:pt x="800" y="244"/>
                    </a:lnTo>
                    <a:lnTo>
                      <a:pt x="798" y="235"/>
                    </a:lnTo>
                    <a:lnTo>
                      <a:pt x="798" y="235"/>
                    </a:lnTo>
                    <a:lnTo>
                      <a:pt x="789" y="221"/>
                    </a:lnTo>
                    <a:lnTo>
                      <a:pt x="780" y="204"/>
                    </a:lnTo>
                    <a:lnTo>
                      <a:pt x="780" y="204"/>
                    </a:lnTo>
                    <a:lnTo>
                      <a:pt x="769" y="188"/>
                    </a:lnTo>
                    <a:lnTo>
                      <a:pt x="762" y="179"/>
                    </a:lnTo>
                    <a:lnTo>
                      <a:pt x="762" y="176"/>
                    </a:lnTo>
                    <a:lnTo>
                      <a:pt x="760" y="172"/>
                    </a:lnTo>
                    <a:lnTo>
                      <a:pt x="760" y="172"/>
                    </a:lnTo>
                    <a:lnTo>
                      <a:pt x="763" y="168"/>
                    </a:lnTo>
                    <a:lnTo>
                      <a:pt x="763" y="168"/>
                    </a:lnTo>
                    <a:lnTo>
                      <a:pt x="754" y="156"/>
                    </a:lnTo>
                    <a:lnTo>
                      <a:pt x="745" y="141"/>
                    </a:lnTo>
                    <a:lnTo>
                      <a:pt x="742" y="128"/>
                    </a:lnTo>
                    <a:lnTo>
                      <a:pt x="740" y="121"/>
                    </a:lnTo>
                    <a:lnTo>
                      <a:pt x="742" y="116"/>
                    </a:lnTo>
                    <a:lnTo>
                      <a:pt x="742" y="116"/>
                    </a:lnTo>
                    <a:close/>
                  </a:path>
                </a:pathLst>
              </a:custGeom>
              <a:grpFill/>
              <a:ln>
                <a:solidFill>
                  <a:srgbClr val="606D7F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grpSp>
          <p:nvGrpSpPr>
            <p:cNvPr id="28" name="Group 22"/>
            <p:cNvGrpSpPr/>
            <p:nvPr/>
          </p:nvGrpSpPr>
          <p:grpSpPr>
            <a:xfrm>
              <a:off x="4574831" y="2774986"/>
              <a:ext cx="890876" cy="1710125"/>
              <a:chOff x="1615191" y="866274"/>
              <a:chExt cx="883091" cy="1695180"/>
            </a:xfrm>
            <a:solidFill>
              <a:srgbClr val="2E915F"/>
            </a:solidFill>
          </p:grpSpPr>
          <p:cxnSp>
            <p:nvCxnSpPr>
              <p:cNvPr id="29" name="Straight Connector 23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grpFill/>
              <a:ln w="41275">
                <a:solidFill>
                  <a:srgbClr val="606D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4"/>
              <p:cNvSpPr/>
              <p:nvPr/>
            </p:nvSpPr>
            <p:spPr>
              <a:xfrm rot="10800000">
                <a:off x="1615191" y="866274"/>
                <a:ext cx="883091" cy="971254"/>
              </a:xfrm>
              <a:custGeom>
                <a:avLst/>
                <a:gdLst>
                  <a:gd name="connsiteX0" fmla="*/ 829340 w 1658680"/>
                  <a:gd name="connsiteY0" fmla="*/ 1824273 h 1824273"/>
                  <a:gd name="connsiteX1" fmla="*/ 0 w 1658680"/>
                  <a:gd name="connsiteY1" fmla="*/ 994933 h 1824273"/>
                  <a:gd name="connsiteX2" fmla="*/ 506524 w 1658680"/>
                  <a:gd name="connsiteY2" fmla="*/ 230767 h 1824273"/>
                  <a:gd name="connsiteX3" fmla="*/ 614520 w 1658680"/>
                  <a:gd name="connsiteY3" fmla="*/ 197243 h 1824273"/>
                  <a:gd name="connsiteX4" fmla="*/ 829339 w 1658680"/>
                  <a:gd name="connsiteY4" fmla="*/ 0 h 1824273"/>
                  <a:gd name="connsiteX5" fmla="*/ 1044157 w 1658680"/>
                  <a:gd name="connsiteY5" fmla="*/ 197242 h 1824273"/>
                  <a:gd name="connsiteX6" fmla="*/ 1152157 w 1658680"/>
                  <a:gd name="connsiteY6" fmla="*/ 230767 h 1824273"/>
                  <a:gd name="connsiteX7" fmla="*/ 1658680 w 1658680"/>
                  <a:gd name="connsiteY7" fmla="*/ 994933 h 1824273"/>
                  <a:gd name="connsiteX8" fmla="*/ 829340 w 1658680"/>
                  <a:gd name="connsiteY8" fmla="*/ 1824273 h 182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680" h="1824273">
                    <a:moveTo>
                      <a:pt x="829340" y="1824273"/>
                    </a:moveTo>
                    <a:cubicBezTo>
                      <a:pt x="371308" y="1824273"/>
                      <a:pt x="0" y="1452965"/>
                      <a:pt x="0" y="994933"/>
                    </a:cubicBezTo>
                    <a:cubicBezTo>
                      <a:pt x="0" y="651409"/>
                      <a:pt x="208861" y="356667"/>
                      <a:pt x="506524" y="230767"/>
                    </a:cubicBezTo>
                    <a:lnTo>
                      <a:pt x="614520" y="197243"/>
                    </a:lnTo>
                    <a:lnTo>
                      <a:pt x="829339" y="0"/>
                    </a:lnTo>
                    <a:lnTo>
                      <a:pt x="1044157" y="197242"/>
                    </a:lnTo>
                    <a:lnTo>
                      <a:pt x="1152157" y="230767"/>
                    </a:lnTo>
                    <a:cubicBezTo>
                      <a:pt x="1449819" y="356667"/>
                      <a:pt x="1658680" y="651409"/>
                      <a:pt x="1658680" y="994933"/>
                    </a:cubicBezTo>
                    <a:cubicBezTo>
                      <a:pt x="1658680" y="1452965"/>
                      <a:pt x="1287372" y="1824273"/>
                      <a:pt x="829340" y="18242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1" name="Oval 25"/>
              <p:cNvSpPr/>
              <p:nvPr/>
            </p:nvSpPr>
            <p:spPr>
              <a:xfrm>
                <a:off x="1935402" y="2318785"/>
                <a:ext cx="242669" cy="242669"/>
              </a:xfrm>
              <a:prstGeom prst="ellipse">
                <a:avLst/>
              </a:prstGeom>
              <a:grpFill/>
              <a:ln w="50800"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2" name="Oval 26"/>
              <p:cNvSpPr/>
              <p:nvPr/>
            </p:nvSpPr>
            <p:spPr>
              <a:xfrm>
                <a:off x="1998985" y="2382368"/>
                <a:ext cx="115503" cy="115503"/>
              </a:xfrm>
              <a:prstGeom prst="ellipse">
                <a:avLst/>
              </a:prstGeom>
              <a:grpFill/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658088" y="3061711"/>
              <a:ext cx="7610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cs typeface="Arial Narrow" panose="020B0604020202020204" pitchFamily="34" charset="0"/>
                </a:rPr>
                <a:t>350,65</a:t>
              </a:r>
            </a:p>
          </p:txBody>
        </p:sp>
        <p:grpSp>
          <p:nvGrpSpPr>
            <p:cNvPr id="34" name="Group 22"/>
            <p:cNvGrpSpPr/>
            <p:nvPr/>
          </p:nvGrpSpPr>
          <p:grpSpPr>
            <a:xfrm>
              <a:off x="3739414" y="2180098"/>
              <a:ext cx="890876" cy="1710125"/>
              <a:chOff x="1615191" y="866274"/>
              <a:chExt cx="883091" cy="1695180"/>
            </a:xfrm>
            <a:solidFill>
              <a:srgbClr val="2E915F"/>
            </a:solidFill>
          </p:grpSpPr>
          <p:cxnSp>
            <p:nvCxnSpPr>
              <p:cNvPr id="35" name="Straight Connector 23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grpFill/>
              <a:ln w="41275">
                <a:solidFill>
                  <a:srgbClr val="606D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24"/>
              <p:cNvSpPr/>
              <p:nvPr/>
            </p:nvSpPr>
            <p:spPr>
              <a:xfrm rot="10800000">
                <a:off x="1615191" y="866274"/>
                <a:ext cx="883091" cy="971254"/>
              </a:xfrm>
              <a:custGeom>
                <a:avLst/>
                <a:gdLst>
                  <a:gd name="connsiteX0" fmla="*/ 829340 w 1658680"/>
                  <a:gd name="connsiteY0" fmla="*/ 1824273 h 1824273"/>
                  <a:gd name="connsiteX1" fmla="*/ 0 w 1658680"/>
                  <a:gd name="connsiteY1" fmla="*/ 994933 h 1824273"/>
                  <a:gd name="connsiteX2" fmla="*/ 506524 w 1658680"/>
                  <a:gd name="connsiteY2" fmla="*/ 230767 h 1824273"/>
                  <a:gd name="connsiteX3" fmla="*/ 614520 w 1658680"/>
                  <a:gd name="connsiteY3" fmla="*/ 197243 h 1824273"/>
                  <a:gd name="connsiteX4" fmla="*/ 829339 w 1658680"/>
                  <a:gd name="connsiteY4" fmla="*/ 0 h 1824273"/>
                  <a:gd name="connsiteX5" fmla="*/ 1044157 w 1658680"/>
                  <a:gd name="connsiteY5" fmla="*/ 197242 h 1824273"/>
                  <a:gd name="connsiteX6" fmla="*/ 1152157 w 1658680"/>
                  <a:gd name="connsiteY6" fmla="*/ 230767 h 1824273"/>
                  <a:gd name="connsiteX7" fmla="*/ 1658680 w 1658680"/>
                  <a:gd name="connsiteY7" fmla="*/ 994933 h 1824273"/>
                  <a:gd name="connsiteX8" fmla="*/ 829340 w 1658680"/>
                  <a:gd name="connsiteY8" fmla="*/ 1824273 h 182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680" h="1824273">
                    <a:moveTo>
                      <a:pt x="829340" y="1824273"/>
                    </a:moveTo>
                    <a:cubicBezTo>
                      <a:pt x="371308" y="1824273"/>
                      <a:pt x="0" y="1452965"/>
                      <a:pt x="0" y="994933"/>
                    </a:cubicBezTo>
                    <a:cubicBezTo>
                      <a:pt x="0" y="651409"/>
                      <a:pt x="208861" y="356667"/>
                      <a:pt x="506524" y="230767"/>
                    </a:cubicBezTo>
                    <a:lnTo>
                      <a:pt x="614520" y="197243"/>
                    </a:lnTo>
                    <a:lnTo>
                      <a:pt x="829339" y="0"/>
                    </a:lnTo>
                    <a:lnTo>
                      <a:pt x="1044157" y="197242"/>
                    </a:lnTo>
                    <a:lnTo>
                      <a:pt x="1152157" y="230767"/>
                    </a:lnTo>
                    <a:cubicBezTo>
                      <a:pt x="1449819" y="356667"/>
                      <a:pt x="1658680" y="651409"/>
                      <a:pt x="1658680" y="994933"/>
                    </a:cubicBezTo>
                    <a:cubicBezTo>
                      <a:pt x="1658680" y="1452965"/>
                      <a:pt x="1287372" y="1824273"/>
                      <a:pt x="829340" y="18242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7" name="Oval 25"/>
              <p:cNvSpPr/>
              <p:nvPr/>
            </p:nvSpPr>
            <p:spPr>
              <a:xfrm>
                <a:off x="1935402" y="2318785"/>
                <a:ext cx="242669" cy="242669"/>
              </a:xfrm>
              <a:prstGeom prst="ellipse">
                <a:avLst/>
              </a:prstGeom>
              <a:grpFill/>
              <a:ln w="50800"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8" name="Oval 26"/>
              <p:cNvSpPr/>
              <p:nvPr/>
            </p:nvSpPr>
            <p:spPr>
              <a:xfrm>
                <a:off x="1998985" y="2382368"/>
                <a:ext cx="115503" cy="115503"/>
              </a:xfrm>
              <a:prstGeom prst="ellipse">
                <a:avLst/>
              </a:prstGeom>
              <a:grpFill/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776658" y="2471675"/>
              <a:ext cx="8908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cs typeface="Arial Narrow" panose="020B0604020202020204" pitchFamily="34" charset="0"/>
                </a:rPr>
                <a:t>427,03*</a:t>
              </a:r>
            </a:p>
          </p:txBody>
        </p:sp>
        <p:grpSp>
          <p:nvGrpSpPr>
            <p:cNvPr id="40" name="Group 22"/>
            <p:cNvGrpSpPr/>
            <p:nvPr/>
          </p:nvGrpSpPr>
          <p:grpSpPr>
            <a:xfrm>
              <a:off x="935629" y="2220282"/>
              <a:ext cx="890876" cy="1710125"/>
              <a:chOff x="1615191" y="866274"/>
              <a:chExt cx="883091" cy="1695180"/>
            </a:xfrm>
            <a:solidFill>
              <a:srgbClr val="2E915F"/>
            </a:solidFill>
          </p:grpSpPr>
          <p:cxnSp>
            <p:nvCxnSpPr>
              <p:cNvPr id="41" name="Straight Connector 23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grpFill/>
              <a:ln w="41275">
                <a:solidFill>
                  <a:srgbClr val="606D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 24"/>
              <p:cNvSpPr/>
              <p:nvPr/>
            </p:nvSpPr>
            <p:spPr>
              <a:xfrm rot="10800000">
                <a:off x="1615191" y="866274"/>
                <a:ext cx="883091" cy="971255"/>
              </a:xfrm>
              <a:custGeom>
                <a:avLst/>
                <a:gdLst>
                  <a:gd name="connsiteX0" fmla="*/ 829340 w 1658680"/>
                  <a:gd name="connsiteY0" fmla="*/ 1824273 h 1824273"/>
                  <a:gd name="connsiteX1" fmla="*/ 0 w 1658680"/>
                  <a:gd name="connsiteY1" fmla="*/ 994933 h 1824273"/>
                  <a:gd name="connsiteX2" fmla="*/ 506524 w 1658680"/>
                  <a:gd name="connsiteY2" fmla="*/ 230767 h 1824273"/>
                  <a:gd name="connsiteX3" fmla="*/ 614520 w 1658680"/>
                  <a:gd name="connsiteY3" fmla="*/ 197243 h 1824273"/>
                  <a:gd name="connsiteX4" fmla="*/ 829339 w 1658680"/>
                  <a:gd name="connsiteY4" fmla="*/ 0 h 1824273"/>
                  <a:gd name="connsiteX5" fmla="*/ 1044157 w 1658680"/>
                  <a:gd name="connsiteY5" fmla="*/ 197242 h 1824273"/>
                  <a:gd name="connsiteX6" fmla="*/ 1152157 w 1658680"/>
                  <a:gd name="connsiteY6" fmla="*/ 230767 h 1824273"/>
                  <a:gd name="connsiteX7" fmla="*/ 1658680 w 1658680"/>
                  <a:gd name="connsiteY7" fmla="*/ 994933 h 1824273"/>
                  <a:gd name="connsiteX8" fmla="*/ 829340 w 1658680"/>
                  <a:gd name="connsiteY8" fmla="*/ 1824273 h 182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680" h="1824273">
                    <a:moveTo>
                      <a:pt x="829340" y="1824273"/>
                    </a:moveTo>
                    <a:cubicBezTo>
                      <a:pt x="371308" y="1824273"/>
                      <a:pt x="0" y="1452965"/>
                      <a:pt x="0" y="994933"/>
                    </a:cubicBezTo>
                    <a:cubicBezTo>
                      <a:pt x="0" y="651409"/>
                      <a:pt x="208861" y="356667"/>
                      <a:pt x="506524" y="230767"/>
                    </a:cubicBezTo>
                    <a:lnTo>
                      <a:pt x="614520" y="197243"/>
                    </a:lnTo>
                    <a:lnTo>
                      <a:pt x="829339" y="0"/>
                    </a:lnTo>
                    <a:lnTo>
                      <a:pt x="1044157" y="197242"/>
                    </a:lnTo>
                    <a:lnTo>
                      <a:pt x="1152157" y="230767"/>
                    </a:lnTo>
                    <a:cubicBezTo>
                      <a:pt x="1449819" y="356667"/>
                      <a:pt x="1658680" y="651409"/>
                      <a:pt x="1658680" y="994933"/>
                    </a:cubicBezTo>
                    <a:cubicBezTo>
                      <a:pt x="1658680" y="1452965"/>
                      <a:pt x="1287372" y="1824273"/>
                      <a:pt x="829340" y="18242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43" name="Oval 25"/>
              <p:cNvSpPr/>
              <p:nvPr/>
            </p:nvSpPr>
            <p:spPr>
              <a:xfrm>
                <a:off x="1935402" y="2318785"/>
                <a:ext cx="242669" cy="242669"/>
              </a:xfrm>
              <a:prstGeom prst="ellipse">
                <a:avLst/>
              </a:prstGeom>
              <a:grpFill/>
              <a:ln w="50800"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44" name="Oval 26"/>
              <p:cNvSpPr/>
              <p:nvPr/>
            </p:nvSpPr>
            <p:spPr>
              <a:xfrm>
                <a:off x="1998985" y="2382368"/>
                <a:ext cx="115503" cy="115503"/>
              </a:xfrm>
              <a:prstGeom prst="ellipse">
                <a:avLst/>
              </a:prstGeom>
              <a:grpFill/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01177" y="2515625"/>
              <a:ext cx="7610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cs typeface="Arial Narrow" panose="020B0604020202020204" pitchFamily="34" charset="0"/>
                </a:rPr>
                <a:t>460,11</a:t>
              </a:r>
            </a:p>
          </p:txBody>
        </p:sp>
        <p:grpSp>
          <p:nvGrpSpPr>
            <p:cNvPr id="46" name="Group 22"/>
            <p:cNvGrpSpPr/>
            <p:nvPr/>
          </p:nvGrpSpPr>
          <p:grpSpPr>
            <a:xfrm>
              <a:off x="1774905" y="3741366"/>
              <a:ext cx="890876" cy="1710125"/>
              <a:chOff x="1615191" y="866274"/>
              <a:chExt cx="883091" cy="1695180"/>
            </a:xfrm>
            <a:solidFill>
              <a:srgbClr val="2E915F"/>
            </a:solidFill>
          </p:grpSpPr>
          <p:cxnSp>
            <p:nvCxnSpPr>
              <p:cNvPr id="47" name="Straight Connector 23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grpFill/>
              <a:ln w="41275">
                <a:solidFill>
                  <a:srgbClr val="606D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reeform 24"/>
              <p:cNvSpPr/>
              <p:nvPr/>
            </p:nvSpPr>
            <p:spPr>
              <a:xfrm rot="10800000">
                <a:off x="1615191" y="866274"/>
                <a:ext cx="883091" cy="971254"/>
              </a:xfrm>
              <a:custGeom>
                <a:avLst/>
                <a:gdLst>
                  <a:gd name="connsiteX0" fmla="*/ 829340 w 1658680"/>
                  <a:gd name="connsiteY0" fmla="*/ 1824273 h 1824273"/>
                  <a:gd name="connsiteX1" fmla="*/ 0 w 1658680"/>
                  <a:gd name="connsiteY1" fmla="*/ 994933 h 1824273"/>
                  <a:gd name="connsiteX2" fmla="*/ 506524 w 1658680"/>
                  <a:gd name="connsiteY2" fmla="*/ 230767 h 1824273"/>
                  <a:gd name="connsiteX3" fmla="*/ 614520 w 1658680"/>
                  <a:gd name="connsiteY3" fmla="*/ 197243 h 1824273"/>
                  <a:gd name="connsiteX4" fmla="*/ 829339 w 1658680"/>
                  <a:gd name="connsiteY4" fmla="*/ 0 h 1824273"/>
                  <a:gd name="connsiteX5" fmla="*/ 1044157 w 1658680"/>
                  <a:gd name="connsiteY5" fmla="*/ 197242 h 1824273"/>
                  <a:gd name="connsiteX6" fmla="*/ 1152157 w 1658680"/>
                  <a:gd name="connsiteY6" fmla="*/ 230767 h 1824273"/>
                  <a:gd name="connsiteX7" fmla="*/ 1658680 w 1658680"/>
                  <a:gd name="connsiteY7" fmla="*/ 994933 h 1824273"/>
                  <a:gd name="connsiteX8" fmla="*/ 829340 w 1658680"/>
                  <a:gd name="connsiteY8" fmla="*/ 1824273 h 182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680" h="1824273">
                    <a:moveTo>
                      <a:pt x="829340" y="1824273"/>
                    </a:moveTo>
                    <a:cubicBezTo>
                      <a:pt x="371308" y="1824273"/>
                      <a:pt x="0" y="1452965"/>
                      <a:pt x="0" y="994933"/>
                    </a:cubicBezTo>
                    <a:cubicBezTo>
                      <a:pt x="0" y="651409"/>
                      <a:pt x="208861" y="356667"/>
                      <a:pt x="506524" y="230767"/>
                    </a:cubicBezTo>
                    <a:lnTo>
                      <a:pt x="614520" y="197243"/>
                    </a:lnTo>
                    <a:lnTo>
                      <a:pt x="829339" y="0"/>
                    </a:lnTo>
                    <a:lnTo>
                      <a:pt x="1044157" y="197242"/>
                    </a:lnTo>
                    <a:lnTo>
                      <a:pt x="1152157" y="230767"/>
                    </a:lnTo>
                    <a:cubicBezTo>
                      <a:pt x="1449819" y="356667"/>
                      <a:pt x="1658680" y="651409"/>
                      <a:pt x="1658680" y="994933"/>
                    </a:cubicBezTo>
                    <a:cubicBezTo>
                      <a:pt x="1658680" y="1452965"/>
                      <a:pt x="1287372" y="1824273"/>
                      <a:pt x="829340" y="18242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49" name="Oval 25"/>
              <p:cNvSpPr/>
              <p:nvPr/>
            </p:nvSpPr>
            <p:spPr>
              <a:xfrm>
                <a:off x="1935402" y="2318785"/>
                <a:ext cx="242669" cy="242669"/>
              </a:xfrm>
              <a:prstGeom prst="ellipse">
                <a:avLst/>
              </a:prstGeom>
              <a:grpFill/>
              <a:ln w="50800"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50" name="Oval 26"/>
              <p:cNvSpPr/>
              <p:nvPr/>
            </p:nvSpPr>
            <p:spPr>
              <a:xfrm>
                <a:off x="1998985" y="2382368"/>
                <a:ext cx="115503" cy="115503"/>
              </a:xfrm>
              <a:prstGeom prst="ellipse">
                <a:avLst/>
              </a:prstGeom>
              <a:grpFill/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858162" y="4028091"/>
              <a:ext cx="7610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cs typeface="Arial Narrow" panose="020B0604020202020204" pitchFamily="34" charset="0"/>
                </a:rPr>
                <a:t>14,55</a:t>
              </a:r>
            </a:p>
          </p:txBody>
        </p:sp>
        <p:grpSp>
          <p:nvGrpSpPr>
            <p:cNvPr id="52" name="Group 22"/>
            <p:cNvGrpSpPr/>
            <p:nvPr/>
          </p:nvGrpSpPr>
          <p:grpSpPr>
            <a:xfrm>
              <a:off x="3104829" y="3513602"/>
              <a:ext cx="890876" cy="1710125"/>
              <a:chOff x="1615191" y="866274"/>
              <a:chExt cx="883091" cy="1695180"/>
            </a:xfrm>
            <a:solidFill>
              <a:srgbClr val="2E915F"/>
            </a:solidFill>
          </p:grpSpPr>
          <p:cxnSp>
            <p:nvCxnSpPr>
              <p:cNvPr id="53" name="Straight Connector 23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grpFill/>
              <a:ln w="41275">
                <a:solidFill>
                  <a:srgbClr val="606D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24"/>
              <p:cNvSpPr/>
              <p:nvPr/>
            </p:nvSpPr>
            <p:spPr>
              <a:xfrm rot="10800000">
                <a:off x="1615191" y="866274"/>
                <a:ext cx="883091" cy="971254"/>
              </a:xfrm>
              <a:custGeom>
                <a:avLst/>
                <a:gdLst>
                  <a:gd name="connsiteX0" fmla="*/ 829340 w 1658680"/>
                  <a:gd name="connsiteY0" fmla="*/ 1824273 h 1824273"/>
                  <a:gd name="connsiteX1" fmla="*/ 0 w 1658680"/>
                  <a:gd name="connsiteY1" fmla="*/ 994933 h 1824273"/>
                  <a:gd name="connsiteX2" fmla="*/ 506524 w 1658680"/>
                  <a:gd name="connsiteY2" fmla="*/ 230767 h 1824273"/>
                  <a:gd name="connsiteX3" fmla="*/ 614520 w 1658680"/>
                  <a:gd name="connsiteY3" fmla="*/ 197243 h 1824273"/>
                  <a:gd name="connsiteX4" fmla="*/ 829339 w 1658680"/>
                  <a:gd name="connsiteY4" fmla="*/ 0 h 1824273"/>
                  <a:gd name="connsiteX5" fmla="*/ 1044157 w 1658680"/>
                  <a:gd name="connsiteY5" fmla="*/ 197242 h 1824273"/>
                  <a:gd name="connsiteX6" fmla="*/ 1152157 w 1658680"/>
                  <a:gd name="connsiteY6" fmla="*/ 230767 h 1824273"/>
                  <a:gd name="connsiteX7" fmla="*/ 1658680 w 1658680"/>
                  <a:gd name="connsiteY7" fmla="*/ 994933 h 1824273"/>
                  <a:gd name="connsiteX8" fmla="*/ 829340 w 1658680"/>
                  <a:gd name="connsiteY8" fmla="*/ 1824273 h 182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680" h="1824273">
                    <a:moveTo>
                      <a:pt x="829340" y="1824273"/>
                    </a:moveTo>
                    <a:cubicBezTo>
                      <a:pt x="371308" y="1824273"/>
                      <a:pt x="0" y="1452965"/>
                      <a:pt x="0" y="994933"/>
                    </a:cubicBezTo>
                    <a:cubicBezTo>
                      <a:pt x="0" y="651409"/>
                      <a:pt x="208861" y="356667"/>
                      <a:pt x="506524" y="230767"/>
                    </a:cubicBezTo>
                    <a:lnTo>
                      <a:pt x="614520" y="197243"/>
                    </a:lnTo>
                    <a:lnTo>
                      <a:pt x="829339" y="0"/>
                    </a:lnTo>
                    <a:lnTo>
                      <a:pt x="1044157" y="197242"/>
                    </a:lnTo>
                    <a:lnTo>
                      <a:pt x="1152157" y="230767"/>
                    </a:lnTo>
                    <a:cubicBezTo>
                      <a:pt x="1449819" y="356667"/>
                      <a:pt x="1658680" y="651409"/>
                      <a:pt x="1658680" y="994933"/>
                    </a:cubicBezTo>
                    <a:cubicBezTo>
                      <a:pt x="1658680" y="1452965"/>
                      <a:pt x="1287372" y="1824273"/>
                      <a:pt x="829340" y="18242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55" name="Oval 25"/>
              <p:cNvSpPr/>
              <p:nvPr/>
            </p:nvSpPr>
            <p:spPr>
              <a:xfrm>
                <a:off x="1935402" y="2318785"/>
                <a:ext cx="242669" cy="242669"/>
              </a:xfrm>
              <a:prstGeom prst="ellipse">
                <a:avLst/>
              </a:prstGeom>
              <a:grpFill/>
              <a:ln w="50800"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56" name="Oval 26"/>
              <p:cNvSpPr/>
              <p:nvPr/>
            </p:nvSpPr>
            <p:spPr>
              <a:xfrm>
                <a:off x="1998985" y="2382368"/>
                <a:ext cx="115503" cy="115503"/>
              </a:xfrm>
              <a:prstGeom prst="ellipse">
                <a:avLst/>
              </a:prstGeom>
              <a:grpFill/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188086" y="3800327"/>
              <a:ext cx="7610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cs typeface="Arial Narrow" panose="020B0604020202020204" pitchFamily="34" charset="0"/>
                </a:rPr>
                <a:t>6,16</a:t>
              </a:r>
            </a:p>
          </p:txBody>
        </p:sp>
        <p:grpSp>
          <p:nvGrpSpPr>
            <p:cNvPr id="58" name="Group 22"/>
            <p:cNvGrpSpPr/>
            <p:nvPr/>
          </p:nvGrpSpPr>
          <p:grpSpPr>
            <a:xfrm>
              <a:off x="5215065" y="3953337"/>
              <a:ext cx="890876" cy="1710125"/>
              <a:chOff x="1615191" y="866274"/>
              <a:chExt cx="883091" cy="1695180"/>
            </a:xfrm>
            <a:solidFill>
              <a:srgbClr val="2E915F"/>
            </a:solidFill>
          </p:grpSpPr>
          <p:cxnSp>
            <p:nvCxnSpPr>
              <p:cNvPr id="59" name="Straight Connector 23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grpFill/>
              <a:ln w="41275">
                <a:solidFill>
                  <a:srgbClr val="606D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24"/>
              <p:cNvSpPr/>
              <p:nvPr/>
            </p:nvSpPr>
            <p:spPr>
              <a:xfrm rot="10800000">
                <a:off x="1615191" y="866274"/>
                <a:ext cx="883091" cy="971254"/>
              </a:xfrm>
              <a:custGeom>
                <a:avLst/>
                <a:gdLst>
                  <a:gd name="connsiteX0" fmla="*/ 829340 w 1658680"/>
                  <a:gd name="connsiteY0" fmla="*/ 1824273 h 1824273"/>
                  <a:gd name="connsiteX1" fmla="*/ 0 w 1658680"/>
                  <a:gd name="connsiteY1" fmla="*/ 994933 h 1824273"/>
                  <a:gd name="connsiteX2" fmla="*/ 506524 w 1658680"/>
                  <a:gd name="connsiteY2" fmla="*/ 230767 h 1824273"/>
                  <a:gd name="connsiteX3" fmla="*/ 614520 w 1658680"/>
                  <a:gd name="connsiteY3" fmla="*/ 197243 h 1824273"/>
                  <a:gd name="connsiteX4" fmla="*/ 829339 w 1658680"/>
                  <a:gd name="connsiteY4" fmla="*/ 0 h 1824273"/>
                  <a:gd name="connsiteX5" fmla="*/ 1044157 w 1658680"/>
                  <a:gd name="connsiteY5" fmla="*/ 197242 h 1824273"/>
                  <a:gd name="connsiteX6" fmla="*/ 1152157 w 1658680"/>
                  <a:gd name="connsiteY6" fmla="*/ 230767 h 1824273"/>
                  <a:gd name="connsiteX7" fmla="*/ 1658680 w 1658680"/>
                  <a:gd name="connsiteY7" fmla="*/ 994933 h 1824273"/>
                  <a:gd name="connsiteX8" fmla="*/ 829340 w 1658680"/>
                  <a:gd name="connsiteY8" fmla="*/ 1824273 h 182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680" h="1824273">
                    <a:moveTo>
                      <a:pt x="829340" y="1824273"/>
                    </a:moveTo>
                    <a:cubicBezTo>
                      <a:pt x="371308" y="1824273"/>
                      <a:pt x="0" y="1452965"/>
                      <a:pt x="0" y="994933"/>
                    </a:cubicBezTo>
                    <a:cubicBezTo>
                      <a:pt x="0" y="651409"/>
                      <a:pt x="208861" y="356667"/>
                      <a:pt x="506524" y="230767"/>
                    </a:cubicBezTo>
                    <a:lnTo>
                      <a:pt x="614520" y="197243"/>
                    </a:lnTo>
                    <a:lnTo>
                      <a:pt x="829339" y="0"/>
                    </a:lnTo>
                    <a:lnTo>
                      <a:pt x="1044157" y="197242"/>
                    </a:lnTo>
                    <a:lnTo>
                      <a:pt x="1152157" y="230767"/>
                    </a:lnTo>
                    <a:cubicBezTo>
                      <a:pt x="1449819" y="356667"/>
                      <a:pt x="1658680" y="651409"/>
                      <a:pt x="1658680" y="994933"/>
                    </a:cubicBezTo>
                    <a:cubicBezTo>
                      <a:pt x="1658680" y="1452965"/>
                      <a:pt x="1287372" y="1824273"/>
                      <a:pt x="829340" y="18242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61" name="Oval 25"/>
              <p:cNvSpPr/>
              <p:nvPr/>
            </p:nvSpPr>
            <p:spPr>
              <a:xfrm>
                <a:off x="1935402" y="2318785"/>
                <a:ext cx="242669" cy="242669"/>
              </a:xfrm>
              <a:prstGeom prst="ellipse">
                <a:avLst/>
              </a:prstGeom>
              <a:grpFill/>
              <a:ln w="50800"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62" name="Oval 26"/>
              <p:cNvSpPr/>
              <p:nvPr/>
            </p:nvSpPr>
            <p:spPr>
              <a:xfrm>
                <a:off x="1998985" y="2382368"/>
                <a:ext cx="115503" cy="115503"/>
              </a:xfrm>
              <a:prstGeom prst="ellipse">
                <a:avLst/>
              </a:prstGeom>
              <a:grpFill/>
              <a:ln>
                <a:solidFill>
                  <a:srgbClr val="606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298322" y="4240062"/>
              <a:ext cx="7610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cs typeface="Arial Narrow" panose="020B0604020202020204" pitchFamily="34" charset="0"/>
                </a:rPr>
                <a:t>28,51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9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539" y="349336"/>
            <a:ext cx="10020300" cy="758825"/>
          </a:xfrm>
        </p:spPr>
        <p:txBody>
          <a:bodyPr/>
          <a:lstStyle/>
          <a:p>
            <a:r>
              <a:rPr lang="ru-RU" dirty="0"/>
              <a:t>Мировой рынок лизинга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392820" y="-459742"/>
            <a:ext cx="7124662" cy="105671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2400"/>
              </a:lnSpc>
              <a:spcBef>
                <a:spcPts val="600"/>
              </a:spcBef>
            </a:pP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59396117"/>
              </p:ext>
            </p:extLst>
          </p:nvPr>
        </p:nvGraphicFramePr>
        <p:xfrm>
          <a:off x="558695" y="2053074"/>
          <a:ext cx="10779510" cy="415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 rot="2647320">
            <a:off x="909560" y="2024666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0895" y="1746099"/>
            <a:ext cx="4733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Arial Narrow" panose="020B0604020202020204" pitchFamily="34" charset="0"/>
              </a:rPr>
              <a:t>Совокупный объем рынка лизинга в 2018 г, млрд </a:t>
            </a:r>
            <a:r>
              <a:rPr lang="en-US" sz="1400" dirty="0">
                <a:cs typeface="Arial Narrow" panose="020B0604020202020204" pitchFamily="34" charset="0"/>
              </a:rPr>
              <a:t>USD</a:t>
            </a:r>
            <a:endParaRPr lang="ru-RU" sz="1400" dirty="0">
              <a:cs typeface="Arial Narrow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042" y="2107173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+4,4%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 rot="2647320">
            <a:off x="1810621" y="2933463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27103" y="301597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+1,3%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2647320">
            <a:off x="2674399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90881" y="41244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+5,3%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 rot="2647320">
            <a:off x="3538000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54482" y="41244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+3,4%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2647320">
            <a:off x="4388352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04834" y="41244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+6,8%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2647320">
            <a:off x="5302507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18989" y="41244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+9,8%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2647320">
            <a:off x="6165685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082167" y="41244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+5,5%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2647320">
            <a:off x="7022996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939478" y="41244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+0,3%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2647320">
            <a:off x="7880307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796789" y="41244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+0,3%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 rot="2647320">
            <a:off x="8785751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702233" y="4124407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+21,8%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rot="2647320">
            <a:off x="9691193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607675" y="4124407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-19,6%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 rot="2647320">
            <a:off x="10462600" y="4041900"/>
            <a:ext cx="467415" cy="4674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379082" y="4124407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E915F"/>
                </a:solidFill>
              </a:rPr>
              <a:t>+20,7%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rot="2647320" flipH="1">
            <a:off x="7336052" y="2231236"/>
            <a:ext cx="252076" cy="25207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40314" y="2185656"/>
            <a:ext cx="1675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Arial Narrow" panose="020B0604020202020204" pitchFamily="34" charset="0"/>
              </a:rPr>
              <a:t>Прирост 2018</a:t>
            </a:r>
            <a:r>
              <a:rPr lang="en-US" sz="1400" dirty="0">
                <a:cs typeface="Arial Narrow" panose="020B0604020202020204" pitchFamily="34" charset="0"/>
              </a:rPr>
              <a:t>/</a:t>
            </a:r>
            <a:r>
              <a:rPr lang="ru-RU" sz="1400" dirty="0">
                <a:cs typeface="Arial Narrow" panose="020B0604020202020204" pitchFamily="34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212209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Мировой аграрный лизинг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D22A48-3FB1-6F41-8272-5CDAB16AC6EA}"/>
              </a:ext>
            </a:extLst>
          </p:cNvPr>
          <p:cNvSpPr/>
          <p:nvPr/>
        </p:nvSpPr>
        <p:spPr>
          <a:xfrm>
            <a:off x="8925110" y="2143455"/>
            <a:ext cx="2475074" cy="275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276273"/>
              </a:buClr>
            </a:pPr>
            <a:r>
              <a:rPr lang="ru-RU" dirty="0">
                <a:ea typeface="Arial Unicode MS"/>
                <a:cs typeface="Arial" pitchFamily="34" charset="0"/>
              </a:rPr>
              <a:t>В России </a:t>
            </a:r>
            <a:br>
              <a:rPr lang="ru-RU" dirty="0">
                <a:ea typeface="Arial Unicode MS"/>
                <a:cs typeface="Arial" pitchFamily="34" charset="0"/>
              </a:rPr>
            </a:br>
            <a:r>
              <a:rPr lang="ru-RU" dirty="0">
                <a:ea typeface="Arial Unicode MS"/>
                <a:cs typeface="Arial" pitchFamily="34" charset="0"/>
              </a:rPr>
              <a:t>(АО ″</a:t>
            </a:r>
            <a:r>
              <a:rPr lang="ru-RU" dirty="0" err="1">
                <a:ea typeface="Arial Unicode MS"/>
                <a:cs typeface="Arial" pitchFamily="34" charset="0"/>
              </a:rPr>
              <a:t>Росагролизинг</a:t>
            </a:r>
            <a:r>
              <a:rPr lang="ru-RU" dirty="0">
                <a:ea typeface="Arial Unicode MS"/>
                <a:cs typeface="Arial" pitchFamily="34" charset="0"/>
              </a:rPr>
              <a:t>″) предлагаются наиболее льготные и уникальные условия: </a:t>
            </a:r>
          </a:p>
          <a:p>
            <a:pPr>
              <a:lnSpc>
                <a:spcPct val="80000"/>
              </a:lnSpc>
              <a:buClr>
                <a:srgbClr val="276273"/>
              </a:buClr>
            </a:pPr>
            <a:r>
              <a:rPr lang="ru-RU" dirty="0">
                <a:ea typeface="Arial Unicode MS"/>
                <a:cs typeface="Arial" pitchFamily="34" charset="0"/>
              </a:rPr>
              <a:t/>
            </a:r>
            <a:br>
              <a:rPr lang="ru-RU" dirty="0">
                <a:ea typeface="Arial Unicode MS"/>
                <a:cs typeface="Arial" pitchFamily="34" charset="0"/>
              </a:rPr>
            </a:br>
            <a:r>
              <a:rPr lang="ru-RU" b="1" dirty="0">
                <a:ea typeface="Arial Unicode MS"/>
                <a:cs typeface="Arial" pitchFamily="34" charset="0"/>
              </a:rPr>
              <a:t>нулевой аванс, срок лизинга свыше </a:t>
            </a:r>
            <a:br>
              <a:rPr lang="ru-RU" b="1" dirty="0">
                <a:ea typeface="Arial Unicode MS"/>
                <a:cs typeface="Arial" pitchFamily="34" charset="0"/>
              </a:rPr>
            </a:br>
            <a:r>
              <a:rPr lang="ru-RU" b="1" dirty="0">
                <a:ea typeface="Arial Unicode MS"/>
                <a:cs typeface="Arial" pitchFamily="34" charset="0"/>
              </a:rPr>
              <a:t>60 мес., ставка ниже средних по рынку стран</a:t>
            </a:r>
            <a:r>
              <a:rPr lang="ru-RU" dirty="0">
                <a:ea typeface="Arial Unicode MS"/>
                <a:cs typeface="Arial" pitchFamily="34" charset="0"/>
              </a:rPr>
              <a:t>, </a:t>
            </a:r>
            <a:r>
              <a:rPr lang="ru-RU" b="1" dirty="0">
                <a:ea typeface="Arial Unicode MS"/>
                <a:cs typeface="Arial" pitchFamily="34" charset="0"/>
              </a:rPr>
              <a:t>которые не имеют аналогов</a:t>
            </a:r>
            <a:endParaRPr lang="en-US" b="1" dirty="0">
              <a:ea typeface="Arial Unicode MS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66408"/>
              </p:ext>
            </p:extLst>
          </p:nvPr>
        </p:nvGraphicFramePr>
        <p:xfrm>
          <a:off x="838200" y="1577871"/>
          <a:ext cx="7959105" cy="4316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Страна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Доля лизинга </a:t>
                      </a:r>
                      <a:b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 общих закупках СХТ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Условия договора лизинга СХТ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Аванс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Срок лизинга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Ставка вознаграждения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177800" algn="l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США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12-84 мес.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 2,9%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indent="177800" algn="l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Великобритания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13-17%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 60 мес.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3%-20%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indent="177800" algn="l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Германия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20%-30%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 60 мес.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indent="177800" algn="l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Франция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15%-30%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24-60 мес.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2%-15%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indent="177800" algn="l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Нидерланды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 60 мес.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8%-20%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indent="177800" algn="l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Россия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 о%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 84 мес.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 3%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0396" y="5328755"/>
            <a:ext cx="8183301" cy="692391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905271" y="4900492"/>
            <a:ext cx="1886675" cy="775503"/>
          </a:xfrm>
          <a:custGeom>
            <a:avLst/>
            <a:gdLst>
              <a:gd name="connsiteX0" fmla="*/ 0 w 1817225"/>
              <a:gd name="connsiteY0" fmla="*/ 775503 h 775503"/>
              <a:gd name="connsiteX1" fmla="*/ 1817225 w 1817225"/>
              <a:gd name="connsiteY1" fmla="*/ 775503 h 775503"/>
              <a:gd name="connsiteX2" fmla="*/ 1817225 w 1817225"/>
              <a:gd name="connsiteY2" fmla="*/ 0 h 7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225" h="775503">
                <a:moveTo>
                  <a:pt x="0" y="775503"/>
                </a:moveTo>
                <a:lnTo>
                  <a:pt x="1817225" y="775503"/>
                </a:lnTo>
                <a:lnTo>
                  <a:pt x="1817225" y="0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 лизинга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938682" y="6345204"/>
            <a:ext cx="2743200" cy="365125"/>
          </a:xfrm>
        </p:spPr>
        <p:txBody>
          <a:bodyPr/>
          <a:lstStyle/>
          <a:p>
            <a:fld id="{53AA2489-8771-4ECC-A7A9-19993BD059B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0474285">
            <a:off x="-19683" y="3601439"/>
            <a:ext cx="13379679" cy="7487316"/>
          </a:xfrm>
          <a:prstGeom prst="roundRect">
            <a:avLst>
              <a:gd name="adj" fmla="val 9871"/>
            </a:avLst>
          </a:prstGeom>
          <a:noFill/>
          <a:ln w="22225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2647320">
            <a:off x="1186471" y="4911394"/>
            <a:ext cx="502061" cy="502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2647320">
            <a:off x="3947489" y="3935944"/>
            <a:ext cx="502061" cy="502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2647320">
            <a:off x="6483958" y="3065929"/>
            <a:ext cx="502061" cy="502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1090" y="4314264"/>
            <a:ext cx="172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E915F"/>
                </a:solidFill>
              </a:rPr>
              <a:t>1994–1996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3307" y="3329581"/>
            <a:ext cx="172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E915F"/>
                </a:solidFill>
              </a:rPr>
              <a:t>1996–1998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1090" y="5611672"/>
            <a:ext cx="25035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ea typeface="Calibri" panose="020F0502020204030204" pitchFamily="34" charset="0"/>
              </a:rPr>
              <a:t>Проведения лизинговых сделок при участии </a:t>
            </a:r>
            <a:br>
              <a:rPr lang="ru-RU" sz="1600" dirty="0">
                <a:ea typeface="Calibri" panose="020F0502020204030204" pitchFamily="34" charset="0"/>
              </a:rPr>
            </a:br>
            <a:r>
              <a:rPr lang="ru-RU" sz="1600" dirty="0">
                <a:ea typeface="Calibri" panose="020F0502020204030204" pitchFamily="34" charset="0"/>
              </a:rPr>
              <a:t>двух сторон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43307" y="4662995"/>
            <a:ext cx="222706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ea typeface="Calibri" panose="020F0502020204030204" pitchFamily="34" charset="0"/>
              </a:rPr>
              <a:t>Схема классического раздельного финансового лизинга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69778" y="2437272"/>
            <a:ext cx="172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E915F"/>
                </a:solidFill>
              </a:rPr>
              <a:t>1998–1999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69778" y="3832005"/>
            <a:ext cx="300111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ea typeface="Calibri" panose="020F0502020204030204" pitchFamily="34" charset="0"/>
              </a:rPr>
              <a:t>Преимущественно опять используются схемы финансового лизинга с совмещением обязательств лизингодателя и лизингополучателя, а также с совмещением обязательств кредитора и лизингополучателя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122320" y="1481759"/>
            <a:ext cx="172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E915F"/>
                </a:solidFill>
              </a:rPr>
              <a:t>с 2000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22320" y="2859796"/>
            <a:ext cx="216514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ea typeface="Calibri" panose="020F0502020204030204" pitchFamily="34" charset="0"/>
              </a:rPr>
              <a:t>Начинается новейшая история российского лизинга как одного из наиболее прогрессивных методов обновления основных фондов предприятий.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2647320">
            <a:off x="9226259" y="2089220"/>
            <a:ext cx="502061" cy="502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6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 лизинга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7448520"/>
              </p:ext>
            </p:extLst>
          </p:nvPr>
        </p:nvGraphicFramePr>
        <p:xfrm>
          <a:off x="697173" y="2573680"/>
          <a:ext cx="5832601" cy="327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 rot="2647320">
            <a:off x="940405" y="1650759"/>
            <a:ext cx="829408" cy="8234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70665" y="1783243"/>
            <a:ext cx="7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х2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9463" y="1837847"/>
            <a:ext cx="3062305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Рост лизингового портфеля </a:t>
            </a:r>
            <a:br>
              <a:rPr lang="ru-RU" sz="1600" dirty="0"/>
            </a:br>
            <a:r>
              <a:rPr lang="ru-RU" sz="1600" dirty="0"/>
              <a:t>за период 2011–2018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535" y="3039458"/>
            <a:ext cx="2502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млрд руб.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7095047" y="2137873"/>
            <a:ext cx="5639800" cy="3711603"/>
            <a:chOff x="6957888" y="1845184"/>
            <a:chExt cx="6247183" cy="411132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7744187" y="1845184"/>
              <a:ext cx="4771035" cy="584775"/>
              <a:chOff x="7872203" y="1881760"/>
              <a:chExt cx="4771035" cy="58477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872203" y="1881760"/>
                <a:ext cx="13673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cs typeface="Arial Narrow" panose="020B0604020202020204" pitchFamily="34" charset="0"/>
                  </a:rPr>
                  <a:t>566</a:t>
                </a:r>
                <a:endParaRPr lang="ru-RU" sz="1400" b="1" dirty="0">
                  <a:cs typeface="Arial Narrow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776803" y="2060242"/>
                <a:ext cx="3866435" cy="37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cs typeface="Times New Roman" panose="02020603050405020304" pitchFamily="18" charset="0"/>
                  </a:rPr>
                  <a:t>лизинговых компаний</a:t>
                </a: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7744187" y="2726822"/>
              <a:ext cx="5437643" cy="584775"/>
              <a:chOff x="7872203" y="2809516"/>
              <a:chExt cx="5437643" cy="5847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872203" y="2809516"/>
                <a:ext cx="181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cs typeface="Arial Narrow" panose="020B0604020202020204" pitchFamily="34" charset="0"/>
                  </a:rPr>
                  <a:t>137 319</a:t>
                </a:r>
                <a:endParaRPr lang="ru-RU" sz="1400" b="1" dirty="0">
                  <a:cs typeface="Arial Narrow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443411" y="2955737"/>
                <a:ext cx="3866435" cy="37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cs typeface="Times New Roman" panose="02020603050405020304" pitchFamily="18" charset="0"/>
                  </a:rPr>
                  <a:t>лизингополучателей</a:t>
                </a: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7744187" y="3608460"/>
              <a:ext cx="5460883" cy="584775"/>
              <a:chOff x="7872203" y="3670392"/>
              <a:chExt cx="5460883" cy="58477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872203" y="3670392"/>
                <a:ext cx="181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cs typeface="Arial Narrow" panose="020B0604020202020204" pitchFamily="34" charset="0"/>
                  </a:rPr>
                  <a:t>296 868</a:t>
                </a:r>
                <a:endParaRPr lang="ru-RU" sz="1400" b="1" dirty="0">
                  <a:cs typeface="Arial Narrow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466651" y="3816613"/>
                <a:ext cx="3866435" cy="37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cs typeface="Times New Roman" panose="02020603050405020304" pitchFamily="18" charset="0"/>
                  </a:rPr>
                  <a:t>договоров лизинга</a:t>
                </a: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7744187" y="4490098"/>
              <a:ext cx="5460884" cy="584775"/>
              <a:chOff x="7872203" y="4552037"/>
              <a:chExt cx="5460884" cy="58477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872203" y="4552037"/>
                <a:ext cx="181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cs typeface="Arial Narrow" panose="020B0604020202020204" pitchFamily="34" charset="0"/>
                  </a:rPr>
                  <a:t>391 557</a:t>
                </a:r>
                <a:endParaRPr lang="ru-RU" sz="1400" b="1" dirty="0">
                  <a:cs typeface="Arial Narrow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66652" y="4698258"/>
                <a:ext cx="3866435" cy="37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cs typeface="Times New Roman" panose="02020603050405020304" pitchFamily="18" charset="0"/>
                  </a:rPr>
                  <a:t>предметов лизинга</a:t>
                </a: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7744187" y="5371736"/>
              <a:ext cx="4352351" cy="584775"/>
              <a:chOff x="7872203" y="5326016"/>
              <a:chExt cx="4352351" cy="58477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872203" y="5326016"/>
                <a:ext cx="181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cs typeface="Arial Narrow" panose="020B0604020202020204" pitchFamily="34" charset="0"/>
                  </a:rPr>
                  <a:t>51%</a:t>
                </a:r>
                <a:endParaRPr lang="ru-RU" sz="1400" b="1" dirty="0">
                  <a:cs typeface="Arial Narrow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736288" y="5557386"/>
                <a:ext cx="3488266" cy="32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600" dirty="0">
                    <a:cs typeface="Times New Roman" panose="02020603050405020304" pitchFamily="18" charset="0"/>
                  </a:rPr>
                  <a:t>приходится на автотранспорт</a:t>
                </a:r>
              </a:p>
            </p:txBody>
          </p:sp>
        </p:grpSp>
        <p:sp>
          <p:nvSpPr>
            <p:cNvPr id="25" name="Freeform 66"/>
            <p:cNvSpPr>
              <a:spLocks noEditPoints="1"/>
            </p:cNvSpPr>
            <p:nvPr/>
          </p:nvSpPr>
          <p:spPr bwMode="auto">
            <a:xfrm>
              <a:off x="6957888" y="2772483"/>
              <a:ext cx="585258" cy="544514"/>
            </a:xfrm>
            <a:custGeom>
              <a:avLst/>
              <a:gdLst>
                <a:gd name="T0" fmla="*/ 153473976 w 73"/>
                <a:gd name="T1" fmla="*/ 459316725 h 68"/>
                <a:gd name="T2" fmla="*/ 94447638 w 73"/>
                <a:gd name="T3" fmla="*/ 459316725 h 68"/>
                <a:gd name="T4" fmla="*/ 0 w 73"/>
                <a:gd name="T5" fmla="*/ 388652349 h 68"/>
                <a:gd name="T6" fmla="*/ 59029774 w 73"/>
                <a:gd name="T7" fmla="*/ 223767663 h 68"/>
                <a:gd name="T8" fmla="*/ 177085886 w 73"/>
                <a:gd name="T9" fmla="*/ 259101566 h 68"/>
                <a:gd name="T10" fmla="*/ 236115660 w 73"/>
                <a:gd name="T11" fmla="*/ 247323598 h 68"/>
                <a:gd name="T12" fmla="*/ 236115660 w 73"/>
                <a:gd name="T13" fmla="*/ 282654070 h 68"/>
                <a:gd name="T14" fmla="*/ 271533524 w 73"/>
                <a:gd name="T15" fmla="*/ 400430317 h 68"/>
                <a:gd name="T16" fmla="*/ 153473976 w 73"/>
                <a:gd name="T17" fmla="*/ 459316725 h 68"/>
                <a:gd name="T18" fmla="*/ 177085886 w 73"/>
                <a:gd name="T19" fmla="*/ 223767663 h 68"/>
                <a:gd name="T20" fmla="*/ 59029774 w 73"/>
                <a:gd name="T21" fmla="*/ 105994847 h 68"/>
                <a:gd name="T22" fmla="*/ 177085886 w 73"/>
                <a:gd name="T23" fmla="*/ 0 h 68"/>
                <a:gd name="T24" fmla="*/ 295145434 w 73"/>
                <a:gd name="T25" fmla="*/ 105994847 h 68"/>
                <a:gd name="T26" fmla="*/ 177085886 w 73"/>
                <a:gd name="T27" fmla="*/ 223767663 h 68"/>
                <a:gd name="T28" fmla="*/ 625708732 w 73"/>
                <a:gd name="T29" fmla="*/ 800857202 h 68"/>
                <a:gd name="T30" fmla="*/ 236115660 w 73"/>
                <a:gd name="T31" fmla="*/ 800857202 h 68"/>
                <a:gd name="T32" fmla="*/ 118059548 w 73"/>
                <a:gd name="T33" fmla="*/ 683084387 h 68"/>
                <a:gd name="T34" fmla="*/ 271533524 w 73"/>
                <a:gd name="T35" fmla="*/ 423982821 h 68"/>
                <a:gd name="T36" fmla="*/ 436813455 w 73"/>
                <a:gd name="T37" fmla="*/ 482869229 h 68"/>
                <a:gd name="T38" fmla="*/ 590290868 w 73"/>
                <a:gd name="T39" fmla="*/ 423982821 h 68"/>
                <a:gd name="T40" fmla="*/ 755570799 w 73"/>
                <a:gd name="T41" fmla="*/ 683084387 h 68"/>
                <a:gd name="T42" fmla="*/ 625708732 w 73"/>
                <a:gd name="T43" fmla="*/ 800857202 h 68"/>
                <a:gd name="T44" fmla="*/ 436813455 w 73"/>
                <a:gd name="T45" fmla="*/ 459316725 h 68"/>
                <a:gd name="T46" fmla="*/ 259727570 w 73"/>
                <a:gd name="T47" fmla="*/ 282654070 h 68"/>
                <a:gd name="T48" fmla="*/ 436813455 w 73"/>
                <a:gd name="T49" fmla="*/ 105994847 h 68"/>
                <a:gd name="T50" fmla="*/ 602096823 w 73"/>
                <a:gd name="T51" fmla="*/ 282654070 h 68"/>
                <a:gd name="T52" fmla="*/ 436813455 w 73"/>
                <a:gd name="T53" fmla="*/ 459316725 h 68"/>
                <a:gd name="T54" fmla="*/ 696544461 w 73"/>
                <a:gd name="T55" fmla="*/ 223767663 h 68"/>
                <a:gd name="T56" fmla="*/ 578484913 w 73"/>
                <a:gd name="T57" fmla="*/ 105994847 h 68"/>
                <a:gd name="T58" fmla="*/ 696544461 w 73"/>
                <a:gd name="T59" fmla="*/ 0 h 68"/>
                <a:gd name="T60" fmla="*/ 802794618 w 73"/>
                <a:gd name="T61" fmla="*/ 105994847 h 68"/>
                <a:gd name="T62" fmla="*/ 696544461 w 73"/>
                <a:gd name="T63" fmla="*/ 223767663 h 68"/>
                <a:gd name="T64" fmla="*/ 779182709 w 73"/>
                <a:gd name="T65" fmla="*/ 459316725 h 68"/>
                <a:gd name="T66" fmla="*/ 720152935 w 73"/>
                <a:gd name="T67" fmla="*/ 459316725 h 68"/>
                <a:gd name="T68" fmla="*/ 602096823 w 73"/>
                <a:gd name="T69" fmla="*/ 400430317 h 68"/>
                <a:gd name="T70" fmla="*/ 637514687 w 73"/>
                <a:gd name="T71" fmla="*/ 282654070 h 68"/>
                <a:gd name="T72" fmla="*/ 637514687 w 73"/>
                <a:gd name="T73" fmla="*/ 247323598 h 68"/>
                <a:gd name="T74" fmla="*/ 696544461 w 73"/>
                <a:gd name="T75" fmla="*/ 259101566 h 68"/>
                <a:gd name="T76" fmla="*/ 814600573 w 73"/>
                <a:gd name="T77" fmla="*/ 223767663 h 68"/>
                <a:gd name="T78" fmla="*/ 861824392 w 73"/>
                <a:gd name="T79" fmla="*/ 388652349 h 68"/>
                <a:gd name="T80" fmla="*/ 779182709 w 73"/>
                <a:gd name="T81" fmla="*/ 459316725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193"/>
            <p:cNvSpPr>
              <a:spLocks noEditPoints="1"/>
            </p:cNvSpPr>
            <p:nvPr/>
          </p:nvSpPr>
          <p:spPr bwMode="auto">
            <a:xfrm>
              <a:off x="7030999" y="3689830"/>
              <a:ext cx="439036" cy="504204"/>
            </a:xfrm>
            <a:custGeom>
              <a:avLst/>
              <a:gdLst>
                <a:gd name="T0" fmla="*/ 699834576 w 59"/>
                <a:gd name="T1" fmla="*/ 235544621 h 68"/>
                <a:gd name="T2" fmla="*/ 699834576 w 59"/>
                <a:gd name="T3" fmla="*/ 753742101 h 68"/>
                <a:gd name="T4" fmla="*/ 652389098 w 59"/>
                <a:gd name="T5" fmla="*/ 800850339 h 68"/>
                <a:gd name="T6" fmla="*/ 47445478 w 59"/>
                <a:gd name="T7" fmla="*/ 800850339 h 68"/>
                <a:gd name="T8" fmla="*/ 0 w 59"/>
                <a:gd name="T9" fmla="*/ 753742101 h 68"/>
                <a:gd name="T10" fmla="*/ 0 w 59"/>
                <a:gd name="T11" fmla="*/ 35330320 h 68"/>
                <a:gd name="T12" fmla="*/ 47445478 w 59"/>
                <a:gd name="T13" fmla="*/ 0 h 68"/>
                <a:gd name="T14" fmla="*/ 450742373 w 59"/>
                <a:gd name="T15" fmla="*/ 0 h 68"/>
                <a:gd name="T16" fmla="*/ 521910590 w 59"/>
                <a:gd name="T17" fmla="*/ 23555835 h 68"/>
                <a:gd name="T18" fmla="*/ 664250468 w 59"/>
                <a:gd name="T19" fmla="*/ 164880548 h 68"/>
                <a:gd name="T20" fmla="*/ 699834576 w 59"/>
                <a:gd name="T21" fmla="*/ 235544621 h 68"/>
                <a:gd name="T22" fmla="*/ 640527729 w 59"/>
                <a:gd name="T23" fmla="*/ 282652859 h 68"/>
                <a:gd name="T24" fmla="*/ 450742373 w 59"/>
                <a:gd name="T25" fmla="*/ 282652859 h 68"/>
                <a:gd name="T26" fmla="*/ 403293451 w 59"/>
                <a:gd name="T27" fmla="*/ 235544621 h 68"/>
                <a:gd name="T28" fmla="*/ 403293451 w 59"/>
                <a:gd name="T29" fmla="*/ 58886155 h 68"/>
                <a:gd name="T30" fmla="*/ 59306847 w 59"/>
                <a:gd name="T31" fmla="*/ 58886155 h 68"/>
                <a:gd name="T32" fmla="*/ 59306847 w 59"/>
                <a:gd name="T33" fmla="*/ 741964184 h 68"/>
                <a:gd name="T34" fmla="*/ 640527729 w 59"/>
                <a:gd name="T35" fmla="*/ 741964184 h 68"/>
                <a:gd name="T36" fmla="*/ 640527729 w 59"/>
                <a:gd name="T37" fmla="*/ 282652859 h 68"/>
                <a:gd name="T38" fmla="*/ 189785356 w 59"/>
                <a:gd name="T39" fmla="*/ 341539014 h 68"/>
                <a:gd name="T40" fmla="*/ 510049220 w 59"/>
                <a:gd name="T41" fmla="*/ 341539014 h 68"/>
                <a:gd name="T42" fmla="*/ 521910590 w 59"/>
                <a:gd name="T43" fmla="*/ 353316932 h 68"/>
                <a:gd name="T44" fmla="*/ 521910590 w 59"/>
                <a:gd name="T45" fmla="*/ 376869335 h 68"/>
                <a:gd name="T46" fmla="*/ 510049220 w 59"/>
                <a:gd name="T47" fmla="*/ 400425169 h 68"/>
                <a:gd name="T48" fmla="*/ 189785356 w 59"/>
                <a:gd name="T49" fmla="*/ 400425169 h 68"/>
                <a:gd name="T50" fmla="*/ 177923986 w 59"/>
                <a:gd name="T51" fmla="*/ 376869335 h 68"/>
                <a:gd name="T52" fmla="*/ 177923986 w 59"/>
                <a:gd name="T53" fmla="*/ 353316932 h 68"/>
                <a:gd name="T54" fmla="*/ 189785356 w 59"/>
                <a:gd name="T55" fmla="*/ 341539014 h 68"/>
                <a:gd name="T56" fmla="*/ 521910590 w 59"/>
                <a:gd name="T57" fmla="*/ 471089242 h 68"/>
                <a:gd name="T58" fmla="*/ 521910590 w 59"/>
                <a:gd name="T59" fmla="*/ 494641645 h 68"/>
                <a:gd name="T60" fmla="*/ 510049220 w 59"/>
                <a:gd name="T61" fmla="*/ 506419563 h 68"/>
                <a:gd name="T62" fmla="*/ 189785356 w 59"/>
                <a:gd name="T63" fmla="*/ 506419563 h 68"/>
                <a:gd name="T64" fmla="*/ 177923986 w 59"/>
                <a:gd name="T65" fmla="*/ 494641645 h 68"/>
                <a:gd name="T66" fmla="*/ 177923986 w 59"/>
                <a:gd name="T67" fmla="*/ 471089242 h 68"/>
                <a:gd name="T68" fmla="*/ 189785356 w 59"/>
                <a:gd name="T69" fmla="*/ 459311325 h 68"/>
                <a:gd name="T70" fmla="*/ 510049220 w 59"/>
                <a:gd name="T71" fmla="*/ 459311325 h 68"/>
                <a:gd name="T72" fmla="*/ 521910590 w 59"/>
                <a:gd name="T73" fmla="*/ 471089242 h 68"/>
                <a:gd name="T74" fmla="*/ 521910590 w 59"/>
                <a:gd name="T75" fmla="*/ 577083635 h 68"/>
                <a:gd name="T76" fmla="*/ 521910590 w 59"/>
                <a:gd name="T77" fmla="*/ 612413956 h 68"/>
                <a:gd name="T78" fmla="*/ 510049220 w 59"/>
                <a:gd name="T79" fmla="*/ 624191873 h 68"/>
                <a:gd name="T80" fmla="*/ 189785356 w 59"/>
                <a:gd name="T81" fmla="*/ 624191873 h 68"/>
                <a:gd name="T82" fmla="*/ 177923986 w 59"/>
                <a:gd name="T83" fmla="*/ 612413956 h 68"/>
                <a:gd name="T84" fmla="*/ 177923986 w 59"/>
                <a:gd name="T85" fmla="*/ 577083635 h 68"/>
                <a:gd name="T86" fmla="*/ 189785356 w 59"/>
                <a:gd name="T87" fmla="*/ 565305718 h 68"/>
                <a:gd name="T88" fmla="*/ 510049220 w 59"/>
                <a:gd name="T89" fmla="*/ 565305718 h 68"/>
                <a:gd name="T90" fmla="*/ 521910590 w 59"/>
                <a:gd name="T91" fmla="*/ 577083635 h 68"/>
                <a:gd name="T92" fmla="*/ 462603742 w 59"/>
                <a:gd name="T93" fmla="*/ 223766704 h 68"/>
                <a:gd name="T94" fmla="*/ 640527729 w 59"/>
                <a:gd name="T95" fmla="*/ 223766704 h 68"/>
                <a:gd name="T96" fmla="*/ 628666359 w 59"/>
                <a:gd name="T97" fmla="*/ 211988786 h 68"/>
                <a:gd name="T98" fmla="*/ 486326481 w 59"/>
                <a:gd name="T99" fmla="*/ 70664073 h 68"/>
                <a:gd name="T100" fmla="*/ 462603742 w 59"/>
                <a:gd name="T101" fmla="*/ 58886155 h 68"/>
                <a:gd name="T102" fmla="*/ 462603742 w 59"/>
                <a:gd name="T103" fmla="*/ 223766704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68">
                  <a:moveTo>
                    <a:pt x="59" y="20"/>
                  </a:moveTo>
                  <a:cubicBezTo>
                    <a:pt x="59" y="64"/>
                    <a:pt x="59" y="64"/>
                    <a:pt x="59" y="64"/>
                  </a:cubicBezTo>
                  <a:cubicBezTo>
                    <a:pt x="59" y="66"/>
                    <a:pt x="57" y="68"/>
                    <a:pt x="5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3" y="1"/>
                    <a:pt x="44" y="2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8" y="16"/>
                    <a:pt x="59" y="18"/>
                    <a:pt x="59" y="20"/>
                  </a:cubicBezTo>
                  <a:close/>
                  <a:moveTo>
                    <a:pt x="54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6" y="24"/>
                    <a:pt x="34" y="22"/>
                    <a:pt x="34" y="2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4" y="63"/>
                    <a:pt x="54" y="63"/>
                    <a:pt x="54" y="63"/>
                  </a:cubicBezTo>
                  <a:lnTo>
                    <a:pt x="54" y="24"/>
                  </a:lnTo>
                  <a:close/>
                  <a:moveTo>
                    <a:pt x="16" y="29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3"/>
                    <a:pt x="44" y="34"/>
                    <a:pt x="4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5" y="33"/>
                    <a:pt x="15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9"/>
                  </a:cubicBezTo>
                  <a:close/>
                  <a:moveTo>
                    <a:pt x="44" y="40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44" y="43"/>
                    <a:pt x="44" y="43"/>
                    <a:pt x="43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5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6" y="39"/>
                    <a:pt x="16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9"/>
                    <a:pt x="44" y="39"/>
                    <a:pt x="44" y="40"/>
                  </a:cubicBezTo>
                  <a:close/>
                  <a:moveTo>
                    <a:pt x="44" y="49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3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5" y="53"/>
                    <a:pt x="15" y="5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6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8"/>
                    <a:pt x="44" y="49"/>
                    <a:pt x="44" y="49"/>
                  </a:cubicBezTo>
                  <a:close/>
                  <a:moveTo>
                    <a:pt x="39" y="19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0" y="5"/>
                    <a:pt x="39" y="5"/>
                  </a:cubicBezTo>
                  <a:lnTo>
                    <a:pt x="39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79"/>
            <p:cNvSpPr>
              <a:spLocks noEditPoints="1"/>
            </p:cNvSpPr>
            <p:nvPr/>
          </p:nvSpPr>
          <p:spPr bwMode="auto">
            <a:xfrm>
              <a:off x="7005254" y="4601372"/>
              <a:ext cx="490526" cy="383746"/>
            </a:xfrm>
            <a:custGeom>
              <a:avLst/>
              <a:gdLst>
                <a:gd name="T0" fmla="*/ 105994393 w 68"/>
                <a:gd name="T1" fmla="*/ 106784992 h 53"/>
                <a:gd name="T2" fmla="*/ 0 w 68"/>
                <a:gd name="T3" fmla="*/ 94921906 h 53"/>
                <a:gd name="T4" fmla="*/ 23555835 w 68"/>
                <a:gd name="T5" fmla="*/ 0 h 53"/>
                <a:gd name="T6" fmla="*/ 117772311 w 68"/>
                <a:gd name="T7" fmla="*/ 11866530 h 53"/>
                <a:gd name="T8" fmla="*/ 117772311 w 68"/>
                <a:gd name="T9" fmla="*/ 272895744 h 53"/>
                <a:gd name="T10" fmla="*/ 23555835 w 68"/>
                <a:gd name="T11" fmla="*/ 284762274 h 53"/>
                <a:gd name="T12" fmla="*/ 0 w 68"/>
                <a:gd name="T13" fmla="*/ 177973838 h 53"/>
                <a:gd name="T14" fmla="*/ 105994393 w 68"/>
                <a:gd name="T15" fmla="*/ 166110753 h 53"/>
                <a:gd name="T16" fmla="*/ 117772311 w 68"/>
                <a:gd name="T17" fmla="*/ 272895744 h 53"/>
                <a:gd name="T18" fmla="*/ 105994393 w 68"/>
                <a:gd name="T19" fmla="*/ 450873027 h 53"/>
                <a:gd name="T20" fmla="*/ 0 w 68"/>
                <a:gd name="T21" fmla="*/ 439006497 h 53"/>
                <a:gd name="T22" fmla="*/ 23555835 w 68"/>
                <a:gd name="T23" fmla="*/ 344084591 h 53"/>
                <a:gd name="T24" fmla="*/ 117772311 w 68"/>
                <a:gd name="T25" fmla="*/ 355951121 h 53"/>
                <a:gd name="T26" fmla="*/ 117772311 w 68"/>
                <a:gd name="T27" fmla="*/ 616980335 h 53"/>
                <a:gd name="T28" fmla="*/ 23555835 w 68"/>
                <a:gd name="T29" fmla="*/ 628846865 h 53"/>
                <a:gd name="T30" fmla="*/ 0 w 68"/>
                <a:gd name="T31" fmla="*/ 522061873 h 53"/>
                <a:gd name="T32" fmla="*/ 105994393 w 68"/>
                <a:gd name="T33" fmla="*/ 510195343 h 53"/>
                <a:gd name="T34" fmla="*/ 117772311 w 68"/>
                <a:gd name="T35" fmla="*/ 616980335 h 53"/>
                <a:gd name="T36" fmla="*/ 789072421 w 68"/>
                <a:gd name="T37" fmla="*/ 106784992 h 53"/>
                <a:gd name="T38" fmla="*/ 176658466 w 68"/>
                <a:gd name="T39" fmla="*/ 94921906 h 53"/>
                <a:gd name="T40" fmla="*/ 188436383 w 68"/>
                <a:gd name="T41" fmla="*/ 0 h 53"/>
                <a:gd name="T42" fmla="*/ 800850339 w 68"/>
                <a:gd name="T43" fmla="*/ 11866530 h 53"/>
                <a:gd name="T44" fmla="*/ 800850339 w 68"/>
                <a:gd name="T45" fmla="*/ 272895744 h 53"/>
                <a:gd name="T46" fmla="*/ 188436383 w 68"/>
                <a:gd name="T47" fmla="*/ 284762274 h 53"/>
                <a:gd name="T48" fmla="*/ 176658466 w 68"/>
                <a:gd name="T49" fmla="*/ 177973838 h 53"/>
                <a:gd name="T50" fmla="*/ 789072421 w 68"/>
                <a:gd name="T51" fmla="*/ 166110753 h 53"/>
                <a:gd name="T52" fmla="*/ 800850339 w 68"/>
                <a:gd name="T53" fmla="*/ 272895744 h 53"/>
                <a:gd name="T54" fmla="*/ 789072421 w 68"/>
                <a:gd name="T55" fmla="*/ 450873027 h 53"/>
                <a:gd name="T56" fmla="*/ 176658466 w 68"/>
                <a:gd name="T57" fmla="*/ 439006497 h 53"/>
                <a:gd name="T58" fmla="*/ 188436383 w 68"/>
                <a:gd name="T59" fmla="*/ 344084591 h 53"/>
                <a:gd name="T60" fmla="*/ 800850339 w 68"/>
                <a:gd name="T61" fmla="*/ 355951121 h 53"/>
                <a:gd name="T62" fmla="*/ 800850339 w 68"/>
                <a:gd name="T63" fmla="*/ 616980335 h 53"/>
                <a:gd name="T64" fmla="*/ 188436383 w 68"/>
                <a:gd name="T65" fmla="*/ 628846865 h 53"/>
                <a:gd name="T66" fmla="*/ 176658466 w 68"/>
                <a:gd name="T67" fmla="*/ 522061873 h 53"/>
                <a:gd name="T68" fmla="*/ 789072421 w 68"/>
                <a:gd name="T69" fmla="*/ 510195343 h 53"/>
                <a:gd name="T70" fmla="*/ 800850339 w 68"/>
                <a:gd name="T71" fmla="*/ 616980335 h 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8" h="53">
                  <a:moveTo>
                    <a:pt x="10" y="8"/>
                  </a:moveTo>
                  <a:cubicBezTo>
                    <a:pt x="10" y="9"/>
                    <a:pt x="10" y="9"/>
                    <a:pt x="9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lnTo>
                    <a:pt x="10" y="8"/>
                  </a:lnTo>
                  <a:close/>
                  <a:moveTo>
                    <a:pt x="10" y="23"/>
                  </a:moveTo>
                  <a:cubicBezTo>
                    <a:pt x="10" y="23"/>
                    <a:pt x="10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5"/>
                    <a:pt x="10" y="15"/>
                  </a:cubicBezTo>
                  <a:lnTo>
                    <a:pt x="10" y="23"/>
                  </a:lnTo>
                  <a:close/>
                  <a:moveTo>
                    <a:pt x="10" y="37"/>
                  </a:moveTo>
                  <a:cubicBezTo>
                    <a:pt x="10" y="38"/>
                    <a:pt x="10" y="38"/>
                    <a:pt x="9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8"/>
                    <a:pt x="0" y="3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30"/>
                  </a:cubicBezTo>
                  <a:lnTo>
                    <a:pt x="10" y="37"/>
                  </a:lnTo>
                  <a:close/>
                  <a:moveTo>
                    <a:pt x="10" y="52"/>
                  </a:moveTo>
                  <a:cubicBezTo>
                    <a:pt x="10" y="52"/>
                    <a:pt x="10" y="53"/>
                    <a:pt x="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lnTo>
                    <a:pt x="10" y="52"/>
                  </a:lnTo>
                  <a:close/>
                  <a:moveTo>
                    <a:pt x="68" y="8"/>
                  </a:moveTo>
                  <a:cubicBezTo>
                    <a:pt x="68" y="9"/>
                    <a:pt x="68" y="9"/>
                    <a:pt x="6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8"/>
                  </a:lnTo>
                  <a:close/>
                  <a:moveTo>
                    <a:pt x="68" y="23"/>
                  </a:moveTo>
                  <a:cubicBezTo>
                    <a:pt x="68" y="23"/>
                    <a:pt x="68" y="24"/>
                    <a:pt x="6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3"/>
                    <a:pt x="15" y="2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lnTo>
                    <a:pt x="68" y="23"/>
                  </a:lnTo>
                  <a:close/>
                  <a:moveTo>
                    <a:pt x="68" y="37"/>
                  </a:moveTo>
                  <a:cubicBezTo>
                    <a:pt x="68" y="38"/>
                    <a:pt x="68" y="38"/>
                    <a:pt x="67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5" y="38"/>
                    <a:pt x="15" y="3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30"/>
                  </a:cubicBezTo>
                  <a:lnTo>
                    <a:pt x="68" y="37"/>
                  </a:lnTo>
                  <a:close/>
                  <a:moveTo>
                    <a:pt x="68" y="52"/>
                  </a:moveTo>
                  <a:cubicBezTo>
                    <a:pt x="68" y="52"/>
                    <a:pt x="68" y="53"/>
                    <a:pt x="6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5" y="52"/>
                    <a:pt x="15" y="5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lnTo>
                    <a:pt x="68" y="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80"/>
            <p:cNvSpPr>
              <a:spLocks noChangeArrowheads="1"/>
            </p:cNvSpPr>
            <p:nvPr/>
          </p:nvSpPr>
          <p:spPr bwMode="auto">
            <a:xfrm>
              <a:off x="6980038" y="5392456"/>
              <a:ext cx="540959" cy="537041"/>
            </a:xfrm>
            <a:custGeom>
              <a:avLst/>
              <a:gdLst>
                <a:gd name="T0" fmla="*/ 2147483646 w 609"/>
                <a:gd name="T1" fmla="*/ 2147483646 h 602"/>
                <a:gd name="T2" fmla="*/ 2147483646 w 609"/>
                <a:gd name="T3" fmla="*/ 2147483646 h 602"/>
                <a:gd name="T4" fmla="*/ 0 w 609"/>
                <a:gd name="T5" fmla="*/ 2147483646 h 602"/>
                <a:gd name="T6" fmla="*/ 2147483646 w 609"/>
                <a:gd name="T7" fmla="*/ 0 h 602"/>
                <a:gd name="T8" fmla="*/ 2147483646 w 609"/>
                <a:gd name="T9" fmla="*/ 2147483646 h 602"/>
                <a:gd name="T10" fmla="*/ 2147483646 w 609"/>
                <a:gd name="T11" fmla="*/ 2147483646 h 602"/>
                <a:gd name="T12" fmla="*/ 2147483646 w 609"/>
                <a:gd name="T13" fmla="*/ 2147483646 h 602"/>
                <a:gd name="T14" fmla="*/ 2147483646 w 609"/>
                <a:gd name="T15" fmla="*/ 2147483646 h 602"/>
                <a:gd name="T16" fmla="*/ 2147483646 w 609"/>
                <a:gd name="T17" fmla="*/ 2147483646 h 602"/>
                <a:gd name="T18" fmla="*/ 2147483646 w 609"/>
                <a:gd name="T19" fmla="*/ 2147483646 h 602"/>
                <a:gd name="T20" fmla="*/ 2147483646 w 609"/>
                <a:gd name="T21" fmla="*/ 2147483646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74" y="0"/>
                    <a:pt x="608" y="134"/>
                    <a:pt x="608" y="297"/>
                  </a:cubicBezTo>
                  <a:cubicBezTo>
                    <a:pt x="608" y="466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Freeform 106"/>
            <p:cNvSpPr>
              <a:spLocks noChangeArrowheads="1"/>
            </p:cNvSpPr>
            <p:nvPr/>
          </p:nvSpPr>
          <p:spPr bwMode="auto">
            <a:xfrm>
              <a:off x="6995677" y="1878944"/>
              <a:ext cx="509680" cy="461316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0690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 лизинга в 2020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5234" y="1341724"/>
            <a:ext cx="5784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ru-RU" sz="1400" b="1" dirty="0"/>
              <a:t>Топ-10 лизинговых компаний </a:t>
            </a:r>
            <a:br>
              <a:rPr lang="ru-RU" sz="1400" b="1" dirty="0"/>
            </a:br>
            <a:r>
              <a:rPr lang="ru-RU" sz="1400" b="1" dirty="0"/>
              <a:t>по объему портфеля в 2020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6922" y="2010854"/>
            <a:ext cx="302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cs typeface="Arial Narrow" panose="020B0604020202020204" pitchFamily="34" charset="0"/>
              </a:rPr>
              <a:t>5,1</a:t>
            </a:r>
            <a:r>
              <a:rPr lang="ru-RU" sz="3200" b="1" dirty="0">
                <a:cs typeface="Arial Narrow" panose="020B0604020202020204" pitchFamily="34" charset="0"/>
              </a:rPr>
              <a:t> </a:t>
            </a:r>
            <a:r>
              <a:rPr lang="ru-RU" sz="3200" dirty="0">
                <a:cs typeface="Arial Narrow" panose="020B0604020202020204" pitchFamily="34" charset="0"/>
              </a:rPr>
              <a:t>трлн руб.</a:t>
            </a:r>
            <a:endParaRPr lang="ru-RU" sz="1400" dirty="0">
              <a:cs typeface="Arial Narrow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6922" y="2898016"/>
            <a:ext cx="24357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cs typeface="Times New Roman" panose="02020603050405020304" pitchFamily="18" charset="0"/>
              </a:rPr>
              <a:t>Лизинговый портфель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в 2020*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6922" y="3923535"/>
            <a:ext cx="218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cs typeface="Arial Narrow" panose="020B0604020202020204" pitchFamily="34" charset="0"/>
              </a:rPr>
              <a:t>+7%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6922" y="4706524"/>
            <a:ext cx="24357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cs typeface="Times New Roman" panose="02020603050405020304" pitchFamily="18" charset="0"/>
              </a:rPr>
              <a:t>Темп роста рынка лизинга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245" y="5726507"/>
            <a:ext cx="2435713" cy="2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 </a:t>
            </a:r>
            <a:r>
              <a:rPr lang="ru-RU" sz="1200" i="1" dirty="0">
                <a:cs typeface="Times New Roman" panose="02020603050405020304" pitchFamily="18" charset="0"/>
              </a:rPr>
              <a:t>01.10.2020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6558069" y="1857824"/>
            <a:ext cx="4742070" cy="4378238"/>
            <a:chOff x="6599855" y="1196588"/>
            <a:chExt cx="5563897" cy="513701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840624" y="2553441"/>
              <a:ext cx="2916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8871" y="2528294"/>
              <a:ext cx="2160000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ВТБ Лизинг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696624" y="2073192"/>
              <a:ext cx="3060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98871" y="2063956"/>
              <a:ext cx="2160000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Сбербанк Лизинг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398632" y="1592943"/>
              <a:ext cx="4392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746758" y="3033690"/>
              <a:ext cx="2016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784661" y="3513939"/>
              <a:ext cx="1980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969520" y="3994188"/>
              <a:ext cx="1764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065216" y="4474437"/>
              <a:ext cx="1656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048054" y="4954686"/>
              <a:ext cx="1656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99855" y="1569334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1 319,7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14872" y="1589966"/>
              <a:ext cx="2844000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ГТЛК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42122" y="3028406"/>
              <a:ext cx="2116750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Газпромбанк Лизинг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63429" y="3497570"/>
              <a:ext cx="1395443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err="1">
                  <a:solidFill>
                    <a:schemeClr val="bg1"/>
                  </a:solidFill>
                  <a:ea typeface="Verdana" panose="020B0604030504040204" pitchFamily="34" charset="0"/>
                </a:rPr>
                <a:t>Трансфин</a:t>
              </a:r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-М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08867" y="3987366"/>
              <a:ext cx="1450005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Альфа-Лизинг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63349" y="4466846"/>
              <a:ext cx="2095523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ЛК </a:t>
              </a:r>
              <a:r>
                <a:rPr lang="ru-RU" sz="1200" b="1" dirty="0" err="1">
                  <a:solidFill>
                    <a:schemeClr val="bg1"/>
                  </a:solidFill>
                  <a:ea typeface="Verdana" panose="020B0604030504040204" pitchFamily="34" charset="0"/>
                </a:rPr>
                <a:t>Европлан</a:t>
              </a:r>
              <a:endParaRPr lang="ru-RU" sz="1200" b="1" dirty="0">
                <a:solidFill>
                  <a:schemeClr val="bg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65388" y="4946326"/>
              <a:ext cx="1685108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Сименс </a:t>
              </a:r>
              <a:r>
                <a:rPr lang="ru-RU" sz="1200" b="1" dirty="0" err="1">
                  <a:solidFill>
                    <a:schemeClr val="bg1"/>
                  </a:solidFill>
                  <a:ea typeface="Verdana" panose="020B0604030504040204" pitchFamily="34" charset="0"/>
                </a:rPr>
                <a:t>Финанс</a:t>
              </a:r>
              <a:endParaRPr lang="ru-RU" sz="1200" b="1" dirty="0">
                <a:solidFill>
                  <a:schemeClr val="bg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255496" y="5915188"/>
              <a:ext cx="1404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40792" y="5439650"/>
              <a:ext cx="1427350" cy="32500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err="1">
                  <a:solidFill>
                    <a:schemeClr val="bg1"/>
                  </a:solidFill>
                  <a:ea typeface="Verdana" panose="020B0604030504040204" pitchFamily="34" charset="0"/>
                </a:rPr>
                <a:t>Ресо</a:t>
              </a:r>
              <a:r>
                <a:rPr lang="ru-RU" sz="12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-Лизинг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89860" y="5902249"/>
              <a:ext cx="1369012" cy="32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err="1">
                  <a:solidFill>
                    <a:schemeClr val="bg1"/>
                  </a:solidFill>
                  <a:ea typeface="Verdana" panose="020B0604030504040204" pitchFamily="34" charset="0"/>
                </a:rPr>
                <a:t>Росагролизинг</a:t>
              </a:r>
              <a:endParaRPr lang="ru-RU" sz="1200" b="1" dirty="0">
                <a:solidFill>
                  <a:schemeClr val="bg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26964" y="1500029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26964" y="2000454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2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26964" y="2450077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3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704054" y="2937801"/>
              <a:ext cx="45969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4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26964" y="3425524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5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26964" y="3913249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6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26964" y="4400973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7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526964" y="4888697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8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526964" y="5376423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</a:rPr>
                <a:t>9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526964" y="5864147"/>
              <a:ext cx="636788" cy="4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2"/>
                  </a:solidFill>
                </a:rPr>
                <a:t>1</a:t>
              </a:r>
              <a:r>
                <a:rPr lang="en-US" sz="2000" b="1" dirty="0">
                  <a:solidFill>
                    <a:schemeClr val="accent2"/>
                  </a:solidFill>
                </a:rPr>
                <a:t>0</a:t>
              </a:r>
              <a:endParaRPr lang="ru-RU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275041" y="1196588"/>
              <a:ext cx="858027" cy="256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altLang="ko-KR" sz="1000" dirty="0">
                  <a:ea typeface="Roboto" panose="02000000000000000000" pitchFamily="2" charset="0"/>
                </a:rPr>
                <a:t>млрд руб.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9920" y="2074272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825,6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25498" y="2561068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602, 2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5808" y="3028276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258,4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142913" y="3516778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197,3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11324" y="3987287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157,8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8823" y="4468172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117,4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90073" y="4955623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104,8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65885" y="5495788"/>
              <a:ext cx="910842" cy="31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81,5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665885" y="5932973"/>
              <a:ext cx="623350" cy="31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chemeClr val="accent2"/>
                  </a:solidFill>
                  <a:ea typeface="Verdana" panose="020B0604030504040204" pitchFamily="34" charset="0"/>
                </a:rPr>
                <a:t>78,6</a:t>
              </a:r>
              <a:endParaRPr lang="ru-RU" sz="1100" dirty="0">
                <a:solidFill>
                  <a:schemeClr val="accent2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53" name="Freeform 97"/>
          <p:cNvSpPr>
            <a:spLocks noChangeArrowheads="1"/>
          </p:cNvSpPr>
          <p:nvPr/>
        </p:nvSpPr>
        <p:spPr bwMode="auto">
          <a:xfrm>
            <a:off x="878726" y="2344950"/>
            <a:ext cx="884240" cy="758818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54" name="Freeform 31"/>
          <p:cNvSpPr>
            <a:spLocks noEditPoints="1"/>
          </p:cNvSpPr>
          <p:nvPr/>
        </p:nvSpPr>
        <p:spPr bwMode="auto">
          <a:xfrm>
            <a:off x="806898" y="4247720"/>
            <a:ext cx="873212" cy="738112"/>
          </a:xfrm>
          <a:custGeom>
            <a:avLst/>
            <a:gdLst>
              <a:gd name="T0" fmla="*/ 664314072 w 256"/>
              <a:gd name="T1" fmla="*/ 585422963 h 216"/>
              <a:gd name="T2" fmla="*/ 27004490 w 256"/>
              <a:gd name="T3" fmla="*/ 585422963 h 216"/>
              <a:gd name="T4" fmla="*/ 0 w 256"/>
              <a:gd name="T5" fmla="*/ 558319987 h 216"/>
              <a:gd name="T6" fmla="*/ 0 w 256"/>
              <a:gd name="T7" fmla="*/ 547479126 h 216"/>
              <a:gd name="T8" fmla="*/ 27004490 w 256"/>
              <a:gd name="T9" fmla="*/ 520376150 h 216"/>
              <a:gd name="T10" fmla="*/ 664314072 w 256"/>
              <a:gd name="T11" fmla="*/ 520376150 h 216"/>
              <a:gd name="T12" fmla="*/ 691318562 w 256"/>
              <a:gd name="T13" fmla="*/ 547479126 h 216"/>
              <a:gd name="T14" fmla="*/ 691318562 w 256"/>
              <a:gd name="T15" fmla="*/ 558319987 h 216"/>
              <a:gd name="T16" fmla="*/ 664314072 w 256"/>
              <a:gd name="T17" fmla="*/ 585422963 h 216"/>
              <a:gd name="T18" fmla="*/ 561696024 w 256"/>
              <a:gd name="T19" fmla="*/ 487851920 h 216"/>
              <a:gd name="T20" fmla="*/ 496885576 w 256"/>
              <a:gd name="T21" fmla="*/ 487851920 h 216"/>
              <a:gd name="T22" fmla="*/ 464479531 w 256"/>
              <a:gd name="T23" fmla="*/ 455329337 h 216"/>
              <a:gd name="T24" fmla="*/ 464479531 w 256"/>
              <a:gd name="T25" fmla="*/ 32524230 h 216"/>
              <a:gd name="T26" fmla="*/ 496885576 w 256"/>
              <a:gd name="T27" fmla="*/ 0 h 216"/>
              <a:gd name="T28" fmla="*/ 561696024 w 256"/>
              <a:gd name="T29" fmla="*/ 0 h 216"/>
              <a:gd name="T30" fmla="*/ 594102069 w 256"/>
              <a:gd name="T31" fmla="*/ 32524230 h 216"/>
              <a:gd name="T32" fmla="*/ 594102069 w 256"/>
              <a:gd name="T33" fmla="*/ 455329337 h 216"/>
              <a:gd name="T34" fmla="*/ 561696024 w 256"/>
              <a:gd name="T35" fmla="*/ 487851920 h 216"/>
              <a:gd name="T36" fmla="*/ 378064505 w 256"/>
              <a:gd name="T37" fmla="*/ 487851920 h 216"/>
              <a:gd name="T38" fmla="*/ 313254057 w 256"/>
              <a:gd name="T39" fmla="*/ 487851920 h 216"/>
              <a:gd name="T40" fmla="*/ 280848012 w 256"/>
              <a:gd name="T41" fmla="*/ 455329337 h 216"/>
              <a:gd name="T42" fmla="*/ 280848012 w 256"/>
              <a:gd name="T43" fmla="*/ 184299578 h 216"/>
              <a:gd name="T44" fmla="*/ 313254057 w 256"/>
              <a:gd name="T45" fmla="*/ 151776994 h 216"/>
              <a:gd name="T46" fmla="*/ 378064505 w 256"/>
              <a:gd name="T47" fmla="*/ 151776994 h 216"/>
              <a:gd name="T48" fmla="*/ 410470550 w 256"/>
              <a:gd name="T49" fmla="*/ 184299578 h 216"/>
              <a:gd name="T50" fmla="*/ 410470550 w 256"/>
              <a:gd name="T51" fmla="*/ 455329337 h 216"/>
              <a:gd name="T52" fmla="*/ 378064505 w 256"/>
              <a:gd name="T53" fmla="*/ 487851920 h 216"/>
              <a:gd name="T54" fmla="*/ 194432986 w 256"/>
              <a:gd name="T55" fmla="*/ 487851920 h 216"/>
              <a:gd name="T56" fmla="*/ 129622539 w 256"/>
              <a:gd name="T57" fmla="*/ 487851920 h 216"/>
              <a:gd name="T58" fmla="*/ 97216493 w 256"/>
              <a:gd name="T59" fmla="*/ 455329337 h 216"/>
              <a:gd name="T60" fmla="*/ 97216493 w 256"/>
              <a:gd name="T61" fmla="*/ 336076572 h 216"/>
              <a:gd name="T62" fmla="*/ 129622539 w 256"/>
              <a:gd name="T63" fmla="*/ 303552343 h 216"/>
              <a:gd name="T64" fmla="*/ 194432986 w 256"/>
              <a:gd name="T65" fmla="*/ 303552343 h 216"/>
              <a:gd name="T66" fmla="*/ 226839032 w 256"/>
              <a:gd name="T67" fmla="*/ 336076572 h 216"/>
              <a:gd name="T68" fmla="*/ 226839032 w 256"/>
              <a:gd name="T69" fmla="*/ 455329337 h 216"/>
              <a:gd name="T70" fmla="*/ 194432986 w 256"/>
              <a:gd name="T71" fmla="*/ 487851920 h 2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6" h="216">
                <a:moveTo>
                  <a:pt x="246" y="216"/>
                </a:moveTo>
                <a:cubicBezTo>
                  <a:pt x="10" y="216"/>
                  <a:pt x="10" y="216"/>
                  <a:pt x="10" y="216"/>
                </a:cubicBezTo>
                <a:cubicBezTo>
                  <a:pt x="4" y="216"/>
                  <a:pt x="0" y="212"/>
                  <a:pt x="0" y="206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196"/>
                  <a:pt x="4" y="192"/>
                  <a:pt x="10" y="192"/>
                </a:cubicBezTo>
                <a:cubicBezTo>
                  <a:pt x="246" y="192"/>
                  <a:pt x="246" y="192"/>
                  <a:pt x="246" y="192"/>
                </a:cubicBezTo>
                <a:cubicBezTo>
                  <a:pt x="252" y="192"/>
                  <a:pt x="256" y="196"/>
                  <a:pt x="256" y="202"/>
                </a:cubicBezTo>
                <a:cubicBezTo>
                  <a:pt x="256" y="206"/>
                  <a:pt x="256" y="206"/>
                  <a:pt x="256" y="206"/>
                </a:cubicBezTo>
                <a:cubicBezTo>
                  <a:pt x="256" y="212"/>
                  <a:pt x="252" y="216"/>
                  <a:pt x="246" y="216"/>
                </a:cubicBezTo>
                <a:moveTo>
                  <a:pt x="208" y="180"/>
                </a:moveTo>
                <a:cubicBezTo>
                  <a:pt x="184" y="180"/>
                  <a:pt x="184" y="180"/>
                  <a:pt x="184" y="180"/>
                </a:cubicBezTo>
                <a:cubicBezTo>
                  <a:pt x="177" y="180"/>
                  <a:pt x="172" y="175"/>
                  <a:pt x="172" y="168"/>
                </a:cubicBezTo>
                <a:cubicBezTo>
                  <a:pt x="172" y="12"/>
                  <a:pt x="172" y="12"/>
                  <a:pt x="172" y="12"/>
                </a:cubicBezTo>
                <a:cubicBezTo>
                  <a:pt x="172" y="5"/>
                  <a:pt x="177" y="0"/>
                  <a:pt x="18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5" y="0"/>
                  <a:pt x="220" y="5"/>
                  <a:pt x="220" y="12"/>
                </a:cubicBezTo>
                <a:cubicBezTo>
                  <a:pt x="220" y="168"/>
                  <a:pt x="220" y="168"/>
                  <a:pt x="220" y="168"/>
                </a:cubicBezTo>
                <a:cubicBezTo>
                  <a:pt x="220" y="175"/>
                  <a:pt x="215" y="180"/>
                  <a:pt x="208" y="180"/>
                </a:cubicBezTo>
                <a:moveTo>
                  <a:pt x="140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109" y="180"/>
                  <a:pt x="104" y="175"/>
                  <a:pt x="104" y="1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1"/>
                  <a:pt x="109" y="56"/>
                  <a:pt x="116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7" y="56"/>
                  <a:pt x="152" y="61"/>
                  <a:pt x="152" y="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75"/>
                  <a:pt x="147" y="180"/>
                  <a:pt x="140" y="180"/>
                </a:cubicBezTo>
                <a:moveTo>
                  <a:pt x="72" y="180"/>
                </a:moveTo>
                <a:cubicBezTo>
                  <a:pt x="48" y="180"/>
                  <a:pt x="48" y="180"/>
                  <a:pt x="48" y="180"/>
                </a:cubicBezTo>
                <a:cubicBezTo>
                  <a:pt x="41" y="180"/>
                  <a:pt x="36" y="175"/>
                  <a:pt x="36" y="168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17"/>
                  <a:pt x="41" y="112"/>
                  <a:pt x="48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9" y="112"/>
                  <a:pt x="84" y="117"/>
                  <a:pt x="84" y="124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84" y="175"/>
                  <a:pt x="79" y="180"/>
                  <a:pt x="72" y="18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850751" y="1447800"/>
            <a:ext cx="0" cy="4687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2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Лизинг России: сегмент АПК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790738" y="56785"/>
            <a:ext cx="7124662" cy="105671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2400"/>
              </a:lnSpc>
              <a:spcBef>
                <a:spcPts val="600"/>
              </a:spcBef>
            </a:pP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7403" y="1454327"/>
            <a:ext cx="136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Arial Narrow" panose="020B0604020202020204" pitchFamily="34" charset="0"/>
              </a:rPr>
              <a:t>&gt;</a:t>
            </a:r>
            <a:r>
              <a:rPr lang="ru-RU" sz="3600" b="1" dirty="0">
                <a:cs typeface="Arial Narrow" panose="020B0604020202020204" pitchFamily="34" charset="0"/>
              </a:rPr>
              <a:t>30</a:t>
            </a:r>
            <a:endParaRPr lang="ru-RU" sz="1600" b="1" dirty="0">
              <a:cs typeface="Arial Narrow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2804" y="1636108"/>
            <a:ext cx="386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лизинговых компаний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5054" y="5321981"/>
            <a:ext cx="136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cs typeface="Arial Narrow" panose="020B0604020202020204" pitchFamily="34" charset="0"/>
              </a:rPr>
              <a:t>49%</a:t>
            </a:r>
            <a:endParaRPr lang="ru-RU" sz="1600" b="1" dirty="0">
              <a:cs typeface="Arial Narrow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2805" y="5140751"/>
            <a:ext cx="2684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cs typeface="Times New Roman" panose="02020603050405020304" pitchFamily="18" charset="0"/>
              </a:rPr>
              <a:t>занимают тракторы среди суммарного количества поставленной техники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5538" y="2672470"/>
            <a:ext cx="198739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cs typeface="Arial Narrow" panose="020B0604020202020204" pitchFamily="34" charset="0"/>
              </a:rPr>
              <a:t>47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cs typeface="Arial Narrow" panose="020B0604020202020204" pitchFamily="34" charset="0"/>
              </a:rPr>
              <a:t>млрд руб.</a:t>
            </a:r>
            <a:endParaRPr lang="ru-RU" sz="1050" dirty="0">
              <a:cs typeface="Arial Narrow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2805" y="2722523"/>
            <a:ext cx="268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объем нового бизнеса </a:t>
            </a:r>
            <a:r>
              <a:rPr lang="en-US" dirty="0">
                <a:cs typeface="Times New Roman" panose="02020603050405020304" pitchFamily="18" charset="0"/>
              </a:rPr>
              <a:t/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за 9 мес. 2020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5599" y="4026034"/>
            <a:ext cx="198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 Narrow" panose="020B0604020202020204" pitchFamily="34" charset="0"/>
              </a:rPr>
              <a:t>+</a:t>
            </a:r>
            <a:r>
              <a:rPr lang="en-US" sz="3600" b="1" dirty="0">
                <a:cs typeface="Arial Narrow" panose="020B0604020202020204" pitchFamily="34" charset="0"/>
              </a:rPr>
              <a:t>88%</a:t>
            </a:r>
            <a:endParaRPr lang="ru-RU" sz="1050" dirty="0">
              <a:cs typeface="Arial Narrow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2804" y="3997432"/>
            <a:ext cx="268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прирост объема нового бизнеса 2020</a:t>
            </a:r>
            <a:r>
              <a:rPr lang="en-US" dirty="0">
                <a:cs typeface="Times New Roman" panose="02020603050405020304" pitchFamily="18" charset="0"/>
              </a:rPr>
              <a:t>/2019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1981" y="1378951"/>
            <a:ext cx="484089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80000"/>
              </a:lnSpc>
            </a:pPr>
            <a:r>
              <a:rPr lang="ru-RU" b="1" dirty="0"/>
              <a:t>Топ-5 лизинговых компаний по объему нового бизнеса в сельскохозяйственном сегменте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7286" y="2503555"/>
            <a:ext cx="6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286" y="3294753"/>
            <a:ext cx="6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015" y="4085951"/>
            <a:ext cx="6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3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015" y="4877149"/>
            <a:ext cx="6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4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286" y="5668347"/>
            <a:ext cx="6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5848" y="2374615"/>
            <a:ext cx="3249038" cy="563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05848" y="3177577"/>
            <a:ext cx="1548000" cy="563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05848" y="3980539"/>
            <a:ext cx="1368000" cy="563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5848" y="4783500"/>
            <a:ext cx="1368000" cy="563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05848" y="5586461"/>
            <a:ext cx="1368000" cy="563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299083" y="2459808"/>
            <a:ext cx="18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a typeface="Verdana" panose="020B0604030504040204" pitchFamily="34" charset="0"/>
              </a:rPr>
              <a:t>Росагролизинг</a:t>
            </a:r>
            <a:endParaRPr lang="ru-RU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0485" y="2521756"/>
            <a:ext cx="9108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2"/>
                </a:solidFill>
                <a:ea typeface="Verdana" panose="020B0604030504040204" pitchFamily="34" charset="0"/>
              </a:rPr>
              <a:t>24,9</a:t>
            </a:r>
            <a:endParaRPr lang="ru-RU" sz="14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7341" y="1936985"/>
            <a:ext cx="731290" cy="21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ko-KR" sz="1000" dirty="0">
                <a:ea typeface="Roboto" panose="02000000000000000000" pitchFamily="2" charset="0"/>
              </a:rPr>
              <a:t>млрд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3848" y="3329263"/>
            <a:ext cx="91084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2"/>
                </a:solidFill>
                <a:ea typeface="Verdana" panose="020B0604030504040204" pitchFamily="34" charset="0"/>
              </a:rPr>
              <a:t>4,7</a:t>
            </a:r>
            <a:endParaRPr lang="ru-RU" sz="11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9083" y="3202321"/>
            <a:ext cx="145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Сбербанк Лизинг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9083" y="3997432"/>
            <a:ext cx="183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Балтийский </a:t>
            </a:r>
          </a:p>
          <a:p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 лизинг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9667" y="4149380"/>
            <a:ext cx="91084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2"/>
                </a:solidFill>
                <a:ea typeface="Verdana" panose="020B0604030504040204" pitchFamily="34" charset="0"/>
              </a:rPr>
              <a:t>2,3</a:t>
            </a:r>
            <a:endParaRPr lang="ru-RU" sz="11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3848" y="4920137"/>
            <a:ext cx="91084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2"/>
                </a:solidFill>
                <a:ea typeface="Verdana" panose="020B0604030504040204" pitchFamily="34" charset="0"/>
              </a:rPr>
              <a:t>2</a:t>
            </a:r>
            <a:endParaRPr lang="ru-RU" sz="11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9083" y="4804873"/>
            <a:ext cx="128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ea typeface="Verdana" panose="020B0604030504040204" pitchFamily="34" charset="0"/>
              </a:rPr>
              <a:t>Дойче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 лизинг </a:t>
            </a:r>
          </a:p>
          <a:p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</a:rPr>
              <a:t>Восток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9084" y="5694784"/>
            <a:ext cx="137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ea typeface="Verdana" panose="020B0604030504040204" pitchFamily="34" charset="0"/>
              </a:rPr>
              <a:t>Интерлизинг</a:t>
            </a:r>
            <a:endParaRPr lang="ru-RU" sz="14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8818" y="5771538"/>
            <a:ext cx="91084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2"/>
                </a:solidFill>
                <a:ea typeface="Verdana" panose="020B0604030504040204" pitchFamily="34" charset="0"/>
              </a:rPr>
              <a:t>1,3</a:t>
            </a:r>
            <a:endParaRPr lang="ru-RU" sz="11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74492" y="5963422"/>
            <a:ext cx="2435713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i="1" dirty="0">
                <a:cs typeface="Times New Roman" panose="02020603050405020304" pitchFamily="18" charset="0"/>
              </a:rPr>
              <a:t>По итогам 9 мес. 2020</a:t>
            </a:r>
          </a:p>
        </p:txBody>
      </p:sp>
      <p:sp>
        <p:nvSpPr>
          <p:cNvPr id="44" name="Freeform 106"/>
          <p:cNvSpPr>
            <a:spLocks noChangeArrowheads="1"/>
          </p:cNvSpPr>
          <p:nvPr/>
        </p:nvSpPr>
        <p:spPr bwMode="auto">
          <a:xfrm>
            <a:off x="6273062" y="1520511"/>
            <a:ext cx="509680" cy="461316"/>
          </a:xfrm>
          <a:custGeom>
            <a:avLst/>
            <a:gdLst>
              <a:gd name="T0" fmla="*/ 207003 w 602"/>
              <a:gd name="T1" fmla="*/ 196489 h 545"/>
              <a:gd name="T2" fmla="*/ 207003 w 602"/>
              <a:gd name="T3" fmla="*/ 196489 h 545"/>
              <a:gd name="T4" fmla="*/ 188940 w 602"/>
              <a:gd name="T5" fmla="*/ 196489 h 545"/>
              <a:gd name="T6" fmla="*/ 188940 w 602"/>
              <a:gd name="T7" fmla="*/ 114859 h 545"/>
              <a:gd name="T8" fmla="*/ 188940 w 602"/>
              <a:gd name="T9" fmla="*/ 50928 h 545"/>
              <a:gd name="T10" fmla="*/ 207003 w 602"/>
              <a:gd name="T11" fmla="*/ 50928 h 545"/>
              <a:gd name="T12" fmla="*/ 217119 w 602"/>
              <a:gd name="T13" fmla="*/ 61403 h 545"/>
              <a:gd name="T14" fmla="*/ 217119 w 602"/>
              <a:gd name="T15" fmla="*/ 124973 h 545"/>
              <a:gd name="T16" fmla="*/ 217119 w 602"/>
              <a:gd name="T17" fmla="*/ 165787 h 545"/>
              <a:gd name="T18" fmla="*/ 217119 w 602"/>
              <a:gd name="T19" fmla="*/ 186375 h 545"/>
              <a:gd name="T20" fmla="*/ 207003 w 602"/>
              <a:gd name="T21" fmla="*/ 196489 h 545"/>
              <a:gd name="T22" fmla="*/ 35765 w 602"/>
              <a:gd name="T23" fmla="*/ 196489 h 545"/>
              <a:gd name="T24" fmla="*/ 35765 w 602"/>
              <a:gd name="T25" fmla="*/ 196489 h 545"/>
              <a:gd name="T26" fmla="*/ 35765 w 602"/>
              <a:gd name="T27" fmla="*/ 114859 h 545"/>
              <a:gd name="T28" fmla="*/ 35765 w 602"/>
              <a:gd name="T29" fmla="*/ 112331 h 545"/>
              <a:gd name="T30" fmla="*/ 35765 w 602"/>
              <a:gd name="T31" fmla="*/ 50928 h 545"/>
              <a:gd name="T32" fmla="*/ 56357 w 602"/>
              <a:gd name="T33" fmla="*/ 50928 h 545"/>
              <a:gd name="T34" fmla="*/ 107295 w 602"/>
              <a:gd name="T35" fmla="*/ 0 h 545"/>
              <a:gd name="T36" fmla="*/ 158233 w 602"/>
              <a:gd name="T37" fmla="*/ 50928 h 545"/>
              <a:gd name="T38" fmla="*/ 178825 w 602"/>
              <a:gd name="T39" fmla="*/ 50928 h 545"/>
              <a:gd name="T40" fmla="*/ 178825 w 602"/>
              <a:gd name="T41" fmla="*/ 114859 h 545"/>
              <a:gd name="T42" fmla="*/ 178825 w 602"/>
              <a:gd name="T43" fmla="*/ 196489 h 545"/>
              <a:gd name="T44" fmla="*/ 35765 w 602"/>
              <a:gd name="T45" fmla="*/ 196489 h 545"/>
              <a:gd name="T46" fmla="*/ 107295 w 602"/>
              <a:gd name="T47" fmla="*/ 20588 h 545"/>
              <a:gd name="T48" fmla="*/ 107295 w 602"/>
              <a:gd name="T49" fmla="*/ 20588 h 545"/>
              <a:gd name="T50" fmla="*/ 76588 w 602"/>
              <a:gd name="T51" fmla="*/ 50928 h 545"/>
              <a:gd name="T52" fmla="*/ 138002 w 602"/>
              <a:gd name="T53" fmla="*/ 50928 h 545"/>
              <a:gd name="T54" fmla="*/ 107295 w 602"/>
              <a:gd name="T55" fmla="*/ 20588 h 545"/>
              <a:gd name="T56" fmla="*/ 0 w 602"/>
              <a:gd name="T57" fmla="*/ 186375 h 545"/>
              <a:gd name="T58" fmla="*/ 0 w 602"/>
              <a:gd name="T59" fmla="*/ 186375 h 545"/>
              <a:gd name="T60" fmla="*/ 0 w 602"/>
              <a:gd name="T61" fmla="*/ 165787 h 545"/>
              <a:gd name="T62" fmla="*/ 0 w 602"/>
              <a:gd name="T63" fmla="*/ 124973 h 545"/>
              <a:gd name="T64" fmla="*/ 0 w 602"/>
              <a:gd name="T65" fmla="*/ 61403 h 545"/>
              <a:gd name="T66" fmla="*/ 10477 w 602"/>
              <a:gd name="T67" fmla="*/ 50928 h 545"/>
              <a:gd name="T68" fmla="*/ 25650 w 602"/>
              <a:gd name="T69" fmla="*/ 50928 h 545"/>
              <a:gd name="T70" fmla="*/ 25650 w 602"/>
              <a:gd name="T71" fmla="*/ 112331 h 545"/>
              <a:gd name="T72" fmla="*/ 25650 w 602"/>
              <a:gd name="T73" fmla="*/ 114859 h 545"/>
              <a:gd name="T74" fmla="*/ 25650 w 602"/>
              <a:gd name="T75" fmla="*/ 196489 h 545"/>
              <a:gd name="T76" fmla="*/ 10477 w 602"/>
              <a:gd name="T77" fmla="*/ 196489 h 545"/>
              <a:gd name="T78" fmla="*/ 0 w 602"/>
              <a:gd name="T79" fmla="*/ 186375 h 5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45" name="Freeform 31"/>
          <p:cNvSpPr>
            <a:spLocks noEditPoints="1"/>
          </p:cNvSpPr>
          <p:nvPr/>
        </p:nvSpPr>
        <p:spPr bwMode="auto">
          <a:xfrm>
            <a:off x="6223403" y="4109552"/>
            <a:ext cx="608999" cy="514777"/>
          </a:xfrm>
          <a:custGeom>
            <a:avLst/>
            <a:gdLst>
              <a:gd name="T0" fmla="*/ 664314072 w 256"/>
              <a:gd name="T1" fmla="*/ 585422963 h 216"/>
              <a:gd name="T2" fmla="*/ 27004490 w 256"/>
              <a:gd name="T3" fmla="*/ 585422963 h 216"/>
              <a:gd name="T4" fmla="*/ 0 w 256"/>
              <a:gd name="T5" fmla="*/ 558319987 h 216"/>
              <a:gd name="T6" fmla="*/ 0 w 256"/>
              <a:gd name="T7" fmla="*/ 547479126 h 216"/>
              <a:gd name="T8" fmla="*/ 27004490 w 256"/>
              <a:gd name="T9" fmla="*/ 520376150 h 216"/>
              <a:gd name="T10" fmla="*/ 664314072 w 256"/>
              <a:gd name="T11" fmla="*/ 520376150 h 216"/>
              <a:gd name="T12" fmla="*/ 691318562 w 256"/>
              <a:gd name="T13" fmla="*/ 547479126 h 216"/>
              <a:gd name="T14" fmla="*/ 691318562 w 256"/>
              <a:gd name="T15" fmla="*/ 558319987 h 216"/>
              <a:gd name="T16" fmla="*/ 664314072 w 256"/>
              <a:gd name="T17" fmla="*/ 585422963 h 216"/>
              <a:gd name="T18" fmla="*/ 561696024 w 256"/>
              <a:gd name="T19" fmla="*/ 487851920 h 216"/>
              <a:gd name="T20" fmla="*/ 496885576 w 256"/>
              <a:gd name="T21" fmla="*/ 487851920 h 216"/>
              <a:gd name="T22" fmla="*/ 464479531 w 256"/>
              <a:gd name="T23" fmla="*/ 455329337 h 216"/>
              <a:gd name="T24" fmla="*/ 464479531 w 256"/>
              <a:gd name="T25" fmla="*/ 32524230 h 216"/>
              <a:gd name="T26" fmla="*/ 496885576 w 256"/>
              <a:gd name="T27" fmla="*/ 0 h 216"/>
              <a:gd name="T28" fmla="*/ 561696024 w 256"/>
              <a:gd name="T29" fmla="*/ 0 h 216"/>
              <a:gd name="T30" fmla="*/ 594102069 w 256"/>
              <a:gd name="T31" fmla="*/ 32524230 h 216"/>
              <a:gd name="T32" fmla="*/ 594102069 w 256"/>
              <a:gd name="T33" fmla="*/ 455329337 h 216"/>
              <a:gd name="T34" fmla="*/ 561696024 w 256"/>
              <a:gd name="T35" fmla="*/ 487851920 h 216"/>
              <a:gd name="T36" fmla="*/ 378064505 w 256"/>
              <a:gd name="T37" fmla="*/ 487851920 h 216"/>
              <a:gd name="T38" fmla="*/ 313254057 w 256"/>
              <a:gd name="T39" fmla="*/ 487851920 h 216"/>
              <a:gd name="T40" fmla="*/ 280848012 w 256"/>
              <a:gd name="T41" fmla="*/ 455329337 h 216"/>
              <a:gd name="T42" fmla="*/ 280848012 w 256"/>
              <a:gd name="T43" fmla="*/ 184299578 h 216"/>
              <a:gd name="T44" fmla="*/ 313254057 w 256"/>
              <a:gd name="T45" fmla="*/ 151776994 h 216"/>
              <a:gd name="T46" fmla="*/ 378064505 w 256"/>
              <a:gd name="T47" fmla="*/ 151776994 h 216"/>
              <a:gd name="T48" fmla="*/ 410470550 w 256"/>
              <a:gd name="T49" fmla="*/ 184299578 h 216"/>
              <a:gd name="T50" fmla="*/ 410470550 w 256"/>
              <a:gd name="T51" fmla="*/ 455329337 h 216"/>
              <a:gd name="T52" fmla="*/ 378064505 w 256"/>
              <a:gd name="T53" fmla="*/ 487851920 h 216"/>
              <a:gd name="T54" fmla="*/ 194432986 w 256"/>
              <a:gd name="T55" fmla="*/ 487851920 h 216"/>
              <a:gd name="T56" fmla="*/ 129622539 w 256"/>
              <a:gd name="T57" fmla="*/ 487851920 h 216"/>
              <a:gd name="T58" fmla="*/ 97216493 w 256"/>
              <a:gd name="T59" fmla="*/ 455329337 h 216"/>
              <a:gd name="T60" fmla="*/ 97216493 w 256"/>
              <a:gd name="T61" fmla="*/ 336076572 h 216"/>
              <a:gd name="T62" fmla="*/ 129622539 w 256"/>
              <a:gd name="T63" fmla="*/ 303552343 h 216"/>
              <a:gd name="T64" fmla="*/ 194432986 w 256"/>
              <a:gd name="T65" fmla="*/ 303552343 h 216"/>
              <a:gd name="T66" fmla="*/ 226839032 w 256"/>
              <a:gd name="T67" fmla="*/ 336076572 h 216"/>
              <a:gd name="T68" fmla="*/ 226839032 w 256"/>
              <a:gd name="T69" fmla="*/ 455329337 h 216"/>
              <a:gd name="T70" fmla="*/ 194432986 w 256"/>
              <a:gd name="T71" fmla="*/ 487851920 h 2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6" h="216">
                <a:moveTo>
                  <a:pt x="246" y="216"/>
                </a:moveTo>
                <a:cubicBezTo>
                  <a:pt x="10" y="216"/>
                  <a:pt x="10" y="216"/>
                  <a:pt x="10" y="216"/>
                </a:cubicBezTo>
                <a:cubicBezTo>
                  <a:pt x="4" y="216"/>
                  <a:pt x="0" y="212"/>
                  <a:pt x="0" y="206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196"/>
                  <a:pt x="4" y="192"/>
                  <a:pt x="10" y="192"/>
                </a:cubicBezTo>
                <a:cubicBezTo>
                  <a:pt x="246" y="192"/>
                  <a:pt x="246" y="192"/>
                  <a:pt x="246" y="192"/>
                </a:cubicBezTo>
                <a:cubicBezTo>
                  <a:pt x="252" y="192"/>
                  <a:pt x="256" y="196"/>
                  <a:pt x="256" y="202"/>
                </a:cubicBezTo>
                <a:cubicBezTo>
                  <a:pt x="256" y="206"/>
                  <a:pt x="256" y="206"/>
                  <a:pt x="256" y="206"/>
                </a:cubicBezTo>
                <a:cubicBezTo>
                  <a:pt x="256" y="212"/>
                  <a:pt x="252" y="216"/>
                  <a:pt x="246" y="216"/>
                </a:cubicBezTo>
                <a:moveTo>
                  <a:pt x="208" y="180"/>
                </a:moveTo>
                <a:cubicBezTo>
                  <a:pt x="184" y="180"/>
                  <a:pt x="184" y="180"/>
                  <a:pt x="184" y="180"/>
                </a:cubicBezTo>
                <a:cubicBezTo>
                  <a:pt x="177" y="180"/>
                  <a:pt x="172" y="175"/>
                  <a:pt x="172" y="168"/>
                </a:cubicBezTo>
                <a:cubicBezTo>
                  <a:pt x="172" y="12"/>
                  <a:pt x="172" y="12"/>
                  <a:pt x="172" y="12"/>
                </a:cubicBezTo>
                <a:cubicBezTo>
                  <a:pt x="172" y="5"/>
                  <a:pt x="177" y="0"/>
                  <a:pt x="18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5" y="0"/>
                  <a:pt x="220" y="5"/>
                  <a:pt x="220" y="12"/>
                </a:cubicBezTo>
                <a:cubicBezTo>
                  <a:pt x="220" y="168"/>
                  <a:pt x="220" y="168"/>
                  <a:pt x="220" y="168"/>
                </a:cubicBezTo>
                <a:cubicBezTo>
                  <a:pt x="220" y="175"/>
                  <a:pt x="215" y="180"/>
                  <a:pt x="208" y="180"/>
                </a:cubicBezTo>
                <a:moveTo>
                  <a:pt x="140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109" y="180"/>
                  <a:pt x="104" y="175"/>
                  <a:pt x="104" y="1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1"/>
                  <a:pt x="109" y="56"/>
                  <a:pt x="116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7" y="56"/>
                  <a:pt x="152" y="61"/>
                  <a:pt x="152" y="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75"/>
                  <a:pt x="147" y="180"/>
                  <a:pt x="140" y="180"/>
                </a:cubicBezTo>
                <a:moveTo>
                  <a:pt x="72" y="180"/>
                </a:moveTo>
                <a:cubicBezTo>
                  <a:pt x="48" y="180"/>
                  <a:pt x="48" y="180"/>
                  <a:pt x="48" y="180"/>
                </a:cubicBezTo>
                <a:cubicBezTo>
                  <a:pt x="41" y="180"/>
                  <a:pt x="36" y="175"/>
                  <a:pt x="36" y="168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17"/>
                  <a:pt x="41" y="112"/>
                  <a:pt x="48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9" y="112"/>
                  <a:pt x="84" y="117"/>
                  <a:pt x="84" y="124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84" y="175"/>
                  <a:pt x="79" y="180"/>
                  <a:pt x="72" y="18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  <p:sp>
        <p:nvSpPr>
          <p:cNvPr id="46" name="Полилиния 45"/>
          <p:cNvSpPr>
            <a:spLocks noChangeAspect="1"/>
          </p:cNvSpPr>
          <p:nvPr/>
        </p:nvSpPr>
        <p:spPr>
          <a:xfrm rot="19297284">
            <a:off x="6234681" y="5378501"/>
            <a:ext cx="586442" cy="649092"/>
          </a:xfrm>
          <a:custGeom>
            <a:avLst/>
            <a:gdLst>
              <a:gd name="connsiteX0" fmla="*/ 724911 w 953259"/>
              <a:gd name="connsiteY0" fmla="*/ 851562 h 1055094"/>
              <a:gd name="connsiteX1" fmla="*/ 729803 w 953259"/>
              <a:gd name="connsiteY1" fmla="*/ 893705 h 1055094"/>
              <a:gd name="connsiteX2" fmla="*/ 687659 w 953259"/>
              <a:gd name="connsiteY2" fmla="*/ 898597 h 1055094"/>
              <a:gd name="connsiteX3" fmla="*/ 682767 w 953259"/>
              <a:gd name="connsiteY3" fmla="*/ 856454 h 1055094"/>
              <a:gd name="connsiteX4" fmla="*/ 724911 w 953259"/>
              <a:gd name="connsiteY4" fmla="*/ 851562 h 1055094"/>
              <a:gd name="connsiteX5" fmla="*/ 749440 w 953259"/>
              <a:gd name="connsiteY5" fmla="*/ 820590 h 1055094"/>
              <a:gd name="connsiteX6" fmla="*/ 651795 w 953259"/>
              <a:gd name="connsiteY6" fmla="*/ 831925 h 1055094"/>
              <a:gd name="connsiteX7" fmla="*/ 663130 w 953259"/>
              <a:gd name="connsiteY7" fmla="*/ 929570 h 1055094"/>
              <a:gd name="connsiteX8" fmla="*/ 760775 w 953259"/>
              <a:gd name="connsiteY8" fmla="*/ 918235 h 1055094"/>
              <a:gd name="connsiteX9" fmla="*/ 749440 w 953259"/>
              <a:gd name="connsiteY9" fmla="*/ 820590 h 1055094"/>
              <a:gd name="connsiteX10" fmla="*/ 238374 w 953259"/>
              <a:gd name="connsiteY10" fmla="*/ 407170 h 1055094"/>
              <a:gd name="connsiteX11" fmla="*/ 244244 w 953259"/>
              <a:gd name="connsiteY11" fmla="*/ 457743 h 1055094"/>
              <a:gd name="connsiteX12" fmla="*/ 193672 w 953259"/>
              <a:gd name="connsiteY12" fmla="*/ 463613 h 1055094"/>
              <a:gd name="connsiteX13" fmla="*/ 187802 w 953259"/>
              <a:gd name="connsiteY13" fmla="*/ 413041 h 1055094"/>
              <a:gd name="connsiteX14" fmla="*/ 238374 w 953259"/>
              <a:gd name="connsiteY14" fmla="*/ 407170 h 1055094"/>
              <a:gd name="connsiteX15" fmla="*/ 762162 w 953259"/>
              <a:gd name="connsiteY15" fmla="*/ 804526 h 1055094"/>
              <a:gd name="connsiteX16" fmla="*/ 776838 w 953259"/>
              <a:gd name="connsiteY16" fmla="*/ 930957 h 1055094"/>
              <a:gd name="connsiteX17" fmla="*/ 650408 w 953259"/>
              <a:gd name="connsiteY17" fmla="*/ 945633 h 1055094"/>
              <a:gd name="connsiteX18" fmla="*/ 635732 w 953259"/>
              <a:gd name="connsiteY18" fmla="*/ 819203 h 1055094"/>
              <a:gd name="connsiteX19" fmla="*/ 762162 w 953259"/>
              <a:gd name="connsiteY19" fmla="*/ 804526 h 1055094"/>
              <a:gd name="connsiteX20" fmla="*/ 773431 w 953259"/>
              <a:gd name="connsiteY20" fmla="*/ 790297 h 1055094"/>
              <a:gd name="connsiteX21" fmla="*/ 621487 w 953259"/>
              <a:gd name="connsiteY21" fmla="*/ 807921 h 1055094"/>
              <a:gd name="connsiteX22" fmla="*/ 639139 w 953259"/>
              <a:gd name="connsiteY22" fmla="*/ 959862 h 1055094"/>
              <a:gd name="connsiteX23" fmla="*/ 791083 w 953259"/>
              <a:gd name="connsiteY23" fmla="*/ 942238 h 1055094"/>
              <a:gd name="connsiteX24" fmla="*/ 773431 w 953259"/>
              <a:gd name="connsiteY24" fmla="*/ 790297 h 1055094"/>
              <a:gd name="connsiteX25" fmla="*/ 267809 w 953259"/>
              <a:gd name="connsiteY25" fmla="*/ 370004 h 1055094"/>
              <a:gd name="connsiteX26" fmla="*/ 150635 w 953259"/>
              <a:gd name="connsiteY26" fmla="*/ 383606 h 1055094"/>
              <a:gd name="connsiteX27" fmla="*/ 164237 w 953259"/>
              <a:gd name="connsiteY27" fmla="*/ 500780 h 1055094"/>
              <a:gd name="connsiteX28" fmla="*/ 281411 w 953259"/>
              <a:gd name="connsiteY28" fmla="*/ 487178 h 1055094"/>
              <a:gd name="connsiteX29" fmla="*/ 267809 w 953259"/>
              <a:gd name="connsiteY29" fmla="*/ 370004 h 1055094"/>
              <a:gd name="connsiteX30" fmla="*/ 283076 w 953259"/>
              <a:gd name="connsiteY30" fmla="*/ 350728 h 1055094"/>
              <a:gd name="connsiteX31" fmla="*/ 300687 w 953259"/>
              <a:gd name="connsiteY31" fmla="*/ 502444 h 1055094"/>
              <a:gd name="connsiteX32" fmla="*/ 148971 w 953259"/>
              <a:gd name="connsiteY32" fmla="*/ 520056 h 1055094"/>
              <a:gd name="connsiteX33" fmla="*/ 131359 w 953259"/>
              <a:gd name="connsiteY33" fmla="*/ 368339 h 1055094"/>
              <a:gd name="connsiteX34" fmla="*/ 283076 w 953259"/>
              <a:gd name="connsiteY34" fmla="*/ 350728 h 1055094"/>
              <a:gd name="connsiteX35" fmla="*/ 296598 w 953259"/>
              <a:gd name="connsiteY35" fmla="*/ 333653 h 1055094"/>
              <a:gd name="connsiteX36" fmla="*/ 114266 w 953259"/>
              <a:gd name="connsiteY36" fmla="*/ 354802 h 1055094"/>
              <a:gd name="connsiteX37" fmla="*/ 135448 w 953259"/>
              <a:gd name="connsiteY37" fmla="*/ 537130 h 1055094"/>
              <a:gd name="connsiteX38" fmla="*/ 317781 w 953259"/>
              <a:gd name="connsiteY38" fmla="*/ 515982 h 1055094"/>
              <a:gd name="connsiteX39" fmla="*/ 296598 w 953259"/>
              <a:gd name="connsiteY39" fmla="*/ 333653 h 1055094"/>
              <a:gd name="connsiteX40" fmla="*/ 818039 w 953259"/>
              <a:gd name="connsiteY40" fmla="*/ 733973 h 1055094"/>
              <a:gd name="connsiteX41" fmla="*/ 847407 w 953259"/>
              <a:gd name="connsiteY41" fmla="*/ 986846 h 1055094"/>
              <a:gd name="connsiteX42" fmla="*/ 594531 w 953259"/>
              <a:gd name="connsiteY42" fmla="*/ 1016186 h 1055094"/>
              <a:gd name="connsiteX43" fmla="*/ 565163 w 953259"/>
              <a:gd name="connsiteY43" fmla="*/ 763313 h 1055094"/>
              <a:gd name="connsiteX44" fmla="*/ 818039 w 953259"/>
              <a:gd name="connsiteY44" fmla="*/ 733973 h 1055094"/>
              <a:gd name="connsiteX45" fmla="*/ 653168 w 953259"/>
              <a:gd name="connsiteY45" fmla="*/ 521637 h 1055094"/>
              <a:gd name="connsiteX46" fmla="*/ 602736 w 953259"/>
              <a:gd name="connsiteY46" fmla="*/ 585316 h 1055094"/>
              <a:gd name="connsiteX47" fmla="*/ 648347 w 953259"/>
              <a:gd name="connsiteY47" fmla="*/ 621440 h 1055094"/>
              <a:gd name="connsiteX48" fmla="*/ 718262 w 953259"/>
              <a:gd name="connsiteY48" fmla="*/ 612426 h 1055094"/>
              <a:gd name="connsiteX49" fmla="*/ 783623 w 953259"/>
              <a:gd name="connsiteY49" fmla="*/ 624954 h 1055094"/>
              <a:gd name="connsiteX50" fmla="*/ 350128 w 953259"/>
              <a:gd name="connsiteY50" fmla="*/ 266064 h 1055094"/>
              <a:gd name="connsiteX51" fmla="*/ 385370 w 953259"/>
              <a:gd name="connsiteY51" fmla="*/ 569511 h 1055094"/>
              <a:gd name="connsiteX52" fmla="*/ 81918 w 953259"/>
              <a:gd name="connsiteY52" fmla="*/ 604720 h 1055094"/>
              <a:gd name="connsiteX53" fmla="*/ 46676 w 953259"/>
              <a:gd name="connsiteY53" fmla="*/ 301272 h 1055094"/>
              <a:gd name="connsiteX54" fmla="*/ 350128 w 953259"/>
              <a:gd name="connsiteY54" fmla="*/ 266064 h 1055094"/>
              <a:gd name="connsiteX55" fmla="*/ 597625 w 953259"/>
              <a:gd name="connsiteY55" fmla="*/ 119565 h 1055094"/>
              <a:gd name="connsiteX56" fmla="*/ 443258 w 953259"/>
              <a:gd name="connsiteY56" fmla="*/ 243264 h 1055094"/>
              <a:gd name="connsiteX57" fmla="*/ 438127 w 953259"/>
              <a:gd name="connsiteY57" fmla="*/ 249743 h 1055094"/>
              <a:gd name="connsiteX58" fmla="*/ 457209 w 953259"/>
              <a:gd name="connsiteY58" fmla="*/ 271465 h 1055094"/>
              <a:gd name="connsiteX59" fmla="*/ 480436 w 953259"/>
              <a:gd name="connsiteY59" fmla="*/ 312429 h 1055094"/>
              <a:gd name="connsiteX60" fmla="*/ 499603 w 953259"/>
              <a:gd name="connsiteY60" fmla="*/ 402804 h 1055094"/>
              <a:gd name="connsiteX61" fmla="*/ 482656 w 953259"/>
              <a:gd name="connsiteY61" fmla="*/ 490215 h 1055094"/>
              <a:gd name="connsiteX62" fmla="*/ 566895 w 953259"/>
              <a:gd name="connsiteY62" fmla="*/ 556931 h 1055094"/>
              <a:gd name="connsiteX63" fmla="*/ 661573 w 953259"/>
              <a:gd name="connsiteY63" fmla="*/ 437386 h 1055094"/>
              <a:gd name="connsiteX64" fmla="*/ 662049 w 953259"/>
              <a:gd name="connsiteY64" fmla="*/ 437762 h 1055094"/>
              <a:gd name="connsiteX65" fmla="*/ 662049 w 953259"/>
              <a:gd name="connsiteY65" fmla="*/ 436785 h 1055094"/>
              <a:gd name="connsiteX66" fmla="*/ 684893 w 953259"/>
              <a:gd name="connsiteY66" fmla="*/ 436785 h 1055094"/>
              <a:gd name="connsiteX67" fmla="*/ 690872 w 953259"/>
              <a:gd name="connsiteY67" fmla="*/ 429812 h 1055094"/>
              <a:gd name="connsiteX68" fmla="*/ 727572 w 953259"/>
              <a:gd name="connsiteY68" fmla="*/ 350218 h 1055094"/>
              <a:gd name="connsiteX69" fmla="*/ 744825 w 953259"/>
              <a:gd name="connsiteY69" fmla="*/ 264285 h 1055094"/>
              <a:gd name="connsiteX70" fmla="*/ 744844 w 953259"/>
              <a:gd name="connsiteY70" fmla="*/ 236160 h 1055094"/>
              <a:gd name="connsiteX71" fmla="*/ 523442 w 953259"/>
              <a:gd name="connsiteY71" fmla="*/ 60814 h 1055094"/>
              <a:gd name="connsiteX72" fmla="*/ 473007 w 953259"/>
              <a:gd name="connsiteY72" fmla="*/ 74894 h 1055094"/>
              <a:gd name="connsiteX73" fmla="*/ 406858 w 953259"/>
              <a:gd name="connsiteY73" fmla="*/ 109173 h 1055094"/>
              <a:gd name="connsiteX74" fmla="*/ 373401 w 953259"/>
              <a:gd name="connsiteY74" fmla="*/ 134424 h 1055094"/>
              <a:gd name="connsiteX75" fmla="*/ 447891 w 953259"/>
              <a:gd name="connsiteY75" fmla="*/ 193419 h 1055094"/>
              <a:gd name="connsiteX76" fmla="*/ 568671 w 953259"/>
              <a:gd name="connsiteY76" fmla="*/ 96634 h 1055094"/>
              <a:gd name="connsiteX77" fmla="*/ 520295 w 953259"/>
              <a:gd name="connsiteY77" fmla="*/ 0 h 1055094"/>
              <a:gd name="connsiteX78" fmla="*/ 816261 w 953259"/>
              <a:gd name="connsiteY78" fmla="*/ 234400 h 1055094"/>
              <a:gd name="connsiteX79" fmla="*/ 787876 w 953259"/>
              <a:gd name="connsiteY79" fmla="*/ 270241 h 1055094"/>
              <a:gd name="connsiteX80" fmla="*/ 777053 w 953259"/>
              <a:gd name="connsiteY80" fmla="*/ 261669 h 1055094"/>
              <a:gd name="connsiteX81" fmla="*/ 777409 w 953259"/>
              <a:gd name="connsiteY81" fmla="*/ 302711 h 1055094"/>
              <a:gd name="connsiteX82" fmla="*/ 764416 w 953259"/>
              <a:gd name="connsiteY82" fmla="*/ 362227 h 1055094"/>
              <a:gd name="connsiteX83" fmla="*/ 708711 w 953259"/>
              <a:gd name="connsiteY83" fmla="*/ 459881 h 1055094"/>
              <a:gd name="connsiteX84" fmla="*/ 707768 w 953259"/>
              <a:gd name="connsiteY84" fmla="*/ 460554 h 1055094"/>
              <a:gd name="connsiteX85" fmla="*/ 707768 w 953259"/>
              <a:gd name="connsiteY85" fmla="*/ 464859 h 1055094"/>
              <a:gd name="connsiteX86" fmla="*/ 862819 w 953259"/>
              <a:gd name="connsiteY86" fmla="*/ 587657 h 1055094"/>
              <a:gd name="connsiteX87" fmla="*/ 862002 w 953259"/>
              <a:gd name="connsiteY87" fmla="*/ 588688 h 1055094"/>
              <a:gd name="connsiteX88" fmla="*/ 953259 w 953259"/>
              <a:gd name="connsiteY88" fmla="*/ 718305 h 1055094"/>
              <a:gd name="connsiteX89" fmla="*/ 913948 w 953259"/>
              <a:gd name="connsiteY89" fmla="*/ 757672 h 1055094"/>
              <a:gd name="connsiteX90" fmla="*/ 911365 w 953259"/>
              <a:gd name="connsiteY90" fmla="*/ 755859 h 1055094"/>
              <a:gd name="connsiteX91" fmla="*/ 916727 w 953259"/>
              <a:gd name="connsiteY91" fmla="*/ 779993 h 1055094"/>
              <a:gd name="connsiteX92" fmla="*/ 716057 w 953259"/>
              <a:gd name="connsiteY92" fmla="*/ 684526 h 1055094"/>
              <a:gd name="connsiteX93" fmla="*/ 509925 w 953259"/>
              <a:gd name="connsiteY93" fmla="*/ 767547 h 1055094"/>
              <a:gd name="connsiteX94" fmla="*/ 527831 w 953259"/>
              <a:gd name="connsiteY94" fmla="*/ 705234 h 1055094"/>
              <a:gd name="connsiteX95" fmla="*/ 549681 w 953259"/>
              <a:gd name="connsiteY95" fmla="*/ 681066 h 1055094"/>
              <a:gd name="connsiteX96" fmla="*/ 418485 w 953259"/>
              <a:gd name="connsiteY96" fmla="*/ 577161 h 1055094"/>
              <a:gd name="connsiteX97" fmla="*/ 355624 w 953259"/>
              <a:gd name="connsiteY97" fmla="*/ 620863 h 1055094"/>
              <a:gd name="connsiteX98" fmla="*/ 433089 w 953259"/>
              <a:gd name="connsiteY98" fmla="*/ 333172 h 1055094"/>
              <a:gd name="connsiteX99" fmla="*/ 169085 w 953259"/>
              <a:gd name="connsiteY99" fmla="*/ 195082 h 1055094"/>
              <a:gd name="connsiteX100" fmla="*/ 261302 w 953259"/>
              <a:gd name="connsiteY100" fmla="*/ 174622 h 1055094"/>
              <a:gd name="connsiteX101" fmla="*/ 306634 w 953259"/>
              <a:gd name="connsiteY101" fmla="*/ 177998 h 1055094"/>
              <a:gd name="connsiteX102" fmla="*/ 322166 w 953259"/>
              <a:gd name="connsiteY102" fmla="*/ 150917 h 1055094"/>
              <a:gd name="connsiteX103" fmla="*/ 394196 w 953259"/>
              <a:gd name="connsiteY103" fmla="*/ 89080 h 1055094"/>
              <a:gd name="connsiteX104" fmla="*/ 481060 w 953259"/>
              <a:gd name="connsiteY104" fmla="*/ 50784 h 1055094"/>
              <a:gd name="connsiteX105" fmla="*/ 508215 w 953259"/>
              <a:gd name="connsiteY105" fmla="*/ 48754 h 1055094"/>
              <a:gd name="connsiteX106" fmla="*/ 491910 w 953259"/>
              <a:gd name="connsiteY106" fmla="*/ 35840 h 105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53259" h="1055094">
                <a:moveTo>
                  <a:pt x="724911" y="851562"/>
                </a:moveTo>
                <a:cubicBezTo>
                  <a:pt x="737899" y="861849"/>
                  <a:pt x="740090" y="880716"/>
                  <a:pt x="729803" y="893705"/>
                </a:cubicBezTo>
                <a:cubicBezTo>
                  <a:pt x="719516" y="906694"/>
                  <a:pt x="700648" y="908884"/>
                  <a:pt x="687659" y="898597"/>
                </a:cubicBezTo>
                <a:cubicBezTo>
                  <a:pt x="674670" y="888310"/>
                  <a:pt x="672480" y="869443"/>
                  <a:pt x="682767" y="856454"/>
                </a:cubicBezTo>
                <a:cubicBezTo>
                  <a:pt x="693054" y="843465"/>
                  <a:pt x="711922" y="841275"/>
                  <a:pt x="724911" y="851562"/>
                </a:cubicBezTo>
                <a:close/>
                <a:moveTo>
                  <a:pt x="749440" y="820590"/>
                </a:moveTo>
                <a:cubicBezTo>
                  <a:pt x="719346" y="796756"/>
                  <a:pt x="675629" y="801831"/>
                  <a:pt x="651795" y="831925"/>
                </a:cubicBezTo>
                <a:cubicBezTo>
                  <a:pt x="627961" y="862019"/>
                  <a:pt x="633036" y="905736"/>
                  <a:pt x="663130" y="929570"/>
                </a:cubicBezTo>
                <a:cubicBezTo>
                  <a:pt x="693224" y="953404"/>
                  <a:pt x="736941" y="948329"/>
                  <a:pt x="760775" y="918235"/>
                </a:cubicBezTo>
                <a:cubicBezTo>
                  <a:pt x="784609" y="888141"/>
                  <a:pt x="779534" y="844424"/>
                  <a:pt x="749440" y="820590"/>
                </a:cubicBezTo>
                <a:close/>
                <a:moveTo>
                  <a:pt x="238374" y="407170"/>
                </a:moveTo>
                <a:cubicBezTo>
                  <a:pt x="253960" y="419514"/>
                  <a:pt x="256588" y="442157"/>
                  <a:pt x="244244" y="457743"/>
                </a:cubicBezTo>
                <a:cubicBezTo>
                  <a:pt x="231901" y="473329"/>
                  <a:pt x="209258" y="475957"/>
                  <a:pt x="193672" y="463613"/>
                </a:cubicBezTo>
                <a:cubicBezTo>
                  <a:pt x="178086" y="451269"/>
                  <a:pt x="175458" y="428627"/>
                  <a:pt x="187802" y="413041"/>
                </a:cubicBezTo>
                <a:cubicBezTo>
                  <a:pt x="200146" y="397455"/>
                  <a:pt x="222788" y="394827"/>
                  <a:pt x="238374" y="407170"/>
                </a:cubicBezTo>
                <a:close/>
                <a:moveTo>
                  <a:pt x="762162" y="804526"/>
                </a:moveTo>
                <a:cubicBezTo>
                  <a:pt x="801128" y="835387"/>
                  <a:pt x="807698" y="891991"/>
                  <a:pt x="776838" y="930957"/>
                </a:cubicBezTo>
                <a:cubicBezTo>
                  <a:pt x="745978" y="969922"/>
                  <a:pt x="689374" y="976493"/>
                  <a:pt x="650408" y="945633"/>
                </a:cubicBezTo>
                <a:cubicBezTo>
                  <a:pt x="611442" y="914773"/>
                  <a:pt x="604871" y="858168"/>
                  <a:pt x="635732" y="819203"/>
                </a:cubicBezTo>
                <a:cubicBezTo>
                  <a:pt x="666592" y="780237"/>
                  <a:pt x="723196" y="773666"/>
                  <a:pt x="762162" y="804526"/>
                </a:cubicBezTo>
                <a:close/>
                <a:moveTo>
                  <a:pt x="773431" y="790297"/>
                </a:moveTo>
                <a:cubicBezTo>
                  <a:pt x="726599" y="753207"/>
                  <a:pt x="658571" y="761097"/>
                  <a:pt x="621487" y="807921"/>
                </a:cubicBezTo>
                <a:cubicBezTo>
                  <a:pt x="584403" y="854745"/>
                  <a:pt x="592306" y="922771"/>
                  <a:pt x="639139" y="959862"/>
                </a:cubicBezTo>
                <a:cubicBezTo>
                  <a:pt x="685971" y="996952"/>
                  <a:pt x="753999" y="989062"/>
                  <a:pt x="791083" y="942238"/>
                </a:cubicBezTo>
                <a:cubicBezTo>
                  <a:pt x="828167" y="895414"/>
                  <a:pt x="820263" y="827388"/>
                  <a:pt x="773431" y="790297"/>
                </a:cubicBezTo>
                <a:close/>
                <a:moveTo>
                  <a:pt x="267809" y="370004"/>
                </a:moveTo>
                <a:cubicBezTo>
                  <a:pt x="231696" y="341403"/>
                  <a:pt x="179236" y="347493"/>
                  <a:pt x="150635" y="383606"/>
                </a:cubicBezTo>
                <a:cubicBezTo>
                  <a:pt x="122034" y="419719"/>
                  <a:pt x="128124" y="472179"/>
                  <a:pt x="164237" y="500780"/>
                </a:cubicBezTo>
                <a:cubicBezTo>
                  <a:pt x="200350" y="529381"/>
                  <a:pt x="252810" y="523291"/>
                  <a:pt x="281411" y="487178"/>
                </a:cubicBezTo>
                <a:cubicBezTo>
                  <a:pt x="310012" y="451065"/>
                  <a:pt x="303922" y="398605"/>
                  <a:pt x="267809" y="370004"/>
                </a:cubicBezTo>
                <a:close/>
                <a:moveTo>
                  <a:pt x="283076" y="350728"/>
                </a:moveTo>
                <a:cubicBezTo>
                  <a:pt x="329834" y="387760"/>
                  <a:pt x="337719" y="455685"/>
                  <a:pt x="300687" y="502444"/>
                </a:cubicBezTo>
                <a:cubicBezTo>
                  <a:pt x="263655" y="549203"/>
                  <a:pt x="195730" y="557088"/>
                  <a:pt x="148971" y="520056"/>
                </a:cubicBezTo>
                <a:cubicBezTo>
                  <a:pt x="102212" y="483024"/>
                  <a:pt x="94327" y="415098"/>
                  <a:pt x="131359" y="368339"/>
                </a:cubicBezTo>
                <a:cubicBezTo>
                  <a:pt x="168391" y="321581"/>
                  <a:pt x="236317" y="313696"/>
                  <a:pt x="283076" y="350728"/>
                </a:cubicBezTo>
                <a:close/>
                <a:moveTo>
                  <a:pt x="296598" y="333653"/>
                </a:moveTo>
                <a:cubicBezTo>
                  <a:pt x="240400" y="289145"/>
                  <a:pt x="158766" y="298613"/>
                  <a:pt x="114266" y="354802"/>
                </a:cubicBezTo>
                <a:cubicBezTo>
                  <a:pt x="69765" y="410990"/>
                  <a:pt x="79249" y="492622"/>
                  <a:pt x="135448" y="537130"/>
                </a:cubicBezTo>
                <a:cubicBezTo>
                  <a:pt x="191647" y="581639"/>
                  <a:pt x="273280" y="572171"/>
                  <a:pt x="317781" y="515982"/>
                </a:cubicBezTo>
                <a:cubicBezTo>
                  <a:pt x="362281" y="459793"/>
                  <a:pt x="352797" y="378162"/>
                  <a:pt x="296598" y="333653"/>
                </a:cubicBezTo>
                <a:close/>
                <a:moveTo>
                  <a:pt x="818039" y="733973"/>
                </a:moveTo>
                <a:cubicBezTo>
                  <a:pt x="895978" y="795700"/>
                  <a:pt x="909127" y="908915"/>
                  <a:pt x="847407" y="986846"/>
                </a:cubicBezTo>
                <a:cubicBezTo>
                  <a:pt x="785687" y="1064777"/>
                  <a:pt x="672470" y="1077913"/>
                  <a:pt x="594531" y="1016186"/>
                </a:cubicBezTo>
                <a:cubicBezTo>
                  <a:pt x="516592" y="954460"/>
                  <a:pt x="503443" y="841244"/>
                  <a:pt x="565163" y="763313"/>
                </a:cubicBezTo>
                <a:cubicBezTo>
                  <a:pt x="626882" y="685383"/>
                  <a:pt x="740099" y="672246"/>
                  <a:pt x="818039" y="733973"/>
                </a:cubicBezTo>
                <a:close/>
                <a:moveTo>
                  <a:pt x="653168" y="521637"/>
                </a:moveTo>
                <a:lnTo>
                  <a:pt x="602736" y="585316"/>
                </a:lnTo>
                <a:lnTo>
                  <a:pt x="648347" y="621440"/>
                </a:lnTo>
                <a:lnTo>
                  <a:pt x="718262" y="612426"/>
                </a:lnTo>
                <a:lnTo>
                  <a:pt x="783623" y="624954"/>
                </a:lnTo>
                <a:close/>
                <a:moveTo>
                  <a:pt x="350128" y="266064"/>
                </a:moveTo>
                <a:cubicBezTo>
                  <a:pt x="443656" y="340136"/>
                  <a:pt x="459434" y="475994"/>
                  <a:pt x="385370" y="569511"/>
                </a:cubicBezTo>
                <a:cubicBezTo>
                  <a:pt x="311306" y="663029"/>
                  <a:pt x="175446" y="678792"/>
                  <a:pt x="81918" y="604720"/>
                </a:cubicBezTo>
                <a:cubicBezTo>
                  <a:pt x="-11609" y="530647"/>
                  <a:pt x="-27388" y="394790"/>
                  <a:pt x="46676" y="301272"/>
                </a:cubicBezTo>
                <a:cubicBezTo>
                  <a:pt x="120741" y="207755"/>
                  <a:pt x="256600" y="191992"/>
                  <a:pt x="350128" y="266064"/>
                </a:cubicBezTo>
                <a:close/>
                <a:moveTo>
                  <a:pt x="597625" y="119565"/>
                </a:moveTo>
                <a:lnTo>
                  <a:pt x="443258" y="243264"/>
                </a:lnTo>
                <a:lnTo>
                  <a:pt x="438127" y="249743"/>
                </a:lnTo>
                <a:lnTo>
                  <a:pt x="457209" y="271465"/>
                </a:lnTo>
                <a:cubicBezTo>
                  <a:pt x="466185" y="284051"/>
                  <a:pt x="473998" y="297732"/>
                  <a:pt x="480436" y="312429"/>
                </a:cubicBezTo>
                <a:cubicBezTo>
                  <a:pt x="493314" y="341823"/>
                  <a:pt x="499480" y="372499"/>
                  <a:pt x="499603" y="402804"/>
                </a:cubicBezTo>
                <a:lnTo>
                  <a:pt x="482656" y="490215"/>
                </a:lnTo>
                <a:lnTo>
                  <a:pt x="566895" y="556931"/>
                </a:lnTo>
                <a:lnTo>
                  <a:pt x="661573" y="437386"/>
                </a:lnTo>
                <a:lnTo>
                  <a:pt x="662049" y="437762"/>
                </a:lnTo>
                <a:lnTo>
                  <a:pt x="662049" y="436785"/>
                </a:lnTo>
                <a:lnTo>
                  <a:pt x="684893" y="436785"/>
                </a:lnTo>
                <a:lnTo>
                  <a:pt x="690872" y="429812"/>
                </a:lnTo>
                <a:cubicBezTo>
                  <a:pt x="705450" y="406506"/>
                  <a:pt x="718079" y="379343"/>
                  <a:pt x="727572" y="350218"/>
                </a:cubicBezTo>
                <a:cubicBezTo>
                  <a:pt x="737066" y="321093"/>
                  <a:pt x="742870" y="291705"/>
                  <a:pt x="744825" y="264285"/>
                </a:cubicBezTo>
                <a:lnTo>
                  <a:pt x="744844" y="236160"/>
                </a:lnTo>
                <a:close/>
                <a:moveTo>
                  <a:pt x="523442" y="60814"/>
                </a:moveTo>
                <a:lnTo>
                  <a:pt x="473007" y="74894"/>
                </a:lnTo>
                <a:cubicBezTo>
                  <a:pt x="451591" y="83582"/>
                  <a:pt x="428960" y="95244"/>
                  <a:pt x="406858" y="109173"/>
                </a:cubicBezTo>
                <a:lnTo>
                  <a:pt x="373401" y="134424"/>
                </a:lnTo>
                <a:lnTo>
                  <a:pt x="447891" y="193419"/>
                </a:lnTo>
                <a:lnTo>
                  <a:pt x="568671" y="96634"/>
                </a:lnTo>
                <a:close/>
                <a:moveTo>
                  <a:pt x="520295" y="0"/>
                </a:moveTo>
                <a:lnTo>
                  <a:pt x="816261" y="234400"/>
                </a:lnTo>
                <a:lnTo>
                  <a:pt x="787876" y="270241"/>
                </a:lnTo>
                <a:lnTo>
                  <a:pt x="777053" y="261669"/>
                </a:lnTo>
                <a:lnTo>
                  <a:pt x="777409" y="302711"/>
                </a:lnTo>
                <a:cubicBezTo>
                  <a:pt x="775364" y="321639"/>
                  <a:pt x="771079" y="341785"/>
                  <a:pt x="764416" y="362227"/>
                </a:cubicBezTo>
                <a:cubicBezTo>
                  <a:pt x="751090" y="403110"/>
                  <a:pt x="730778" y="437435"/>
                  <a:pt x="708711" y="459881"/>
                </a:cubicBezTo>
                <a:lnTo>
                  <a:pt x="707768" y="460554"/>
                </a:lnTo>
                <a:lnTo>
                  <a:pt x="707768" y="464859"/>
                </a:lnTo>
                <a:lnTo>
                  <a:pt x="862819" y="587657"/>
                </a:lnTo>
                <a:lnTo>
                  <a:pt x="862002" y="588688"/>
                </a:lnTo>
                <a:lnTo>
                  <a:pt x="953259" y="718305"/>
                </a:lnTo>
                <a:lnTo>
                  <a:pt x="913948" y="757672"/>
                </a:lnTo>
                <a:lnTo>
                  <a:pt x="911365" y="755859"/>
                </a:lnTo>
                <a:lnTo>
                  <a:pt x="916727" y="779993"/>
                </a:lnTo>
                <a:cubicBezTo>
                  <a:pt x="874505" y="723117"/>
                  <a:pt x="798700" y="687054"/>
                  <a:pt x="716057" y="684526"/>
                </a:cubicBezTo>
                <a:cubicBezTo>
                  <a:pt x="633412" y="681997"/>
                  <a:pt x="555545" y="713359"/>
                  <a:pt x="509925" y="767547"/>
                </a:cubicBezTo>
                <a:cubicBezTo>
                  <a:pt x="510607" y="745270"/>
                  <a:pt x="516948" y="724222"/>
                  <a:pt x="527831" y="705234"/>
                </a:cubicBezTo>
                <a:lnTo>
                  <a:pt x="549681" y="681066"/>
                </a:lnTo>
                <a:lnTo>
                  <a:pt x="418485" y="577161"/>
                </a:lnTo>
                <a:lnTo>
                  <a:pt x="355624" y="620863"/>
                </a:lnTo>
                <a:cubicBezTo>
                  <a:pt x="445305" y="552726"/>
                  <a:pt x="477270" y="434016"/>
                  <a:pt x="433089" y="333172"/>
                </a:cubicBezTo>
                <a:cubicBezTo>
                  <a:pt x="388908" y="232328"/>
                  <a:pt x="279972" y="175348"/>
                  <a:pt x="169085" y="195082"/>
                </a:cubicBezTo>
                <a:cubicBezTo>
                  <a:pt x="199196" y="181891"/>
                  <a:pt x="230491" y="175280"/>
                  <a:pt x="261302" y="174622"/>
                </a:cubicBezTo>
                <a:lnTo>
                  <a:pt x="306634" y="177998"/>
                </a:lnTo>
                <a:lnTo>
                  <a:pt x="322166" y="150917"/>
                </a:lnTo>
                <a:cubicBezTo>
                  <a:pt x="337916" y="130832"/>
                  <a:pt x="363170" y="108633"/>
                  <a:pt x="394196" y="89080"/>
                </a:cubicBezTo>
                <a:cubicBezTo>
                  <a:pt x="425222" y="69528"/>
                  <a:pt x="456145" y="56325"/>
                  <a:pt x="481060" y="50784"/>
                </a:cubicBezTo>
                <a:lnTo>
                  <a:pt x="508215" y="48754"/>
                </a:lnTo>
                <a:lnTo>
                  <a:pt x="491910" y="3584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55A"/>
              </a:solidFill>
            </a:endParaRPr>
          </a:p>
        </p:txBody>
      </p:sp>
      <p:sp>
        <p:nvSpPr>
          <p:cNvPr id="47" name="Freeform 103"/>
          <p:cNvSpPr>
            <a:spLocks noEditPoints="1"/>
          </p:cNvSpPr>
          <p:nvPr/>
        </p:nvSpPr>
        <p:spPr bwMode="auto">
          <a:xfrm>
            <a:off x="6320908" y="2816800"/>
            <a:ext cx="413989" cy="457779"/>
          </a:xfrm>
          <a:custGeom>
            <a:avLst/>
            <a:gdLst>
              <a:gd name="T0" fmla="*/ 366752452 w 48"/>
              <a:gd name="T1" fmla="*/ 391549411 h 53"/>
              <a:gd name="T2" fmla="*/ 212954923 w 48"/>
              <a:gd name="T3" fmla="*/ 391549411 h 53"/>
              <a:gd name="T4" fmla="*/ 212954923 w 48"/>
              <a:gd name="T5" fmla="*/ 439012346 h 53"/>
              <a:gd name="T6" fmla="*/ 437738573 w 48"/>
              <a:gd name="T7" fmla="*/ 439012346 h 53"/>
              <a:gd name="T8" fmla="*/ 461399467 w 48"/>
              <a:gd name="T9" fmla="*/ 450875497 h 53"/>
              <a:gd name="T10" fmla="*/ 461399467 w 48"/>
              <a:gd name="T11" fmla="*/ 510201582 h 53"/>
              <a:gd name="T12" fmla="*/ 437738573 w 48"/>
              <a:gd name="T13" fmla="*/ 522068177 h 53"/>
              <a:gd name="T14" fmla="*/ 212954923 w 48"/>
              <a:gd name="T15" fmla="*/ 522068177 h 53"/>
              <a:gd name="T16" fmla="*/ 212954923 w 48"/>
              <a:gd name="T17" fmla="*/ 616987159 h 53"/>
              <a:gd name="T18" fmla="*/ 201122756 w 48"/>
              <a:gd name="T19" fmla="*/ 628853754 h 53"/>
              <a:gd name="T20" fmla="*/ 130136635 w 48"/>
              <a:gd name="T21" fmla="*/ 628853754 h 53"/>
              <a:gd name="T22" fmla="*/ 106475742 w 48"/>
              <a:gd name="T23" fmla="*/ 616987159 h 53"/>
              <a:gd name="T24" fmla="*/ 106475742 w 48"/>
              <a:gd name="T25" fmla="*/ 522068177 h 53"/>
              <a:gd name="T26" fmla="*/ 11832167 w 48"/>
              <a:gd name="T27" fmla="*/ 522068177 h 53"/>
              <a:gd name="T28" fmla="*/ 0 w 48"/>
              <a:gd name="T29" fmla="*/ 510201582 h 53"/>
              <a:gd name="T30" fmla="*/ 0 w 48"/>
              <a:gd name="T31" fmla="*/ 450875497 h 53"/>
              <a:gd name="T32" fmla="*/ 11832167 w 48"/>
              <a:gd name="T33" fmla="*/ 439012346 h 53"/>
              <a:gd name="T34" fmla="*/ 106475742 w 48"/>
              <a:gd name="T35" fmla="*/ 439012346 h 53"/>
              <a:gd name="T36" fmla="*/ 106475742 w 48"/>
              <a:gd name="T37" fmla="*/ 391549411 h 53"/>
              <a:gd name="T38" fmla="*/ 11832167 w 48"/>
              <a:gd name="T39" fmla="*/ 391549411 h 53"/>
              <a:gd name="T40" fmla="*/ 0 w 48"/>
              <a:gd name="T41" fmla="*/ 379686260 h 53"/>
              <a:gd name="T42" fmla="*/ 0 w 48"/>
              <a:gd name="T43" fmla="*/ 308493580 h 53"/>
              <a:gd name="T44" fmla="*/ 11832167 w 48"/>
              <a:gd name="T45" fmla="*/ 296630429 h 53"/>
              <a:gd name="T46" fmla="*/ 106475742 w 48"/>
              <a:gd name="T47" fmla="*/ 296630429 h 53"/>
              <a:gd name="T48" fmla="*/ 106475742 w 48"/>
              <a:gd name="T49" fmla="*/ 11866595 h 53"/>
              <a:gd name="T50" fmla="*/ 130136635 w 48"/>
              <a:gd name="T51" fmla="*/ 0 h 53"/>
              <a:gd name="T52" fmla="*/ 366752452 w 48"/>
              <a:gd name="T53" fmla="*/ 0 h 53"/>
              <a:gd name="T54" fmla="*/ 567875208 w 48"/>
              <a:gd name="T55" fmla="*/ 189841408 h 53"/>
              <a:gd name="T56" fmla="*/ 366752452 w 48"/>
              <a:gd name="T57" fmla="*/ 391549411 h 53"/>
              <a:gd name="T58" fmla="*/ 354923725 w 48"/>
              <a:gd name="T59" fmla="*/ 94922426 h 53"/>
              <a:gd name="T60" fmla="*/ 212954923 w 48"/>
              <a:gd name="T61" fmla="*/ 94922426 h 53"/>
              <a:gd name="T62" fmla="*/ 212954923 w 48"/>
              <a:gd name="T63" fmla="*/ 296630429 h 53"/>
              <a:gd name="T64" fmla="*/ 354923725 w 48"/>
              <a:gd name="T65" fmla="*/ 296630429 h 53"/>
              <a:gd name="T66" fmla="*/ 461399467 w 48"/>
              <a:gd name="T67" fmla="*/ 189841408 h 53"/>
              <a:gd name="T68" fmla="*/ 354923725 w 48"/>
              <a:gd name="T69" fmla="*/ 94922426 h 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8" h="53">
                <a:moveTo>
                  <a:pt x="31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7"/>
                  <a:pt x="18" y="37"/>
                  <a:pt x="18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9" y="38"/>
                  <a:pt x="39" y="38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38" y="44"/>
                  <a:pt x="3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3"/>
                  <a:pt x="1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3"/>
                  <a:pt x="9" y="52"/>
                  <a:pt x="9" y="52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0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1" y="0"/>
                  <a:pt x="48" y="6"/>
                  <a:pt x="48" y="16"/>
                </a:cubicBezTo>
                <a:cubicBezTo>
                  <a:pt x="48" y="26"/>
                  <a:pt x="41" y="33"/>
                  <a:pt x="31" y="33"/>
                </a:cubicBezTo>
                <a:close/>
                <a:moveTo>
                  <a:pt x="30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25"/>
                  <a:pt x="18" y="25"/>
                  <a:pt x="1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6" y="25"/>
                  <a:pt x="39" y="21"/>
                  <a:pt x="39" y="16"/>
                </a:cubicBezTo>
                <a:cubicBezTo>
                  <a:pt x="39" y="11"/>
                  <a:pt x="36" y="8"/>
                  <a:pt x="30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850751" y="1447800"/>
            <a:ext cx="0" cy="4687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5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Росагролизинг сегодня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59013" y="2674197"/>
            <a:ext cx="3216472" cy="37978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2400"/>
              </a:lnSpc>
              <a:spcBef>
                <a:spcPts val="600"/>
              </a:spcBef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место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013" y="3055298"/>
            <a:ext cx="1687945" cy="271471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Место компании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в сегменте </a:t>
            </a:r>
            <a:r>
              <a:rPr lang="ru-RU" sz="1600" dirty="0" err="1"/>
              <a:t>агролизинга</a:t>
            </a:r>
            <a:r>
              <a:rPr lang="ru-RU" sz="1600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709" y="2351360"/>
            <a:ext cx="2160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/>
              <a:t>&gt;</a:t>
            </a:r>
            <a:r>
              <a:rPr lang="ru-RU" sz="4000" b="1" dirty="0"/>
              <a:t>14</a:t>
            </a:r>
            <a:r>
              <a:rPr lang="ru-RU" sz="4400" b="1" dirty="0"/>
              <a:t> </a:t>
            </a:r>
            <a:r>
              <a:rPr lang="ru-RU" sz="2000" b="1" dirty="0"/>
              <a:t>тыс.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67709" y="3043658"/>
            <a:ext cx="2697442" cy="30506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Количество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контрагентов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9013" y="4673350"/>
            <a:ext cx="216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b="1" dirty="0"/>
              <a:t>108 </a:t>
            </a:r>
            <a:r>
              <a:rPr lang="ru-RU" sz="2000" b="1" dirty="0"/>
              <a:t>тыс. ед.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9013" y="5376111"/>
            <a:ext cx="2570839" cy="29784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Поставлено СХТ </a:t>
            </a:r>
            <a:br>
              <a:rPr lang="ru-RU" sz="1600" dirty="0"/>
            </a:br>
            <a:r>
              <a:rPr lang="ru-RU" sz="1600" dirty="0"/>
              <a:t>и оборудования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7709" y="5420354"/>
            <a:ext cx="2451960" cy="3967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Доля в поставках российских производителей самоходной СХТ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7709" y="4618344"/>
            <a:ext cx="117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ru-RU" sz="4000" b="1" dirty="0"/>
              <a:t>26%</a:t>
            </a:r>
          </a:p>
        </p:txBody>
      </p:sp>
      <p:grpSp>
        <p:nvGrpSpPr>
          <p:cNvPr id="16" name="Group 274"/>
          <p:cNvGrpSpPr/>
          <p:nvPr/>
        </p:nvGrpSpPr>
        <p:grpSpPr>
          <a:xfrm>
            <a:off x="959013" y="1660788"/>
            <a:ext cx="523119" cy="536945"/>
            <a:chOff x="1497013" y="1843088"/>
            <a:chExt cx="276226" cy="292100"/>
          </a:xfrm>
          <a:solidFill>
            <a:schemeClr val="accent2"/>
          </a:solidFill>
        </p:grpSpPr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1663701" y="1951038"/>
              <a:ext cx="109538" cy="1841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755A"/>
                </a:solidFill>
                <a:ea typeface="MS PGothic" pitchFamily="34" charset="-128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497013" y="1843088"/>
              <a:ext cx="239713" cy="292100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755A"/>
                </a:solidFill>
                <a:ea typeface="MS PGothic" pitchFamily="34" charset="-128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1552576" y="1933575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755A"/>
                </a:solidFill>
                <a:ea typeface="MS PGothic" pitchFamily="34" charset="-128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552576" y="1968500"/>
              <a:ext cx="93663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755A"/>
                </a:solidFill>
                <a:ea typeface="MS PGothic" pitchFamily="34" charset="-128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1552576" y="2006600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755A"/>
                </a:solidFill>
                <a:ea typeface="MS PGothic" pitchFamily="34" charset="-128"/>
              </a:endParaRPr>
            </a:p>
          </p:txBody>
        </p:sp>
      </p:grpSp>
      <p:sp>
        <p:nvSpPr>
          <p:cNvPr id="23" name="Freeform 66"/>
          <p:cNvSpPr>
            <a:spLocks noEditPoints="1"/>
          </p:cNvSpPr>
          <p:nvPr/>
        </p:nvSpPr>
        <p:spPr bwMode="auto">
          <a:xfrm>
            <a:off x="3467709" y="1693733"/>
            <a:ext cx="576000" cy="50400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755A"/>
              </a:solidFill>
              <a:latin typeface="+mn-lt"/>
              <a:cs typeface="+mn-cs"/>
            </a:endParaRPr>
          </a:p>
        </p:txBody>
      </p:sp>
      <p:sp>
        <p:nvSpPr>
          <p:cNvPr id="25" name="Полилиния 24"/>
          <p:cNvSpPr>
            <a:spLocks noChangeAspect="1"/>
          </p:cNvSpPr>
          <p:nvPr/>
        </p:nvSpPr>
        <p:spPr>
          <a:xfrm rot="19297284">
            <a:off x="1097152" y="4008471"/>
            <a:ext cx="586442" cy="649092"/>
          </a:xfrm>
          <a:custGeom>
            <a:avLst/>
            <a:gdLst>
              <a:gd name="connsiteX0" fmla="*/ 724911 w 953259"/>
              <a:gd name="connsiteY0" fmla="*/ 851562 h 1055094"/>
              <a:gd name="connsiteX1" fmla="*/ 729803 w 953259"/>
              <a:gd name="connsiteY1" fmla="*/ 893705 h 1055094"/>
              <a:gd name="connsiteX2" fmla="*/ 687659 w 953259"/>
              <a:gd name="connsiteY2" fmla="*/ 898597 h 1055094"/>
              <a:gd name="connsiteX3" fmla="*/ 682767 w 953259"/>
              <a:gd name="connsiteY3" fmla="*/ 856454 h 1055094"/>
              <a:gd name="connsiteX4" fmla="*/ 724911 w 953259"/>
              <a:gd name="connsiteY4" fmla="*/ 851562 h 1055094"/>
              <a:gd name="connsiteX5" fmla="*/ 749440 w 953259"/>
              <a:gd name="connsiteY5" fmla="*/ 820590 h 1055094"/>
              <a:gd name="connsiteX6" fmla="*/ 651795 w 953259"/>
              <a:gd name="connsiteY6" fmla="*/ 831925 h 1055094"/>
              <a:gd name="connsiteX7" fmla="*/ 663130 w 953259"/>
              <a:gd name="connsiteY7" fmla="*/ 929570 h 1055094"/>
              <a:gd name="connsiteX8" fmla="*/ 760775 w 953259"/>
              <a:gd name="connsiteY8" fmla="*/ 918235 h 1055094"/>
              <a:gd name="connsiteX9" fmla="*/ 749440 w 953259"/>
              <a:gd name="connsiteY9" fmla="*/ 820590 h 1055094"/>
              <a:gd name="connsiteX10" fmla="*/ 238374 w 953259"/>
              <a:gd name="connsiteY10" fmla="*/ 407170 h 1055094"/>
              <a:gd name="connsiteX11" fmla="*/ 244244 w 953259"/>
              <a:gd name="connsiteY11" fmla="*/ 457743 h 1055094"/>
              <a:gd name="connsiteX12" fmla="*/ 193672 w 953259"/>
              <a:gd name="connsiteY12" fmla="*/ 463613 h 1055094"/>
              <a:gd name="connsiteX13" fmla="*/ 187802 w 953259"/>
              <a:gd name="connsiteY13" fmla="*/ 413041 h 1055094"/>
              <a:gd name="connsiteX14" fmla="*/ 238374 w 953259"/>
              <a:gd name="connsiteY14" fmla="*/ 407170 h 1055094"/>
              <a:gd name="connsiteX15" fmla="*/ 762162 w 953259"/>
              <a:gd name="connsiteY15" fmla="*/ 804526 h 1055094"/>
              <a:gd name="connsiteX16" fmla="*/ 776838 w 953259"/>
              <a:gd name="connsiteY16" fmla="*/ 930957 h 1055094"/>
              <a:gd name="connsiteX17" fmla="*/ 650408 w 953259"/>
              <a:gd name="connsiteY17" fmla="*/ 945633 h 1055094"/>
              <a:gd name="connsiteX18" fmla="*/ 635732 w 953259"/>
              <a:gd name="connsiteY18" fmla="*/ 819203 h 1055094"/>
              <a:gd name="connsiteX19" fmla="*/ 762162 w 953259"/>
              <a:gd name="connsiteY19" fmla="*/ 804526 h 1055094"/>
              <a:gd name="connsiteX20" fmla="*/ 773431 w 953259"/>
              <a:gd name="connsiteY20" fmla="*/ 790297 h 1055094"/>
              <a:gd name="connsiteX21" fmla="*/ 621487 w 953259"/>
              <a:gd name="connsiteY21" fmla="*/ 807921 h 1055094"/>
              <a:gd name="connsiteX22" fmla="*/ 639139 w 953259"/>
              <a:gd name="connsiteY22" fmla="*/ 959862 h 1055094"/>
              <a:gd name="connsiteX23" fmla="*/ 791083 w 953259"/>
              <a:gd name="connsiteY23" fmla="*/ 942238 h 1055094"/>
              <a:gd name="connsiteX24" fmla="*/ 773431 w 953259"/>
              <a:gd name="connsiteY24" fmla="*/ 790297 h 1055094"/>
              <a:gd name="connsiteX25" fmla="*/ 267809 w 953259"/>
              <a:gd name="connsiteY25" fmla="*/ 370004 h 1055094"/>
              <a:gd name="connsiteX26" fmla="*/ 150635 w 953259"/>
              <a:gd name="connsiteY26" fmla="*/ 383606 h 1055094"/>
              <a:gd name="connsiteX27" fmla="*/ 164237 w 953259"/>
              <a:gd name="connsiteY27" fmla="*/ 500780 h 1055094"/>
              <a:gd name="connsiteX28" fmla="*/ 281411 w 953259"/>
              <a:gd name="connsiteY28" fmla="*/ 487178 h 1055094"/>
              <a:gd name="connsiteX29" fmla="*/ 267809 w 953259"/>
              <a:gd name="connsiteY29" fmla="*/ 370004 h 1055094"/>
              <a:gd name="connsiteX30" fmla="*/ 283076 w 953259"/>
              <a:gd name="connsiteY30" fmla="*/ 350728 h 1055094"/>
              <a:gd name="connsiteX31" fmla="*/ 300687 w 953259"/>
              <a:gd name="connsiteY31" fmla="*/ 502444 h 1055094"/>
              <a:gd name="connsiteX32" fmla="*/ 148971 w 953259"/>
              <a:gd name="connsiteY32" fmla="*/ 520056 h 1055094"/>
              <a:gd name="connsiteX33" fmla="*/ 131359 w 953259"/>
              <a:gd name="connsiteY33" fmla="*/ 368339 h 1055094"/>
              <a:gd name="connsiteX34" fmla="*/ 283076 w 953259"/>
              <a:gd name="connsiteY34" fmla="*/ 350728 h 1055094"/>
              <a:gd name="connsiteX35" fmla="*/ 296598 w 953259"/>
              <a:gd name="connsiteY35" fmla="*/ 333653 h 1055094"/>
              <a:gd name="connsiteX36" fmla="*/ 114266 w 953259"/>
              <a:gd name="connsiteY36" fmla="*/ 354802 h 1055094"/>
              <a:gd name="connsiteX37" fmla="*/ 135448 w 953259"/>
              <a:gd name="connsiteY37" fmla="*/ 537130 h 1055094"/>
              <a:gd name="connsiteX38" fmla="*/ 317781 w 953259"/>
              <a:gd name="connsiteY38" fmla="*/ 515982 h 1055094"/>
              <a:gd name="connsiteX39" fmla="*/ 296598 w 953259"/>
              <a:gd name="connsiteY39" fmla="*/ 333653 h 1055094"/>
              <a:gd name="connsiteX40" fmla="*/ 818039 w 953259"/>
              <a:gd name="connsiteY40" fmla="*/ 733973 h 1055094"/>
              <a:gd name="connsiteX41" fmla="*/ 847407 w 953259"/>
              <a:gd name="connsiteY41" fmla="*/ 986846 h 1055094"/>
              <a:gd name="connsiteX42" fmla="*/ 594531 w 953259"/>
              <a:gd name="connsiteY42" fmla="*/ 1016186 h 1055094"/>
              <a:gd name="connsiteX43" fmla="*/ 565163 w 953259"/>
              <a:gd name="connsiteY43" fmla="*/ 763313 h 1055094"/>
              <a:gd name="connsiteX44" fmla="*/ 818039 w 953259"/>
              <a:gd name="connsiteY44" fmla="*/ 733973 h 1055094"/>
              <a:gd name="connsiteX45" fmla="*/ 653168 w 953259"/>
              <a:gd name="connsiteY45" fmla="*/ 521637 h 1055094"/>
              <a:gd name="connsiteX46" fmla="*/ 602736 w 953259"/>
              <a:gd name="connsiteY46" fmla="*/ 585316 h 1055094"/>
              <a:gd name="connsiteX47" fmla="*/ 648347 w 953259"/>
              <a:gd name="connsiteY47" fmla="*/ 621440 h 1055094"/>
              <a:gd name="connsiteX48" fmla="*/ 718262 w 953259"/>
              <a:gd name="connsiteY48" fmla="*/ 612426 h 1055094"/>
              <a:gd name="connsiteX49" fmla="*/ 783623 w 953259"/>
              <a:gd name="connsiteY49" fmla="*/ 624954 h 1055094"/>
              <a:gd name="connsiteX50" fmla="*/ 350128 w 953259"/>
              <a:gd name="connsiteY50" fmla="*/ 266064 h 1055094"/>
              <a:gd name="connsiteX51" fmla="*/ 385370 w 953259"/>
              <a:gd name="connsiteY51" fmla="*/ 569511 h 1055094"/>
              <a:gd name="connsiteX52" fmla="*/ 81918 w 953259"/>
              <a:gd name="connsiteY52" fmla="*/ 604720 h 1055094"/>
              <a:gd name="connsiteX53" fmla="*/ 46676 w 953259"/>
              <a:gd name="connsiteY53" fmla="*/ 301272 h 1055094"/>
              <a:gd name="connsiteX54" fmla="*/ 350128 w 953259"/>
              <a:gd name="connsiteY54" fmla="*/ 266064 h 1055094"/>
              <a:gd name="connsiteX55" fmla="*/ 597625 w 953259"/>
              <a:gd name="connsiteY55" fmla="*/ 119565 h 1055094"/>
              <a:gd name="connsiteX56" fmla="*/ 443258 w 953259"/>
              <a:gd name="connsiteY56" fmla="*/ 243264 h 1055094"/>
              <a:gd name="connsiteX57" fmla="*/ 438127 w 953259"/>
              <a:gd name="connsiteY57" fmla="*/ 249743 h 1055094"/>
              <a:gd name="connsiteX58" fmla="*/ 457209 w 953259"/>
              <a:gd name="connsiteY58" fmla="*/ 271465 h 1055094"/>
              <a:gd name="connsiteX59" fmla="*/ 480436 w 953259"/>
              <a:gd name="connsiteY59" fmla="*/ 312429 h 1055094"/>
              <a:gd name="connsiteX60" fmla="*/ 499603 w 953259"/>
              <a:gd name="connsiteY60" fmla="*/ 402804 h 1055094"/>
              <a:gd name="connsiteX61" fmla="*/ 482656 w 953259"/>
              <a:gd name="connsiteY61" fmla="*/ 490215 h 1055094"/>
              <a:gd name="connsiteX62" fmla="*/ 566895 w 953259"/>
              <a:gd name="connsiteY62" fmla="*/ 556931 h 1055094"/>
              <a:gd name="connsiteX63" fmla="*/ 661573 w 953259"/>
              <a:gd name="connsiteY63" fmla="*/ 437386 h 1055094"/>
              <a:gd name="connsiteX64" fmla="*/ 662049 w 953259"/>
              <a:gd name="connsiteY64" fmla="*/ 437762 h 1055094"/>
              <a:gd name="connsiteX65" fmla="*/ 662049 w 953259"/>
              <a:gd name="connsiteY65" fmla="*/ 436785 h 1055094"/>
              <a:gd name="connsiteX66" fmla="*/ 684893 w 953259"/>
              <a:gd name="connsiteY66" fmla="*/ 436785 h 1055094"/>
              <a:gd name="connsiteX67" fmla="*/ 690872 w 953259"/>
              <a:gd name="connsiteY67" fmla="*/ 429812 h 1055094"/>
              <a:gd name="connsiteX68" fmla="*/ 727572 w 953259"/>
              <a:gd name="connsiteY68" fmla="*/ 350218 h 1055094"/>
              <a:gd name="connsiteX69" fmla="*/ 744825 w 953259"/>
              <a:gd name="connsiteY69" fmla="*/ 264285 h 1055094"/>
              <a:gd name="connsiteX70" fmla="*/ 744844 w 953259"/>
              <a:gd name="connsiteY70" fmla="*/ 236160 h 1055094"/>
              <a:gd name="connsiteX71" fmla="*/ 523442 w 953259"/>
              <a:gd name="connsiteY71" fmla="*/ 60814 h 1055094"/>
              <a:gd name="connsiteX72" fmla="*/ 473007 w 953259"/>
              <a:gd name="connsiteY72" fmla="*/ 74894 h 1055094"/>
              <a:gd name="connsiteX73" fmla="*/ 406858 w 953259"/>
              <a:gd name="connsiteY73" fmla="*/ 109173 h 1055094"/>
              <a:gd name="connsiteX74" fmla="*/ 373401 w 953259"/>
              <a:gd name="connsiteY74" fmla="*/ 134424 h 1055094"/>
              <a:gd name="connsiteX75" fmla="*/ 447891 w 953259"/>
              <a:gd name="connsiteY75" fmla="*/ 193419 h 1055094"/>
              <a:gd name="connsiteX76" fmla="*/ 568671 w 953259"/>
              <a:gd name="connsiteY76" fmla="*/ 96634 h 1055094"/>
              <a:gd name="connsiteX77" fmla="*/ 520295 w 953259"/>
              <a:gd name="connsiteY77" fmla="*/ 0 h 1055094"/>
              <a:gd name="connsiteX78" fmla="*/ 816261 w 953259"/>
              <a:gd name="connsiteY78" fmla="*/ 234400 h 1055094"/>
              <a:gd name="connsiteX79" fmla="*/ 787876 w 953259"/>
              <a:gd name="connsiteY79" fmla="*/ 270241 h 1055094"/>
              <a:gd name="connsiteX80" fmla="*/ 777053 w 953259"/>
              <a:gd name="connsiteY80" fmla="*/ 261669 h 1055094"/>
              <a:gd name="connsiteX81" fmla="*/ 777409 w 953259"/>
              <a:gd name="connsiteY81" fmla="*/ 302711 h 1055094"/>
              <a:gd name="connsiteX82" fmla="*/ 764416 w 953259"/>
              <a:gd name="connsiteY82" fmla="*/ 362227 h 1055094"/>
              <a:gd name="connsiteX83" fmla="*/ 708711 w 953259"/>
              <a:gd name="connsiteY83" fmla="*/ 459881 h 1055094"/>
              <a:gd name="connsiteX84" fmla="*/ 707768 w 953259"/>
              <a:gd name="connsiteY84" fmla="*/ 460554 h 1055094"/>
              <a:gd name="connsiteX85" fmla="*/ 707768 w 953259"/>
              <a:gd name="connsiteY85" fmla="*/ 464859 h 1055094"/>
              <a:gd name="connsiteX86" fmla="*/ 862819 w 953259"/>
              <a:gd name="connsiteY86" fmla="*/ 587657 h 1055094"/>
              <a:gd name="connsiteX87" fmla="*/ 862002 w 953259"/>
              <a:gd name="connsiteY87" fmla="*/ 588688 h 1055094"/>
              <a:gd name="connsiteX88" fmla="*/ 953259 w 953259"/>
              <a:gd name="connsiteY88" fmla="*/ 718305 h 1055094"/>
              <a:gd name="connsiteX89" fmla="*/ 913948 w 953259"/>
              <a:gd name="connsiteY89" fmla="*/ 757672 h 1055094"/>
              <a:gd name="connsiteX90" fmla="*/ 911365 w 953259"/>
              <a:gd name="connsiteY90" fmla="*/ 755859 h 1055094"/>
              <a:gd name="connsiteX91" fmla="*/ 916727 w 953259"/>
              <a:gd name="connsiteY91" fmla="*/ 779993 h 1055094"/>
              <a:gd name="connsiteX92" fmla="*/ 716057 w 953259"/>
              <a:gd name="connsiteY92" fmla="*/ 684526 h 1055094"/>
              <a:gd name="connsiteX93" fmla="*/ 509925 w 953259"/>
              <a:gd name="connsiteY93" fmla="*/ 767547 h 1055094"/>
              <a:gd name="connsiteX94" fmla="*/ 527831 w 953259"/>
              <a:gd name="connsiteY94" fmla="*/ 705234 h 1055094"/>
              <a:gd name="connsiteX95" fmla="*/ 549681 w 953259"/>
              <a:gd name="connsiteY95" fmla="*/ 681066 h 1055094"/>
              <a:gd name="connsiteX96" fmla="*/ 418485 w 953259"/>
              <a:gd name="connsiteY96" fmla="*/ 577161 h 1055094"/>
              <a:gd name="connsiteX97" fmla="*/ 355624 w 953259"/>
              <a:gd name="connsiteY97" fmla="*/ 620863 h 1055094"/>
              <a:gd name="connsiteX98" fmla="*/ 433089 w 953259"/>
              <a:gd name="connsiteY98" fmla="*/ 333172 h 1055094"/>
              <a:gd name="connsiteX99" fmla="*/ 169085 w 953259"/>
              <a:gd name="connsiteY99" fmla="*/ 195082 h 1055094"/>
              <a:gd name="connsiteX100" fmla="*/ 261302 w 953259"/>
              <a:gd name="connsiteY100" fmla="*/ 174622 h 1055094"/>
              <a:gd name="connsiteX101" fmla="*/ 306634 w 953259"/>
              <a:gd name="connsiteY101" fmla="*/ 177998 h 1055094"/>
              <a:gd name="connsiteX102" fmla="*/ 322166 w 953259"/>
              <a:gd name="connsiteY102" fmla="*/ 150917 h 1055094"/>
              <a:gd name="connsiteX103" fmla="*/ 394196 w 953259"/>
              <a:gd name="connsiteY103" fmla="*/ 89080 h 1055094"/>
              <a:gd name="connsiteX104" fmla="*/ 481060 w 953259"/>
              <a:gd name="connsiteY104" fmla="*/ 50784 h 1055094"/>
              <a:gd name="connsiteX105" fmla="*/ 508215 w 953259"/>
              <a:gd name="connsiteY105" fmla="*/ 48754 h 1055094"/>
              <a:gd name="connsiteX106" fmla="*/ 491910 w 953259"/>
              <a:gd name="connsiteY106" fmla="*/ 35840 h 105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53259" h="1055094">
                <a:moveTo>
                  <a:pt x="724911" y="851562"/>
                </a:moveTo>
                <a:cubicBezTo>
                  <a:pt x="737899" y="861849"/>
                  <a:pt x="740090" y="880716"/>
                  <a:pt x="729803" y="893705"/>
                </a:cubicBezTo>
                <a:cubicBezTo>
                  <a:pt x="719516" y="906694"/>
                  <a:pt x="700648" y="908884"/>
                  <a:pt x="687659" y="898597"/>
                </a:cubicBezTo>
                <a:cubicBezTo>
                  <a:pt x="674670" y="888310"/>
                  <a:pt x="672480" y="869443"/>
                  <a:pt x="682767" y="856454"/>
                </a:cubicBezTo>
                <a:cubicBezTo>
                  <a:pt x="693054" y="843465"/>
                  <a:pt x="711922" y="841275"/>
                  <a:pt x="724911" y="851562"/>
                </a:cubicBezTo>
                <a:close/>
                <a:moveTo>
                  <a:pt x="749440" y="820590"/>
                </a:moveTo>
                <a:cubicBezTo>
                  <a:pt x="719346" y="796756"/>
                  <a:pt x="675629" y="801831"/>
                  <a:pt x="651795" y="831925"/>
                </a:cubicBezTo>
                <a:cubicBezTo>
                  <a:pt x="627961" y="862019"/>
                  <a:pt x="633036" y="905736"/>
                  <a:pt x="663130" y="929570"/>
                </a:cubicBezTo>
                <a:cubicBezTo>
                  <a:pt x="693224" y="953404"/>
                  <a:pt x="736941" y="948329"/>
                  <a:pt x="760775" y="918235"/>
                </a:cubicBezTo>
                <a:cubicBezTo>
                  <a:pt x="784609" y="888141"/>
                  <a:pt x="779534" y="844424"/>
                  <a:pt x="749440" y="820590"/>
                </a:cubicBezTo>
                <a:close/>
                <a:moveTo>
                  <a:pt x="238374" y="407170"/>
                </a:moveTo>
                <a:cubicBezTo>
                  <a:pt x="253960" y="419514"/>
                  <a:pt x="256588" y="442157"/>
                  <a:pt x="244244" y="457743"/>
                </a:cubicBezTo>
                <a:cubicBezTo>
                  <a:pt x="231901" y="473329"/>
                  <a:pt x="209258" y="475957"/>
                  <a:pt x="193672" y="463613"/>
                </a:cubicBezTo>
                <a:cubicBezTo>
                  <a:pt x="178086" y="451269"/>
                  <a:pt x="175458" y="428627"/>
                  <a:pt x="187802" y="413041"/>
                </a:cubicBezTo>
                <a:cubicBezTo>
                  <a:pt x="200146" y="397455"/>
                  <a:pt x="222788" y="394827"/>
                  <a:pt x="238374" y="407170"/>
                </a:cubicBezTo>
                <a:close/>
                <a:moveTo>
                  <a:pt x="762162" y="804526"/>
                </a:moveTo>
                <a:cubicBezTo>
                  <a:pt x="801128" y="835387"/>
                  <a:pt x="807698" y="891991"/>
                  <a:pt x="776838" y="930957"/>
                </a:cubicBezTo>
                <a:cubicBezTo>
                  <a:pt x="745978" y="969922"/>
                  <a:pt x="689374" y="976493"/>
                  <a:pt x="650408" y="945633"/>
                </a:cubicBezTo>
                <a:cubicBezTo>
                  <a:pt x="611442" y="914773"/>
                  <a:pt x="604871" y="858168"/>
                  <a:pt x="635732" y="819203"/>
                </a:cubicBezTo>
                <a:cubicBezTo>
                  <a:pt x="666592" y="780237"/>
                  <a:pt x="723196" y="773666"/>
                  <a:pt x="762162" y="804526"/>
                </a:cubicBezTo>
                <a:close/>
                <a:moveTo>
                  <a:pt x="773431" y="790297"/>
                </a:moveTo>
                <a:cubicBezTo>
                  <a:pt x="726599" y="753207"/>
                  <a:pt x="658571" y="761097"/>
                  <a:pt x="621487" y="807921"/>
                </a:cubicBezTo>
                <a:cubicBezTo>
                  <a:pt x="584403" y="854745"/>
                  <a:pt x="592306" y="922771"/>
                  <a:pt x="639139" y="959862"/>
                </a:cubicBezTo>
                <a:cubicBezTo>
                  <a:pt x="685971" y="996952"/>
                  <a:pt x="753999" y="989062"/>
                  <a:pt x="791083" y="942238"/>
                </a:cubicBezTo>
                <a:cubicBezTo>
                  <a:pt x="828167" y="895414"/>
                  <a:pt x="820263" y="827388"/>
                  <a:pt x="773431" y="790297"/>
                </a:cubicBezTo>
                <a:close/>
                <a:moveTo>
                  <a:pt x="267809" y="370004"/>
                </a:moveTo>
                <a:cubicBezTo>
                  <a:pt x="231696" y="341403"/>
                  <a:pt x="179236" y="347493"/>
                  <a:pt x="150635" y="383606"/>
                </a:cubicBezTo>
                <a:cubicBezTo>
                  <a:pt x="122034" y="419719"/>
                  <a:pt x="128124" y="472179"/>
                  <a:pt x="164237" y="500780"/>
                </a:cubicBezTo>
                <a:cubicBezTo>
                  <a:pt x="200350" y="529381"/>
                  <a:pt x="252810" y="523291"/>
                  <a:pt x="281411" y="487178"/>
                </a:cubicBezTo>
                <a:cubicBezTo>
                  <a:pt x="310012" y="451065"/>
                  <a:pt x="303922" y="398605"/>
                  <a:pt x="267809" y="370004"/>
                </a:cubicBezTo>
                <a:close/>
                <a:moveTo>
                  <a:pt x="283076" y="350728"/>
                </a:moveTo>
                <a:cubicBezTo>
                  <a:pt x="329834" y="387760"/>
                  <a:pt x="337719" y="455685"/>
                  <a:pt x="300687" y="502444"/>
                </a:cubicBezTo>
                <a:cubicBezTo>
                  <a:pt x="263655" y="549203"/>
                  <a:pt x="195730" y="557088"/>
                  <a:pt x="148971" y="520056"/>
                </a:cubicBezTo>
                <a:cubicBezTo>
                  <a:pt x="102212" y="483024"/>
                  <a:pt x="94327" y="415098"/>
                  <a:pt x="131359" y="368339"/>
                </a:cubicBezTo>
                <a:cubicBezTo>
                  <a:pt x="168391" y="321581"/>
                  <a:pt x="236317" y="313696"/>
                  <a:pt x="283076" y="350728"/>
                </a:cubicBezTo>
                <a:close/>
                <a:moveTo>
                  <a:pt x="296598" y="333653"/>
                </a:moveTo>
                <a:cubicBezTo>
                  <a:pt x="240400" y="289145"/>
                  <a:pt x="158766" y="298613"/>
                  <a:pt x="114266" y="354802"/>
                </a:cubicBezTo>
                <a:cubicBezTo>
                  <a:pt x="69765" y="410990"/>
                  <a:pt x="79249" y="492622"/>
                  <a:pt x="135448" y="537130"/>
                </a:cubicBezTo>
                <a:cubicBezTo>
                  <a:pt x="191647" y="581639"/>
                  <a:pt x="273280" y="572171"/>
                  <a:pt x="317781" y="515982"/>
                </a:cubicBezTo>
                <a:cubicBezTo>
                  <a:pt x="362281" y="459793"/>
                  <a:pt x="352797" y="378162"/>
                  <a:pt x="296598" y="333653"/>
                </a:cubicBezTo>
                <a:close/>
                <a:moveTo>
                  <a:pt x="818039" y="733973"/>
                </a:moveTo>
                <a:cubicBezTo>
                  <a:pt x="895978" y="795700"/>
                  <a:pt x="909127" y="908915"/>
                  <a:pt x="847407" y="986846"/>
                </a:cubicBezTo>
                <a:cubicBezTo>
                  <a:pt x="785687" y="1064777"/>
                  <a:pt x="672470" y="1077913"/>
                  <a:pt x="594531" y="1016186"/>
                </a:cubicBezTo>
                <a:cubicBezTo>
                  <a:pt x="516592" y="954460"/>
                  <a:pt x="503443" y="841244"/>
                  <a:pt x="565163" y="763313"/>
                </a:cubicBezTo>
                <a:cubicBezTo>
                  <a:pt x="626882" y="685383"/>
                  <a:pt x="740099" y="672246"/>
                  <a:pt x="818039" y="733973"/>
                </a:cubicBezTo>
                <a:close/>
                <a:moveTo>
                  <a:pt x="653168" y="521637"/>
                </a:moveTo>
                <a:lnTo>
                  <a:pt x="602736" y="585316"/>
                </a:lnTo>
                <a:lnTo>
                  <a:pt x="648347" y="621440"/>
                </a:lnTo>
                <a:lnTo>
                  <a:pt x="718262" y="612426"/>
                </a:lnTo>
                <a:lnTo>
                  <a:pt x="783623" y="624954"/>
                </a:lnTo>
                <a:close/>
                <a:moveTo>
                  <a:pt x="350128" y="266064"/>
                </a:moveTo>
                <a:cubicBezTo>
                  <a:pt x="443656" y="340136"/>
                  <a:pt x="459434" y="475994"/>
                  <a:pt x="385370" y="569511"/>
                </a:cubicBezTo>
                <a:cubicBezTo>
                  <a:pt x="311306" y="663029"/>
                  <a:pt x="175446" y="678792"/>
                  <a:pt x="81918" y="604720"/>
                </a:cubicBezTo>
                <a:cubicBezTo>
                  <a:pt x="-11609" y="530647"/>
                  <a:pt x="-27388" y="394790"/>
                  <a:pt x="46676" y="301272"/>
                </a:cubicBezTo>
                <a:cubicBezTo>
                  <a:pt x="120741" y="207755"/>
                  <a:pt x="256600" y="191992"/>
                  <a:pt x="350128" y="266064"/>
                </a:cubicBezTo>
                <a:close/>
                <a:moveTo>
                  <a:pt x="597625" y="119565"/>
                </a:moveTo>
                <a:lnTo>
                  <a:pt x="443258" y="243264"/>
                </a:lnTo>
                <a:lnTo>
                  <a:pt x="438127" y="249743"/>
                </a:lnTo>
                <a:lnTo>
                  <a:pt x="457209" y="271465"/>
                </a:lnTo>
                <a:cubicBezTo>
                  <a:pt x="466185" y="284051"/>
                  <a:pt x="473998" y="297732"/>
                  <a:pt x="480436" y="312429"/>
                </a:cubicBezTo>
                <a:cubicBezTo>
                  <a:pt x="493314" y="341823"/>
                  <a:pt x="499480" y="372499"/>
                  <a:pt x="499603" y="402804"/>
                </a:cubicBezTo>
                <a:lnTo>
                  <a:pt x="482656" y="490215"/>
                </a:lnTo>
                <a:lnTo>
                  <a:pt x="566895" y="556931"/>
                </a:lnTo>
                <a:lnTo>
                  <a:pt x="661573" y="437386"/>
                </a:lnTo>
                <a:lnTo>
                  <a:pt x="662049" y="437762"/>
                </a:lnTo>
                <a:lnTo>
                  <a:pt x="662049" y="436785"/>
                </a:lnTo>
                <a:lnTo>
                  <a:pt x="684893" y="436785"/>
                </a:lnTo>
                <a:lnTo>
                  <a:pt x="690872" y="429812"/>
                </a:lnTo>
                <a:cubicBezTo>
                  <a:pt x="705450" y="406506"/>
                  <a:pt x="718079" y="379343"/>
                  <a:pt x="727572" y="350218"/>
                </a:cubicBezTo>
                <a:cubicBezTo>
                  <a:pt x="737066" y="321093"/>
                  <a:pt x="742870" y="291705"/>
                  <a:pt x="744825" y="264285"/>
                </a:cubicBezTo>
                <a:lnTo>
                  <a:pt x="744844" y="236160"/>
                </a:lnTo>
                <a:close/>
                <a:moveTo>
                  <a:pt x="523442" y="60814"/>
                </a:moveTo>
                <a:lnTo>
                  <a:pt x="473007" y="74894"/>
                </a:lnTo>
                <a:cubicBezTo>
                  <a:pt x="451591" y="83582"/>
                  <a:pt x="428960" y="95244"/>
                  <a:pt x="406858" y="109173"/>
                </a:cubicBezTo>
                <a:lnTo>
                  <a:pt x="373401" y="134424"/>
                </a:lnTo>
                <a:lnTo>
                  <a:pt x="447891" y="193419"/>
                </a:lnTo>
                <a:lnTo>
                  <a:pt x="568671" y="96634"/>
                </a:lnTo>
                <a:close/>
                <a:moveTo>
                  <a:pt x="520295" y="0"/>
                </a:moveTo>
                <a:lnTo>
                  <a:pt x="816261" y="234400"/>
                </a:lnTo>
                <a:lnTo>
                  <a:pt x="787876" y="270241"/>
                </a:lnTo>
                <a:lnTo>
                  <a:pt x="777053" y="261669"/>
                </a:lnTo>
                <a:lnTo>
                  <a:pt x="777409" y="302711"/>
                </a:lnTo>
                <a:cubicBezTo>
                  <a:pt x="775364" y="321639"/>
                  <a:pt x="771079" y="341785"/>
                  <a:pt x="764416" y="362227"/>
                </a:cubicBezTo>
                <a:cubicBezTo>
                  <a:pt x="751090" y="403110"/>
                  <a:pt x="730778" y="437435"/>
                  <a:pt x="708711" y="459881"/>
                </a:cubicBezTo>
                <a:lnTo>
                  <a:pt x="707768" y="460554"/>
                </a:lnTo>
                <a:lnTo>
                  <a:pt x="707768" y="464859"/>
                </a:lnTo>
                <a:lnTo>
                  <a:pt x="862819" y="587657"/>
                </a:lnTo>
                <a:lnTo>
                  <a:pt x="862002" y="588688"/>
                </a:lnTo>
                <a:lnTo>
                  <a:pt x="953259" y="718305"/>
                </a:lnTo>
                <a:lnTo>
                  <a:pt x="913948" y="757672"/>
                </a:lnTo>
                <a:lnTo>
                  <a:pt x="911365" y="755859"/>
                </a:lnTo>
                <a:lnTo>
                  <a:pt x="916727" y="779993"/>
                </a:lnTo>
                <a:cubicBezTo>
                  <a:pt x="874505" y="723117"/>
                  <a:pt x="798700" y="687054"/>
                  <a:pt x="716057" y="684526"/>
                </a:cubicBezTo>
                <a:cubicBezTo>
                  <a:pt x="633412" y="681997"/>
                  <a:pt x="555545" y="713359"/>
                  <a:pt x="509925" y="767547"/>
                </a:cubicBezTo>
                <a:cubicBezTo>
                  <a:pt x="510607" y="745270"/>
                  <a:pt x="516948" y="724222"/>
                  <a:pt x="527831" y="705234"/>
                </a:cubicBezTo>
                <a:lnTo>
                  <a:pt x="549681" y="681066"/>
                </a:lnTo>
                <a:lnTo>
                  <a:pt x="418485" y="577161"/>
                </a:lnTo>
                <a:lnTo>
                  <a:pt x="355624" y="620863"/>
                </a:lnTo>
                <a:cubicBezTo>
                  <a:pt x="445305" y="552726"/>
                  <a:pt x="477270" y="434016"/>
                  <a:pt x="433089" y="333172"/>
                </a:cubicBezTo>
                <a:cubicBezTo>
                  <a:pt x="388908" y="232328"/>
                  <a:pt x="279972" y="175348"/>
                  <a:pt x="169085" y="195082"/>
                </a:cubicBezTo>
                <a:cubicBezTo>
                  <a:pt x="199196" y="181891"/>
                  <a:pt x="230491" y="175280"/>
                  <a:pt x="261302" y="174622"/>
                </a:cubicBezTo>
                <a:lnTo>
                  <a:pt x="306634" y="177998"/>
                </a:lnTo>
                <a:lnTo>
                  <a:pt x="322166" y="150917"/>
                </a:lnTo>
                <a:cubicBezTo>
                  <a:pt x="337916" y="130832"/>
                  <a:pt x="363170" y="108633"/>
                  <a:pt x="394196" y="89080"/>
                </a:cubicBezTo>
                <a:cubicBezTo>
                  <a:pt x="425222" y="69528"/>
                  <a:pt x="456145" y="56325"/>
                  <a:pt x="481060" y="50784"/>
                </a:cubicBezTo>
                <a:lnTo>
                  <a:pt x="508215" y="48754"/>
                </a:lnTo>
                <a:lnTo>
                  <a:pt x="491910" y="3584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55A"/>
              </a:solidFill>
            </a:endParaRPr>
          </a:p>
        </p:txBody>
      </p:sp>
      <p:sp>
        <p:nvSpPr>
          <p:cNvPr id="27" name="Freeform 81"/>
          <p:cNvSpPr>
            <a:spLocks noChangeArrowheads="1"/>
          </p:cNvSpPr>
          <p:nvPr/>
        </p:nvSpPr>
        <p:spPr bwMode="auto">
          <a:xfrm>
            <a:off x="3467709" y="4031308"/>
            <a:ext cx="540000" cy="540000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755A"/>
              </a:solidFill>
              <a:ea typeface="MS PGothic" pitchFamily="3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AA7B09-B127-EE4D-9C91-8CBB3ACD0F6C}"/>
              </a:ext>
            </a:extLst>
          </p:cNvPr>
          <p:cNvSpPr txBox="1"/>
          <p:nvPr/>
        </p:nvSpPr>
        <p:spPr>
          <a:xfrm>
            <a:off x="7657794" y="1307585"/>
            <a:ext cx="35815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chemeClr val="accent2"/>
                </a:solidFill>
              </a:rPr>
              <a:t>Стоимость имущества, млрд 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995BC-0DD4-454A-8F7D-5AE910AAF2D5}"/>
              </a:ext>
            </a:extLst>
          </p:cNvPr>
          <p:cNvSpPr txBox="1"/>
          <p:nvPr/>
        </p:nvSpPr>
        <p:spPr>
          <a:xfrm>
            <a:off x="7351754" y="3846357"/>
            <a:ext cx="8680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+62%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A40268-A1A6-ED48-A9AE-759445D0BCE8}"/>
              </a:ext>
            </a:extLst>
          </p:cNvPr>
          <p:cNvSpPr txBox="1"/>
          <p:nvPr/>
        </p:nvSpPr>
        <p:spPr>
          <a:xfrm>
            <a:off x="9455079" y="5811074"/>
            <a:ext cx="121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38BCD0-8BF0-D940-977B-EBDC310AC4E7}"/>
              </a:ext>
            </a:extLst>
          </p:cNvPr>
          <p:cNvSpPr txBox="1"/>
          <p:nvPr/>
        </p:nvSpPr>
        <p:spPr>
          <a:xfrm>
            <a:off x="8693703" y="2516105"/>
            <a:ext cx="8680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+51%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C3020FC9-9E17-CB43-BB65-1C6E380DA0A4}"/>
              </a:ext>
            </a:extLst>
          </p:cNvPr>
          <p:cNvSpPr/>
          <p:nvPr/>
        </p:nvSpPr>
        <p:spPr>
          <a:xfrm rot="5400000">
            <a:off x="8096559" y="3426571"/>
            <a:ext cx="3902421" cy="972000"/>
          </a:xfrm>
          <a:prstGeom prst="roundRect">
            <a:avLst>
              <a:gd name="adj" fmla="val 83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C66334-687D-7247-960E-60972B86B564}"/>
              </a:ext>
            </a:extLst>
          </p:cNvPr>
          <p:cNvSpPr txBox="1"/>
          <p:nvPr/>
        </p:nvSpPr>
        <p:spPr>
          <a:xfrm>
            <a:off x="9581898" y="2928486"/>
            <a:ext cx="102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38,5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(9 723 ед.)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4AB31DF-F2BF-7C4E-A1FC-31307D0C952A}"/>
              </a:ext>
            </a:extLst>
          </p:cNvPr>
          <p:cNvSpPr/>
          <p:nvPr/>
        </p:nvSpPr>
        <p:spPr>
          <a:xfrm rot="5400000">
            <a:off x="7436653" y="4159015"/>
            <a:ext cx="2435487" cy="972000"/>
          </a:xfrm>
          <a:prstGeom prst="roundRect">
            <a:avLst>
              <a:gd name="adj" fmla="val 8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D9EF2F-5ED5-5541-89E4-36FAE4FCD183}"/>
              </a:ext>
            </a:extLst>
          </p:cNvPr>
          <p:cNvSpPr txBox="1"/>
          <p:nvPr/>
        </p:nvSpPr>
        <p:spPr>
          <a:xfrm>
            <a:off x="8151719" y="4156899"/>
            <a:ext cx="102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25,5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(7 175 ед.)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DABD3A7E-E8F3-9C4E-B277-53EBA82B2622}"/>
              </a:ext>
            </a:extLst>
          </p:cNvPr>
          <p:cNvSpPr/>
          <p:nvPr/>
        </p:nvSpPr>
        <p:spPr>
          <a:xfrm rot="5400000">
            <a:off x="6472054" y="4660374"/>
            <a:ext cx="1432773" cy="972000"/>
          </a:xfrm>
          <a:prstGeom prst="roundRect">
            <a:avLst>
              <a:gd name="adj" fmla="val 93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BCAB2C-EBEA-1A46-89D5-88CC57C0A4E7}"/>
              </a:ext>
            </a:extLst>
          </p:cNvPr>
          <p:cNvSpPr txBox="1"/>
          <p:nvPr/>
        </p:nvSpPr>
        <p:spPr>
          <a:xfrm>
            <a:off x="6674670" y="4751770"/>
            <a:ext cx="1027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15,7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(5 474 ед.)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500237" y="5859328"/>
            <a:ext cx="428400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8A40268-A1A6-ED48-A9AE-759445D0BCE8}"/>
              </a:ext>
            </a:extLst>
          </p:cNvPr>
          <p:cNvSpPr txBox="1"/>
          <p:nvPr/>
        </p:nvSpPr>
        <p:spPr>
          <a:xfrm>
            <a:off x="8048338" y="5811074"/>
            <a:ext cx="121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A40268-A1A6-ED48-A9AE-759445D0BCE8}"/>
              </a:ext>
            </a:extLst>
          </p:cNvPr>
          <p:cNvSpPr txBox="1"/>
          <p:nvPr/>
        </p:nvSpPr>
        <p:spPr>
          <a:xfrm>
            <a:off x="6602848" y="5811074"/>
            <a:ext cx="121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2018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850751" y="1447800"/>
            <a:ext cx="0" cy="4687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7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669</Words>
  <Application>Microsoft Office PowerPoint</Application>
  <PresentationFormat>Широкоэкранный</PresentationFormat>
  <Paragraphs>215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Arial Narrow</vt:lpstr>
      <vt:lpstr>Arial Unicode MS</vt:lpstr>
      <vt:lpstr>Calibri</vt:lpstr>
      <vt:lpstr>Calibri Light</vt:lpstr>
      <vt:lpstr>Roboto</vt:lpstr>
      <vt:lpstr>Times New Roman</vt:lpstr>
      <vt:lpstr>Verdana</vt:lpstr>
      <vt:lpstr>Тема Office</vt:lpstr>
      <vt:lpstr>Лекция 2.  Тенденции  и перспективы  развития лизинга</vt:lpstr>
      <vt:lpstr>Мировой рынок лизинга</vt:lpstr>
      <vt:lpstr>Мировой рынок лизинга</vt:lpstr>
      <vt:lpstr>Мировой аграрный лизинг</vt:lpstr>
      <vt:lpstr>Рынок лизинга России</vt:lpstr>
      <vt:lpstr>Рынок лизинга России</vt:lpstr>
      <vt:lpstr>Рынок лизинга в 2020 году</vt:lpstr>
      <vt:lpstr>Лизинг России: сегмент АПК</vt:lpstr>
      <vt:lpstr>Росагролизинг сегодня</vt:lpstr>
      <vt:lpstr>Преимущества компании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Хлевной Александр Сергеевич</cp:lastModifiedBy>
  <cp:revision>67</cp:revision>
  <dcterms:created xsi:type="dcterms:W3CDTF">2023-03-13T11:53:49Z</dcterms:created>
  <dcterms:modified xsi:type="dcterms:W3CDTF">2024-02-20T13:49:39Z</dcterms:modified>
</cp:coreProperties>
</file>