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225F8AA-8247-4A00-B9E4-726E49896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894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AFC60-8D5F-4A82-AF26-FD62351983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29285" y="2105129"/>
            <a:ext cx="5252815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>
                <a:solidFill>
                  <a:srgbClr val="00B050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B4A257-9B98-4330-9907-FEE7EEE7C5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29285" y="4772811"/>
            <a:ext cx="3389832" cy="89305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Спикер, компания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DB01016F-8C6F-4A59-BBD7-9AEA4D86A1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0150" y="1219200"/>
            <a:ext cx="4419600" cy="44196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A38DB4-BF2B-49E8-B877-F9F3C27B7B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529" y="833007"/>
            <a:ext cx="2973936" cy="791451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54CB0C8-B9A2-436E-950A-0D85470AA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29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091753B-6E1D-4BB2-83D2-577942B47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86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BAB146-60EC-41CF-BE3D-EBB689690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0C5F6-50BC-4DA5-B9B9-E10CCDC23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35BEF3-585A-4136-8BD7-8BD60BBF9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823EC46-CE0A-4755-8BCE-E9E5F6ABC80E}"/>
              </a:ext>
            </a:extLst>
          </p:cNvPr>
          <p:cNvCxnSpPr>
            <a:cxnSpLocks/>
          </p:cNvCxnSpPr>
          <p:nvPr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2475DB0-B330-422F-83A6-238D76ECC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1DE55738-A6BD-44FB-94E3-7CD0EAC85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091753B-6E1D-4BB2-83D2-577942B47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357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B8F587-7ABE-4157-86E9-2B0EECDC7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77226" y="0"/>
            <a:ext cx="391477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34D78-36D9-4FE1-9528-238A5C1A5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766888"/>
            <a:ext cx="4568825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26E28C2C-CDF3-40B2-AEB6-3879E27445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2150" y="1181100"/>
            <a:ext cx="4486276" cy="448627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     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E45DC1-CCF8-421F-AEB8-5651D3F19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3" y="6280467"/>
            <a:ext cx="1546789" cy="41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6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2 текс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B2AC24-1325-45CC-8B9F-ADDCC5368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F71864B0-F9B2-4529-A886-9E887997C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447800"/>
            <a:ext cx="5067300" cy="4687888"/>
          </a:xfrm>
        </p:spPr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523243-798D-4487-B2F1-C3238976E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49202E2-58F7-4361-9234-A5CD920AE7AF}"/>
              </a:ext>
            </a:extLst>
          </p:cNvPr>
          <p:cNvCxnSpPr>
            <a:cxnSpLocks/>
          </p:cNvCxnSpPr>
          <p:nvPr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7A96AB6-C006-4530-A1F7-0FC58B282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9E4426-107D-413A-9FC9-E9C7E9A4A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0D495309-9686-4AFC-8CC8-370E144D2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091753B-6E1D-4BB2-83D2-577942B47C8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20853CAD-1B6C-453B-B696-52986945DF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53093" y="1447800"/>
            <a:ext cx="5067300" cy="4687888"/>
          </a:xfrm>
        </p:spPr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114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Слайд 2 текс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B2AC24-1325-45CC-8B9F-ADDCC5368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523243-798D-4487-B2F1-C3238976E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9E4426-107D-413A-9FC9-E9C7E9A4A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1CBF30-2005-4284-BB0D-B94636E8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091753B-6E1D-4BB2-83D2-577942B47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73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09D89D-8705-4A9B-A1B6-2922A5A34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CA0EC68-44F9-494C-AEDA-F8D1BC31DD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69592" y="3648179"/>
            <a:ext cx="5252815" cy="90477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Спасибо за внимание!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B31DCFC-336E-425F-BE4A-DE9A517AD209}"/>
              </a:ext>
            </a:extLst>
          </p:cNvPr>
          <p:cNvCxnSpPr>
            <a:cxnSpLocks/>
          </p:cNvCxnSpPr>
          <p:nvPr/>
        </p:nvCxnSpPr>
        <p:spPr>
          <a:xfrm>
            <a:off x="2294101" y="3153754"/>
            <a:ext cx="74485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A76BCB-9DE8-4E9A-B176-5E4D6BAB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081" y="1700267"/>
            <a:ext cx="3247401" cy="86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39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9663B-C6B9-45B3-AEDE-846D898B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228170-FCDD-4B3B-8669-D27742649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7A2DE0-343D-4166-95FA-105AF2ED4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1753B-6E1D-4BB2-83D2-577942B47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78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Органическое </a:t>
            </a:r>
            <a:r>
              <a:rPr lang="ru-RU">
                <a:solidFill>
                  <a:schemeClr val="tx1"/>
                </a:solidFill>
              </a:rPr>
              <a:t>сельское </a:t>
            </a:r>
            <a:r>
              <a:rPr lang="ru-RU" smtClean="0">
                <a:solidFill>
                  <a:schemeClr val="tx1"/>
                </a:solidFill>
              </a:rPr>
              <a:t>хозяйство: </a:t>
            </a:r>
            <a:r>
              <a:rPr lang="ru-RU" dirty="0">
                <a:solidFill>
                  <a:schemeClr val="tx1"/>
                </a:solidFill>
              </a:rPr>
              <a:t>и</a:t>
            </a:r>
            <a:r>
              <a:rPr lang="ru-RU" smtClean="0">
                <a:solidFill>
                  <a:schemeClr val="tx1"/>
                </a:solidFill>
              </a:rPr>
              <a:t>стоки </a:t>
            </a:r>
            <a:r>
              <a:rPr lang="ru-RU" dirty="0">
                <a:solidFill>
                  <a:schemeClr val="tx1"/>
                </a:solidFill>
              </a:rPr>
              <a:t>и развитие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284" y="4772810"/>
            <a:ext cx="5252816" cy="1536550"/>
          </a:xfrm>
        </p:spPr>
        <p:txBody>
          <a:bodyPr>
            <a:normAutofit/>
          </a:bodyPr>
          <a:lstStyle/>
          <a:p>
            <a:r>
              <a:rPr lang="ru-RU" dirty="0" err="1"/>
              <a:t>Оришев</a:t>
            </a:r>
            <a:r>
              <a:rPr lang="ru-RU" dirty="0"/>
              <a:t> Александр Борисович  – доцент, зав. кафедрой истории </a:t>
            </a:r>
            <a:r>
              <a:rPr lang="ru-RU" dirty="0" smtClean="0"/>
              <a:t>РГАУ-МСХА </a:t>
            </a:r>
            <a:r>
              <a:rPr lang="ru-RU" dirty="0"/>
              <a:t>имени К.А. Тимирязева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2" r="221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204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темы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2768"/>
            <a:ext cx="10515600" cy="4604195"/>
          </a:xfrm>
        </p:spPr>
        <p:txBody>
          <a:bodyPr/>
          <a:lstStyle/>
          <a:p>
            <a:r>
              <a:rPr lang="ru-RU" dirty="0" smtClean="0"/>
              <a:t>Концепция </a:t>
            </a:r>
            <a:r>
              <a:rPr lang="ru-RU" dirty="0"/>
              <a:t>«Органического сельского хозяйства» как альтернатива «Зеленой революции» </a:t>
            </a:r>
          </a:p>
          <a:p>
            <a:r>
              <a:rPr lang="ru-RU" dirty="0" smtClean="0"/>
              <a:t>«Органическое </a:t>
            </a:r>
            <a:r>
              <a:rPr lang="ru-RU" dirty="0"/>
              <a:t>сельское хозяйство»: история термина</a:t>
            </a:r>
          </a:p>
          <a:p>
            <a:r>
              <a:rPr lang="ru-RU" dirty="0" smtClean="0"/>
              <a:t>«Органическое </a:t>
            </a:r>
            <a:r>
              <a:rPr lang="ru-RU" dirty="0"/>
              <a:t>сельское хозяйство»: формирование нормативно-правовых инструментов </a:t>
            </a:r>
          </a:p>
        </p:txBody>
      </p:sp>
    </p:spTree>
    <p:extLst>
      <p:ext uri="{BB962C8B-B14F-4D97-AF65-F5344CB8AC3E}">
        <p14:creationId xmlns:p14="http://schemas.microsoft.com/office/powerpoint/2010/main" val="262121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Концепция «Органического сельского хозяйства» как альтернатива «Зеленой революции»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7725" y="1486615"/>
            <a:ext cx="4072481" cy="18106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142" y="3659949"/>
            <a:ext cx="2798307" cy="13351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206" y="1560077"/>
            <a:ext cx="6936352" cy="419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0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«Органическое сельское хозяйство»: история термина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153" y="4184586"/>
            <a:ext cx="2328874" cy="5364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027" y="4184586"/>
            <a:ext cx="2328874" cy="5364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667" y="5033463"/>
            <a:ext cx="2603218" cy="5364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9402" y="4454959"/>
            <a:ext cx="1963082" cy="5364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725" y="1470252"/>
            <a:ext cx="1877731" cy="26032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9182" y="1468517"/>
            <a:ext cx="1798476" cy="26032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9785" y="4680045"/>
            <a:ext cx="2934471" cy="16291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0381" y="1468517"/>
            <a:ext cx="2280102" cy="17131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03188" y="3526208"/>
            <a:ext cx="2300335" cy="151613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70088" y="1468517"/>
            <a:ext cx="2143188" cy="33008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48215" y="1468517"/>
            <a:ext cx="2104269" cy="273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5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«Органическое сельское хозяйство»: </a:t>
            </a:r>
            <a:br>
              <a:rPr lang="ru-RU" dirty="0"/>
            </a:br>
            <a:r>
              <a:rPr lang="ru-RU" dirty="0"/>
              <a:t>формирование нормативно-правовых инструментов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5467" y="1937684"/>
            <a:ext cx="6052558" cy="34048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41" y="1798254"/>
            <a:ext cx="2700762" cy="15058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4441"/>
          <a:stretch/>
        </p:blipFill>
        <p:spPr>
          <a:xfrm>
            <a:off x="847725" y="3640115"/>
            <a:ext cx="3402258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7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«Органическое сельское хозяйство»: </a:t>
            </a:r>
            <a:br>
              <a:rPr lang="ru-RU" dirty="0"/>
            </a:br>
            <a:r>
              <a:rPr lang="ru-RU" dirty="0"/>
              <a:t>формирование нормативно-правовых инструментов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7725" y="1423288"/>
            <a:ext cx="5065661" cy="47397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386" y="1423288"/>
            <a:ext cx="5999424" cy="33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5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47725" y="1280160"/>
            <a:ext cx="5067300" cy="48555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200" b="1" dirty="0"/>
              <a:t>Объективные факторы, сдерживающие развитие органического </a:t>
            </a:r>
            <a:r>
              <a:rPr lang="ru-RU" sz="2200" b="1" dirty="0" smtClean="0"/>
              <a:t>животноводства</a:t>
            </a:r>
          </a:p>
          <a:p>
            <a:r>
              <a:rPr lang="ru-RU" sz="2200" dirty="0" smtClean="0"/>
              <a:t>неразвитое </a:t>
            </a:r>
            <a:r>
              <a:rPr lang="ru-RU" sz="2200" dirty="0"/>
              <a:t>фермерское хозяйство; </a:t>
            </a:r>
          </a:p>
          <a:p>
            <a:r>
              <a:rPr lang="ru-RU" sz="2200" dirty="0"/>
              <a:t>климатические условия, подразумевающие содержание животных в закрытых помещениях; </a:t>
            </a:r>
          </a:p>
          <a:p>
            <a:r>
              <a:rPr lang="ru-RU" sz="2200" dirty="0"/>
              <a:t>низкая покупательская способность населения при высокой стоимости органической продукции; </a:t>
            </a:r>
          </a:p>
          <a:p>
            <a:r>
              <a:rPr lang="ru-RU" sz="2200" dirty="0"/>
              <a:t>высокие требования к технологии производства, качеству готовой продукции и ее сертификации; </a:t>
            </a:r>
          </a:p>
          <a:p>
            <a:r>
              <a:rPr lang="ru-RU" sz="2200" dirty="0"/>
              <a:t>несовершенство нормативно-правовой базы производства и регулирования рынка органических продуктов животного происхождения.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7725" y="383413"/>
            <a:ext cx="10020300" cy="758825"/>
          </a:xfrm>
        </p:spPr>
        <p:txBody>
          <a:bodyPr>
            <a:noAutofit/>
          </a:bodyPr>
          <a:lstStyle/>
          <a:p>
            <a:r>
              <a:rPr lang="ru-RU" dirty="0"/>
              <a:t>«Органическое сельское хозяйство»: </a:t>
            </a:r>
            <a:br>
              <a:rPr lang="ru-RU" dirty="0"/>
            </a:br>
            <a:r>
              <a:rPr lang="ru-RU" dirty="0"/>
              <a:t>формирование нормативно-правовых инструментов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6053092" y="1280160"/>
            <a:ext cx="5815819" cy="50474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Источники и литература</a:t>
            </a:r>
          </a:p>
          <a:p>
            <a:pPr marL="0" indent="0">
              <a:buNone/>
            </a:pPr>
            <a:r>
              <a:rPr lang="ru-RU" dirty="0"/>
              <a:t>Федеральный закон № 280-ФЗ «Об органической продукции и о внесении изменений в отдельные законодательные акты Российской Федерации»</a:t>
            </a:r>
          </a:p>
          <a:p>
            <a:pPr marL="0" indent="0">
              <a:buNone/>
            </a:pPr>
            <a:r>
              <a:rPr lang="ru-RU" dirty="0"/>
              <a:t>Ершова М.О., Семёнов С.Н. Органическое сельское хозяйство: история и современность // Теория и практика инновационных технологий в АПК. Материалы национальной научно-практической конференции. Воронеж, 2021. С. 171-177.</a:t>
            </a:r>
          </a:p>
          <a:p>
            <a:pPr marL="0" indent="0">
              <a:buNone/>
            </a:pPr>
            <a:r>
              <a:rPr lang="ru-RU" dirty="0" err="1"/>
              <a:t>Кундиус</a:t>
            </a:r>
            <a:r>
              <a:rPr lang="ru-RU" dirty="0"/>
              <a:t> В.А., </a:t>
            </a:r>
            <a:r>
              <a:rPr lang="ru-RU" dirty="0" err="1"/>
              <a:t>Зенков</a:t>
            </a:r>
            <a:r>
              <a:rPr lang="ru-RU" dirty="0"/>
              <a:t> С.И. органическое сельское хозяйство: история и современность // Экономика сельского хозяйства России. 2023. № 5. С. 75-83.</a:t>
            </a:r>
          </a:p>
          <a:p>
            <a:pPr marL="0" indent="0">
              <a:buNone/>
            </a:pPr>
            <a:r>
              <a:rPr lang="ru-RU" dirty="0"/>
              <a:t>Архипова В.А. Исторические аспекты развития и сущность органического сельского хозяйства // Актуальные вопросы экономики. Сборник научных трудов. Чебоксары, 2019. С. 9-13.</a:t>
            </a:r>
          </a:p>
          <a:p>
            <a:pPr marL="0" indent="0">
              <a:buNone/>
            </a:pPr>
            <a:r>
              <a:rPr lang="ru-RU" dirty="0"/>
              <a:t>Акимова Ю.А., Полушкина Т.М. Перспективы развития органического сельского хозяйства в России // Современные проблемы науки и образования. 2015. № 2-1. С. 344.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64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08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rgbClr val="034A90"/>
      </a:dk1>
      <a:lt1>
        <a:sysClr val="window" lastClr="FFFFFF"/>
      </a:lt1>
      <a:dk2>
        <a:srgbClr val="3A3838"/>
      </a:dk2>
      <a:lt2>
        <a:srgbClr val="E7E6E6"/>
      </a:lt2>
      <a:accent1>
        <a:srgbClr val="4472C4"/>
      </a:accent1>
      <a:accent2>
        <a:srgbClr val="00B05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D5E5A095-B2D6-474D-9C67-B17638D0D070}" vid="{AB021925-D5F9-4D1E-89A7-82CC2D971F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17</TotalTime>
  <Words>299</Words>
  <Application>Microsoft Office PowerPoint</Application>
  <PresentationFormat>Широкоэкранный</PresentationFormat>
  <Paragraphs>24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Тема1</vt:lpstr>
      <vt:lpstr>Органическое сельское хозяйство: истоки и развитие </vt:lpstr>
      <vt:lpstr>Структура темы</vt:lpstr>
      <vt:lpstr>Концепция «Органического сельского хозяйства» как альтернатива «Зеленой революции» </vt:lpstr>
      <vt:lpstr>«Органическое сельское хозяйство»: история термина</vt:lpstr>
      <vt:lpstr>«Органическое сельское хозяйство»:  формирование нормативно-правовых инструментов </vt:lpstr>
      <vt:lpstr>«Органическое сельское хозяйство»:  формирование нормативно-правовых инструментов </vt:lpstr>
      <vt:lpstr>«Органическое сельское хозяйство»:  формирование нормативно-правовых инструментов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Органическое сельское хозяйство: истоки и развитие</dc:title>
  <dc:creator>Ноутбук аудитория FosAGRO</dc:creator>
  <cp:lastModifiedBy>Хлевной Александр Сергеевич</cp:lastModifiedBy>
  <cp:revision>4</cp:revision>
  <dcterms:created xsi:type="dcterms:W3CDTF">2024-02-06T10:42:51Z</dcterms:created>
  <dcterms:modified xsi:type="dcterms:W3CDTF">2024-02-08T12:37:04Z</dcterms:modified>
</cp:coreProperties>
</file>