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363" r:id="rId2"/>
    <p:sldId id="264" r:id="rId3"/>
    <p:sldId id="349" r:id="rId4"/>
    <p:sldId id="351" r:id="rId5"/>
    <p:sldId id="353" r:id="rId6"/>
    <p:sldId id="352" r:id="rId7"/>
    <p:sldId id="350" r:id="rId8"/>
    <p:sldId id="357" r:id="rId9"/>
    <p:sldId id="356" r:id="rId10"/>
    <p:sldId id="355" r:id="rId11"/>
    <p:sldId id="358" r:id="rId12"/>
    <p:sldId id="354" r:id="rId13"/>
    <p:sldId id="364" r:id="rId14"/>
    <p:sldId id="362" r:id="rId15"/>
    <p:sldId id="33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4" d="100"/>
          <a:sy n="84" d="100"/>
        </p:scale>
        <p:origin x="53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5DCFDC1F-90F8-4CA3-8C3E-AB98E9C5879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CB40A-D9DE-46F1-96A2-68B384EB393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09936F-2B15-43DB-BFD4-0280BD907B15}" type="datetimeFigureOut">
              <a:rPr lang="ru-RU" smtClean="0"/>
              <a:t>08.05.2023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81553A3-4943-43CE-AC9D-6593D29A7AB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45B44BF-D6A1-46B1-9291-946B51E0EDF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68F954-CE72-4168-838F-219E7A047D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2391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88017-E38F-4774-A957-FA9FDAC40B1F}" type="datetimeFigureOut">
              <a:rPr lang="ru-RU" smtClean="0"/>
              <a:t>08.05.2023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1ED0D-16BA-47A2-AFAA-6F9AFD6EA6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09712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225F8AA-8247-4A00-B9E4-726E498960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48945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AFC60-8D5F-4A82-AF26-FD62351983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29285" y="2105129"/>
            <a:ext cx="5252815" cy="238760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>
                <a:solidFill>
                  <a:srgbClr val="00B050"/>
                </a:solidFill>
                <a:latin typeface="+mn-lt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CB4A257-9B98-4330-9907-FEE7EEE7C5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29285" y="4772811"/>
            <a:ext cx="3389832" cy="893050"/>
          </a:xfrm>
        </p:spPr>
        <p:txBody>
          <a:bodyPr anchor="b">
            <a:normAutofit/>
          </a:bodyPr>
          <a:lstStyle>
            <a:lvl1pPr marL="0" indent="0" algn="l">
              <a:buNone/>
              <a:defRPr sz="20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Спикер, компания</a:t>
            </a:r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DB01016F-8C6F-4A59-BBD7-9AEA4D86A1E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00150" y="1219200"/>
            <a:ext cx="4419600" cy="4419600"/>
          </a:xfrm>
        </p:spPr>
        <p:txBody>
          <a:bodyPr/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0597" y="796707"/>
            <a:ext cx="3678520" cy="844985"/>
          </a:xfrm>
          <a:prstGeom prst="rect">
            <a:avLst/>
          </a:prstGeom>
        </p:spPr>
      </p:pic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02A2FD6A-605E-AD4A-A177-207FEF7B8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4937" y="6281163"/>
            <a:ext cx="431015" cy="211791"/>
          </a:xfrm>
          <a:prstGeom prst="rect">
            <a:avLst/>
          </a:prstGeom>
        </p:spPr>
        <p:txBody>
          <a:bodyPr/>
          <a:lstStyle/>
          <a:p>
            <a:fld id="{6DE55804-D118-2B4A-AD41-9C544F0DF4A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2351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CBAB146-60EC-41CF-BE3D-EBB689690F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30C5F6-50BC-4DA5-B9B9-E10CCDC23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365125"/>
            <a:ext cx="10020300" cy="75882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 b="1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35BEF3-585A-4136-8BD7-8BD60BBF98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00B050"/>
              </a:buClr>
              <a:defRPr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  <a:lvl2pPr>
              <a:buClr>
                <a:schemeClr val="accent5">
                  <a:lumMod val="50000"/>
                </a:schemeClr>
              </a:buClr>
              <a:defRPr>
                <a:solidFill>
                  <a:schemeClr val="accent1">
                    <a:lumMod val="50000"/>
                  </a:schemeClr>
                </a:solidFill>
                <a:latin typeface="+mj-lt"/>
              </a:defRPr>
            </a:lvl2pPr>
            <a:lvl3pPr>
              <a:buClr>
                <a:schemeClr val="accent5">
                  <a:lumMod val="50000"/>
                </a:schemeClr>
              </a:buClr>
              <a:defRPr>
                <a:solidFill>
                  <a:schemeClr val="accent1">
                    <a:lumMod val="50000"/>
                  </a:schemeClr>
                </a:solidFill>
                <a:latin typeface="+mj-lt"/>
              </a:defRPr>
            </a:lvl3pPr>
            <a:lvl4pPr>
              <a:buClr>
                <a:schemeClr val="accent5">
                  <a:lumMod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4pPr>
            <a:lvl5pPr>
              <a:buClr>
                <a:schemeClr val="accent5">
                  <a:lumMod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4823EC46-CE0A-4755-8BCE-E9E5F6ABC80E}"/>
              </a:ext>
            </a:extLst>
          </p:cNvPr>
          <p:cNvCxnSpPr>
            <a:cxnSpLocks/>
          </p:cNvCxnSpPr>
          <p:nvPr userDrawn="1"/>
        </p:nvCxnSpPr>
        <p:spPr>
          <a:xfrm>
            <a:off x="847725" y="1181100"/>
            <a:ext cx="1037272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2475DB0-B330-422F-83A6-238D76ECCA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1205" y="327645"/>
            <a:ext cx="675519" cy="739155"/>
          </a:xfrm>
          <a:prstGeom prst="rect">
            <a:avLst/>
          </a:prstGeom>
        </p:spPr>
      </p:pic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299E03-A5E2-41B5-A515-39078FAB3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42302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49276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1B8F587-7ABE-4157-86E9-2B0EECDC7E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277226" y="0"/>
            <a:ext cx="3914774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B34D78-36D9-4FE1-9528-238A5C1A5E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9500" y="1766888"/>
            <a:ext cx="4568825" cy="2852737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ru-RU" dirty="0"/>
              <a:t>Образец 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174258-B18F-4C72-99C6-E21E3746D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0150" y="642302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3AA2489-8771-4ECC-A7A9-19993BD059B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26E28C2C-CDF3-40B2-AEB6-3879E274458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72150" y="1181100"/>
            <a:ext cx="4486276" cy="4486276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      </a:t>
            </a:r>
          </a:p>
        </p:txBody>
      </p: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38" y="6173467"/>
            <a:ext cx="2184533" cy="49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46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2 текста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B2AC24-1325-45CC-8B9F-ADDCC5368F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sp>
        <p:nvSpPr>
          <p:cNvPr id="11" name="Объект 2">
            <a:extLst>
              <a:ext uri="{FF2B5EF4-FFF2-40B4-BE49-F238E27FC236}">
                <a16:creationId xmlns:a16="http://schemas.microsoft.com/office/drawing/2014/main" id="{F71864B0-F9B2-4529-A886-9E887997C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0" y="1447800"/>
            <a:ext cx="5067300" cy="4687888"/>
          </a:xfrm>
        </p:spPr>
        <p:txBody>
          <a:bodyPr/>
          <a:lstStyle>
            <a:lvl1pPr>
              <a:buClr>
                <a:srgbClr val="00B050"/>
              </a:buClr>
              <a:defRPr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  <a:lvl2pPr>
              <a:buClr>
                <a:schemeClr val="accent5">
                  <a:lumMod val="50000"/>
                </a:schemeClr>
              </a:buClr>
              <a:defRPr>
                <a:solidFill>
                  <a:schemeClr val="accent1">
                    <a:lumMod val="50000"/>
                  </a:schemeClr>
                </a:solidFill>
                <a:latin typeface="+mj-lt"/>
              </a:defRPr>
            </a:lvl2pPr>
            <a:lvl3pPr>
              <a:buClr>
                <a:schemeClr val="accent5">
                  <a:lumMod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3pPr>
            <a:lvl4pPr>
              <a:buClr>
                <a:schemeClr val="accent5">
                  <a:lumMod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4pPr>
            <a:lvl5pPr>
              <a:buClr>
                <a:schemeClr val="accent5">
                  <a:lumMod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A523243-798D-4487-B2F1-C3238976EB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A49202E2-58F7-4361-9234-A5CD920AE7AF}"/>
              </a:ext>
            </a:extLst>
          </p:cNvPr>
          <p:cNvCxnSpPr>
            <a:cxnSpLocks/>
          </p:cNvCxnSpPr>
          <p:nvPr userDrawn="1"/>
        </p:nvCxnSpPr>
        <p:spPr>
          <a:xfrm>
            <a:off x="847725" y="1181100"/>
            <a:ext cx="1037272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Объект 2">
            <a:extLst>
              <a:ext uri="{FF2B5EF4-FFF2-40B4-BE49-F238E27FC236}">
                <a16:creationId xmlns:a16="http://schemas.microsoft.com/office/drawing/2014/main" id="{A1745E8B-2CCF-45A7-9F8B-5F835734731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53150" y="1447800"/>
            <a:ext cx="5067300" cy="4687888"/>
          </a:xfrm>
        </p:spPr>
        <p:txBody>
          <a:bodyPr/>
          <a:lstStyle>
            <a:lvl1pPr>
              <a:buClr>
                <a:srgbClr val="00B050"/>
              </a:buClr>
              <a:defRPr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  <a:lvl2pPr>
              <a:buClr>
                <a:schemeClr val="accent5">
                  <a:lumMod val="50000"/>
                </a:schemeClr>
              </a:buClr>
              <a:defRPr>
                <a:solidFill>
                  <a:schemeClr val="accent1">
                    <a:lumMod val="50000"/>
                  </a:schemeClr>
                </a:solidFill>
                <a:latin typeface="+mj-lt"/>
              </a:defRPr>
            </a:lvl2pPr>
            <a:lvl3pPr>
              <a:buClr>
                <a:schemeClr val="accent5">
                  <a:lumMod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3pPr>
            <a:lvl4pPr>
              <a:buClr>
                <a:schemeClr val="accent5">
                  <a:lumMod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4pPr>
            <a:lvl5pPr>
              <a:buClr>
                <a:schemeClr val="accent5">
                  <a:lumMod val="50000"/>
                </a:schemeClr>
              </a:buCl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D7A96AB6-C006-4530-A1F7-0FC58B282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" y="365125"/>
            <a:ext cx="10020300" cy="75882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 b="1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49E4426-107D-413A-9FC9-E9C7E9A4A1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1205" y="327645"/>
            <a:ext cx="675519" cy="739155"/>
          </a:xfrm>
          <a:prstGeom prst="rect">
            <a:avLst/>
          </a:prstGeom>
        </p:spPr>
      </p:pic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2626CEA3-3678-4C4B-97AF-D000B3A1F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325" y="642302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3AA2489-8771-4ECC-A7A9-19993BD059B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437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CBAB146-60EC-41CF-BE3D-EBB689690F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88100"/>
            <a:ext cx="12192000" cy="469900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A49202E2-58F7-4361-9234-A5CD920AE7AF}"/>
              </a:ext>
            </a:extLst>
          </p:cNvPr>
          <p:cNvCxnSpPr>
            <a:cxnSpLocks/>
          </p:cNvCxnSpPr>
          <p:nvPr userDrawn="1"/>
        </p:nvCxnSpPr>
        <p:spPr>
          <a:xfrm>
            <a:off x="847725" y="1181100"/>
            <a:ext cx="1037272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D7A96AB6-C006-4530-A1F7-0FC58B2822F1}"/>
              </a:ext>
            </a:extLst>
          </p:cNvPr>
          <p:cNvSpPr txBox="1">
            <a:spLocks/>
          </p:cNvSpPr>
          <p:nvPr userDrawn="1"/>
        </p:nvSpPr>
        <p:spPr>
          <a:xfrm>
            <a:off x="847725" y="365125"/>
            <a:ext cx="10020300" cy="7588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5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49E4426-107D-413A-9FC9-E9C7E9A4A1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1205" y="327645"/>
            <a:ext cx="675519" cy="739155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2626CEA3-3678-4C4B-97AF-D000B3A1FF7E}"/>
              </a:ext>
            </a:extLst>
          </p:cNvPr>
          <p:cNvSpPr txBox="1">
            <a:spLocks/>
          </p:cNvSpPr>
          <p:nvPr userDrawn="1"/>
        </p:nvSpPr>
        <p:spPr>
          <a:xfrm>
            <a:off x="11033702" y="6440487"/>
            <a:ext cx="1050523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AA2489-8771-4ECC-A7A9-19993BD059B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Таблица 12"/>
          <p:cNvSpPr>
            <a:spLocks noGrp="1"/>
          </p:cNvSpPr>
          <p:nvPr>
            <p:ph type="tbl" sz="quarter" idx="10"/>
          </p:nvPr>
        </p:nvSpPr>
        <p:spPr>
          <a:xfrm>
            <a:off x="972272" y="1365250"/>
            <a:ext cx="10248177" cy="4676775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1054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09D89D-8705-4A9B-A1B6-2922A5A34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CA0EC68-44F9-494C-AEDA-F8D1BC31DD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69592" y="3648179"/>
            <a:ext cx="5252815" cy="90477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/>
              <a:t>Спасибо за внимание!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2B31DCFC-336E-425F-BE4A-DE9A517AD209}"/>
              </a:ext>
            </a:extLst>
          </p:cNvPr>
          <p:cNvCxnSpPr>
            <a:cxnSpLocks/>
          </p:cNvCxnSpPr>
          <p:nvPr userDrawn="1"/>
        </p:nvCxnSpPr>
        <p:spPr>
          <a:xfrm>
            <a:off x="2294101" y="3153754"/>
            <a:ext cx="744855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1820" y="1599077"/>
            <a:ext cx="3853112" cy="106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21059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 1 колонка и рисунок на фон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6D59F80-87E4-054E-9259-540D0A69BF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195" y="0"/>
            <a:ext cx="11990806" cy="6858000"/>
          </a:xfrm>
          <a:prstGeom prst="rect">
            <a:avLst/>
          </a:prstGeom>
        </p:spPr>
      </p:pic>
      <p:sp>
        <p:nvSpPr>
          <p:cNvPr id="7" name="Рисунок 2">
            <a:extLst>
              <a:ext uri="{FF2B5EF4-FFF2-40B4-BE49-F238E27FC236}">
                <a16:creationId xmlns:a16="http://schemas.microsoft.com/office/drawing/2014/main" id="{0846DE05-16B3-4E46-AE94-57AFCBFA48A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1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03003D-CE30-D447-8B36-0C600D35BA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485" y="6299553"/>
            <a:ext cx="1462127" cy="351692"/>
          </a:xfrm>
          <a:prstGeom prst="rect">
            <a:avLst/>
          </a:prstGeom>
        </p:spPr>
      </p:pic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975AAB25-8819-C444-A1DF-A63E35D5F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29344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Foco" panose="020B0504050202020203" pitchFamily="34" charset="0"/>
                <a:cs typeface="Foco" panose="020B0504050202020203" pitchFamily="34" charset="0"/>
              </a:defRPr>
            </a:lvl1pPr>
          </a:lstStyle>
          <a:p>
            <a:fld id="{9220A0DF-CBC2-674B-ABF2-6581B22A580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D5A38777-FA96-6745-9820-2B24453F9D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484" y="1029157"/>
            <a:ext cx="11279059" cy="531214"/>
          </a:xfrm>
          <a:prstGeom prst="rect">
            <a:avLst/>
          </a:prstGeom>
        </p:spPr>
        <p:txBody>
          <a:bodyPr/>
          <a:lstStyle>
            <a:lvl1pPr>
              <a:defRPr sz="2800" b="1" i="0">
                <a:solidFill>
                  <a:schemeClr val="tx1">
                    <a:lumMod val="75000"/>
                    <a:lumOff val="25000"/>
                  </a:schemeClr>
                </a:solidFill>
                <a:latin typeface="Foco" panose="020B0504050202020203" pitchFamily="34" charset="0"/>
                <a:cs typeface="Foco" panose="020B0504050202020203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4D2AEEAA-0E56-2E4F-9F74-885C3060E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486" y="1685383"/>
            <a:ext cx="5283472" cy="440741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>
                <a:solidFill>
                  <a:schemeClr val="tx1">
                    <a:lumMod val="75000"/>
                    <a:lumOff val="25000"/>
                  </a:schemeClr>
                </a:solidFill>
                <a:latin typeface="Foco" panose="020B0504050202020203" pitchFamily="34" charset="0"/>
                <a:cs typeface="Foco" panose="020B0504050202020203" pitchFamily="34" charset="0"/>
              </a:defRPr>
            </a:lvl1pPr>
          </a:lstStyle>
          <a:p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14898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19663B-C6B9-45B3-AEDE-846D898BD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228170-FCDD-4B3B-8669-D277426494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7B9972-10A4-4B89-B093-8BABBDBA80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8A1415-D731-483F-853A-80989E879192}" type="datetime1">
              <a:rPr lang="ru-RU" smtClean="0"/>
              <a:t>08.05.2023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1B9341-EC45-4EAD-B467-9005E628DE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02A2FD6A-605E-AD4A-A177-207FEF7B87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21388" y="6439792"/>
            <a:ext cx="1276139" cy="281683"/>
          </a:xfrm>
          <a:prstGeom prst="rect">
            <a:avLst/>
          </a:prstGeom>
        </p:spPr>
        <p:txBody>
          <a:bodyPr/>
          <a:lstStyle/>
          <a:p>
            <a:fld id="{6DE55804-D118-2B4A-AD41-9C544F0DF4A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855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6" r:id="rId5"/>
    <p:sldLayoutId id="2147483655" r:id="rId6"/>
    <p:sldLayoutId id="2147483657" r:id="rId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0481B2-2342-4BFA-9609-2536CEEC1A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2418" y="2658624"/>
            <a:ext cx="4472950" cy="1767071"/>
          </a:xfrm>
        </p:spPr>
        <p:txBody>
          <a:bodyPr>
            <a:normAutofit/>
          </a:bodyPr>
          <a:lstStyle/>
          <a:p>
            <a:r>
              <a:rPr lang="ru-RU" dirty="0" smtClean="0"/>
              <a:t>Производство минеральных удобрений</a:t>
            </a:r>
            <a:endParaRPr lang="en-GB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582" y="1401824"/>
            <a:ext cx="5027956" cy="4159601"/>
          </a:xfrm>
          <a:prstGeom prst="rect">
            <a:avLst/>
          </a:prstGeom>
        </p:spPr>
      </p:pic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9030BF7F-721F-4A61-ADB4-DBD6ABB905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29285" y="4496885"/>
            <a:ext cx="5085383" cy="1494887"/>
          </a:xfrm>
        </p:spPr>
        <p:txBody>
          <a:bodyPr>
            <a:normAutofit lnSpcReduction="10000"/>
          </a:bodyPr>
          <a:lstStyle/>
          <a:p>
            <a:r>
              <a:rPr lang="ru-RU" b="1" dirty="0">
                <a:solidFill>
                  <a:schemeClr val="accent5">
                    <a:lumMod val="75000"/>
                  </a:schemeClr>
                </a:solidFill>
              </a:rPr>
              <a:t>Дмитрий Демидов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кандидат технических наук</a:t>
            </a:r>
          </a:p>
          <a:p>
            <a:pPr>
              <a:spcBef>
                <a:spcPts val="0"/>
              </a:spcBef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Центр инноваций АО «Апатит»</a:t>
            </a:r>
          </a:p>
          <a:p>
            <a:pPr>
              <a:spcBef>
                <a:spcPts val="0"/>
              </a:spcBef>
            </a:pPr>
            <a:r>
              <a:rPr lang="ru-RU" dirty="0">
                <a:solidFill>
                  <a:schemeClr val="accent5">
                    <a:lumMod val="75000"/>
                  </a:schemeClr>
                </a:solidFill>
              </a:rPr>
              <a:t>Группа компаний «ФосАгро»</a:t>
            </a:r>
          </a:p>
        </p:txBody>
      </p:sp>
    </p:spTree>
    <p:extLst>
      <p:ext uri="{BB962C8B-B14F-4D97-AF65-F5344CB8AC3E}">
        <p14:creationId xmlns:p14="http://schemas.microsoft.com/office/powerpoint/2010/main" val="3190850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897" t="11356" r="13665" b="29452"/>
          <a:stretch/>
        </p:blipFill>
        <p:spPr>
          <a:xfrm>
            <a:off x="1083732" y="1225973"/>
            <a:ext cx="9947509" cy="510413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91887" y="609507"/>
            <a:ext cx="88392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ea typeface="+mj-ea"/>
                <a:cs typeface="+mj-cs"/>
              </a:rPr>
              <a:t>Апатит-нефелиновая обогатительная фабрика 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ea typeface="+mj-ea"/>
                <a:cs typeface="+mj-cs"/>
              </a:rPr>
              <a:t>АНОФ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ea typeface="+mj-ea"/>
                <a:cs typeface="+mj-cs"/>
              </a:rPr>
              <a:t>-3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ea typeface="+mj-ea"/>
                <a:cs typeface="+mj-cs"/>
              </a:rPr>
              <a:t> </a:t>
            </a:r>
            <a:endParaRPr lang="ru-RU" sz="2800" b="1" dirty="0">
              <a:solidFill>
                <a:schemeClr val="accent5">
                  <a:lumMod val="50000"/>
                </a:schemeClr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12458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29102" y="574600"/>
            <a:ext cx="11279059" cy="531214"/>
          </a:xfrm>
        </p:spPr>
        <p:txBody>
          <a:bodyPr>
            <a:normAutofit/>
          </a:bodyPr>
          <a:lstStyle/>
          <a:p>
            <a:r>
              <a:rPr lang="ru-RU" dirty="0" smtClean="0"/>
              <a:t>Обогащение руды и производство апатитового концентрата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49737" y="1242799"/>
            <a:ext cx="115584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Повышение Р</a:t>
            </a:r>
            <a:r>
              <a:rPr lang="ru-RU" sz="2200" baseline="-250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2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О</a:t>
            </a:r>
            <a:r>
              <a:rPr lang="ru-RU" sz="2200" baseline="-250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5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от 14,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6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%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в руде до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39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% Р</a:t>
            </a:r>
            <a:r>
              <a:rPr lang="ru-RU" sz="2200" baseline="-250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2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О</a:t>
            </a:r>
            <a:r>
              <a:rPr lang="ru-RU" sz="2200" baseline="-250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5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в апатитовом концентрате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. Получение </a:t>
            </a: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Ca</a:t>
            </a:r>
            <a:r>
              <a:rPr lang="en-US" sz="2200" baseline="-250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5</a:t>
            </a: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(PO</a:t>
            </a:r>
            <a:r>
              <a:rPr lang="en-US" sz="2200" baseline="-250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4</a:t>
            </a: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)</a:t>
            </a:r>
            <a:r>
              <a:rPr lang="en-US" sz="2200" baseline="-250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3</a:t>
            </a:r>
            <a:r>
              <a:rPr lang="en-US" sz="22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F</a:t>
            </a:r>
            <a:endParaRPr lang="ru-RU" sz="22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893" y="2087670"/>
            <a:ext cx="10915650" cy="3771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44772" y="3551722"/>
            <a:ext cx="7393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Руда</a:t>
            </a:r>
            <a:endParaRPr lang="ru-RU" sz="22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91721" y="3377787"/>
            <a:ext cx="16450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3 стадийное</a:t>
            </a:r>
          </a:p>
          <a:p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дробление</a:t>
            </a:r>
            <a:endParaRPr lang="ru-RU" sz="22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44187" y="3551722"/>
            <a:ext cx="17860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Измельчение</a:t>
            </a:r>
            <a:endParaRPr lang="ru-RU" sz="22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89071" y="3547065"/>
            <a:ext cx="13372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Флотация</a:t>
            </a:r>
            <a:endParaRPr lang="ru-RU" sz="22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18246" y="4615012"/>
            <a:ext cx="24737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Концентрирование</a:t>
            </a:r>
            <a:endParaRPr lang="ru-RU" sz="22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70004" y="5747931"/>
            <a:ext cx="161454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Фильтрация</a:t>
            </a:r>
            <a:endParaRPr lang="ru-RU" sz="22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76997" y="5747931"/>
            <a:ext cx="92044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Сушка</a:t>
            </a:r>
            <a:endParaRPr lang="ru-RU" sz="22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91721" y="5750332"/>
            <a:ext cx="18517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 err="1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Бункеризация</a:t>
            </a:r>
            <a:endParaRPr lang="ru-RU" sz="22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61891" y="5750333"/>
            <a:ext cx="122341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Отгрузка</a:t>
            </a:r>
            <a:endParaRPr lang="ru-RU" sz="22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64143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Видеофильм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8830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E2E92DB-D8C9-4D85-8011-C7CA56C7FFBD}"/>
              </a:ext>
            </a:extLst>
          </p:cNvPr>
          <p:cNvSpPr txBox="1">
            <a:spLocks/>
          </p:cNvSpPr>
          <p:nvPr/>
        </p:nvSpPr>
        <p:spPr>
          <a:xfrm>
            <a:off x="1020258" y="614902"/>
            <a:ext cx="11279059" cy="5312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5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002060"/>
                </a:solidFill>
              </a:rPr>
              <a:t>Тяжелые металлы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E8E15B-9606-4A6C-AEF6-5FDAE72E4CA6}"/>
              </a:ext>
            </a:extLst>
          </p:cNvPr>
          <p:cNvSpPr txBox="1"/>
          <p:nvPr/>
        </p:nvSpPr>
        <p:spPr>
          <a:xfrm flipH="1">
            <a:off x="390954" y="6353068"/>
            <a:ext cx="6268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400" dirty="0" err="1">
                <a:solidFill>
                  <a:schemeClr val="bg1"/>
                </a:solidFill>
                <a:latin typeface="+mj-lt"/>
              </a:rPr>
              <a:t>Landbauforschung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+mj-lt"/>
              </a:rPr>
              <a:t>Völkenrode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 - FAL Agricultural Research</a:t>
            </a:r>
            <a:r>
              <a:rPr lang="ru-RU" sz="1400" dirty="0">
                <a:solidFill>
                  <a:schemeClr val="bg1"/>
                </a:solidFill>
                <a:latin typeface="+mj-lt"/>
              </a:rPr>
              <a:t>, 2007 </a:t>
            </a:r>
          </a:p>
          <a:p>
            <a:pPr marL="342900" indent="-342900">
              <a:buAutoNum type="arabicPeriod"/>
            </a:pPr>
            <a:r>
              <a:rPr lang="en-US" sz="1400" dirty="0">
                <a:solidFill>
                  <a:schemeClr val="bg1"/>
                </a:solidFill>
                <a:latin typeface="+mj-lt"/>
              </a:rPr>
              <a:t>IFA Technical Conference</a:t>
            </a:r>
            <a:r>
              <a:rPr lang="ru-RU" sz="1400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Chennai, India 24-27 September 2002 </a:t>
            </a:r>
            <a:endParaRPr lang="ru-RU" sz="1400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1696020"/>
              </p:ext>
            </p:extLst>
          </p:nvPr>
        </p:nvGraphicFramePr>
        <p:xfrm>
          <a:off x="4809744" y="1732460"/>
          <a:ext cx="6333491" cy="3976529"/>
        </p:xfrm>
        <a:graphic>
          <a:graphicData uri="http://schemas.openxmlformats.org/drawingml/2006/table">
            <a:tbl>
              <a:tblPr>
                <a:tableStyleId>{FABFCF23-3B69-468F-B69F-88F6DE6A72F2}</a:tableStyleId>
              </a:tblPr>
              <a:tblGrid>
                <a:gridCol w="7907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88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10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02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2556">
                  <a:extLst>
                    <a:ext uri="{9D8B030D-6E8A-4147-A177-3AD203B41FA5}">
                      <a16:colId xmlns:a16="http://schemas.microsoft.com/office/drawing/2014/main" val="4116614248"/>
                    </a:ext>
                  </a:extLst>
                </a:gridCol>
              </a:tblGrid>
              <a:tr h="218513">
                <a:tc>
                  <a:txBody>
                    <a:bodyPr/>
                    <a:lstStyle/>
                    <a:p>
                      <a:pPr marL="169863" indent="-762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Страна   </a:t>
                      </a:r>
                      <a:endParaRPr lang="ru-RU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225425" indent="-22542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Месторождение</a:t>
                      </a:r>
                      <a:endParaRPr lang="ru-RU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Содержание</a:t>
                      </a:r>
                      <a:r>
                        <a:rPr lang="ru-RU" sz="1400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P</a:t>
                      </a:r>
                      <a:r>
                        <a:rPr lang="en-US" sz="1400" b="1" baseline="-25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2</a:t>
                      </a:r>
                      <a:r>
                        <a:rPr lang="en-US" sz="14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0</a:t>
                      </a:r>
                      <a:r>
                        <a:rPr lang="en-US" sz="1400" b="1" baseline="-25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5</a:t>
                      </a:r>
                      <a:r>
                        <a:rPr lang="en-US" sz="14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</a:t>
                      </a:r>
                      <a:r>
                        <a:rPr lang="ru-RU" sz="14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%)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0" marR="0" lvl="0" indent="793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Содержание </a:t>
                      </a:r>
                      <a:r>
                        <a:rPr lang="en-US" sz="14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Cd</a:t>
                      </a:r>
                      <a:r>
                        <a:rPr lang="ru-RU" sz="14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(ppm)</a:t>
                      </a:r>
                      <a:endParaRPr lang="ru-RU" sz="1400" b="1" kern="12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0" marR="0" lvl="0" indent="793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Источник</a:t>
                      </a:r>
                    </a:p>
                  </a:txBody>
                  <a:tcPr marL="25400" marR="2540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7297">
                <a:tc>
                  <a:txBody>
                    <a:bodyPr/>
                    <a:lstStyle/>
                    <a:p>
                      <a:pPr indent="7937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Сенегал</a:t>
                      </a:r>
                      <a:endParaRPr lang="ru-RU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16866" marR="1686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7937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Taiba</a:t>
                      </a:r>
                      <a:endParaRPr lang="ru-RU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16866" marR="1686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6530" indent="793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35.9</a:t>
                      </a:r>
                      <a:endParaRPr lang="ru-RU" sz="12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6866" marR="1686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4763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86.7</a:t>
                      </a:r>
                      <a:endParaRPr lang="ru-RU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16866" marR="1686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16866" marR="1686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0371943"/>
                  </a:ext>
                </a:extLst>
              </a:tr>
              <a:tr h="187297">
                <a:tc>
                  <a:txBody>
                    <a:bodyPr/>
                    <a:lstStyle/>
                    <a:p>
                      <a:pPr indent="7937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Того</a:t>
                      </a:r>
                      <a:endParaRPr lang="ru-RU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16866" marR="1686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Kpeme</a:t>
                      </a:r>
                      <a:r>
                        <a:rPr lang="ru-RU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ru-RU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16866" marR="1686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6530" indent="793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36.7</a:t>
                      </a:r>
                    </a:p>
                  </a:txBody>
                  <a:tcPr marL="16866" marR="1686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8913" indent="-11113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58.4</a:t>
                      </a:r>
                      <a:endParaRPr lang="ru-RU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16866" marR="1686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16866" marR="1686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3100083"/>
                  </a:ext>
                </a:extLst>
              </a:tr>
              <a:tr h="187297">
                <a:tc>
                  <a:txBody>
                    <a:bodyPr/>
                    <a:lstStyle/>
                    <a:p>
                      <a:pPr indent="7937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Тунис</a:t>
                      </a:r>
                      <a:endParaRPr lang="ru-RU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16866" marR="1686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ru-RU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16866" marR="1686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6530" indent="793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29.9</a:t>
                      </a:r>
                      <a:endParaRPr lang="ru-RU" sz="12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6866" marR="1686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4763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39.5</a:t>
                      </a:r>
                      <a:endParaRPr lang="ru-RU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16866" marR="1686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16866" marR="1686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9322107"/>
                  </a:ext>
                </a:extLst>
              </a:tr>
              <a:tr h="187297">
                <a:tc>
                  <a:txBody>
                    <a:bodyPr/>
                    <a:lstStyle/>
                    <a:p>
                      <a:pPr indent="7937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Израиль</a:t>
                      </a:r>
                      <a:endParaRPr lang="ru-RU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16866" marR="1686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7937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Zin</a:t>
                      </a:r>
                      <a:endParaRPr lang="ru-RU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16866" marR="1686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6530" indent="793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31.1 - 32.8</a:t>
                      </a:r>
                      <a:endParaRPr lang="ru-RU" sz="12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6866" marR="1686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4763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24.2 - 30.8</a:t>
                      </a:r>
                      <a:endParaRPr lang="ru-RU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16866" marR="1686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16866" marR="1686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4803791"/>
                  </a:ext>
                </a:extLst>
              </a:tr>
              <a:tr h="187297">
                <a:tc>
                  <a:txBody>
                    <a:bodyPr/>
                    <a:lstStyle/>
                    <a:p>
                      <a:pPr indent="7937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Перу</a:t>
                      </a:r>
                      <a:endParaRPr lang="ru-RU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16866" marR="1686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7937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Sechura</a:t>
                      </a:r>
                      <a:endParaRPr lang="ru-RU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16866" marR="1686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6530" indent="793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30.2</a:t>
                      </a:r>
                    </a:p>
                  </a:txBody>
                  <a:tcPr marL="16866" marR="1686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563" indent="-4763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25.0</a:t>
                      </a:r>
                      <a:endParaRPr lang="ru-RU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16866" marR="1686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16866" marR="1686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6201660"/>
                  </a:ext>
                </a:extLst>
              </a:tr>
              <a:tr h="187297">
                <a:tc>
                  <a:txBody>
                    <a:bodyPr/>
                    <a:lstStyle/>
                    <a:p>
                      <a:pPr indent="7937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Алжир</a:t>
                      </a:r>
                      <a:endParaRPr lang="ru-RU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16866" marR="1686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7937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Djebel</a:t>
                      </a:r>
                      <a:r>
                        <a:rPr lang="en-US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2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Onk</a:t>
                      </a:r>
                      <a:endParaRPr lang="ru-RU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16866" marR="1686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6530" indent="793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28.8</a:t>
                      </a:r>
                    </a:p>
                  </a:txBody>
                  <a:tcPr marL="16866" marR="1686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69863" indent="7938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22.5</a:t>
                      </a:r>
                      <a:endParaRPr lang="ru-RU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16866" marR="1686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16866" marR="1686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417898"/>
                  </a:ext>
                </a:extLst>
              </a:tr>
              <a:tr h="187297">
                <a:tc>
                  <a:txBody>
                    <a:bodyPr/>
                    <a:lstStyle/>
                    <a:p>
                      <a:pPr indent="7937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Морокко</a:t>
                      </a:r>
                      <a:endParaRPr lang="ru-RU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16866" marR="1686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7937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16866" marR="1686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6530" marR="0" lvl="0" indent="793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31.2 - 32.7</a:t>
                      </a:r>
                      <a:endParaRPr lang="ru-RU" sz="1200" b="1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6866" marR="1686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563" marR="0" lvl="0" indent="-4763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15.1 - 37.5</a:t>
                      </a:r>
                      <a:endParaRPr lang="ru-RU" sz="12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16866" marR="1686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1,2</a:t>
                      </a:r>
                    </a:p>
                  </a:txBody>
                  <a:tcPr marL="16866" marR="1686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679683"/>
                  </a:ext>
                </a:extLst>
              </a:tr>
              <a:tr h="187297">
                <a:tc>
                  <a:txBody>
                    <a:bodyPr/>
                    <a:lstStyle/>
                    <a:p>
                      <a:pPr indent="7937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США</a:t>
                      </a:r>
                      <a:endParaRPr lang="ru-RU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16866" marR="16866" marT="0" marB="0"/>
                </a:tc>
                <a:tc>
                  <a:txBody>
                    <a:bodyPr/>
                    <a:lstStyle/>
                    <a:p>
                      <a:pPr indent="7937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Central Florida</a:t>
                      </a:r>
                      <a:endParaRPr lang="ru-RU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16866" marR="16866" marT="0" marB="0"/>
                </a:tc>
                <a:tc>
                  <a:txBody>
                    <a:bodyPr/>
                    <a:lstStyle/>
                    <a:p>
                      <a:pPr marL="176530" marR="0" lvl="0" indent="79375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29.8 - 32.1</a:t>
                      </a:r>
                      <a:endParaRPr lang="ru-RU" sz="12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6866" marR="16866" marT="0" marB="0"/>
                </a:tc>
                <a:tc>
                  <a:txBody>
                    <a:bodyPr/>
                    <a:lstStyle/>
                    <a:p>
                      <a:pPr marL="188913" marR="0" lvl="0" indent="-11113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6.1 - 38.2</a:t>
                      </a:r>
                      <a:endParaRPr lang="ru-RU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16866" marR="16866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2,</a:t>
                      </a:r>
                      <a:endParaRPr lang="ru-RU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16866" marR="16866" marT="0" marB="0"/>
                </a:tc>
                <a:extLst>
                  <a:ext uri="{0D108BD9-81ED-4DB2-BD59-A6C34878D82A}">
                    <a16:rowId xmlns:a16="http://schemas.microsoft.com/office/drawing/2014/main" val="641561639"/>
                  </a:ext>
                </a:extLst>
              </a:tr>
              <a:tr h="187297">
                <a:tc>
                  <a:txBody>
                    <a:bodyPr/>
                    <a:lstStyle/>
                    <a:p>
                      <a:pPr indent="7937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Иордания</a:t>
                      </a:r>
                      <a:endParaRPr lang="ru-RU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16866" marR="16866" marT="0" marB="0"/>
                </a:tc>
                <a:tc>
                  <a:txBody>
                    <a:bodyPr/>
                    <a:lstStyle/>
                    <a:p>
                      <a:pPr indent="7937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El-</a:t>
                      </a:r>
                      <a:r>
                        <a:rPr lang="en-US" sz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Hasa</a:t>
                      </a:r>
                      <a:endParaRPr lang="ru-RU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16866" marR="16866" marT="0" marB="0"/>
                </a:tc>
                <a:tc>
                  <a:txBody>
                    <a:bodyPr/>
                    <a:lstStyle/>
                    <a:p>
                      <a:pPr marL="176530" indent="793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30.5 - 31.9</a:t>
                      </a:r>
                      <a:endParaRPr lang="ru-RU" sz="12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6866" marR="16866" marT="0" marB="0"/>
                </a:tc>
                <a:tc>
                  <a:txBody>
                    <a:bodyPr/>
                    <a:lstStyle/>
                    <a:p>
                      <a:pPr marL="242888" indent="-65088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5.4 - 6.0</a:t>
                      </a:r>
                      <a:endParaRPr lang="ru-RU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16866" marR="16866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16866" marR="16866" marT="0" marB="0"/>
                </a:tc>
                <a:extLst>
                  <a:ext uri="{0D108BD9-81ED-4DB2-BD59-A6C34878D82A}">
                    <a16:rowId xmlns:a16="http://schemas.microsoft.com/office/drawing/2014/main" val="3821902886"/>
                  </a:ext>
                </a:extLst>
              </a:tr>
              <a:tr h="187297">
                <a:tc>
                  <a:txBody>
                    <a:bodyPr/>
                    <a:lstStyle/>
                    <a:p>
                      <a:pPr indent="7937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Египет</a:t>
                      </a:r>
                      <a:endParaRPr lang="ru-RU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16866" marR="16866" marT="0" marB="0"/>
                </a:tc>
                <a:tc>
                  <a:txBody>
                    <a:bodyPr/>
                    <a:lstStyle/>
                    <a:p>
                      <a:pPr indent="7937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Abu </a:t>
                      </a:r>
                      <a:r>
                        <a:rPr lang="en-US" sz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Tartur</a:t>
                      </a:r>
                      <a:endParaRPr lang="ru-RU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16866" marR="16866" marT="0" marB="0"/>
                </a:tc>
                <a:tc>
                  <a:txBody>
                    <a:bodyPr/>
                    <a:lstStyle/>
                    <a:p>
                      <a:pPr marL="176530" indent="793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22.2 - 29.9</a:t>
                      </a:r>
                      <a:endParaRPr lang="ru-RU" sz="1200" b="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16866" marR="16866" marT="0" marB="0"/>
                </a:tc>
                <a:tc>
                  <a:txBody>
                    <a:bodyPr/>
                    <a:lstStyle/>
                    <a:p>
                      <a:pPr marL="242888" indent="-65088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   5.7</a:t>
                      </a:r>
                      <a:endParaRPr lang="ru-RU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16866" marR="16866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16866" marR="16866" marT="0" marB="0"/>
                </a:tc>
                <a:extLst>
                  <a:ext uri="{0D108BD9-81ED-4DB2-BD59-A6C34878D82A}">
                    <a16:rowId xmlns:a16="http://schemas.microsoft.com/office/drawing/2014/main" val="4269426439"/>
                  </a:ext>
                </a:extLst>
              </a:tr>
              <a:tr h="187297">
                <a:tc>
                  <a:txBody>
                    <a:bodyPr/>
                    <a:lstStyle/>
                    <a:p>
                      <a:pPr indent="7937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Австралия</a:t>
                      </a:r>
                      <a:endParaRPr lang="ru-RU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16866" marR="16866" marT="0" marB="0"/>
                </a:tc>
                <a:tc>
                  <a:txBody>
                    <a:bodyPr/>
                    <a:lstStyle/>
                    <a:p>
                      <a:pPr indent="7937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Duchess</a:t>
                      </a:r>
                      <a:endParaRPr lang="ru-RU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16866" marR="16866" marT="0" marB="0"/>
                </a:tc>
                <a:tc>
                  <a:txBody>
                    <a:bodyPr/>
                    <a:lstStyle/>
                    <a:p>
                      <a:pPr marL="176530" indent="793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31.2</a:t>
                      </a:r>
                    </a:p>
                  </a:txBody>
                  <a:tcPr marL="16866" marR="16866" marT="0" marB="0"/>
                </a:tc>
                <a:tc>
                  <a:txBody>
                    <a:bodyPr/>
                    <a:lstStyle/>
                    <a:p>
                      <a:pPr marL="236538" indent="-58738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   4.2</a:t>
                      </a:r>
                      <a:endParaRPr lang="ru-RU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16866" marR="16866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16866" marR="16866" marT="0" marB="0"/>
                </a:tc>
                <a:extLst>
                  <a:ext uri="{0D108BD9-81ED-4DB2-BD59-A6C34878D82A}">
                    <a16:rowId xmlns:a16="http://schemas.microsoft.com/office/drawing/2014/main" val="2331446724"/>
                  </a:ext>
                </a:extLst>
              </a:tr>
              <a:tr h="187297">
                <a:tc>
                  <a:txBody>
                    <a:bodyPr/>
                    <a:lstStyle/>
                    <a:p>
                      <a:pPr indent="7937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Венесуэла</a:t>
                      </a:r>
                      <a:endParaRPr lang="ru-RU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16866" marR="16866" marT="0" marB="0"/>
                </a:tc>
                <a:tc>
                  <a:txBody>
                    <a:bodyPr/>
                    <a:lstStyle/>
                    <a:p>
                      <a:pPr indent="7937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Recieto</a:t>
                      </a:r>
                      <a:endParaRPr lang="ru-RU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16866" marR="16866" marT="0" marB="0"/>
                </a:tc>
                <a:tc>
                  <a:txBody>
                    <a:bodyPr/>
                    <a:lstStyle/>
                    <a:p>
                      <a:pPr marL="176530" indent="793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27.9</a:t>
                      </a:r>
                    </a:p>
                  </a:txBody>
                  <a:tcPr marL="16866" marR="16866" marT="0" marB="0"/>
                </a:tc>
                <a:tc>
                  <a:txBody>
                    <a:bodyPr/>
                    <a:lstStyle/>
                    <a:p>
                      <a:pPr marL="249238" indent="2222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4.0</a:t>
                      </a:r>
                      <a:endParaRPr lang="ru-RU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16866" marR="16866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16866" marR="16866" marT="0" marB="0"/>
                </a:tc>
                <a:extLst>
                  <a:ext uri="{0D108BD9-81ED-4DB2-BD59-A6C34878D82A}">
                    <a16:rowId xmlns:a16="http://schemas.microsoft.com/office/drawing/2014/main" val="784052841"/>
                  </a:ext>
                </a:extLst>
              </a:tr>
              <a:tr h="187297">
                <a:tc>
                  <a:txBody>
                    <a:bodyPr/>
                    <a:lstStyle/>
                    <a:p>
                      <a:pPr indent="7937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Буркина- Фасо</a:t>
                      </a:r>
                      <a:endParaRPr lang="ru-RU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16866" marR="16866" marT="0" marB="0"/>
                </a:tc>
                <a:tc>
                  <a:txBody>
                    <a:bodyPr/>
                    <a:lstStyle/>
                    <a:p>
                      <a:pPr indent="7937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Kodjari</a:t>
                      </a:r>
                      <a:endParaRPr lang="ru-RU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16866" marR="16866" marT="0" marB="0"/>
                </a:tc>
                <a:tc>
                  <a:txBody>
                    <a:bodyPr/>
                    <a:lstStyle/>
                    <a:p>
                      <a:pPr marL="176530" indent="793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29.2</a:t>
                      </a:r>
                    </a:p>
                  </a:txBody>
                  <a:tcPr marL="16866" marR="16866" marT="0" marB="0"/>
                </a:tc>
                <a:tc>
                  <a:txBody>
                    <a:bodyPr/>
                    <a:lstStyle/>
                    <a:p>
                      <a:pPr marL="242888" indent="-65088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   2.5</a:t>
                      </a:r>
                      <a:endParaRPr lang="ru-RU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16866" marR="16866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16866" marR="16866" marT="0" marB="0"/>
                </a:tc>
                <a:extLst>
                  <a:ext uri="{0D108BD9-81ED-4DB2-BD59-A6C34878D82A}">
                    <a16:rowId xmlns:a16="http://schemas.microsoft.com/office/drawing/2014/main" val="578031703"/>
                  </a:ext>
                </a:extLst>
              </a:tr>
              <a:tr h="187297">
                <a:tc>
                  <a:txBody>
                    <a:bodyPr/>
                    <a:lstStyle/>
                    <a:p>
                      <a:pPr indent="7937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Танзания</a:t>
                      </a:r>
                      <a:endParaRPr lang="ru-RU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16866" marR="16866" marT="0" marB="0"/>
                </a:tc>
                <a:tc>
                  <a:txBody>
                    <a:bodyPr/>
                    <a:lstStyle/>
                    <a:p>
                      <a:pPr indent="7937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Minjingu</a:t>
                      </a:r>
                      <a:endParaRPr lang="ru-RU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16866" marR="16866" marT="0" marB="0"/>
                </a:tc>
                <a:tc>
                  <a:txBody>
                    <a:bodyPr/>
                    <a:lstStyle/>
                    <a:p>
                      <a:pPr marL="176530" indent="793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28.6</a:t>
                      </a:r>
                    </a:p>
                  </a:txBody>
                  <a:tcPr marL="16866" marR="16866" marT="0" marB="0"/>
                </a:tc>
                <a:tc>
                  <a:txBody>
                    <a:bodyPr/>
                    <a:lstStyle/>
                    <a:p>
                      <a:pPr marL="261938" indent="-84138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   1.0</a:t>
                      </a:r>
                      <a:endParaRPr lang="ru-RU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16866" marR="16866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16866" marR="16866" marT="0" marB="0"/>
                </a:tc>
                <a:extLst>
                  <a:ext uri="{0D108BD9-81ED-4DB2-BD59-A6C34878D82A}">
                    <a16:rowId xmlns:a16="http://schemas.microsoft.com/office/drawing/2014/main" val="1272257071"/>
                  </a:ext>
                </a:extLst>
              </a:tr>
              <a:tr h="187297">
                <a:tc>
                  <a:txBody>
                    <a:bodyPr/>
                    <a:lstStyle/>
                    <a:p>
                      <a:pPr indent="7937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Зимбабве</a:t>
                      </a:r>
                      <a:endParaRPr lang="ru-RU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indent="7937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Dorowa</a:t>
                      </a:r>
                      <a:endParaRPr lang="ru-RU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176530" indent="793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33.1</a:t>
                      </a: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194945" indent="7937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1.0</a:t>
                      </a:r>
                      <a:endParaRPr lang="ru-RU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/>
                </a:tc>
                <a:extLst>
                  <a:ext uri="{0D108BD9-81ED-4DB2-BD59-A6C34878D82A}">
                    <a16:rowId xmlns:a16="http://schemas.microsoft.com/office/drawing/2014/main" val="3436301430"/>
                  </a:ext>
                </a:extLst>
              </a:tr>
              <a:tr h="187297">
                <a:tc>
                  <a:txBody>
                    <a:bodyPr/>
                    <a:lstStyle/>
                    <a:p>
                      <a:pPr indent="7937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Швеция</a:t>
                      </a:r>
                      <a:endParaRPr lang="ru-RU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7937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Kiruna</a:t>
                      </a:r>
                      <a:endParaRPr lang="ru-RU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indent="7937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35.3</a:t>
                      </a:r>
                      <a:endParaRPr lang="ru-RU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9230" indent="7937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0</a:t>
                      </a:r>
                      <a:endParaRPr lang="ru-RU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9799728"/>
                  </a:ext>
                </a:extLst>
              </a:tr>
              <a:tr h="187297">
                <a:tc>
                  <a:txBody>
                    <a:bodyPr/>
                    <a:lstStyle/>
                    <a:p>
                      <a:pPr indent="7937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Уганда</a:t>
                      </a:r>
                      <a:endParaRPr lang="ru-RU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7937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Sukulu</a:t>
                      </a:r>
                      <a:r>
                        <a:rPr lang="en-US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 Hills</a:t>
                      </a:r>
                      <a:endParaRPr lang="ru-RU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indent="7937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38.6</a:t>
                      </a:r>
                      <a:endParaRPr lang="ru-RU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94945" indent="7937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1</a:t>
                      </a:r>
                      <a:endParaRPr lang="ru-RU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536903"/>
                  </a:ext>
                </a:extLst>
              </a:tr>
              <a:tr h="187297">
                <a:tc>
                  <a:txBody>
                    <a:bodyPr/>
                    <a:lstStyle/>
                    <a:p>
                      <a:pPr indent="7937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Россия</a:t>
                      </a:r>
                      <a:endParaRPr lang="ru-RU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solidFill>
                      <a:srgbClr val="7DC1D8"/>
                    </a:solidFill>
                  </a:tcPr>
                </a:tc>
                <a:tc>
                  <a:txBody>
                    <a:bodyPr/>
                    <a:lstStyle/>
                    <a:p>
                      <a:pPr indent="7937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Хибинское</a:t>
                      </a:r>
                      <a:endParaRPr lang="ru-RU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solidFill>
                      <a:srgbClr val="7DC1D8"/>
                    </a:solidFill>
                  </a:tcPr>
                </a:tc>
                <a:tc>
                  <a:txBody>
                    <a:bodyPr/>
                    <a:lstStyle/>
                    <a:p>
                      <a:pPr marL="176530" indent="7937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39.2</a:t>
                      </a:r>
                      <a:endParaRPr lang="ru-RU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solidFill>
                      <a:srgbClr val="7DC1D8"/>
                    </a:solidFill>
                  </a:tcPr>
                </a:tc>
                <a:tc>
                  <a:txBody>
                    <a:bodyPr/>
                    <a:lstStyle/>
                    <a:p>
                      <a:pPr marL="201295" indent="79375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</a:rPr>
                        <a:t>1.2</a:t>
                      </a:r>
                      <a:endParaRPr lang="ru-RU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solidFill>
                      <a:srgbClr val="7DC1D8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j-lt"/>
                          <a:ea typeface="Arial Unicode MS" panose="020B0604020202020204" pitchFamily="34" charset="-128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j-lt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25400" marR="25400" marT="0" marB="0">
                    <a:solidFill>
                      <a:srgbClr val="7DC1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8840110"/>
              </p:ext>
            </p:extLst>
          </p:nvPr>
        </p:nvGraphicFramePr>
        <p:xfrm>
          <a:off x="540473" y="3784232"/>
          <a:ext cx="3265714" cy="24588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95671">
                  <a:extLst>
                    <a:ext uri="{9D8B030D-6E8A-4147-A177-3AD203B41FA5}">
                      <a16:colId xmlns:a16="http://schemas.microsoft.com/office/drawing/2014/main" val="204075748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350701188"/>
                    </a:ext>
                  </a:extLst>
                </a:gridCol>
                <a:gridCol w="838523">
                  <a:extLst>
                    <a:ext uri="{9D8B030D-6E8A-4147-A177-3AD203B41FA5}">
                      <a16:colId xmlns:a16="http://schemas.microsoft.com/office/drawing/2014/main" val="3525621973"/>
                    </a:ext>
                  </a:extLst>
                </a:gridCol>
              </a:tblGrid>
              <a:tr h="32345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Тяжелые</a:t>
                      </a:r>
                      <a:r>
                        <a:rPr lang="ru-RU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металлы</a:t>
                      </a:r>
                      <a:endParaRPr lang="ru-RU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2022</a:t>
                      </a:r>
                      <a:endParaRPr lang="ru-RU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2026</a:t>
                      </a:r>
                      <a:endParaRPr lang="ru-RU" sz="14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7087424"/>
                  </a:ext>
                </a:extLst>
              </a:tr>
              <a:tr h="45194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Кадмий (</a:t>
                      </a:r>
                      <a:r>
                        <a:rPr 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Cd)</a:t>
                      </a:r>
                      <a:r>
                        <a:rPr lang="ru-RU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,</a:t>
                      </a:r>
                      <a:endParaRPr lang="en-US" sz="14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r>
                        <a:rPr lang="ru-RU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мг</a:t>
                      </a:r>
                      <a:r>
                        <a:rPr lang="en-US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/</a:t>
                      </a:r>
                      <a:r>
                        <a:rPr lang="ru-RU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 кг Р</a:t>
                      </a:r>
                      <a:r>
                        <a:rPr lang="ru-RU" sz="1400" baseline="-25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</a:t>
                      </a:r>
                      <a:r>
                        <a:rPr lang="ru-RU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О</a:t>
                      </a:r>
                      <a:r>
                        <a:rPr lang="ru-RU" sz="1400" baseline="-250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5</a:t>
                      </a:r>
                      <a:endParaRPr lang="ru-RU" sz="1400" b="1" baseline="-25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&lt;60</a:t>
                      </a:r>
                      <a:endParaRPr lang="ru-RU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&lt;40</a:t>
                      </a:r>
                      <a:endParaRPr lang="ru-RU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5533509"/>
                  </a:ext>
                </a:extLst>
              </a:tr>
              <a:tr h="32345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Ртуть (</a:t>
                      </a:r>
                      <a:r>
                        <a:rPr 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Hg),</a:t>
                      </a:r>
                      <a:r>
                        <a:rPr lang="en-US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ru-RU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мг</a:t>
                      </a:r>
                      <a:endParaRPr lang="ru-RU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&lt;</a:t>
                      </a:r>
                      <a:r>
                        <a:rPr lang="ru-RU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</a:t>
                      </a:r>
                      <a:endParaRPr lang="ru-RU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2773049"/>
                  </a:ext>
                </a:extLst>
              </a:tr>
              <a:tr h="32345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Мышьяк (</a:t>
                      </a:r>
                      <a:r>
                        <a:rPr 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As),</a:t>
                      </a:r>
                      <a:r>
                        <a:rPr lang="ru-RU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мг</a:t>
                      </a:r>
                      <a:endParaRPr lang="ru-RU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&lt;</a:t>
                      </a:r>
                      <a:r>
                        <a:rPr lang="ru-RU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40</a:t>
                      </a:r>
                      <a:endParaRPr lang="ru-RU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173391"/>
                  </a:ext>
                </a:extLst>
              </a:tr>
              <a:tr h="32345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Свинец</a:t>
                      </a:r>
                      <a:r>
                        <a:rPr lang="ru-RU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(</a:t>
                      </a:r>
                      <a:r>
                        <a:rPr lang="en-US" sz="1400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Pb</a:t>
                      </a:r>
                      <a:r>
                        <a:rPr 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),</a:t>
                      </a:r>
                      <a:r>
                        <a:rPr lang="en-US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ru-RU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мг</a:t>
                      </a:r>
                      <a:endParaRPr lang="ru-RU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&lt;</a:t>
                      </a:r>
                      <a:r>
                        <a:rPr lang="ru-RU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120</a:t>
                      </a:r>
                      <a:endParaRPr lang="ru-RU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7980664"/>
                  </a:ext>
                </a:extLst>
              </a:tr>
              <a:tr h="32345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Никель</a:t>
                      </a:r>
                      <a:r>
                        <a:rPr lang="ru-RU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(Ni</a:t>
                      </a:r>
                      <a:r>
                        <a:rPr 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),</a:t>
                      </a:r>
                      <a:r>
                        <a:rPr lang="en-US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ru-RU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мг</a:t>
                      </a:r>
                      <a:endParaRPr lang="ru-RU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&lt;</a:t>
                      </a:r>
                      <a:r>
                        <a:rPr lang="ru-RU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100</a:t>
                      </a:r>
                      <a:endParaRPr lang="ru-RU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3340095"/>
                  </a:ext>
                </a:extLst>
              </a:tr>
              <a:tr h="32345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Хром</a:t>
                      </a:r>
                      <a:r>
                        <a:rPr lang="ru-RU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en-US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(Cr VI</a:t>
                      </a:r>
                      <a:r>
                        <a:rPr 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),</a:t>
                      </a:r>
                      <a:r>
                        <a:rPr lang="en-US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r>
                        <a:rPr lang="ru-RU" sz="14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мг</a:t>
                      </a:r>
                      <a:endParaRPr lang="ru-RU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&lt;</a:t>
                      </a:r>
                      <a:r>
                        <a:rPr lang="ru-RU" sz="14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</a:t>
                      </a:r>
                      <a:endParaRPr lang="ru-RU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9187721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46496" y="1732460"/>
            <a:ext cx="33596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oco" panose="020B0504050202020203" pitchFamily="34" charset="0"/>
                <a:cs typeface="Foco" panose="020B0504050202020203" pitchFamily="34" charset="0"/>
              </a:rPr>
              <a:t>REGULATION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oco" panose="020B0504050202020203" pitchFamily="34" charset="0"/>
                <a:cs typeface="Foco" panose="020B0504050202020203" pitchFamily="34" charset="0"/>
              </a:rPr>
              <a:t>(EU) 2019/1009 OF THE EUROPEAN PARLIAMENT AND OF THE COUNCIL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oco" panose="020B0504050202020203" pitchFamily="34" charset="0"/>
                <a:cs typeface="Foco" panose="020B0504050202020203" pitchFamily="34" charset="0"/>
              </a:rPr>
              <a:t>(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oco" panose="020B0504050202020203" pitchFamily="34" charset="0"/>
                <a:cs typeface="Foco" panose="020B0504050202020203" pitchFamily="34" charset="0"/>
              </a:rPr>
              <a:t>5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oco" panose="020B0504050202020203" pitchFamily="34" charset="0"/>
                <a:cs typeface="Foco" panose="020B0504050202020203" pitchFamily="34" charset="0"/>
              </a:rPr>
              <a:t>June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oco" panose="020B0504050202020203" pitchFamily="34" charset="0"/>
                <a:cs typeface="Foco" panose="020B0504050202020203" pitchFamily="34" charset="0"/>
              </a:rPr>
              <a:t>2019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oco" panose="020B0504050202020203" pitchFamily="34" charset="0"/>
                <a:cs typeface="Foco" panose="020B0504050202020203" pitchFamily="34" charset="0"/>
              </a:rPr>
              <a:t>).</a:t>
            </a:r>
          </a:p>
          <a:p>
            <a:pPr algn="ctr"/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Foco" panose="020B0504050202020203" pitchFamily="34" charset="0"/>
              <a:cs typeface="Foco" panose="020B0504050202020203" pitchFamily="34" charset="0"/>
            </a:endParaRPr>
          </a:p>
          <a:p>
            <a:pPr algn="ctr"/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oco" panose="020B0504050202020203" pitchFamily="34" charset="0"/>
                <a:cs typeface="Foco" panose="020B0504050202020203" pitchFamily="34" charset="0"/>
              </a:rPr>
              <a:t>Объект регулирования</a:t>
            </a:r>
          </a:p>
          <a:p>
            <a:pPr algn="ctr"/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Foco" panose="020B0504050202020203" pitchFamily="34" charset="0"/>
              <a:cs typeface="Foco" panose="020B0504050202020203" pitchFamily="34" charset="0"/>
            </a:endParaRPr>
          </a:p>
          <a:p>
            <a:pPr algn="ctr"/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oco" panose="020B0504050202020203" pitchFamily="34" charset="0"/>
                <a:cs typeface="Foco" panose="020B0504050202020203" pitchFamily="34" charset="0"/>
              </a:rPr>
              <a:t>минеральные удобрения с содержанием фосфора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oco" panose="020B0504050202020203" pitchFamily="34" charset="0"/>
                <a:cs typeface="Foco" panose="020B0504050202020203" pitchFamily="34" charset="0"/>
              </a:rPr>
              <a:t>&gt;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oco" panose="020B0504050202020203" pitchFamily="34" charset="0"/>
                <a:cs typeface="Foco" panose="020B0504050202020203" pitchFamily="34" charset="0"/>
              </a:rPr>
              <a:t> 5% Р</a:t>
            </a:r>
            <a:r>
              <a:rPr lang="ru-RU" sz="14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oco" panose="020B0504050202020203" pitchFamily="34" charset="0"/>
                <a:cs typeface="Foco" panose="020B0504050202020203" pitchFamily="34" charset="0"/>
              </a:rPr>
              <a:t>2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oco" panose="020B0504050202020203" pitchFamily="34" charset="0"/>
                <a:cs typeface="Foco" panose="020B0504050202020203" pitchFamily="34" charset="0"/>
              </a:rPr>
              <a:t>О</a:t>
            </a:r>
            <a:r>
              <a:rPr lang="ru-RU" sz="14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oco" panose="020B0504050202020203" pitchFamily="34" charset="0"/>
                <a:cs typeface="Foco" panose="020B0504050202020203" pitchFamily="34" charset="0"/>
              </a:rPr>
              <a:t>5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oco" panose="020B0504050202020203" pitchFamily="34" charset="0"/>
                <a:cs typeface="Foco" panose="020B0504050202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6345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9769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C2B2F576-AC39-4863-817A-D0DB1F888E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 smtClean="0"/>
              <a:t>Спасибо за внимание</a:t>
            </a:r>
            <a:r>
              <a:rPr lang="en-US" dirty="0" smtClean="0"/>
              <a:t>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0779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1EBDC3-6A94-4C7B-8A23-FEE7F5EAE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Производство апатитового концентрата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5772" y="1580254"/>
            <a:ext cx="3054574" cy="322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806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6696D9E-4FE1-AB44-BB33-4FB19AF3E55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57706"/>
            <a:ext cx="11320424" cy="63677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PhosAgro</a:t>
            </a:r>
            <a:r>
              <a:rPr lang="en-US" dirty="0"/>
              <a:t> Group</a:t>
            </a:r>
            <a:endParaRPr lang="ru-RU" dirty="0"/>
          </a:p>
        </p:txBody>
      </p:sp>
      <p:sp>
        <p:nvSpPr>
          <p:cNvPr id="6" name="Объект 4">
            <a:extLst>
              <a:ext uri="{FF2B5EF4-FFF2-40B4-BE49-F238E27FC236}">
                <a16:creationId xmlns:a16="http://schemas.microsoft.com/office/drawing/2014/main" id="{70083BA9-C8FB-B44C-B36E-4661D6437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9616"/>
            <a:ext cx="5983221" cy="4677347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sz="2600" b="1" dirty="0" smtClean="0"/>
              <a:t>Основные </a:t>
            </a:r>
            <a:r>
              <a:rPr lang="ru-RU" sz="2600" b="1" dirty="0"/>
              <a:t>производственные активы Группы располагаются в Мурманской, Вологодской, Ленинградской и Саратовской областях.</a:t>
            </a:r>
          </a:p>
          <a:p>
            <a:pPr marL="0" indent="0" algn="just">
              <a:lnSpc>
                <a:spcPct val="100000"/>
              </a:lnSpc>
              <a:buNone/>
            </a:pPr>
            <a:endParaRPr lang="en-US" sz="2600" b="1" dirty="0"/>
          </a:p>
          <a:p>
            <a:pPr algn="just"/>
            <a:r>
              <a:rPr lang="ru-RU" sz="1800" b="1" dirty="0" smtClean="0"/>
              <a:t>Добыча</a:t>
            </a:r>
            <a:r>
              <a:rPr lang="ru-RU" sz="1800" b="1" dirty="0"/>
              <a:t>:</a:t>
            </a:r>
          </a:p>
          <a:p>
            <a:pPr algn="just"/>
            <a:r>
              <a:rPr lang="ru-RU" sz="1800" dirty="0"/>
              <a:t>Кировский филиал АО «Апатит» – добыча и обогащение апатит-нефелиновых руд </a:t>
            </a:r>
            <a:r>
              <a:rPr lang="ru-RU" sz="1800" dirty="0" err="1"/>
              <a:t>Хибинских</a:t>
            </a:r>
            <a:r>
              <a:rPr lang="ru-RU" sz="1800" dirty="0"/>
              <a:t> месторождений, производство апатитового и нефелинового концентратов, а также сиенитового.</a:t>
            </a:r>
            <a:endParaRPr lang="ru-RU" sz="1800" b="1" dirty="0">
              <a:solidFill>
                <a:srgbClr val="2FB456"/>
              </a:solidFill>
              <a:latin typeface="Foco Corp"/>
            </a:endParaRPr>
          </a:p>
          <a:p>
            <a:pPr algn="just"/>
            <a:endParaRPr lang="ru-RU" sz="1800" b="1" dirty="0">
              <a:solidFill>
                <a:srgbClr val="2FB456"/>
              </a:solidFill>
              <a:latin typeface="Foco Corp"/>
            </a:endParaRPr>
          </a:p>
          <a:p>
            <a:pPr algn="just"/>
            <a:r>
              <a:rPr lang="ru-RU" sz="1800" b="1" dirty="0"/>
              <a:t>Переработка: </a:t>
            </a:r>
            <a:endParaRPr lang="ru-RU" sz="1800" dirty="0"/>
          </a:p>
          <a:p>
            <a:pPr algn="just"/>
            <a:r>
              <a:rPr lang="ru-RU" sz="1800" dirty="0"/>
              <a:t>АО «Апатит» (Череповец) </a:t>
            </a:r>
          </a:p>
          <a:p>
            <a:pPr algn="just"/>
            <a:r>
              <a:rPr lang="ru-RU" sz="1800" dirty="0" err="1"/>
              <a:t>Балаковский</a:t>
            </a:r>
            <a:r>
              <a:rPr lang="ru-RU" sz="1800" dirty="0"/>
              <a:t> филиал АО «Апатит»</a:t>
            </a:r>
          </a:p>
          <a:p>
            <a:pPr algn="just"/>
            <a:r>
              <a:rPr lang="ru-RU" sz="1800" dirty="0" err="1"/>
              <a:t>Волховский</a:t>
            </a:r>
            <a:r>
              <a:rPr lang="ru-RU" sz="1800" dirty="0"/>
              <a:t> филиал АО «Апатит»</a:t>
            </a:r>
          </a:p>
          <a:p>
            <a:endParaRPr lang="en-US" sz="1800" dirty="0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10" name="Объект 4">
            <a:extLst>
              <a:ext uri="{FF2B5EF4-FFF2-40B4-BE49-F238E27FC236}">
                <a16:creationId xmlns:a16="http://schemas.microsoft.com/office/drawing/2014/main" id="{8055370F-0ADF-054E-90CF-F0BE232B52F4}"/>
              </a:ext>
            </a:extLst>
          </p:cNvPr>
          <p:cNvSpPr txBox="1">
            <a:spLocks/>
          </p:cNvSpPr>
          <p:nvPr/>
        </p:nvSpPr>
        <p:spPr>
          <a:xfrm>
            <a:off x="8923034" y="3385186"/>
            <a:ext cx="2566308" cy="37094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anose="020B0504050202020203" pitchFamily="34" charset="0"/>
                <a:ea typeface="+mn-ea"/>
                <a:cs typeface="Foco" panose="020B0504050202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+mn-cs"/>
              </a:rPr>
              <a:t>3 производственных предприятия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+mj-lt"/>
              <a:cs typeface="+mn-cs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3740821D-FA44-CB4F-9F84-00FE42E151C2}"/>
              </a:ext>
            </a:extLst>
          </p:cNvPr>
          <p:cNvSpPr/>
          <p:nvPr/>
        </p:nvSpPr>
        <p:spPr>
          <a:xfrm>
            <a:off x="9011055" y="3344845"/>
            <a:ext cx="1981795" cy="570980"/>
          </a:xfrm>
          <a:prstGeom prst="roundRect">
            <a:avLst/>
          </a:prstGeom>
          <a:noFill/>
          <a:ln w="6350" cap="rnd">
            <a:solidFill>
              <a:srgbClr val="00869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4D30896B-3C10-F240-9553-14382A085515}"/>
              </a:ext>
            </a:extLst>
          </p:cNvPr>
          <p:cNvSpPr/>
          <p:nvPr/>
        </p:nvSpPr>
        <p:spPr>
          <a:xfrm>
            <a:off x="6982982" y="4345289"/>
            <a:ext cx="117523" cy="117523"/>
          </a:xfrm>
          <a:prstGeom prst="ellipse">
            <a:avLst/>
          </a:prstGeom>
          <a:solidFill>
            <a:srgbClr val="0086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D68E4F4E-43CC-4944-A33E-3C7DE3803F9C}"/>
              </a:ext>
            </a:extLst>
          </p:cNvPr>
          <p:cNvSpPr/>
          <p:nvPr/>
        </p:nvSpPr>
        <p:spPr>
          <a:xfrm>
            <a:off x="7518129" y="4584206"/>
            <a:ext cx="117523" cy="117523"/>
          </a:xfrm>
          <a:prstGeom prst="ellipse">
            <a:avLst/>
          </a:prstGeom>
          <a:solidFill>
            <a:srgbClr val="0086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1C57865F-F013-FF48-93C2-8B64A8F00B33}"/>
              </a:ext>
            </a:extLst>
          </p:cNvPr>
          <p:cNvSpPr/>
          <p:nvPr/>
        </p:nvSpPr>
        <p:spPr>
          <a:xfrm>
            <a:off x="8072141" y="5112300"/>
            <a:ext cx="117523" cy="117523"/>
          </a:xfrm>
          <a:prstGeom prst="ellipse">
            <a:avLst/>
          </a:prstGeom>
          <a:solidFill>
            <a:srgbClr val="0086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бъект 4">
            <a:extLst>
              <a:ext uri="{FF2B5EF4-FFF2-40B4-BE49-F238E27FC236}">
                <a16:creationId xmlns:a16="http://schemas.microsoft.com/office/drawing/2014/main" id="{4542968D-F7B4-6341-9620-9458DAF3AC4D}"/>
              </a:ext>
            </a:extLst>
          </p:cNvPr>
          <p:cNvSpPr txBox="1">
            <a:spLocks/>
          </p:cNvSpPr>
          <p:nvPr/>
        </p:nvSpPr>
        <p:spPr>
          <a:xfrm>
            <a:off x="8189664" y="5028279"/>
            <a:ext cx="2166078" cy="77337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anose="020B0504050202020203" pitchFamily="34" charset="0"/>
                <a:ea typeface="+mn-ea"/>
                <a:cs typeface="Foco" panose="020B0504050202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+mn-cs"/>
              </a:rPr>
              <a:t>Балаково</a:t>
            </a:r>
            <a:endParaRPr lang="ru-RU" sz="1100" dirty="0">
              <a:solidFill>
                <a:schemeClr val="accent1">
                  <a:lumMod val="50000"/>
                </a:schemeClr>
              </a:solidFill>
              <a:latin typeface="+mj-lt"/>
              <a:cs typeface="+mn-cs"/>
            </a:endParaRPr>
          </a:p>
        </p:txBody>
      </p:sp>
      <p:sp>
        <p:nvSpPr>
          <p:cNvPr id="16" name="Объект 4">
            <a:extLst>
              <a:ext uri="{FF2B5EF4-FFF2-40B4-BE49-F238E27FC236}">
                <a16:creationId xmlns:a16="http://schemas.microsoft.com/office/drawing/2014/main" id="{A152309A-B240-5442-9F1E-542A25C2BBFA}"/>
              </a:ext>
            </a:extLst>
          </p:cNvPr>
          <p:cNvSpPr txBox="1">
            <a:spLocks/>
          </p:cNvSpPr>
          <p:nvPr/>
        </p:nvSpPr>
        <p:spPr>
          <a:xfrm>
            <a:off x="7634401" y="4470520"/>
            <a:ext cx="2031167" cy="5579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anose="020B0504050202020203" pitchFamily="34" charset="0"/>
                <a:ea typeface="+mn-ea"/>
                <a:cs typeface="Foco" panose="020B0504050202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+mn-cs"/>
              </a:rPr>
              <a:t>Череповец</a:t>
            </a:r>
            <a:endParaRPr lang="ru-RU" sz="1100" dirty="0">
              <a:solidFill>
                <a:schemeClr val="accent1">
                  <a:lumMod val="50000"/>
                </a:schemeClr>
              </a:solidFill>
              <a:latin typeface="+mj-lt"/>
              <a:cs typeface="+mn-cs"/>
            </a:endParaRPr>
          </a:p>
        </p:txBody>
      </p:sp>
      <p:sp>
        <p:nvSpPr>
          <p:cNvPr id="17" name="Объект 4">
            <a:extLst>
              <a:ext uri="{FF2B5EF4-FFF2-40B4-BE49-F238E27FC236}">
                <a16:creationId xmlns:a16="http://schemas.microsoft.com/office/drawing/2014/main" id="{410BC625-C8BB-B944-8AA2-1161A77D2284}"/>
              </a:ext>
            </a:extLst>
          </p:cNvPr>
          <p:cNvSpPr txBox="1">
            <a:spLocks/>
          </p:cNvSpPr>
          <p:nvPr/>
        </p:nvSpPr>
        <p:spPr>
          <a:xfrm>
            <a:off x="7100505" y="4260950"/>
            <a:ext cx="2610086" cy="30765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anose="020B0504050202020203" pitchFamily="34" charset="0"/>
                <a:ea typeface="+mn-ea"/>
                <a:cs typeface="Foco" panose="020B0504050202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+mn-cs"/>
              </a:rPr>
              <a:t>Волхов</a:t>
            </a:r>
            <a:endParaRPr lang="ru-RU" sz="1100" dirty="0">
              <a:solidFill>
                <a:schemeClr val="accent1">
                  <a:lumMod val="50000"/>
                </a:schemeClr>
              </a:solidFill>
              <a:latin typeface="+mj-lt"/>
              <a:cs typeface="+mn-cs"/>
            </a:endParaRPr>
          </a:p>
          <a:p>
            <a:r>
              <a:rPr lang="ru-RU" sz="1000" dirty="0"/>
              <a:t> </a:t>
            </a:r>
            <a:endParaRPr lang="en-US" sz="1400" b="1" dirty="0">
              <a:solidFill>
                <a:schemeClr val="accent1">
                  <a:lumMod val="50000"/>
                </a:schemeClr>
              </a:solidFill>
              <a:latin typeface="+mj-lt"/>
              <a:cs typeface="+mn-cs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7166951" y="3034041"/>
            <a:ext cx="121920" cy="12527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V="1">
            <a:off x="7121786" y="2707349"/>
            <a:ext cx="1656703" cy="423696"/>
          </a:xfrm>
          <a:prstGeom prst="line">
            <a:avLst/>
          </a:prstGeom>
          <a:ln w="9525" cap="flat" cmpd="sng" algn="ctr">
            <a:solidFill>
              <a:srgbClr val="FFC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" name="Скругленный прямоугольник 19"/>
          <p:cNvSpPr/>
          <p:nvPr/>
        </p:nvSpPr>
        <p:spPr>
          <a:xfrm>
            <a:off x="9011055" y="2383112"/>
            <a:ext cx="1845937" cy="776125"/>
          </a:xfrm>
          <a:prstGeom prst="roundRect">
            <a:avLst/>
          </a:prstGeom>
          <a:noFill/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бъект 4">
            <a:extLst>
              <a:ext uri="{FF2B5EF4-FFF2-40B4-BE49-F238E27FC236}">
                <a16:creationId xmlns:a16="http://schemas.microsoft.com/office/drawing/2014/main" id="{8055370F-0ADF-054E-90CF-F0BE232B52F4}"/>
              </a:ext>
            </a:extLst>
          </p:cNvPr>
          <p:cNvSpPr txBox="1">
            <a:spLocks/>
          </p:cNvSpPr>
          <p:nvPr/>
        </p:nvSpPr>
        <p:spPr>
          <a:xfrm>
            <a:off x="9084595" y="2387835"/>
            <a:ext cx="2066283" cy="69746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Foco" panose="020B0504050202020203" pitchFamily="34" charset="0"/>
                <a:ea typeface="+mn-ea"/>
                <a:cs typeface="Foco" panose="020B0504050202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+mj-lt"/>
                <a:cs typeface="+mn-cs"/>
              </a:rPr>
              <a:t>Горно-обогатительный комплекс</a:t>
            </a:r>
            <a:endParaRPr lang="ru-RU" sz="1800" b="1" dirty="0">
              <a:solidFill>
                <a:schemeClr val="accent1">
                  <a:lumMod val="50000"/>
                </a:schemeClr>
              </a:solidFill>
              <a:latin typeface="+mj-lt"/>
              <a:cs typeface="+mn-cs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8822500" y="2629851"/>
            <a:ext cx="100534" cy="10168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374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Кировский рудник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8804" y="1245896"/>
            <a:ext cx="7724775" cy="512114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845039" y="5482707"/>
            <a:ext cx="18473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err="1" smtClean="0">
                <a:solidFill>
                  <a:schemeClr val="bg2">
                    <a:lumMod val="10000"/>
                  </a:schemeClr>
                </a:solidFill>
              </a:rPr>
              <a:t>Виленская</a:t>
            </a:r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</a:rPr>
              <a:t> Анна Кировский рудник (2017</a:t>
            </a:r>
            <a:r>
              <a:rPr lang="ru-RU" sz="1600" b="1" dirty="0">
                <a:solidFill>
                  <a:schemeClr val="bg2">
                    <a:lumMod val="10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85135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Расположение рудников ФосАгро</a:t>
            </a:r>
            <a:r>
              <a:rPr lang="en-US" dirty="0" smtClean="0"/>
              <a:t> </a:t>
            </a:r>
            <a:endParaRPr lang="ru-RU" dirty="0"/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 rotWithShape="1">
          <a:blip r:embed="rId2" cstate="email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73038" y="1377368"/>
            <a:ext cx="9848938" cy="470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19"/>
          <p:cNvSpPr>
            <a:spLocks noChangeArrowheads="1"/>
          </p:cNvSpPr>
          <p:nvPr/>
        </p:nvSpPr>
        <p:spPr bwMode="auto">
          <a:xfrm>
            <a:off x="5818384" y="1820166"/>
            <a:ext cx="194200" cy="158542"/>
          </a:xfrm>
          <a:prstGeom prst="ellipse">
            <a:avLst/>
          </a:prstGeom>
          <a:solidFill>
            <a:schemeClr val="bg1"/>
          </a:solidFill>
          <a:ln w="25400" algn="ctr">
            <a:solidFill>
              <a:srgbClr val="C00000"/>
            </a:solidFill>
            <a:round/>
            <a:headEnd/>
            <a:tailEnd/>
          </a:ln>
        </p:spPr>
        <p:txBody>
          <a:bodyPr lIns="82845" tIns="41422" rIns="82845" bIns="41422" anchor="ctr" anchorCtr="1"/>
          <a:lstStyle/>
          <a:p>
            <a:pPr algn="ctr" defTabSz="914743" eaLnBrk="0" hangingPunct="0">
              <a:spcBef>
                <a:spcPct val="50000"/>
              </a:spcBef>
            </a:pPr>
            <a:endParaRPr lang="en-US" sz="700" dirty="0">
              <a:solidFill>
                <a:srgbClr val="000000"/>
              </a:solidFill>
            </a:endParaRPr>
          </a:p>
        </p:txBody>
      </p:sp>
      <p:sp>
        <p:nvSpPr>
          <p:cNvPr id="6" name="Oval 40"/>
          <p:cNvSpPr>
            <a:spLocks noChangeArrowheads="1"/>
          </p:cNvSpPr>
          <p:nvPr/>
        </p:nvSpPr>
        <p:spPr bwMode="auto">
          <a:xfrm>
            <a:off x="10179687" y="2371743"/>
            <a:ext cx="194200" cy="158542"/>
          </a:xfrm>
          <a:prstGeom prst="ellipse">
            <a:avLst/>
          </a:prstGeom>
          <a:solidFill>
            <a:schemeClr val="bg1"/>
          </a:solidFill>
          <a:ln w="25400" algn="ctr">
            <a:solidFill>
              <a:srgbClr val="C00000"/>
            </a:solidFill>
            <a:round/>
            <a:headEnd/>
            <a:tailEnd/>
          </a:ln>
        </p:spPr>
        <p:txBody>
          <a:bodyPr lIns="82845" tIns="41422" rIns="82845" bIns="41422" anchor="ctr" anchorCtr="1"/>
          <a:lstStyle/>
          <a:p>
            <a:pPr algn="ctr" defTabSz="914743" eaLnBrk="0" hangingPunct="0">
              <a:spcBef>
                <a:spcPct val="50000"/>
              </a:spcBef>
            </a:pPr>
            <a:endParaRPr lang="en-US" sz="700" dirty="0">
              <a:solidFill>
                <a:srgbClr val="000000"/>
              </a:solidFill>
            </a:endParaRPr>
          </a:p>
        </p:txBody>
      </p:sp>
      <p:sp>
        <p:nvSpPr>
          <p:cNvPr id="7" name="Oval 44"/>
          <p:cNvSpPr>
            <a:spLocks noChangeArrowheads="1"/>
          </p:cNvSpPr>
          <p:nvPr/>
        </p:nvSpPr>
        <p:spPr bwMode="auto">
          <a:xfrm>
            <a:off x="8014281" y="2723745"/>
            <a:ext cx="194200" cy="158542"/>
          </a:xfrm>
          <a:prstGeom prst="ellipse">
            <a:avLst/>
          </a:prstGeom>
          <a:solidFill>
            <a:schemeClr val="bg1"/>
          </a:solidFill>
          <a:ln w="25400" algn="ctr">
            <a:solidFill>
              <a:srgbClr val="C00000"/>
            </a:solidFill>
            <a:round/>
            <a:headEnd/>
            <a:tailEnd/>
          </a:ln>
        </p:spPr>
        <p:txBody>
          <a:bodyPr lIns="82845" tIns="41422" rIns="82845" bIns="41422" anchor="ctr" anchorCtr="1"/>
          <a:lstStyle/>
          <a:p>
            <a:pPr algn="ctr" defTabSz="914743" eaLnBrk="0" hangingPunct="0">
              <a:spcBef>
                <a:spcPct val="50000"/>
              </a:spcBef>
            </a:pPr>
            <a:endParaRPr lang="en-US" sz="700" dirty="0">
              <a:solidFill>
                <a:srgbClr val="000000"/>
              </a:solidFill>
            </a:endParaRPr>
          </a:p>
        </p:txBody>
      </p:sp>
      <p:sp>
        <p:nvSpPr>
          <p:cNvPr id="8" name="Oval 76"/>
          <p:cNvSpPr>
            <a:spLocks noChangeArrowheads="1"/>
          </p:cNvSpPr>
          <p:nvPr/>
        </p:nvSpPr>
        <p:spPr bwMode="auto">
          <a:xfrm>
            <a:off x="1642662" y="3727454"/>
            <a:ext cx="194200" cy="158542"/>
          </a:xfrm>
          <a:prstGeom prst="ellipse">
            <a:avLst/>
          </a:prstGeom>
          <a:solidFill>
            <a:srgbClr val="C00000"/>
          </a:solidFill>
          <a:ln w="25400" algn="ctr">
            <a:solidFill>
              <a:srgbClr val="335282"/>
            </a:solidFill>
            <a:round/>
            <a:headEnd/>
            <a:tailEnd/>
          </a:ln>
        </p:spPr>
        <p:txBody>
          <a:bodyPr lIns="82845" tIns="41422" rIns="82845" bIns="41422" anchor="ctr" anchorCtr="1"/>
          <a:lstStyle/>
          <a:p>
            <a:pPr algn="ctr" defTabSz="914743" eaLnBrk="0" hangingPunct="0">
              <a:spcBef>
                <a:spcPct val="50000"/>
              </a:spcBef>
            </a:pPr>
            <a:endParaRPr lang="en-US" sz="700" dirty="0">
              <a:solidFill>
                <a:srgbClr val="000000"/>
              </a:solidFill>
            </a:endParaRPr>
          </a:p>
        </p:txBody>
      </p:sp>
      <p:sp>
        <p:nvSpPr>
          <p:cNvPr id="9" name="TextBox 245"/>
          <p:cNvSpPr txBox="1">
            <a:spLocks noChangeArrowheads="1"/>
          </p:cNvSpPr>
          <p:nvPr/>
        </p:nvSpPr>
        <p:spPr bwMode="auto">
          <a:xfrm>
            <a:off x="4511452" y="4291933"/>
            <a:ext cx="1379145" cy="39143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82845" tIns="41422" rIns="82845" bIns="41422">
            <a:spAutoFit/>
          </a:bodyPr>
          <a:lstStyle/>
          <a:p>
            <a:r>
              <a:rPr lang="ru-RU" sz="2000" b="1" dirty="0"/>
              <a:t>г</a:t>
            </a:r>
            <a:r>
              <a:rPr lang="ru-RU" sz="2000" b="1" dirty="0" smtClean="0"/>
              <a:t>. Кировск</a:t>
            </a:r>
            <a:endParaRPr lang="en-US" sz="2000" b="1" dirty="0"/>
          </a:p>
        </p:txBody>
      </p:sp>
      <p:sp>
        <p:nvSpPr>
          <p:cNvPr id="10" name="TextBox 246"/>
          <p:cNvSpPr txBox="1">
            <a:spLocks noChangeArrowheads="1"/>
          </p:cNvSpPr>
          <p:nvPr/>
        </p:nvSpPr>
        <p:spPr bwMode="auto">
          <a:xfrm>
            <a:off x="1914118" y="4966508"/>
            <a:ext cx="1372454" cy="39143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82845" tIns="41422" rIns="82845" bIns="41422">
            <a:spAutoFit/>
          </a:bodyPr>
          <a:lstStyle/>
          <a:p>
            <a:r>
              <a:rPr lang="ru-RU" sz="2000" b="1" dirty="0"/>
              <a:t>г</a:t>
            </a:r>
            <a:r>
              <a:rPr lang="ru-RU" sz="2000" b="1" dirty="0" smtClean="0"/>
              <a:t>. Апатиты</a:t>
            </a:r>
            <a:endParaRPr lang="en-US" sz="2000" b="1" dirty="0"/>
          </a:p>
        </p:txBody>
      </p:sp>
      <p:sp>
        <p:nvSpPr>
          <p:cNvPr id="11" name="TextBox 245"/>
          <p:cNvSpPr txBox="1">
            <a:spLocks noChangeArrowheads="1"/>
          </p:cNvSpPr>
          <p:nvPr/>
        </p:nvSpPr>
        <p:spPr bwMode="auto">
          <a:xfrm>
            <a:off x="5757629" y="5038694"/>
            <a:ext cx="1597706" cy="39143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82845" tIns="41422" rIns="82845" bIns="41422">
            <a:spAutoFit/>
          </a:bodyPr>
          <a:lstStyle/>
          <a:p>
            <a:r>
              <a:rPr lang="ru-RU" sz="2000" b="1" dirty="0" smtClean="0"/>
              <a:t>АНОФ</a:t>
            </a:r>
            <a:r>
              <a:rPr lang="en-US" sz="2000" b="1" dirty="0" smtClean="0"/>
              <a:t> </a:t>
            </a:r>
            <a:r>
              <a:rPr lang="ru-RU" sz="2000" b="1" dirty="0"/>
              <a:t>- 3</a:t>
            </a:r>
            <a:endParaRPr lang="en-US" sz="2000" b="1" dirty="0"/>
          </a:p>
        </p:txBody>
      </p:sp>
      <p:sp>
        <p:nvSpPr>
          <p:cNvPr id="12" name="TextBox 245"/>
          <p:cNvSpPr txBox="1">
            <a:spLocks noChangeArrowheads="1"/>
          </p:cNvSpPr>
          <p:nvPr/>
        </p:nvSpPr>
        <p:spPr bwMode="auto">
          <a:xfrm>
            <a:off x="1623161" y="3309704"/>
            <a:ext cx="1531278" cy="360652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82845" tIns="41422" rIns="82845" bIns="41422">
            <a:spAutoFit/>
          </a:bodyPr>
          <a:lstStyle/>
          <a:p>
            <a:r>
              <a:rPr lang="ru-RU" b="1" dirty="0" smtClean="0"/>
              <a:t>АНОФ </a:t>
            </a:r>
            <a:r>
              <a:rPr lang="ru-RU" b="1" dirty="0"/>
              <a:t>- 2</a:t>
            </a:r>
            <a:endParaRPr lang="en-US" b="1" dirty="0"/>
          </a:p>
        </p:txBody>
      </p:sp>
      <p:sp>
        <p:nvSpPr>
          <p:cNvPr id="13" name="TextBox 245"/>
          <p:cNvSpPr txBox="1">
            <a:spLocks noChangeArrowheads="1"/>
          </p:cNvSpPr>
          <p:nvPr/>
        </p:nvSpPr>
        <p:spPr bwMode="auto">
          <a:xfrm>
            <a:off x="3448472" y="1444364"/>
            <a:ext cx="2351800" cy="391430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82845" tIns="41422" rIns="82845" bIns="41422">
            <a:spAutoFit/>
          </a:bodyPr>
          <a:lstStyle/>
          <a:p>
            <a:pPr algn="ctr"/>
            <a:r>
              <a:rPr lang="ru-RU" sz="2000" b="1" dirty="0" smtClean="0"/>
              <a:t>Кировский рудник</a:t>
            </a:r>
            <a:endParaRPr lang="en-US" sz="2000" b="1" dirty="0"/>
          </a:p>
        </p:txBody>
      </p:sp>
      <p:sp>
        <p:nvSpPr>
          <p:cNvPr id="14" name="TextBox 245"/>
          <p:cNvSpPr txBox="1">
            <a:spLocks noChangeArrowheads="1"/>
          </p:cNvSpPr>
          <p:nvPr/>
        </p:nvSpPr>
        <p:spPr bwMode="auto">
          <a:xfrm>
            <a:off x="6415778" y="1694028"/>
            <a:ext cx="2353969" cy="699206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82845" tIns="41422" rIns="82845" bIns="41422" anchor="ctr">
            <a:spAutoFit/>
          </a:bodyPr>
          <a:lstStyle/>
          <a:p>
            <a:pPr algn="ctr"/>
            <a:r>
              <a:rPr lang="ru-RU" sz="2000" b="1" dirty="0" err="1" smtClean="0"/>
              <a:t>Расвумчорский</a:t>
            </a:r>
            <a:r>
              <a:rPr lang="ru-RU" sz="2000" b="1" dirty="0" smtClean="0"/>
              <a:t> рудник</a:t>
            </a:r>
            <a:endParaRPr lang="en-US" sz="2000" b="1" dirty="0"/>
          </a:p>
        </p:txBody>
      </p:sp>
      <p:sp>
        <p:nvSpPr>
          <p:cNvPr id="15" name="TextBox 245"/>
          <p:cNvSpPr txBox="1">
            <a:spLocks noChangeArrowheads="1"/>
          </p:cNvSpPr>
          <p:nvPr/>
        </p:nvSpPr>
        <p:spPr bwMode="auto">
          <a:xfrm>
            <a:off x="7160450" y="3041903"/>
            <a:ext cx="1901861" cy="699206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82845" tIns="41422" rIns="82845" bIns="41422">
            <a:spAutoFit/>
          </a:bodyPr>
          <a:lstStyle/>
          <a:p>
            <a:pPr algn="ctr"/>
            <a:r>
              <a:rPr lang="ru-RU" sz="2000" b="1" dirty="0" smtClean="0"/>
              <a:t>Центральный рудник</a:t>
            </a:r>
            <a:endParaRPr lang="en-US" sz="2000" b="1" dirty="0"/>
          </a:p>
        </p:txBody>
      </p:sp>
      <p:sp>
        <p:nvSpPr>
          <p:cNvPr id="16" name="TextBox 245"/>
          <p:cNvSpPr txBox="1">
            <a:spLocks noChangeArrowheads="1"/>
          </p:cNvSpPr>
          <p:nvPr/>
        </p:nvSpPr>
        <p:spPr bwMode="auto">
          <a:xfrm>
            <a:off x="9219104" y="2570873"/>
            <a:ext cx="2039746" cy="699206"/>
          </a:xfrm>
          <a:prstGeom prst="rect">
            <a:avLst/>
          </a:prstGeom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82845" tIns="41422" rIns="82845" bIns="41422" anchor="ctr">
            <a:spAutoFit/>
          </a:bodyPr>
          <a:lstStyle/>
          <a:p>
            <a:pPr algn="ctr"/>
            <a:r>
              <a:rPr lang="ru-RU" sz="2000" b="1" dirty="0" smtClean="0"/>
              <a:t>Восточный рудник</a:t>
            </a:r>
            <a:endParaRPr lang="en-US" sz="2000" b="1" dirty="0"/>
          </a:p>
        </p:txBody>
      </p:sp>
      <p:sp>
        <p:nvSpPr>
          <p:cNvPr id="17" name="Oval 45"/>
          <p:cNvSpPr>
            <a:spLocks noChangeArrowheads="1"/>
          </p:cNvSpPr>
          <p:nvPr/>
        </p:nvSpPr>
        <p:spPr bwMode="auto">
          <a:xfrm>
            <a:off x="6888444" y="2546392"/>
            <a:ext cx="245782" cy="205588"/>
          </a:xfrm>
          <a:prstGeom prst="ellipse">
            <a:avLst/>
          </a:prstGeom>
          <a:solidFill>
            <a:schemeClr val="bg1"/>
          </a:solidFill>
          <a:ln w="25400" algn="ctr">
            <a:solidFill>
              <a:srgbClr val="C00000"/>
            </a:solidFill>
            <a:round/>
            <a:headEnd/>
            <a:tailEnd/>
          </a:ln>
        </p:spPr>
        <p:txBody>
          <a:bodyPr lIns="82845" tIns="41422" rIns="82845" bIns="41422" anchor="ctr" anchorCtr="1"/>
          <a:lstStyle/>
          <a:p>
            <a:pPr algn="ctr" defTabSz="914743" eaLnBrk="0" hangingPunct="0">
              <a:spcBef>
                <a:spcPct val="50000"/>
              </a:spcBef>
            </a:pPr>
            <a:endParaRPr lang="en-US" sz="700" dirty="0">
              <a:solidFill>
                <a:srgbClr val="000000"/>
              </a:solidFill>
            </a:endParaRPr>
          </a:p>
        </p:txBody>
      </p:sp>
      <p:sp>
        <p:nvSpPr>
          <p:cNvPr id="18" name="TextBox 46"/>
          <p:cNvSpPr txBox="1">
            <a:spLocks noChangeArrowheads="1"/>
          </p:cNvSpPr>
          <p:nvPr/>
        </p:nvSpPr>
        <p:spPr bwMode="auto">
          <a:xfrm>
            <a:off x="4997897" y="5553325"/>
            <a:ext cx="1151374" cy="19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845" tIns="41422" rIns="82845" bIns="41422">
            <a:spAutoFit/>
          </a:bodyPr>
          <a:lstStyle/>
          <a:p>
            <a:r>
              <a:rPr lang="ru-RU" sz="700" dirty="0"/>
              <a:t>Добыча</a:t>
            </a:r>
            <a:endParaRPr lang="en-US" sz="700" dirty="0"/>
          </a:p>
        </p:txBody>
      </p:sp>
      <p:sp>
        <p:nvSpPr>
          <p:cNvPr id="19" name="TextBox 47"/>
          <p:cNvSpPr txBox="1">
            <a:spLocks noChangeArrowheads="1"/>
          </p:cNvSpPr>
          <p:nvPr/>
        </p:nvSpPr>
        <p:spPr bwMode="auto">
          <a:xfrm>
            <a:off x="4997897" y="5718196"/>
            <a:ext cx="1607368" cy="19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845" tIns="41422" rIns="82845" bIns="41422">
            <a:spAutoFit/>
          </a:bodyPr>
          <a:lstStyle/>
          <a:p>
            <a:r>
              <a:rPr lang="ru-RU" sz="700" dirty="0"/>
              <a:t>Обогащение</a:t>
            </a:r>
            <a:endParaRPr lang="en-US" sz="700" dirty="0"/>
          </a:p>
        </p:txBody>
      </p:sp>
      <p:sp>
        <p:nvSpPr>
          <p:cNvPr id="20" name="Oval 48"/>
          <p:cNvSpPr>
            <a:spLocks noChangeArrowheads="1"/>
          </p:cNvSpPr>
          <p:nvPr/>
        </p:nvSpPr>
        <p:spPr bwMode="auto">
          <a:xfrm>
            <a:off x="5757629" y="5512559"/>
            <a:ext cx="245782" cy="205588"/>
          </a:xfrm>
          <a:prstGeom prst="ellipse">
            <a:avLst/>
          </a:prstGeom>
          <a:solidFill>
            <a:srgbClr val="C00000"/>
          </a:solidFill>
          <a:ln w="25400" algn="ctr">
            <a:solidFill>
              <a:srgbClr val="335282"/>
            </a:solidFill>
            <a:round/>
            <a:headEnd/>
            <a:tailEnd/>
          </a:ln>
        </p:spPr>
        <p:txBody>
          <a:bodyPr lIns="82845" tIns="41422" rIns="82845" bIns="41422" anchor="ctr" anchorCtr="1"/>
          <a:lstStyle/>
          <a:p>
            <a:pPr algn="ctr" defTabSz="914743" eaLnBrk="0" hangingPunct="0">
              <a:spcBef>
                <a:spcPct val="50000"/>
              </a:spcBef>
            </a:pPr>
            <a:endParaRPr lang="en-US" sz="700" dirty="0">
              <a:solidFill>
                <a:srgbClr val="000000"/>
              </a:solidFill>
            </a:endParaRPr>
          </a:p>
        </p:txBody>
      </p:sp>
      <p:grpSp>
        <p:nvGrpSpPr>
          <p:cNvPr id="21" name="Group 194"/>
          <p:cNvGrpSpPr>
            <a:grpSpLocks/>
          </p:cNvGrpSpPr>
          <p:nvPr/>
        </p:nvGrpSpPr>
        <p:grpSpPr bwMode="auto">
          <a:xfrm>
            <a:off x="991023" y="1373045"/>
            <a:ext cx="2578885" cy="1141369"/>
            <a:chOff x="329826" y="1937209"/>
            <a:chExt cx="2718816" cy="1658112"/>
          </a:xfrm>
        </p:grpSpPr>
        <p:sp>
          <p:nvSpPr>
            <p:cNvPr id="22" name="Rectangle 193"/>
            <p:cNvSpPr>
              <a:spLocks noChangeArrowheads="1"/>
            </p:cNvSpPr>
            <p:nvPr/>
          </p:nvSpPr>
          <p:spPr bwMode="auto">
            <a:xfrm>
              <a:off x="329826" y="1937209"/>
              <a:ext cx="2718816" cy="1658112"/>
            </a:xfrm>
            <a:prstGeom prst="rect">
              <a:avLst/>
            </a:prstGeom>
            <a:solidFill>
              <a:schemeClr val="bg1"/>
            </a:solidFill>
            <a:ln w="12700" algn="ctr">
              <a:solidFill>
                <a:srgbClr val="0A419B"/>
              </a:solidFill>
              <a:round/>
              <a:headEnd/>
              <a:tailEnd/>
            </a:ln>
          </p:spPr>
          <p:txBody>
            <a:bodyPr anchor="ctr" anchorCtr="1"/>
            <a:lstStyle/>
            <a:p>
              <a:pPr algn="ctr" defTabSz="914743" eaLnBrk="0" hangingPunct="0">
                <a:spcBef>
                  <a:spcPct val="50000"/>
                </a:spcBef>
              </a:pPr>
              <a:endParaRPr lang="en-US" sz="700" dirty="0">
                <a:solidFill>
                  <a:srgbClr val="000000"/>
                </a:solidFill>
              </a:endParaRPr>
            </a:p>
          </p:txBody>
        </p:sp>
        <p:grpSp>
          <p:nvGrpSpPr>
            <p:cNvPr id="23" name="Group 11"/>
            <p:cNvGrpSpPr>
              <a:grpSpLocks/>
            </p:cNvGrpSpPr>
            <p:nvPr/>
          </p:nvGrpSpPr>
          <p:grpSpPr bwMode="auto">
            <a:xfrm>
              <a:off x="523484" y="2111709"/>
              <a:ext cx="2421658" cy="1348320"/>
              <a:chOff x="2171700" y="1970088"/>
              <a:chExt cx="6276975" cy="3321050"/>
            </a:xfrm>
          </p:grpSpPr>
          <p:sp>
            <p:nvSpPr>
              <p:cNvPr id="24" name="Freeform 380"/>
              <p:cNvSpPr>
                <a:spLocks noChangeAspect="1"/>
              </p:cNvSpPr>
              <p:nvPr/>
            </p:nvSpPr>
            <p:spPr bwMode="auto">
              <a:xfrm>
                <a:off x="4841377" y="2530498"/>
                <a:ext cx="718334" cy="870030"/>
              </a:xfrm>
              <a:custGeom>
                <a:avLst/>
                <a:gdLst>
                  <a:gd name="T0" fmla="*/ 12 w 1961"/>
                  <a:gd name="T1" fmla="*/ 39 h 2365"/>
                  <a:gd name="T2" fmla="*/ 19 w 1961"/>
                  <a:gd name="T3" fmla="*/ 45 h 2365"/>
                  <a:gd name="T4" fmla="*/ 14 w 1961"/>
                  <a:gd name="T5" fmla="*/ 54 h 2365"/>
                  <a:gd name="T6" fmla="*/ 15 w 1961"/>
                  <a:gd name="T7" fmla="*/ 55 h 2365"/>
                  <a:gd name="T8" fmla="*/ 16 w 1961"/>
                  <a:gd name="T9" fmla="*/ 58 h 2365"/>
                  <a:gd name="T10" fmla="*/ 17 w 1961"/>
                  <a:gd name="T11" fmla="*/ 60 h 2365"/>
                  <a:gd name="T12" fmla="*/ 20 w 1961"/>
                  <a:gd name="T13" fmla="*/ 47 h 2365"/>
                  <a:gd name="T14" fmla="*/ 17 w 1961"/>
                  <a:gd name="T15" fmla="*/ 39 h 2365"/>
                  <a:gd name="T16" fmla="*/ 14 w 1961"/>
                  <a:gd name="T17" fmla="*/ 28 h 2365"/>
                  <a:gd name="T18" fmla="*/ 18 w 1961"/>
                  <a:gd name="T19" fmla="*/ 23 h 2365"/>
                  <a:gd name="T20" fmla="*/ 35 w 1961"/>
                  <a:gd name="T21" fmla="*/ 24 h 2365"/>
                  <a:gd name="T22" fmla="*/ 32 w 1961"/>
                  <a:gd name="T23" fmla="*/ 31 h 2365"/>
                  <a:gd name="T24" fmla="*/ 38 w 1961"/>
                  <a:gd name="T25" fmla="*/ 24 h 2365"/>
                  <a:gd name="T26" fmla="*/ 35 w 1961"/>
                  <a:gd name="T27" fmla="*/ 21 h 2365"/>
                  <a:gd name="T28" fmla="*/ 34 w 1961"/>
                  <a:gd name="T29" fmla="*/ 17 h 2365"/>
                  <a:gd name="T30" fmla="*/ 36 w 1961"/>
                  <a:gd name="T31" fmla="*/ 19 h 2365"/>
                  <a:gd name="T32" fmla="*/ 34 w 1961"/>
                  <a:gd name="T33" fmla="*/ 15 h 2365"/>
                  <a:gd name="T34" fmla="*/ 35 w 1961"/>
                  <a:gd name="T35" fmla="*/ 14 h 2365"/>
                  <a:gd name="T36" fmla="*/ 36 w 1961"/>
                  <a:gd name="T37" fmla="*/ 15 h 2365"/>
                  <a:gd name="T38" fmla="*/ 39 w 1961"/>
                  <a:gd name="T39" fmla="*/ 12 h 2365"/>
                  <a:gd name="T40" fmla="*/ 42 w 1961"/>
                  <a:gd name="T41" fmla="*/ 10 h 2365"/>
                  <a:gd name="T42" fmla="*/ 45 w 1961"/>
                  <a:gd name="T43" fmla="*/ 7 h 2365"/>
                  <a:gd name="T44" fmla="*/ 51 w 1961"/>
                  <a:gd name="T45" fmla="*/ 6 h 2365"/>
                  <a:gd name="T46" fmla="*/ 58 w 1961"/>
                  <a:gd name="T47" fmla="*/ 3 h 2365"/>
                  <a:gd name="T48" fmla="*/ 56 w 1961"/>
                  <a:gd name="T49" fmla="*/ 2 h 2365"/>
                  <a:gd name="T50" fmla="*/ 59 w 1961"/>
                  <a:gd name="T51" fmla="*/ 1 h 2365"/>
                  <a:gd name="T52" fmla="*/ 61 w 1961"/>
                  <a:gd name="T53" fmla="*/ 1 h 2365"/>
                  <a:gd name="T54" fmla="*/ 64 w 1961"/>
                  <a:gd name="T55" fmla="*/ 4 h 2365"/>
                  <a:gd name="T56" fmla="*/ 67 w 1961"/>
                  <a:gd name="T57" fmla="*/ 4 h 2365"/>
                  <a:gd name="T58" fmla="*/ 70 w 1961"/>
                  <a:gd name="T59" fmla="*/ 3 h 2365"/>
                  <a:gd name="T60" fmla="*/ 71 w 1961"/>
                  <a:gd name="T61" fmla="*/ 1 h 2365"/>
                  <a:gd name="T62" fmla="*/ 75 w 1961"/>
                  <a:gd name="T63" fmla="*/ 2 h 2365"/>
                  <a:gd name="T64" fmla="*/ 76 w 1961"/>
                  <a:gd name="T65" fmla="*/ 11 h 2365"/>
                  <a:gd name="T66" fmla="*/ 77 w 1961"/>
                  <a:gd name="T67" fmla="*/ 16 h 2365"/>
                  <a:gd name="T68" fmla="*/ 77 w 1961"/>
                  <a:gd name="T69" fmla="*/ 21 h 2365"/>
                  <a:gd name="T70" fmla="*/ 69 w 1961"/>
                  <a:gd name="T71" fmla="*/ 25 h 2365"/>
                  <a:gd name="T72" fmla="*/ 63 w 1961"/>
                  <a:gd name="T73" fmla="*/ 32 h 2365"/>
                  <a:gd name="T74" fmla="*/ 57 w 1961"/>
                  <a:gd name="T75" fmla="*/ 34 h 2365"/>
                  <a:gd name="T76" fmla="*/ 49 w 1961"/>
                  <a:gd name="T77" fmla="*/ 31 h 2365"/>
                  <a:gd name="T78" fmla="*/ 49 w 1961"/>
                  <a:gd name="T79" fmla="*/ 40 h 2365"/>
                  <a:gd name="T80" fmla="*/ 53 w 1961"/>
                  <a:gd name="T81" fmla="*/ 56 h 2365"/>
                  <a:gd name="T82" fmla="*/ 47 w 1961"/>
                  <a:gd name="T83" fmla="*/ 72 h 2365"/>
                  <a:gd name="T84" fmla="*/ 52 w 1961"/>
                  <a:gd name="T85" fmla="*/ 80 h 2365"/>
                  <a:gd name="T86" fmla="*/ 49 w 1961"/>
                  <a:gd name="T87" fmla="*/ 84 h 2365"/>
                  <a:gd name="T88" fmla="*/ 38 w 1961"/>
                  <a:gd name="T89" fmla="*/ 94 h 2365"/>
                  <a:gd name="T90" fmla="*/ 33 w 1961"/>
                  <a:gd name="T91" fmla="*/ 92 h 2365"/>
                  <a:gd name="T92" fmla="*/ 25 w 1961"/>
                  <a:gd name="T93" fmla="*/ 91 h 2365"/>
                  <a:gd name="T94" fmla="*/ 18 w 1961"/>
                  <a:gd name="T95" fmla="*/ 87 h 2365"/>
                  <a:gd name="T96" fmla="*/ 17 w 1961"/>
                  <a:gd name="T97" fmla="*/ 91 h 2365"/>
                  <a:gd name="T98" fmla="*/ 14 w 1961"/>
                  <a:gd name="T99" fmla="*/ 88 h 2365"/>
                  <a:gd name="T100" fmla="*/ 11 w 1961"/>
                  <a:gd name="T101" fmla="*/ 83 h 2365"/>
                  <a:gd name="T102" fmla="*/ 11 w 1961"/>
                  <a:gd name="T103" fmla="*/ 76 h 2365"/>
                  <a:gd name="T104" fmla="*/ 10 w 1961"/>
                  <a:gd name="T105" fmla="*/ 72 h 2365"/>
                  <a:gd name="T106" fmla="*/ 9 w 1961"/>
                  <a:gd name="T107" fmla="*/ 67 h 2365"/>
                  <a:gd name="T108" fmla="*/ 3 w 1961"/>
                  <a:gd name="T109" fmla="*/ 67 h 2365"/>
                  <a:gd name="T110" fmla="*/ 0 w 1961"/>
                  <a:gd name="T111" fmla="*/ 61 h 2365"/>
                  <a:gd name="T112" fmla="*/ 3 w 1961"/>
                  <a:gd name="T113" fmla="*/ 58 h 2365"/>
                  <a:gd name="T114" fmla="*/ 8 w 1961"/>
                  <a:gd name="T115" fmla="*/ 56 h 2365"/>
                  <a:gd name="T116" fmla="*/ 9 w 1961"/>
                  <a:gd name="T117" fmla="*/ 50 h 2365"/>
                  <a:gd name="T118" fmla="*/ 7 w 1961"/>
                  <a:gd name="T119" fmla="*/ 43 h 2365"/>
                  <a:gd name="T120" fmla="*/ 10 w 1961"/>
                  <a:gd name="T121" fmla="*/ 41 h 2365"/>
                  <a:gd name="T122" fmla="*/ 6 w 1961"/>
                  <a:gd name="T123" fmla="*/ 35 h 2365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961"/>
                  <a:gd name="T187" fmla="*/ 0 h 2365"/>
                  <a:gd name="T188" fmla="*/ 1961 w 1961"/>
                  <a:gd name="T189" fmla="*/ 2365 h 2365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961" h="2365">
                    <a:moveTo>
                      <a:pt x="142" y="859"/>
                    </a:moveTo>
                    <a:lnTo>
                      <a:pt x="162" y="864"/>
                    </a:lnTo>
                    <a:lnTo>
                      <a:pt x="181" y="869"/>
                    </a:lnTo>
                    <a:lnTo>
                      <a:pt x="199" y="877"/>
                    </a:lnTo>
                    <a:lnTo>
                      <a:pt x="217" y="886"/>
                    </a:lnTo>
                    <a:lnTo>
                      <a:pt x="225" y="899"/>
                    </a:lnTo>
                    <a:lnTo>
                      <a:pt x="233" y="911"/>
                    </a:lnTo>
                    <a:lnTo>
                      <a:pt x="240" y="923"/>
                    </a:lnTo>
                    <a:lnTo>
                      <a:pt x="246" y="936"/>
                    </a:lnTo>
                    <a:lnTo>
                      <a:pt x="262" y="949"/>
                    </a:lnTo>
                    <a:lnTo>
                      <a:pt x="278" y="962"/>
                    </a:lnTo>
                    <a:lnTo>
                      <a:pt x="294" y="974"/>
                    </a:lnTo>
                    <a:lnTo>
                      <a:pt x="308" y="989"/>
                    </a:lnTo>
                    <a:lnTo>
                      <a:pt x="310" y="991"/>
                    </a:lnTo>
                    <a:lnTo>
                      <a:pt x="310" y="993"/>
                    </a:lnTo>
                    <a:lnTo>
                      <a:pt x="307" y="999"/>
                    </a:lnTo>
                    <a:lnTo>
                      <a:pt x="305" y="1002"/>
                    </a:lnTo>
                    <a:lnTo>
                      <a:pt x="304" y="1003"/>
                    </a:lnTo>
                    <a:lnTo>
                      <a:pt x="303" y="1003"/>
                    </a:lnTo>
                    <a:lnTo>
                      <a:pt x="301" y="1002"/>
                    </a:lnTo>
                    <a:lnTo>
                      <a:pt x="298" y="1000"/>
                    </a:lnTo>
                    <a:lnTo>
                      <a:pt x="302" y="997"/>
                    </a:lnTo>
                    <a:lnTo>
                      <a:pt x="304" y="994"/>
                    </a:lnTo>
                    <a:lnTo>
                      <a:pt x="305" y="993"/>
                    </a:lnTo>
                    <a:lnTo>
                      <a:pt x="305" y="992"/>
                    </a:lnTo>
                    <a:lnTo>
                      <a:pt x="304" y="991"/>
                    </a:lnTo>
                    <a:lnTo>
                      <a:pt x="302" y="990"/>
                    </a:lnTo>
                    <a:lnTo>
                      <a:pt x="298" y="990"/>
                    </a:lnTo>
                    <a:lnTo>
                      <a:pt x="295" y="990"/>
                    </a:lnTo>
                    <a:lnTo>
                      <a:pt x="293" y="992"/>
                    </a:lnTo>
                    <a:lnTo>
                      <a:pt x="289" y="994"/>
                    </a:lnTo>
                    <a:lnTo>
                      <a:pt x="293" y="1002"/>
                    </a:lnTo>
                    <a:lnTo>
                      <a:pt x="297" y="1010"/>
                    </a:lnTo>
                    <a:lnTo>
                      <a:pt x="303" y="1018"/>
                    </a:lnTo>
                    <a:lnTo>
                      <a:pt x="307" y="1025"/>
                    </a:lnTo>
                    <a:lnTo>
                      <a:pt x="317" y="1042"/>
                    </a:lnTo>
                    <a:lnTo>
                      <a:pt x="329" y="1058"/>
                    </a:lnTo>
                    <a:lnTo>
                      <a:pt x="329" y="1065"/>
                    </a:lnTo>
                    <a:lnTo>
                      <a:pt x="329" y="1071"/>
                    </a:lnTo>
                    <a:lnTo>
                      <a:pt x="329" y="1078"/>
                    </a:lnTo>
                    <a:lnTo>
                      <a:pt x="330" y="1084"/>
                    </a:lnTo>
                    <a:lnTo>
                      <a:pt x="337" y="1091"/>
                    </a:lnTo>
                    <a:lnTo>
                      <a:pt x="342" y="1097"/>
                    </a:lnTo>
                    <a:lnTo>
                      <a:pt x="349" y="1104"/>
                    </a:lnTo>
                    <a:lnTo>
                      <a:pt x="357" y="1109"/>
                    </a:lnTo>
                    <a:lnTo>
                      <a:pt x="395" y="1110"/>
                    </a:lnTo>
                    <a:lnTo>
                      <a:pt x="428" y="1113"/>
                    </a:lnTo>
                    <a:lnTo>
                      <a:pt x="437" y="1114"/>
                    </a:lnTo>
                    <a:lnTo>
                      <a:pt x="444" y="1116"/>
                    </a:lnTo>
                    <a:lnTo>
                      <a:pt x="451" y="1118"/>
                    </a:lnTo>
                    <a:lnTo>
                      <a:pt x="459" y="1122"/>
                    </a:lnTo>
                    <a:lnTo>
                      <a:pt x="467" y="1125"/>
                    </a:lnTo>
                    <a:lnTo>
                      <a:pt x="475" y="1129"/>
                    </a:lnTo>
                    <a:lnTo>
                      <a:pt x="483" y="1135"/>
                    </a:lnTo>
                    <a:lnTo>
                      <a:pt x="491" y="1142"/>
                    </a:lnTo>
                    <a:lnTo>
                      <a:pt x="488" y="1147"/>
                    </a:lnTo>
                    <a:lnTo>
                      <a:pt x="485" y="1152"/>
                    </a:lnTo>
                    <a:lnTo>
                      <a:pt x="482" y="1156"/>
                    </a:lnTo>
                    <a:lnTo>
                      <a:pt x="479" y="1160"/>
                    </a:lnTo>
                    <a:lnTo>
                      <a:pt x="469" y="1165"/>
                    </a:lnTo>
                    <a:lnTo>
                      <a:pt x="459" y="1171"/>
                    </a:lnTo>
                    <a:lnTo>
                      <a:pt x="454" y="1183"/>
                    </a:lnTo>
                    <a:lnTo>
                      <a:pt x="449" y="1198"/>
                    </a:lnTo>
                    <a:lnTo>
                      <a:pt x="450" y="1201"/>
                    </a:lnTo>
                    <a:lnTo>
                      <a:pt x="451" y="1204"/>
                    </a:lnTo>
                    <a:lnTo>
                      <a:pt x="453" y="1206"/>
                    </a:lnTo>
                    <a:lnTo>
                      <a:pt x="451" y="1209"/>
                    </a:lnTo>
                    <a:lnTo>
                      <a:pt x="432" y="1215"/>
                    </a:lnTo>
                    <a:lnTo>
                      <a:pt x="414" y="1219"/>
                    </a:lnTo>
                    <a:lnTo>
                      <a:pt x="405" y="1222"/>
                    </a:lnTo>
                    <a:lnTo>
                      <a:pt x="397" y="1224"/>
                    </a:lnTo>
                    <a:lnTo>
                      <a:pt x="388" y="1227"/>
                    </a:lnTo>
                    <a:lnTo>
                      <a:pt x="379" y="1232"/>
                    </a:lnTo>
                    <a:lnTo>
                      <a:pt x="376" y="1245"/>
                    </a:lnTo>
                    <a:lnTo>
                      <a:pt x="376" y="1258"/>
                    </a:lnTo>
                    <a:lnTo>
                      <a:pt x="375" y="1270"/>
                    </a:lnTo>
                    <a:lnTo>
                      <a:pt x="375" y="1284"/>
                    </a:lnTo>
                    <a:lnTo>
                      <a:pt x="366" y="1292"/>
                    </a:lnTo>
                    <a:lnTo>
                      <a:pt x="357" y="1299"/>
                    </a:lnTo>
                    <a:lnTo>
                      <a:pt x="357" y="1316"/>
                    </a:lnTo>
                    <a:lnTo>
                      <a:pt x="359" y="1333"/>
                    </a:lnTo>
                    <a:lnTo>
                      <a:pt x="360" y="1349"/>
                    </a:lnTo>
                    <a:lnTo>
                      <a:pt x="363" y="1366"/>
                    </a:lnTo>
                    <a:lnTo>
                      <a:pt x="359" y="1369"/>
                    </a:lnTo>
                    <a:lnTo>
                      <a:pt x="356" y="1373"/>
                    </a:lnTo>
                    <a:lnTo>
                      <a:pt x="347" y="1383"/>
                    </a:lnTo>
                    <a:lnTo>
                      <a:pt x="338" y="1392"/>
                    </a:lnTo>
                    <a:lnTo>
                      <a:pt x="329" y="1402"/>
                    </a:lnTo>
                    <a:lnTo>
                      <a:pt x="322" y="1412"/>
                    </a:lnTo>
                    <a:lnTo>
                      <a:pt x="323" y="1421"/>
                    </a:lnTo>
                    <a:lnTo>
                      <a:pt x="324" y="1430"/>
                    </a:lnTo>
                    <a:lnTo>
                      <a:pt x="321" y="1451"/>
                    </a:lnTo>
                    <a:lnTo>
                      <a:pt x="320" y="1472"/>
                    </a:lnTo>
                    <a:lnTo>
                      <a:pt x="320" y="1482"/>
                    </a:lnTo>
                    <a:lnTo>
                      <a:pt x="320" y="1492"/>
                    </a:lnTo>
                    <a:lnTo>
                      <a:pt x="321" y="1503"/>
                    </a:lnTo>
                    <a:lnTo>
                      <a:pt x="323" y="1513"/>
                    </a:lnTo>
                    <a:lnTo>
                      <a:pt x="323" y="1503"/>
                    </a:lnTo>
                    <a:lnTo>
                      <a:pt x="323" y="1492"/>
                    </a:lnTo>
                    <a:lnTo>
                      <a:pt x="324" y="1477"/>
                    </a:lnTo>
                    <a:lnTo>
                      <a:pt x="325" y="1463"/>
                    </a:lnTo>
                    <a:lnTo>
                      <a:pt x="328" y="1449"/>
                    </a:lnTo>
                    <a:lnTo>
                      <a:pt x="331" y="1435"/>
                    </a:lnTo>
                    <a:lnTo>
                      <a:pt x="329" y="1423"/>
                    </a:lnTo>
                    <a:lnTo>
                      <a:pt x="329" y="1412"/>
                    </a:lnTo>
                    <a:lnTo>
                      <a:pt x="343" y="1411"/>
                    </a:lnTo>
                    <a:lnTo>
                      <a:pt x="358" y="1410"/>
                    </a:lnTo>
                    <a:lnTo>
                      <a:pt x="359" y="1403"/>
                    </a:lnTo>
                    <a:lnTo>
                      <a:pt x="358" y="1396"/>
                    </a:lnTo>
                    <a:lnTo>
                      <a:pt x="358" y="1393"/>
                    </a:lnTo>
                    <a:lnTo>
                      <a:pt x="358" y="1390"/>
                    </a:lnTo>
                    <a:lnTo>
                      <a:pt x="366" y="1381"/>
                    </a:lnTo>
                    <a:lnTo>
                      <a:pt x="374" y="1372"/>
                    </a:lnTo>
                    <a:lnTo>
                      <a:pt x="373" y="1365"/>
                    </a:lnTo>
                    <a:lnTo>
                      <a:pt x="370" y="1357"/>
                    </a:lnTo>
                    <a:lnTo>
                      <a:pt x="376" y="1347"/>
                    </a:lnTo>
                    <a:lnTo>
                      <a:pt x="383" y="1338"/>
                    </a:lnTo>
                    <a:lnTo>
                      <a:pt x="391" y="1330"/>
                    </a:lnTo>
                    <a:lnTo>
                      <a:pt x="399" y="1322"/>
                    </a:lnTo>
                    <a:lnTo>
                      <a:pt x="403" y="1324"/>
                    </a:lnTo>
                    <a:lnTo>
                      <a:pt x="406" y="1328"/>
                    </a:lnTo>
                    <a:lnTo>
                      <a:pt x="408" y="1331"/>
                    </a:lnTo>
                    <a:lnTo>
                      <a:pt x="409" y="1337"/>
                    </a:lnTo>
                    <a:lnTo>
                      <a:pt x="412" y="1332"/>
                    </a:lnTo>
                    <a:lnTo>
                      <a:pt x="413" y="1326"/>
                    </a:lnTo>
                    <a:lnTo>
                      <a:pt x="414" y="1321"/>
                    </a:lnTo>
                    <a:lnTo>
                      <a:pt x="415" y="1315"/>
                    </a:lnTo>
                    <a:lnTo>
                      <a:pt x="418" y="1328"/>
                    </a:lnTo>
                    <a:lnTo>
                      <a:pt x="420" y="1340"/>
                    </a:lnTo>
                    <a:lnTo>
                      <a:pt x="424" y="1344"/>
                    </a:lnTo>
                    <a:lnTo>
                      <a:pt x="429" y="1349"/>
                    </a:lnTo>
                    <a:lnTo>
                      <a:pt x="427" y="1361"/>
                    </a:lnTo>
                    <a:lnTo>
                      <a:pt x="424" y="1374"/>
                    </a:lnTo>
                    <a:lnTo>
                      <a:pt x="421" y="1386"/>
                    </a:lnTo>
                    <a:lnTo>
                      <a:pt x="417" y="1397"/>
                    </a:lnTo>
                    <a:lnTo>
                      <a:pt x="410" y="1421"/>
                    </a:lnTo>
                    <a:lnTo>
                      <a:pt x="402" y="1446"/>
                    </a:lnTo>
                    <a:lnTo>
                      <a:pt x="402" y="1448"/>
                    </a:lnTo>
                    <a:lnTo>
                      <a:pt x="402" y="1449"/>
                    </a:lnTo>
                    <a:lnTo>
                      <a:pt x="400" y="1454"/>
                    </a:lnTo>
                    <a:lnTo>
                      <a:pt x="397" y="1458"/>
                    </a:lnTo>
                    <a:lnTo>
                      <a:pt x="396" y="1464"/>
                    </a:lnTo>
                    <a:lnTo>
                      <a:pt x="394" y="1468"/>
                    </a:lnTo>
                    <a:lnTo>
                      <a:pt x="382" y="1482"/>
                    </a:lnTo>
                    <a:lnTo>
                      <a:pt x="369" y="1495"/>
                    </a:lnTo>
                    <a:lnTo>
                      <a:pt x="364" y="1502"/>
                    </a:lnTo>
                    <a:lnTo>
                      <a:pt x="358" y="1509"/>
                    </a:lnTo>
                    <a:lnTo>
                      <a:pt x="352" y="1517"/>
                    </a:lnTo>
                    <a:lnTo>
                      <a:pt x="348" y="1526"/>
                    </a:lnTo>
                    <a:lnTo>
                      <a:pt x="353" y="1535"/>
                    </a:lnTo>
                    <a:lnTo>
                      <a:pt x="361" y="1543"/>
                    </a:lnTo>
                    <a:lnTo>
                      <a:pt x="365" y="1549"/>
                    </a:lnTo>
                    <a:lnTo>
                      <a:pt x="368" y="1555"/>
                    </a:lnTo>
                    <a:lnTo>
                      <a:pt x="373" y="1558"/>
                    </a:lnTo>
                    <a:lnTo>
                      <a:pt x="379" y="1563"/>
                    </a:lnTo>
                    <a:lnTo>
                      <a:pt x="383" y="1558"/>
                    </a:lnTo>
                    <a:lnTo>
                      <a:pt x="386" y="1555"/>
                    </a:lnTo>
                    <a:lnTo>
                      <a:pt x="388" y="1551"/>
                    </a:lnTo>
                    <a:lnTo>
                      <a:pt x="391" y="1547"/>
                    </a:lnTo>
                    <a:lnTo>
                      <a:pt x="392" y="1539"/>
                    </a:lnTo>
                    <a:lnTo>
                      <a:pt x="392" y="1530"/>
                    </a:lnTo>
                    <a:lnTo>
                      <a:pt x="387" y="1513"/>
                    </a:lnTo>
                    <a:lnTo>
                      <a:pt x="383" y="1493"/>
                    </a:lnTo>
                    <a:lnTo>
                      <a:pt x="392" y="1494"/>
                    </a:lnTo>
                    <a:lnTo>
                      <a:pt x="399" y="1497"/>
                    </a:lnTo>
                    <a:lnTo>
                      <a:pt x="406" y="1500"/>
                    </a:lnTo>
                    <a:lnTo>
                      <a:pt x="414" y="1503"/>
                    </a:lnTo>
                    <a:lnTo>
                      <a:pt x="422" y="1501"/>
                    </a:lnTo>
                    <a:lnTo>
                      <a:pt x="430" y="1499"/>
                    </a:lnTo>
                    <a:lnTo>
                      <a:pt x="437" y="1495"/>
                    </a:lnTo>
                    <a:lnTo>
                      <a:pt x="442" y="1492"/>
                    </a:lnTo>
                    <a:lnTo>
                      <a:pt x="453" y="1483"/>
                    </a:lnTo>
                    <a:lnTo>
                      <a:pt x="463" y="1469"/>
                    </a:lnTo>
                    <a:lnTo>
                      <a:pt x="463" y="1432"/>
                    </a:lnTo>
                    <a:lnTo>
                      <a:pt x="463" y="1395"/>
                    </a:lnTo>
                    <a:lnTo>
                      <a:pt x="462" y="1358"/>
                    </a:lnTo>
                    <a:lnTo>
                      <a:pt x="460" y="1321"/>
                    </a:lnTo>
                    <a:lnTo>
                      <a:pt x="456" y="1313"/>
                    </a:lnTo>
                    <a:lnTo>
                      <a:pt x="451" y="1305"/>
                    </a:lnTo>
                    <a:lnTo>
                      <a:pt x="447" y="1297"/>
                    </a:lnTo>
                    <a:lnTo>
                      <a:pt x="445" y="1290"/>
                    </a:lnTo>
                    <a:lnTo>
                      <a:pt x="448" y="1294"/>
                    </a:lnTo>
                    <a:lnTo>
                      <a:pt x="453" y="1294"/>
                    </a:lnTo>
                    <a:lnTo>
                      <a:pt x="454" y="1285"/>
                    </a:lnTo>
                    <a:lnTo>
                      <a:pt x="454" y="1276"/>
                    </a:lnTo>
                    <a:lnTo>
                      <a:pt x="453" y="1267"/>
                    </a:lnTo>
                    <a:lnTo>
                      <a:pt x="451" y="1258"/>
                    </a:lnTo>
                    <a:lnTo>
                      <a:pt x="459" y="1249"/>
                    </a:lnTo>
                    <a:lnTo>
                      <a:pt x="468" y="1241"/>
                    </a:lnTo>
                    <a:lnTo>
                      <a:pt x="473" y="1231"/>
                    </a:lnTo>
                    <a:lnTo>
                      <a:pt x="476" y="1222"/>
                    </a:lnTo>
                    <a:lnTo>
                      <a:pt x="480" y="1212"/>
                    </a:lnTo>
                    <a:lnTo>
                      <a:pt x="483" y="1201"/>
                    </a:lnTo>
                    <a:lnTo>
                      <a:pt x="491" y="1196"/>
                    </a:lnTo>
                    <a:lnTo>
                      <a:pt x="498" y="1191"/>
                    </a:lnTo>
                    <a:lnTo>
                      <a:pt x="503" y="1187"/>
                    </a:lnTo>
                    <a:lnTo>
                      <a:pt x="510" y="1179"/>
                    </a:lnTo>
                    <a:lnTo>
                      <a:pt x="510" y="1164"/>
                    </a:lnTo>
                    <a:lnTo>
                      <a:pt x="509" y="1152"/>
                    </a:lnTo>
                    <a:lnTo>
                      <a:pt x="506" y="1140"/>
                    </a:lnTo>
                    <a:lnTo>
                      <a:pt x="502" y="1126"/>
                    </a:lnTo>
                    <a:lnTo>
                      <a:pt x="503" y="1117"/>
                    </a:lnTo>
                    <a:lnTo>
                      <a:pt x="504" y="1108"/>
                    </a:lnTo>
                    <a:lnTo>
                      <a:pt x="498" y="1100"/>
                    </a:lnTo>
                    <a:lnTo>
                      <a:pt x="492" y="1093"/>
                    </a:lnTo>
                    <a:lnTo>
                      <a:pt x="485" y="1090"/>
                    </a:lnTo>
                    <a:lnTo>
                      <a:pt x="480" y="1087"/>
                    </a:lnTo>
                    <a:lnTo>
                      <a:pt x="466" y="1083"/>
                    </a:lnTo>
                    <a:lnTo>
                      <a:pt x="448" y="1080"/>
                    </a:lnTo>
                    <a:lnTo>
                      <a:pt x="447" y="1079"/>
                    </a:lnTo>
                    <a:lnTo>
                      <a:pt x="447" y="1078"/>
                    </a:lnTo>
                    <a:lnTo>
                      <a:pt x="446" y="1067"/>
                    </a:lnTo>
                    <a:lnTo>
                      <a:pt x="444" y="1057"/>
                    </a:lnTo>
                    <a:lnTo>
                      <a:pt x="442" y="1048"/>
                    </a:lnTo>
                    <a:lnTo>
                      <a:pt x="439" y="1038"/>
                    </a:lnTo>
                    <a:lnTo>
                      <a:pt x="429" y="1026"/>
                    </a:lnTo>
                    <a:lnTo>
                      <a:pt x="420" y="1012"/>
                    </a:lnTo>
                    <a:lnTo>
                      <a:pt x="422" y="1010"/>
                    </a:lnTo>
                    <a:lnTo>
                      <a:pt x="426" y="1010"/>
                    </a:lnTo>
                    <a:lnTo>
                      <a:pt x="430" y="1003"/>
                    </a:lnTo>
                    <a:lnTo>
                      <a:pt x="432" y="998"/>
                    </a:lnTo>
                    <a:lnTo>
                      <a:pt x="435" y="992"/>
                    </a:lnTo>
                    <a:lnTo>
                      <a:pt x="436" y="986"/>
                    </a:lnTo>
                    <a:lnTo>
                      <a:pt x="436" y="981"/>
                    </a:lnTo>
                    <a:lnTo>
                      <a:pt x="435" y="975"/>
                    </a:lnTo>
                    <a:lnTo>
                      <a:pt x="433" y="968"/>
                    </a:lnTo>
                    <a:lnTo>
                      <a:pt x="432" y="962"/>
                    </a:lnTo>
                    <a:lnTo>
                      <a:pt x="413" y="951"/>
                    </a:lnTo>
                    <a:lnTo>
                      <a:pt x="396" y="942"/>
                    </a:lnTo>
                    <a:lnTo>
                      <a:pt x="383" y="935"/>
                    </a:lnTo>
                    <a:lnTo>
                      <a:pt x="369" y="927"/>
                    </a:lnTo>
                    <a:lnTo>
                      <a:pt x="358" y="917"/>
                    </a:lnTo>
                    <a:lnTo>
                      <a:pt x="348" y="904"/>
                    </a:lnTo>
                    <a:lnTo>
                      <a:pt x="338" y="888"/>
                    </a:lnTo>
                    <a:lnTo>
                      <a:pt x="328" y="869"/>
                    </a:lnTo>
                    <a:lnTo>
                      <a:pt x="334" y="857"/>
                    </a:lnTo>
                    <a:lnTo>
                      <a:pt x="342" y="847"/>
                    </a:lnTo>
                    <a:lnTo>
                      <a:pt x="339" y="839"/>
                    </a:lnTo>
                    <a:lnTo>
                      <a:pt x="337" y="833"/>
                    </a:lnTo>
                    <a:lnTo>
                      <a:pt x="334" y="826"/>
                    </a:lnTo>
                    <a:lnTo>
                      <a:pt x="332" y="817"/>
                    </a:lnTo>
                    <a:lnTo>
                      <a:pt x="346" y="795"/>
                    </a:lnTo>
                    <a:lnTo>
                      <a:pt x="355" y="778"/>
                    </a:lnTo>
                    <a:lnTo>
                      <a:pt x="357" y="769"/>
                    </a:lnTo>
                    <a:lnTo>
                      <a:pt x="360" y="759"/>
                    </a:lnTo>
                    <a:lnTo>
                      <a:pt x="361" y="748"/>
                    </a:lnTo>
                    <a:lnTo>
                      <a:pt x="363" y="733"/>
                    </a:lnTo>
                    <a:lnTo>
                      <a:pt x="352" y="722"/>
                    </a:lnTo>
                    <a:lnTo>
                      <a:pt x="342" y="710"/>
                    </a:lnTo>
                    <a:lnTo>
                      <a:pt x="348" y="709"/>
                    </a:lnTo>
                    <a:lnTo>
                      <a:pt x="351" y="709"/>
                    </a:lnTo>
                    <a:lnTo>
                      <a:pt x="352" y="709"/>
                    </a:lnTo>
                    <a:lnTo>
                      <a:pt x="353" y="708"/>
                    </a:lnTo>
                    <a:lnTo>
                      <a:pt x="355" y="706"/>
                    </a:lnTo>
                    <a:lnTo>
                      <a:pt x="356" y="703"/>
                    </a:lnTo>
                    <a:lnTo>
                      <a:pt x="351" y="696"/>
                    </a:lnTo>
                    <a:lnTo>
                      <a:pt x="346" y="691"/>
                    </a:lnTo>
                    <a:lnTo>
                      <a:pt x="340" y="688"/>
                    </a:lnTo>
                    <a:lnTo>
                      <a:pt x="332" y="685"/>
                    </a:lnTo>
                    <a:lnTo>
                      <a:pt x="347" y="681"/>
                    </a:lnTo>
                    <a:lnTo>
                      <a:pt x="363" y="677"/>
                    </a:lnTo>
                    <a:lnTo>
                      <a:pt x="358" y="668"/>
                    </a:lnTo>
                    <a:lnTo>
                      <a:pt x="353" y="660"/>
                    </a:lnTo>
                    <a:lnTo>
                      <a:pt x="349" y="653"/>
                    </a:lnTo>
                    <a:lnTo>
                      <a:pt x="343" y="645"/>
                    </a:lnTo>
                    <a:lnTo>
                      <a:pt x="355" y="635"/>
                    </a:lnTo>
                    <a:lnTo>
                      <a:pt x="366" y="626"/>
                    </a:lnTo>
                    <a:lnTo>
                      <a:pt x="377" y="617"/>
                    </a:lnTo>
                    <a:lnTo>
                      <a:pt x="388" y="606"/>
                    </a:lnTo>
                    <a:lnTo>
                      <a:pt x="385" y="604"/>
                    </a:lnTo>
                    <a:lnTo>
                      <a:pt x="382" y="605"/>
                    </a:lnTo>
                    <a:lnTo>
                      <a:pt x="378" y="606"/>
                    </a:lnTo>
                    <a:lnTo>
                      <a:pt x="375" y="607"/>
                    </a:lnTo>
                    <a:lnTo>
                      <a:pt x="377" y="595"/>
                    </a:lnTo>
                    <a:lnTo>
                      <a:pt x="379" y="582"/>
                    </a:lnTo>
                    <a:lnTo>
                      <a:pt x="394" y="583"/>
                    </a:lnTo>
                    <a:lnTo>
                      <a:pt x="409" y="584"/>
                    </a:lnTo>
                    <a:lnTo>
                      <a:pt x="423" y="587"/>
                    </a:lnTo>
                    <a:lnTo>
                      <a:pt x="438" y="589"/>
                    </a:lnTo>
                    <a:lnTo>
                      <a:pt x="450" y="584"/>
                    </a:lnTo>
                    <a:lnTo>
                      <a:pt x="462" y="581"/>
                    </a:lnTo>
                    <a:lnTo>
                      <a:pt x="499" y="588"/>
                    </a:lnTo>
                    <a:lnTo>
                      <a:pt x="535" y="596"/>
                    </a:lnTo>
                    <a:lnTo>
                      <a:pt x="572" y="602"/>
                    </a:lnTo>
                    <a:lnTo>
                      <a:pt x="608" y="610"/>
                    </a:lnTo>
                    <a:lnTo>
                      <a:pt x="618" y="609"/>
                    </a:lnTo>
                    <a:lnTo>
                      <a:pt x="627" y="608"/>
                    </a:lnTo>
                    <a:lnTo>
                      <a:pt x="636" y="607"/>
                    </a:lnTo>
                    <a:lnTo>
                      <a:pt x="645" y="606"/>
                    </a:lnTo>
                    <a:lnTo>
                      <a:pt x="663" y="605"/>
                    </a:lnTo>
                    <a:lnTo>
                      <a:pt x="682" y="604"/>
                    </a:lnTo>
                    <a:lnTo>
                      <a:pt x="700" y="602"/>
                    </a:lnTo>
                    <a:lnTo>
                      <a:pt x="720" y="602"/>
                    </a:lnTo>
                    <a:lnTo>
                      <a:pt x="735" y="615"/>
                    </a:lnTo>
                    <a:lnTo>
                      <a:pt x="747" y="623"/>
                    </a:lnTo>
                    <a:lnTo>
                      <a:pt x="750" y="624"/>
                    </a:lnTo>
                    <a:lnTo>
                      <a:pt x="752" y="624"/>
                    </a:lnTo>
                    <a:lnTo>
                      <a:pt x="756" y="624"/>
                    </a:lnTo>
                    <a:lnTo>
                      <a:pt x="759" y="623"/>
                    </a:lnTo>
                    <a:lnTo>
                      <a:pt x="766" y="618"/>
                    </a:lnTo>
                    <a:lnTo>
                      <a:pt x="775" y="611"/>
                    </a:lnTo>
                    <a:lnTo>
                      <a:pt x="793" y="606"/>
                    </a:lnTo>
                    <a:lnTo>
                      <a:pt x="808" y="600"/>
                    </a:lnTo>
                    <a:lnTo>
                      <a:pt x="824" y="597"/>
                    </a:lnTo>
                    <a:lnTo>
                      <a:pt x="840" y="596"/>
                    </a:lnTo>
                    <a:lnTo>
                      <a:pt x="856" y="596"/>
                    </a:lnTo>
                    <a:lnTo>
                      <a:pt x="872" y="598"/>
                    </a:lnTo>
                    <a:lnTo>
                      <a:pt x="888" y="602"/>
                    </a:lnTo>
                    <a:lnTo>
                      <a:pt x="905" y="608"/>
                    </a:lnTo>
                    <a:lnTo>
                      <a:pt x="902" y="617"/>
                    </a:lnTo>
                    <a:lnTo>
                      <a:pt x="897" y="625"/>
                    </a:lnTo>
                    <a:lnTo>
                      <a:pt x="869" y="644"/>
                    </a:lnTo>
                    <a:lnTo>
                      <a:pt x="840" y="661"/>
                    </a:lnTo>
                    <a:lnTo>
                      <a:pt x="827" y="669"/>
                    </a:lnTo>
                    <a:lnTo>
                      <a:pt x="812" y="678"/>
                    </a:lnTo>
                    <a:lnTo>
                      <a:pt x="798" y="687"/>
                    </a:lnTo>
                    <a:lnTo>
                      <a:pt x="785" y="697"/>
                    </a:lnTo>
                    <a:lnTo>
                      <a:pt x="786" y="716"/>
                    </a:lnTo>
                    <a:lnTo>
                      <a:pt x="789" y="731"/>
                    </a:lnTo>
                    <a:lnTo>
                      <a:pt x="794" y="744"/>
                    </a:lnTo>
                    <a:lnTo>
                      <a:pt x="799" y="757"/>
                    </a:lnTo>
                    <a:lnTo>
                      <a:pt x="807" y="768"/>
                    </a:lnTo>
                    <a:lnTo>
                      <a:pt x="815" y="779"/>
                    </a:lnTo>
                    <a:lnTo>
                      <a:pt x="825" y="792"/>
                    </a:lnTo>
                    <a:lnTo>
                      <a:pt x="838" y="805"/>
                    </a:lnTo>
                    <a:lnTo>
                      <a:pt x="839" y="814"/>
                    </a:lnTo>
                    <a:lnTo>
                      <a:pt x="840" y="823"/>
                    </a:lnTo>
                    <a:lnTo>
                      <a:pt x="840" y="833"/>
                    </a:lnTo>
                    <a:lnTo>
                      <a:pt x="841" y="842"/>
                    </a:lnTo>
                    <a:lnTo>
                      <a:pt x="839" y="831"/>
                    </a:lnTo>
                    <a:lnTo>
                      <a:pt x="836" y="820"/>
                    </a:lnTo>
                    <a:lnTo>
                      <a:pt x="833" y="811"/>
                    </a:lnTo>
                    <a:lnTo>
                      <a:pt x="830" y="802"/>
                    </a:lnTo>
                    <a:lnTo>
                      <a:pt x="822" y="785"/>
                    </a:lnTo>
                    <a:lnTo>
                      <a:pt x="814" y="769"/>
                    </a:lnTo>
                    <a:lnTo>
                      <a:pt x="806" y="753"/>
                    </a:lnTo>
                    <a:lnTo>
                      <a:pt x="799" y="736"/>
                    </a:lnTo>
                    <a:lnTo>
                      <a:pt x="796" y="727"/>
                    </a:lnTo>
                    <a:lnTo>
                      <a:pt x="794" y="718"/>
                    </a:lnTo>
                    <a:lnTo>
                      <a:pt x="792" y="707"/>
                    </a:lnTo>
                    <a:lnTo>
                      <a:pt x="790" y="696"/>
                    </a:lnTo>
                    <a:lnTo>
                      <a:pt x="804" y="690"/>
                    </a:lnTo>
                    <a:lnTo>
                      <a:pt x="818" y="686"/>
                    </a:lnTo>
                    <a:lnTo>
                      <a:pt x="831" y="682"/>
                    </a:lnTo>
                    <a:lnTo>
                      <a:pt x="843" y="680"/>
                    </a:lnTo>
                    <a:lnTo>
                      <a:pt x="872" y="678"/>
                    </a:lnTo>
                    <a:lnTo>
                      <a:pt x="901" y="674"/>
                    </a:lnTo>
                    <a:lnTo>
                      <a:pt x="908" y="669"/>
                    </a:lnTo>
                    <a:lnTo>
                      <a:pt x="911" y="663"/>
                    </a:lnTo>
                    <a:lnTo>
                      <a:pt x="912" y="661"/>
                    </a:lnTo>
                    <a:lnTo>
                      <a:pt x="913" y="658"/>
                    </a:lnTo>
                    <a:lnTo>
                      <a:pt x="912" y="654"/>
                    </a:lnTo>
                    <a:lnTo>
                      <a:pt x="911" y="650"/>
                    </a:lnTo>
                    <a:lnTo>
                      <a:pt x="922" y="638"/>
                    </a:lnTo>
                    <a:lnTo>
                      <a:pt x="932" y="629"/>
                    </a:lnTo>
                    <a:lnTo>
                      <a:pt x="937" y="625"/>
                    </a:lnTo>
                    <a:lnTo>
                      <a:pt x="941" y="619"/>
                    </a:lnTo>
                    <a:lnTo>
                      <a:pt x="947" y="614"/>
                    </a:lnTo>
                    <a:lnTo>
                      <a:pt x="952" y="606"/>
                    </a:lnTo>
                    <a:lnTo>
                      <a:pt x="952" y="604"/>
                    </a:lnTo>
                    <a:lnTo>
                      <a:pt x="950" y="602"/>
                    </a:lnTo>
                    <a:lnTo>
                      <a:pt x="949" y="601"/>
                    </a:lnTo>
                    <a:lnTo>
                      <a:pt x="948" y="600"/>
                    </a:lnTo>
                    <a:lnTo>
                      <a:pt x="945" y="601"/>
                    </a:lnTo>
                    <a:lnTo>
                      <a:pt x="941" y="604"/>
                    </a:lnTo>
                    <a:lnTo>
                      <a:pt x="939" y="607"/>
                    </a:lnTo>
                    <a:lnTo>
                      <a:pt x="938" y="609"/>
                    </a:lnTo>
                    <a:lnTo>
                      <a:pt x="935" y="616"/>
                    </a:lnTo>
                    <a:lnTo>
                      <a:pt x="930" y="623"/>
                    </a:lnTo>
                    <a:lnTo>
                      <a:pt x="920" y="608"/>
                    </a:lnTo>
                    <a:lnTo>
                      <a:pt x="913" y="592"/>
                    </a:lnTo>
                    <a:lnTo>
                      <a:pt x="906" y="575"/>
                    </a:lnTo>
                    <a:lnTo>
                      <a:pt x="902" y="558"/>
                    </a:lnTo>
                    <a:lnTo>
                      <a:pt x="906" y="555"/>
                    </a:lnTo>
                    <a:lnTo>
                      <a:pt x="911" y="554"/>
                    </a:lnTo>
                    <a:lnTo>
                      <a:pt x="914" y="554"/>
                    </a:lnTo>
                    <a:lnTo>
                      <a:pt x="918" y="555"/>
                    </a:lnTo>
                    <a:lnTo>
                      <a:pt x="924" y="560"/>
                    </a:lnTo>
                    <a:lnTo>
                      <a:pt x="932" y="566"/>
                    </a:lnTo>
                    <a:lnTo>
                      <a:pt x="934" y="569"/>
                    </a:lnTo>
                    <a:lnTo>
                      <a:pt x="935" y="570"/>
                    </a:lnTo>
                    <a:lnTo>
                      <a:pt x="936" y="570"/>
                    </a:lnTo>
                    <a:lnTo>
                      <a:pt x="938" y="569"/>
                    </a:lnTo>
                    <a:lnTo>
                      <a:pt x="934" y="562"/>
                    </a:lnTo>
                    <a:lnTo>
                      <a:pt x="929" y="557"/>
                    </a:lnTo>
                    <a:lnTo>
                      <a:pt x="926" y="554"/>
                    </a:lnTo>
                    <a:lnTo>
                      <a:pt x="921" y="552"/>
                    </a:lnTo>
                    <a:lnTo>
                      <a:pt x="910" y="548"/>
                    </a:lnTo>
                    <a:lnTo>
                      <a:pt x="896" y="544"/>
                    </a:lnTo>
                    <a:lnTo>
                      <a:pt x="897" y="539"/>
                    </a:lnTo>
                    <a:lnTo>
                      <a:pt x="900" y="535"/>
                    </a:lnTo>
                    <a:lnTo>
                      <a:pt x="894" y="530"/>
                    </a:lnTo>
                    <a:lnTo>
                      <a:pt x="890" y="525"/>
                    </a:lnTo>
                    <a:lnTo>
                      <a:pt x="894" y="513"/>
                    </a:lnTo>
                    <a:lnTo>
                      <a:pt x="896" y="507"/>
                    </a:lnTo>
                    <a:lnTo>
                      <a:pt x="895" y="503"/>
                    </a:lnTo>
                    <a:lnTo>
                      <a:pt x="893" y="500"/>
                    </a:lnTo>
                    <a:lnTo>
                      <a:pt x="888" y="497"/>
                    </a:lnTo>
                    <a:lnTo>
                      <a:pt x="884" y="491"/>
                    </a:lnTo>
                    <a:lnTo>
                      <a:pt x="865" y="486"/>
                    </a:lnTo>
                    <a:lnTo>
                      <a:pt x="851" y="482"/>
                    </a:lnTo>
                    <a:lnTo>
                      <a:pt x="847" y="477"/>
                    </a:lnTo>
                    <a:lnTo>
                      <a:pt x="843" y="472"/>
                    </a:lnTo>
                    <a:lnTo>
                      <a:pt x="840" y="464"/>
                    </a:lnTo>
                    <a:lnTo>
                      <a:pt x="838" y="454"/>
                    </a:lnTo>
                    <a:lnTo>
                      <a:pt x="843" y="451"/>
                    </a:lnTo>
                    <a:lnTo>
                      <a:pt x="848" y="451"/>
                    </a:lnTo>
                    <a:lnTo>
                      <a:pt x="851" y="453"/>
                    </a:lnTo>
                    <a:lnTo>
                      <a:pt x="855" y="455"/>
                    </a:lnTo>
                    <a:lnTo>
                      <a:pt x="859" y="462"/>
                    </a:lnTo>
                    <a:lnTo>
                      <a:pt x="866" y="471"/>
                    </a:lnTo>
                    <a:lnTo>
                      <a:pt x="867" y="466"/>
                    </a:lnTo>
                    <a:lnTo>
                      <a:pt x="867" y="462"/>
                    </a:lnTo>
                    <a:lnTo>
                      <a:pt x="859" y="450"/>
                    </a:lnTo>
                    <a:lnTo>
                      <a:pt x="852" y="439"/>
                    </a:lnTo>
                    <a:lnTo>
                      <a:pt x="852" y="438"/>
                    </a:lnTo>
                    <a:lnTo>
                      <a:pt x="857" y="436"/>
                    </a:lnTo>
                    <a:lnTo>
                      <a:pt x="860" y="437"/>
                    </a:lnTo>
                    <a:lnTo>
                      <a:pt x="863" y="438"/>
                    </a:lnTo>
                    <a:lnTo>
                      <a:pt x="867" y="441"/>
                    </a:lnTo>
                    <a:lnTo>
                      <a:pt x="874" y="438"/>
                    </a:lnTo>
                    <a:lnTo>
                      <a:pt x="879" y="436"/>
                    </a:lnTo>
                    <a:lnTo>
                      <a:pt x="882" y="436"/>
                    </a:lnTo>
                    <a:lnTo>
                      <a:pt x="885" y="435"/>
                    </a:lnTo>
                    <a:lnTo>
                      <a:pt x="887" y="436"/>
                    </a:lnTo>
                    <a:lnTo>
                      <a:pt x="892" y="437"/>
                    </a:lnTo>
                    <a:lnTo>
                      <a:pt x="893" y="439"/>
                    </a:lnTo>
                    <a:lnTo>
                      <a:pt x="894" y="441"/>
                    </a:lnTo>
                    <a:lnTo>
                      <a:pt x="895" y="445"/>
                    </a:lnTo>
                    <a:lnTo>
                      <a:pt x="896" y="448"/>
                    </a:lnTo>
                    <a:lnTo>
                      <a:pt x="899" y="453"/>
                    </a:lnTo>
                    <a:lnTo>
                      <a:pt x="900" y="455"/>
                    </a:lnTo>
                    <a:lnTo>
                      <a:pt x="902" y="455"/>
                    </a:lnTo>
                    <a:lnTo>
                      <a:pt x="905" y="456"/>
                    </a:lnTo>
                    <a:lnTo>
                      <a:pt x="908" y="455"/>
                    </a:lnTo>
                    <a:lnTo>
                      <a:pt x="911" y="455"/>
                    </a:lnTo>
                    <a:lnTo>
                      <a:pt x="914" y="456"/>
                    </a:lnTo>
                    <a:lnTo>
                      <a:pt x="919" y="458"/>
                    </a:lnTo>
                    <a:lnTo>
                      <a:pt x="908" y="468"/>
                    </a:lnTo>
                    <a:lnTo>
                      <a:pt x="896" y="477"/>
                    </a:lnTo>
                    <a:lnTo>
                      <a:pt x="900" y="479"/>
                    </a:lnTo>
                    <a:lnTo>
                      <a:pt x="903" y="480"/>
                    </a:lnTo>
                    <a:lnTo>
                      <a:pt x="905" y="479"/>
                    </a:lnTo>
                    <a:lnTo>
                      <a:pt x="908" y="477"/>
                    </a:lnTo>
                    <a:lnTo>
                      <a:pt x="912" y="474"/>
                    </a:lnTo>
                    <a:lnTo>
                      <a:pt x="918" y="471"/>
                    </a:lnTo>
                    <a:lnTo>
                      <a:pt x="918" y="476"/>
                    </a:lnTo>
                    <a:lnTo>
                      <a:pt x="917" y="482"/>
                    </a:lnTo>
                    <a:lnTo>
                      <a:pt x="917" y="484"/>
                    </a:lnTo>
                    <a:lnTo>
                      <a:pt x="917" y="486"/>
                    </a:lnTo>
                    <a:lnTo>
                      <a:pt x="918" y="489"/>
                    </a:lnTo>
                    <a:lnTo>
                      <a:pt x="920" y="490"/>
                    </a:lnTo>
                    <a:lnTo>
                      <a:pt x="921" y="483"/>
                    </a:lnTo>
                    <a:lnTo>
                      <a:pt x="922" y="477"/>
                    </a:lnTo>
                    <a:lnTo>
                      <a:pt x="922" y="472"/>
                    </a:lnTo>
                    <a:lnTo>
                      <a:pt x="922" y="465"/>
                    </a:lnTo>
                    <a:lnTo>
                      <a:pt x="931" y="468"/>
                    </a:lnTo>
                    <a:lnTo>
                      <a:pt x="941" y="471"/>
                    </a:lnTo>
                    <a:lnTo>
                      <a:pt x="936" y="466"/>
                    </a:lnTo>
                    <a:lnTo>
                      <a:pt x="931" y="463"/>
                    </a:lnTo>
                    <a:lnTo>
                      <a:pt x="930" y="453"/>
                    </a:lnTo>
                    <a:lnTo>
                      <a:pt x="931" y="444"/>
                    </a:lnTo>
                    <a:lnTo>
                      <a:pt x="919" y="439"/>
                    </a:lnTo>
                    <a:lnTo>
                      <a:pt x="910" y="436"/>
                    </a:lnTo>
                    <a:lnTo>
                      <a:pt x="906" y="433"/>
                    </a:lnTo>
                    <a:lnTo>
                      <a:pt x="903" y="430"/>
                    </a:lnTo>
                    <a:lnTo>
                      <a:pt x="899" y="426"/>
                    </a:lnTo>
                    <a:lnTo>
                      <a:pt x="894" y="419"/>
                    </a:lnTo>
                    <a:lnTo>
                      <a:pt x="904" y="413"/>
                    </a:lnTo>
                    <a:lnTo>
                      <a:pt x="914" y="408"/>
                    </a:lnTo>
                    <a:lnTo>
                      <a:pt x="896" y="397"/>
                    </a:lnTo>
                    <a:lnTo>
                      <a:pt x="877" y="390"/>
                    </a:lnTo>
                    <a:lnTo>
                      <a:pt x="858" y="381"/>
                    </a:lnTo>
                    <a:lnTo>
                      <a:pt x="840" y="372"/>
                    </a:lnTo>
                    <a:lnTo>
                      <a:pt x="843" y="368"/>
                    </a:lnTo>
                    <a:lnTo>
                      <a:pt x="848" y="366"/>
                    </a:lnTo>
                    <a:lnTo>
                      <a:pt x="850" y="359"/>
                    </a:lnTo>
                    <a:lnTo>
                      <a:pt x="854" y="351"/>
                    </a:lnTo>
                    <a:lnTo>
                      <a:pt x="861" y="352"/>
                    </a:lnTo>
                    <a:lnTo>
                      <a:pt x="867" y="351"/>
                    </a:lnTo>
                    <a:lnTo>
                      <a:pt x="870" y="349"/>
                    </a:lnTo>
                    <a:lnTo>
                      <a:pt x="875" y="340"/>
                    </a:lnTo>
                    <a:lnTo>
                      <a:pt x="874" y="335"/>
                    </a:lnTo>
                    <a:lnTo>
                      <a:pt x="872" y="330"/>
                    </a:lnTo>
                    <a:lnTo>
                      <a:pt x="872" y="328"/>
                    </a:lnTo>
                    <a:lnTo>
                      <a:pt x="872" y="325"/>
                    </a:lnTo>
                    <a:lnTo>
                      <a:pt x="873" y="324"/>
                    </a:lnTo>
                    <a:lnTo>
                      <a:pt x="876" y="324"/>
                    </a:lnTo>
                    <a:lnTo>
                      <a:pt x="877" y="326"/>
                    </a:lnTo>
                    <a:lnTo>
                      <a:pt x="877" y="329"/>
                    </a:lnTo>
                    <a:lnTo>
                      <a:pt x="885" y="334"/>
                    </a:lnTo>
                    <a:lnTo>
                      <a:pt x="893" y="340"/>
                    </a:lnTo>
                    <a:lnTo>
                      <a:pt x="894" y="342"/>
                    </a:lnTo>
                    <a:lnTo>
                      <a:pt x="894" y="343"/>
                    </a:lnTo>
                    <a:lnTo>
                      <a:pt x="891" y="345"/>
                    </a:lnTo>
                    <a:lnTo>
                      <a:pt x="888" y="345"/>
                    </a:lnTo>
                    <a:lnTo>
                      <a:pt x="885" y="343"/>
                    </a:lnTo>
                    <a:lnTo>
                      <a:pt x="882" y="342"/>
                    </a:lnTo>
                    <a:lnTo>
                      <a:pt x="883" y="347"/>
                    </a:lnTo>
                    <a:lnTo>
                      <a:pt x="884" y="351"/>
                    </a:lnTo>
                    <a:lnTo>
                      <a:pt x="887" y="355"/>
                    </a:lnTo>
                    <a:lnTo>
                      <a:pt x="891" y="357"/>
                    </a:lnTo>
                    <a:lnTo>
                      <a:pt x="896" y="356"/>
                    </a:lnTo>
                    <a:lnTo>
                      <a:pt x="901" y="358"/>
                    </a:lnTo>
                    <a:lnTo>
                      <a:pt x="904" y="360"/>
                    </a:lnTo>
                    <a:lnTo>
                      <a:pt x="909" y="364"/>
                    </a:lnTo>
                    <a:lnTo>
                      <a:pt x="909" y="365"/>
                    </a:lnTo>
                    <a:lnTo>
                      <a:pt x="910" y="365"/>
                    </a:lnTo>
                    <a:lnTo>
                      <a:pt x="908" y="370"/>
                    </a:lnTo>
                    <a:lnTo>
                      <a:pt x="905" y="376"/>
                    </a:lnTo>
                    <a:lnTo>
                      <a:pt x="910" y="384"/>
                    </a:lnTo>
                    <a:lnTo>
                      <a:pt x="915" y="390"/>
                    </a:lnTo>
                    <a:lnTo>
                      <a:pt x="918" y="392"/>
                    </a:lnTo>
                    <a:lnTo>
                      <a:pt x="921" y="394"/>
                    </a:lnTo>
                    <a:lnTo>
                      <a:pt x="926" y="395"/>
                    </a:lnTo>
                    <a:lnTo>
                      <a:pt x="930" y="396"/>
                    </a:lnTo>
                    <a:lnTo>
                      <a:pt x="930" y="393"/>
                    </a:lnTo>
                    <a:lnTo>
                      <a:pt x="930" y="391"/>
                    </a:lnTo>
                    <a:lnTo>
                      <a:pt x="929" y="388"/>
                    </a:lnTo>
                    <a:lnTo>
                      <a:pt x="928" y="385"/>
                    </a:lnTo>
                    <a:lnTo>
                      <a:pt x="930" y="381"/>
                    </a:lnTo>
                    <a:lnTo>
                      <a:pt x="931" y="376"/>
                    </a:lnTo>
                    <a:lnTo>
                      <a:pt x="931" y="374"/>
                    </a:lnTo>
                    <a:lnTo>
                      <a:pt x="931" y="373"/>
                    </a:lnTo>
                    <a:lnTo>
                      <a:pt x="929" y="372"/>
                    </a:lnTo>
                    <a:lnTo>
                      <a:pt x="927" y="370"/>
                    </a:lnTo>
                    <a:lnTo>
                      <a:pt x="923" y="370"/>
                    </a:lnTo>
                    <a:lnTo>
                      <a:pt x="921" y="370"/>
                    </a:lnTo>
                    <a:lnTo>
                      <a:pt x="920" y="369"/>
                    </a:lnTo>
                    <a:lnTo>
                      <a:pt x="920" y="366"/>
                    </a:lnTo>
                    <a:lnTo>
                      <a:pt x="922" y="365"/>
                    </a:lnTo>
                    <a:lnTo>
                      <a:pt x="924" y="363"/>
                    </a:lnTo>
                    <a:lnTo>
                      <a:pt x="926" y="359"/>
                    </a:lnTo>
                    <a:lnTo>
                      <a:pt x="928" y="357"/>
                    </a:lnTo>
                    <a:lnTo>
                      <a:pt x="931" y="355"/>
                    </a:lnTo>
                    <a:lnTo>
                      <a:pt x="935" y="354"/>
                    </a:lnTo>
                    <a:lnTo>
                      <a:pt x="940" y="359"/>
                    </a:lnTo>
                    <a:lnTo>
                      <a:pt x="943" y="360"/>
                    </a:lnTo>
                    <a:lnTo>
                      <a:pt x="945" y="357"/>
                    </a:lnTo>
                    <a:lnTo>
                      <a:pt x="947" y="349"/>
                    </a:lnTo>
                    <a:lnTo>
                      <a:pt x="947" y="343"/>
                    </a:lnTo>
                    <a:lnTo>
                      <a:pt x="947" y="338"/>
                    </a:lnTo>
                    <a:lnTo>
                      <a:pt x="948" y="333"/>
                    </a:lnTo>
                    <a:lnTo>
                      <a:pt x="949" y="328"/>
                    </a:lnTo>
                    <a:lnTo>
                      <a:pt x="964" y="317"/>
                    </a:lnTo>
                    <a:lnTo>
                      <a:pt x="977" y="305"/>
                    </a:lnTo>
                    <a:lnTo>
                      <a:pt x="970" y="298"/>
                    </a:lnTo>
                    <a:lnTo>
                      <a:pt x="964" y="290"/>
                    </a:lnTo>
                    <a:lnTo>
                      <a:pt x="967" y="288"/>
                    </a:lnTo>
                    <a:lnTo>
                      <a:pt x="971" y="287"/>
                    </a:lnTo>
                    <a:lnTo>
                      <a:pt x="976" y="292"/>
                    </a:lnTo>
                    <a:lnTo>
                      <a:pt x="982" y="298"/>
                    </a:lnTo>
                    <a:lnTo>
                      <a:pt x="985" y="302"/>
                    </a:lnTo>
                    <a:lnTo>
                      <a:pt x="988" y="304"/>
                    </a:lnTo>
                    <a:lnTo>
                      <a:pt x="990" y="305"/>
                    </a:lnTo>
                    <a:lnTo>
                      <a:pt x="991" y="305"/>
                    </a:lnTo>
                    <a:lnTo>
                      <a:pt x="994" y="302"/>
                    </a:lnTo>
                    <a:lnTo>
                      <a:pt x="998" y="299"/>
                    </a:lnTo>
                    <a:lnTo>
                      <a:pt x="1001" y="297"/>
                    </a:lnTo>
                    <a:lnTo>
                      <a:pt x="1003" y="292"/>
                    </a:lnTo>
                    <a:lnTo>
                      <a:pt x="1006" y="289"/>
                    </a:lnTo>
                    <a:lnTo>
                      <a:pt x="1010" y="287"/>
                    </a:lnTo>
                    <a:lnTo>
                      <a:pt x="1010" y="285"/>
                    </a:lnTo>
                    <a:lnTo>
                      <a:pt x="1008" y="283"/>
                    </a:lnTo>
                    <a:lnTo>
                      <a:pt x="990" y="277"/>
                    </a:lnTo>
                    <a:lnTo>
                      <a:pt x="975" y="271"/>
                    </a:lnTo>
                    <a:lnTo>
                      <a:pt x="968" y="268"/>
                    </a:lnTo>
                    <a:lnTo>
                      <a:pt x="962" y="262"/>
                    </a:lnTo>
                    <a:lnTo>
                      <a:pt x="956" y="257"/>
                    </a:lnTo>
                    <a:lnTo>
                      <a:pt x="952" y="249"/>
                    </a:lnTo>
                    <a:lnTo>
                      <a:pt x="956" y="244"/>
                    </a:lnTo>
                    <a:lnTo>
                      <a:pt x="961" y="241"/>
                    </a:lnTo>
                    <a:lnTo>
                      <a:pt x="965" y="239"/>
                    </a:lnTo>
                    <a:lnTo>
                      <a:pt x="970" y="239"/>
                    </a:lnTo>
                    <a:lnTo>
                      <a:pt x="977" y="241"/>
                    </a:lnTo>
                    <a:lnTo>
                      <a:pt x="990" y="247"/>
                    </a:lnTo>
                    <a:lnTo>
                      <a:pt x="999" y="252"/>
                    </a:lnTo>
                    <a:lnTo>
                      <a:pt x="1008" y="256"/>
                    </a:lnTo>
                    <a:lnTo>
                      <a:pt x="1015" y="259"/>
                    </a:lnTo>
                    <a:lnTo>
                      <a:pt x="1021" y="261"/>
                    </a:lnTo>
                    <a:lnTo>
                      <a:pt x="1029" y="261"/>
                    </a:lnTo>
                    <a:lnTo>
                      <a:pt x="1036" y="260"/>
                    </a:lnTo>
                    <a:lnTo>
                      <a:pt x="1045" y="257"/>
                    </a:lnTo>
                    <a:lnTo>
                      <a:pt x="1055" y="251"/>
                    </a:lnTo>
                    <a:lnTo>
                      <a:pt x="1060" y="239"/>
                    </a:lnTo>
                    <a:lnTo>
                      <a:pt x="1066" y="226"/>
                    </a:lnTo>
                    <a:lnTo>
                      <a:pt x="1071" y="227"/>
                    </a:lnTo>
                    <a:lnTo>
                      <a:pt x="1074" y="229"/>
                    </a:lnTo>
                    <a:lnTo>
                      <a:pt x="1079" y="229"/>
                    </a:lnTo>
                    <a:lnTo>
                      <a:pt x="1083" y="227"/>
                    </a:lnTo>
                    <a:lnTo>
                      <a:pt x="1081" y="218"/>
                    </a:lnTo>
                    <a:lnTo>
                      <a:pt x="1080" y="210"/>
                    </a:lnTo>
                    <a:lnTo>
                      <a:pt x="1089" y="205"/>
                    </a:lnTo>
                    <a:lnTo>
                      <a:pt x="1097" y="199"/>
                    </a:lnTo>
                    <a:lnTo>
                      <a:pt x="1106" y="195"/>
                    </a:lnTo>
                    <a:lnTo>
                      <a:pt x="1115" y="190"/>
                    </a:lnTo>
                    <a:lnTo>
                      <a:pt x="1117" y="190"/>
                    </a:lnTo>
                    <a:lnTo>
                      <a:pt x="1119" y="191"/>
                    </a:lnTo>
                    <a:lnTo>
                      <a:pt x="1120" y="192"/>
                    </a:lnTo>
                    <a:lnTo>
                      <a:pt x="1122" y="194"/>
                    </a:lnTo>
                    <a:lnTo>
                      <a:pt x="1120" y="189"/>
                    </a:lnTo>
                    <a:lnTo>
                      <a:pt x="1118" y="187"/>
                    </a:lnTo>
                    <a:lnTo>
                      <a:pt x="1116" y="186"/>
                    </a:lnTo>
                    <a:lnTo>
                      <a:pt x="1114" y="185"/>
                    </a:lnTo>
                    <a:lnTo>
                      <a:pt x="1108" y="185"/>
                    </a:lnTo>
                    <a:lnTo>
                      <a:pt x="1101" y="186"/>
                    </a:lnTo>
                    <a:lnTo>
                      <a:pt x="1099" y="187"/>
                    </a:lnTo>
                    <a:lnTo>
                      <a:pt x="1097" y="187"/>
                    </a:lnTo>
                    <a:lnTo>
                      <a:pt x="1113" y="183"/>
                    </a:lnTo>
                    <a:lnTo>
                      <a:pt x="1128" y="179"/>
                    </a:lnTo>
                    <a:lnTo>
                      <a:pt x="1133" y="171"/>
                    </a:lnTo>
                    <a:lnTo>
                      <a:pt x="1138" y="164"/>
                    </a:lnTo>
                    <a:lnTo>
                      <a:pt x="1145" y="174"/>
                    </a:lnTo>
                    <a:lnTo>
                      <a:pt x="1151" y="182"/>
                    </a:lnTo>
                    <a:lnTo>
                      <a:pt x="1154" y="185"/>
                    </a:lnTo>
                    <a:lnTo>
                      <a:pt x="1158" y="187"/>
                    </a:lnTo>
                    <a:lnTo>
                      <a:pt x="1163" y="188"/>
                    </a:lnTo>
                    <a:lnTo>
                      <a:pt x="1169" y="187"/>
                    </a:lnTo>
                    <a:lnTo>
                      <a:pt x="1167" y="180"/>
                    </a:lnTo>
                    <a:lnTo>
                      <a:pt x="1163" y="173"/>
                    </a:lnTo>
                    <a:lnTo>
                      <a:pt x="1168" y="170"/>
                    </a:lnTo>
                    <a:lnTo>
                      <a:pt x="1172" y="169"/>
                    </a:lnTo>
                    <a:lnTo>
                      <a:pt x="1176" y="168"/>
                    </a:lnTo>
                    <a:lnTo>
                      <a:pt x="1179" y="168"/>
                    </a:lnTo>
                    <a:lnTo>
                      <a:pt x="1187" y="168"/>
                    </a:lnTo>
                    <a:lnTo>
                      <a:pt x="1197" y="169"/>
                    </a:lnTo>
                    <a:lnTo>
                      <a:pt x="1195" y="164"/>
                    </a:lnTo>
                    <a:lnTo>
                      <a:pt x="1193" y="161"/>
                    </a:lnTo>
                    <a:lnTo>
                      <a:pt x="1190" y="158"/>
                    </a:lnTo>
                    <a:lnTo>
                      <a:pt x="1190" y="153"/>
                    </a:lnTo>
                    <a:lnTo>
                      <a:pt x="1208" y="147"/>
                    </a:lnTo>
                    <a:lnTo>
                      <a:pt x="1226" y="143"/>
                    </a:lnTo>
                    <a:lnTo>
                      <a:pt x="1244" y="137"/>
                    </a:lnTo>
                    <a:lnTo>
                      <a:pt x="1262" y="133"/>
                    </a:lnTo>
                    <a:lnTo>
                      <a:pt x="1264" y="137"/>
                    </a:lnTo>
                    <a:lnTo>
                      <a:pt x="1264" y="142"/>
                    </a:lnTo>
                    <a:lnTo>
                      <a:pt x="1265" y="145"/>
                    </a:lnTo>
                    <a:lnTo>
                      <a:pt x="1267" y="149"/>
                    </a:lnTo>
                    <a:lnTo>
                      <a:pt x="1274" y="143"/>
                    </a:lnTo>
                    <a:lnTo>
                      <a:pt x="1280" y="136"/>
                    </a:lnTo>
                    <a:lnTo>
                      <a:pt x="1289" y="142"/>
                    </a:lnTo>
                    <a:lnTo>
                      <a:pt x="1297" y="146"/>
                    </a:lnTo>
                    <a:lnTo>
                      <a:pt x="1301" y="147"/>
                    </a:lnTo>
                    <a:lnTo>
                      <a:pt x="1305" y="147"/>
                    </a:lnTo>
                    <a:lnTo>
                      <a:pt x="1310" y="147"/>
                    </a:lnTo>
                    <a:lnTo>
                      <a:pt x="1316" y="146"/>
                    </a:lnTo>
                    <a:lnTo>
                      <a:pt x="1319" y="133"/>
                    </a:lnTo>
                    <a:lnTo>
                      <a:pt x="1322" y="120"/>
                    </a:lnTo>
                    <a:lnTo>
                      <a:pt x="1336" y="123"/>
                    </a:lnTo>
                    <a:lnTo>
                      <a:pt x="1348" y="126"/>
                    </a:lnTo>
                    <a:lnTo>
                      <a:pt x="1377" y="119"/>
                    </a:lnTo>
                    <a:lnTo>
                      <a:pt x="1405" y="113"/>
                    </a:lnTo>
                    <a:lnTo>
                      <a:pt x="1434" y="105"/>
                    </a:lnTo>
                    <a:lnTo>
                      <a:pt x="1462" y="96"/>
                    </a:lnTo>
                    <a:lnTo>
                      <a:pt x="1475" y="92"/>
                    </a:lnTo>
                    <a:lnTo>
                      <a:pt x="1485" y="90"/>
                    </a:lnTo>
                    <a:lnTo>
                      <a:pt x="1491" y="88"/>
                    </a:lnTo>
                    <a:lnTo>
                      <a:pt x="1496" y="84"/>
                    </a:lnTo>
                    <a:lnTo>
                      <a:pt x="1500" y="81"/>
                    </a:lnTo>
                    <a:lnTo>
                      <a:pt x="1506" y="75"/>
                    </a:lnTo>
                    <a:lnTo>
                      <a:pt x="1500" y="76"/>
                    </a:lnTo>
                    <a:lnTo>
                      <a:pt x="1493" y="79"/>
                    </a:lnTo>
                    <a:lnTo>
                      <a:pt x="1485" y="83"/>
                    </a:lnTo>
                    <a:lnTo>
                      <a:pt x="1479" y="85"/>
                    </a:lnTo>
                    <a:lnTo>
                      <a:pt x="1476" y="85"/>
                    </a:lnTo>
                    <a:lnTo>
                      <a:pt x="1473" y="85"/>
                    </a:lnTo>
                    <a:lnTo>
                      <a:pt x="1468" y="84"/>
                    </a:lnTo>
                    <a:lnTo>
                      <a:pt x="1465" y="82"/>
                    </a:lnTo>
                    <a:lnTo>
                      <a:pt x="1465" y="76"/>
                    </a:lnTo>
                    <a:lnTo>
                      <a:pt x="1464" y="71"/>
                    </a:lnTo>
                    <a:lnTo>
                      <a:pt x="1456" y="81"/>
                    </a:lnTo>
                    <a:lnTo>
                      <a:pt x="1453" y="88"/>
                    </a:lnTo>
                    <a:lnTo>
                      <a:pt x="1452" y="88"/>
                    </a:lnTo>
                    <a:lnTo>
                      <a:pt x="1450" y="87"/>
                    </a:lnTo>
                    <a:lnTo>
                      <a:pt x="1448" y="81"/>
                    </a:lnTo>
                    <a:lnTo>
                      <a:pt x="1445" y="72"/>
                    </a:lnTo>
                    <a:lnTo>
                      <a:pt x="1443" y="71"/>
                    </a:lnTo>
                    <a:lnTo>
                      <a:pt x="1441" y="69"/>
                    </a:lnTo>
                    <a:lnTo>
                      <a:pt x="1444" y="65"/>
                    </a:lnTo>
                    <a:lnTo>
                      <a:pt x="1446" y="63"/>
                    </a:lnTo>
                    <a:lnTo>
                      <a:pt x="1439" y="64"/>
                    </a:lnTo>
                    <a:lnTo>
                      <a:pt x="1432" y="65"/>
                    </a:lnTo>
                    <a:lnTo>
                      <a:pt x="1426" y="69"/>
                    </a:lnTo>
                    <a:lnTo>
                      <a:pt x="1419" y="72"/>
                    </a:lnTo>
                    <a:lnTo>
                      <a:pt x="1425" y="76"/>
                    </a:lnTo>
                    <a:lnTo>
                      <a:pt x="1429" y="82"/>
                    </a:lnTo>
                    <a:lnTo>
                      <a:pt x="1423" y="83"/>
                    </a:lnTo>
                    <a:lnTo>
                      <a:pt x="1419" y="83"/>
                    </a:lnTo>
                    <a:lnTo>
                      <a:pt x="1417" y="82"/>
                    </a:lnTo>
                    <a:lnTo>
                      <a:pt x="1414" y="79"/>
                    </a:lnTo>
                    <a:lnTo>
                      <a:pt x="1412" y="71"/>
                    </a:lnTo>
                    <a:lnTo>
                      <a:pt x="1411" y="61"/>
                    </a:lnTo>
                    <a:lnTo>
                      <a:pt x="1414" y="58"/>
                    </a:lnTo>
                    <a:lnTo>
                      <a:pt x="1418" y="56"/>
                    </a:lnTo>
                    <a:lnTo>
                      <a:pt x="1419" y="49"/>
                    </a:lnTo>
                    <a:lnTo>
                      <a:pt x="1420" y="44"/>
                    </a:lnTo>
                    <a:lnTo>
                      <a:pt x="1421" y="38"/>
                    </a:lnTo>
                    <a:lnTo>
                      <a:pt x="1425" y="34"/>
                    </a:lnTo>
                    <a:lnTo>
                      <a:pt x="1432" y="38"/>
                    </a:lnTo>
                    <a:lnTo>
                      <a:pt x="1440" y="43"/>
                    </a:lnTo>
                    <a:lnTo>
                      <a:pt x="1441" y="37"/>
                    </a:lnTo>
                    <a:lnTo>
                      <a:pt x="1440" y="34"/>
                    </a:lnTo>
                    <a:lnTo>
                      <a:pt x="1438" y="30"/>
                    </a:lnTo>
                    <a:lnTo>
                      <a:pt x="1436" y="26"/>
                    </a:lnTo>
                    <a:lnTo>
                      <a:pt x="1440" y="25"/>
                    </a:lnTo>
                    <a:lnTo>
                      <a:pt x="1446" y="24"/>
                    </a:lnTo>
                    <a:lnTo>
                      <a:pt x="1452" y="24"/>
                    </a:lnTo>
                    <a:lnTo>
                      <a:pt x="1457" y="24"/>
                    </a:lnTo>
                    <a:lnTo>
                      <a:pt x="1454" y="30"/>
                    </a:lnTo>
                    <a:lnTo>
                      <a:pt x="1449" y="36"/>
                    </a:lnTo>
                    <a:lnTo>
                      <a:pt x="1453" y="39"/>
                    </a:lnTo>
                    <a:lnTo>
                      <a:pt x="1455" y="45"/>
                    </a:lnTo>
                    <a:lnTo>
                      <a:pt x="1453" y="47"/>
                    </a:lnTo>
                    <a:lnTo>
                      <a:pt x="1453" y="49"/>
                    </a:lnTo>
                    <a:lnTo>
                      <a:pt x="1458" y="48"/>
                    </a:lnTo>
                    <a:lnTo>
                      <a:pt x="1464" y="46"/>
                    </a:lnTo>
                    <a:lnTo>
                      <a:pt x="1470" y="43"/>
                    </a:lnTo>
                    <a:lnTo>
                      <a:pt x="1475" y="39"/>
                    </a:lnTo>
                    <a:lnTo>
                      <a:pt x="1481" y="43"/>
                    </a:lnTo>
                    <a:lnTo>
                      <a:pt x="1485" y="44"/>
                    </a:lnTo>
                    <a:lnTo>
                      <a:pt x="1490" y="45"/>
                    </a:lnTo>
                    <a:lnTo>
                      <a:pt x="1496" y="44"/>
                    </a:lnTo>
                    <a:lnTo>
                      <a:pt x="1484" y="31"/>
                    </a:lnTo>
                    <a:lnTo>
                      <a:pt x="1473" y="20"/>
                    </a:lnTo>
                    <a:lnTo>
                      <a:pt x="1477" y="19"/>
                    </a:lnTo>
                    <a:lnTo>
                      <a:pt x="1481" y="19"/>
                    </a:lnTo>
                    <a:lnTo>
                      <a:pt x="1485" y="21"/>
                    </a:lnTo>
                    <a:lnTo>
                      <a:pt x="1489" y="24"/>
                    </a:lnTo>
                    <a:lnTo>
                      <a:pt x="1497" y="26"/>
                    </a:lnTo>
                    <a:lnTo>
                      <a:pt x="1505" y="27"/>
                    </a:lnTo>
                    <a:lnTo>
                      <a:pt x="1511" y="27"/>
                    </a:lnTo>
                    <a:lnTo>
                      <a:pt x="1520" y="26"/>
                    </a:lnTo>
                    <a:lnTo>
                      <a:pt x="1523" y="25"/>
                    </a:lnTo>
                    <a:lnTo>
                      <a:pt x="1524" y="24"/>
                    </a:lnTo>
                    <a:lnTo>
                      <a:pt x="1525" y="25"/>
                    </a:lnTo>
                    <a:lnTo>
                      <a:pt x="1526" y="26"/>
                    </a:lnTo>
                    <a:lnTo>
                      <a:pt x="1527" y="31"/>
                    </a:lnTo>
                    <a:lnTo>
                      <a:pt x="1527" y="37"/>
                    </a:lnTo>
                    <a:lnTo>
                      <a:pt x="1528" y="39"/>
                    </a:lnTo>
                    <a:lnTo>
                      <a:pt x="1529" y="42"/>
                    </a:lnTo>
                    <a:lnTo>
                      <a:pt x="1530" y="44"/>
                    </a:lnTo>
                    <a:lnTo>
                      <a:pt x="1533" y="45"/>
                    </a:lnTo>
                    <a:lnTo>
                      <a:pt x="1536" y="40"/>
                    </a:lnTo>
                    <a:lnTo>
                      <a:pt x="1538" y="36"/>
                    </a:lnTo>
                    <a:lnTo>
                      <a:pt x="1542" y="33"/>
                    </a:lnTo>
                    <a:lnTo>
                      <a:pt x="1546" y="29"/>
                    </a:lnTo>
                    <a:lnTo>
                      <a:pt x="1542" y="24"/>
                    </a:lnTo>
                    <a:lnTo>
                      <a:pt x="1537" y="18"/>
                    </a:lnTo>
                    <a:lnTo>
                      <a:pt x="1538" y="17"/>
                    </a:lnTo>
                    <a:lnTo>
                      <a:pt x="1539" y="16"/>
                    </a:lnTo>
                    <a:lnTo>
                      <a:pt x="1548" y="17"/>
                    </a:lnTo>
                    <a:lnTo>
                      <a:pt x="1556" y="20"/>
                    </a:lnTo>
                    <a:lnTo>
                      <a:pt x="1562" y="25"/>
                    </a:lnTo>
                    <a:lnTo>
                      <a:pt x="1569" y="31"/>
                    </a:lnTo>
                    <a:lnTo>
                      <a:pt x="1570" y="34"/>
                    </a:lnTo>
                    <a:lnTo>
                      <a:pt x="1572" y="34"/>
                    </a:lnTo>
                    <a:lnTo>
                      <a:pt x="1584" y="26"/>
                    </a:lnTo>
                    <a:lnTo>
                      <a:pt x="1597" y="19"/>
                    </a:lnTo>
                    <a:lnTo>
                      <a:pt x="1612" y="24"/>
                    </a:lnTo>
                    <a:lnTo>
                      <a:pt x="1626" y="29"/>
                    </a:lnTo>
                    <a:lnTo>
                      <a:pt x="1640" y="36"/>
                    </a:lnTo>
                    <a:lnTo>
                      <a:pt x="1653" y="44"/>
                    </a:lnTo>
                    <a:lnTo>
                      <a:pt x="1646" y="47"/>
                    </a:lnTo>
                    <a:lnTo>
                      <a:pt x="1640" y="49"/>
                    </a:lnTo>
                    <a:lnTo>
                      <a:pt x="1640" y="51"/>
                    </a:lnTo>
                    <a:lnTo>
                      <a:pt x="1640" y="52"/>
                    </a:lnTo>
                    <a:lnTo>
                      <a:pt x="1642" y="52"/>
                    </a:lnTo>
                    <a:lnTo>
                      <a:pt x="1643" y="52"/>
                    </a:lnTo>
                    <a:lnTo>
                      <a:pt x="1641" y="57"/>
                    </a:lnTo>
                    <a:lnTo>
                      <a:pt x="1637" y="63"/>
                    </a:lnTo>
                    <a:lnTo>
                      <a:pt x="1639" y="66"/>
                    </a:lnTo>
                    <a:lnTo>
                      <a:pt x="1639" y="71"/>
                    </a:lnTo>
                    <a:lnTo>
                      <a:pt x="1626" y="84"/>
                    </a:lnTo>
                    <a:lnTo>
                      <a:pt x="1613" y="97"/>
                    </a:lnTo>
                    <a:lnTo>
                      <a:pt x="1609" y="98"/>
                    </a:lnTo>
                    <a:lnTo>
                      <a:pt x="1605" y="100"/>
                    </a:lnTo>
                    <a:lnTo>
                      <a:pt x="1610" y="106"/>
                    </a:lnTo>
                    <a:lnTo>
                      <a:pt x="1614" y="107"/>
                    </a:lnTo>
                    <a:lnTo>
                      <a:pt x="1617" y="107"/>
                    </a:lnTo>
                    <a:lnTo>
                      <a:pt x="1621" y="104"/>
                    </a:lnTo>
                    <a:lnTo>
                      <a:pt x="1626" y="95"/>
                    </a:lnTo>
                    <a:lnTo>
                      <a:pt x="1634" y="83"/>
                    </a:lnTo>
                    <a:lnTo>
                      <a:pt x="1641" y="83"/>
                    </a:lnTo>
                    <a:lnTo>
                      <a:pt x="1648" y="84"/>
                    </a:lnTo>
                    <a:lnTo>
                      <a:pt x="1653" y="84"/>
                    </a:lnTo>
                    <a:lnTo>
                      <a:pt x="1661" y="83"/>
                    </a:lnTo>
                    <a:lnTo>
                      <a:pt x="1660" y="78"/>
                    </a:lnTo>
                    <a:lnTo>
                      <a:pt x="1657" y="72"/>
                    </a:lnTo>
                    <a:lnTo>
                      <a:pt x="1663" y="70"/>
                    </a:lnTo>
                    <a:lnTo>
                      <a:pt x="1671" y="69"/>
                    </a:lnTo>
                    <a:lnTo>
                      <a:pt x="1673" y="67"/>
                    </a:lnTo>
                    <a:lnTo>
                      <a:pt x="1677" y="69"/>
                    </a:lnTo>
                    <a:lnTo>
                      <a:pt x="1677" y="70"/>
                    </a:lnTo>
                    <a:lnTo>
                      <a:pt x="1676" y="79"/>
                    </a:lnTo>
                    <a:lnTo>
                      <a:pt x="1677" y="79"/>
                    </a:lnTo>
                    <a:lnTo>
                      <a:pt x="1678" y="78"/>
                    </a:lnTo>
                    <a:lnTo>
                      <a:pt x="1680" y="76"/>
                    </a:lnTo>
                    <a:lnTo>
                      <a:pt x="1682" y="78"/>
                    </a:lnTo>
                    <a:lnTo>
                      <a:pt x="1685" y="80"/>
                    </a:lnTo>
                    <a:lnTo>
                      <a:pt x="1676" y="93"/>
                    </a:lnTo>
                    <a:lnTo>
                      <a:pt x="1667" y="108"/>
                    </a:lnTo>
                    <a:lnTo>
                      <a:pt x="1673" y="107"/>
                    </a:lnTo>
                    <a:lnTo>
                      <a:pt x="1679" y="104"/>
                    </a:lnTo>
                    <a:lnTo>
                      <a:pt x="1681" y="101"/>
                    </a:lnTo>
                    <a:lnTo>
                      <a:pt x="1684" y="99"/>
                    </a:lnTo>
                    <a:lnTo>
                      <a:pt x="1689" y="102"/>
                    </a:lnTo>
                    <a:lnTo>
                      <a:pt x="1696" y="105"/>
                    </a:lnTo>
                    <a:lnTo>
                      <a:pt x="1704" y="90"/>
                    </a:lnTo>
                    <a:lnTo>
                      <a:pt x="1713" y="78"/>
                    </a:lnTo>
                    <a:lnTo>
                      <a:pt x="1717" y="72"/>
                    </a:lnTo>
                    <a:lnTo>
                      <a:pt x="1723" y="66"/>
                    </a:lnTo>
                    <a:lnTo>
                      <a:pt x="1730" y="63"/>
                    </a:lnTo>
                    <a:lnTo>
                      <a:pt x="1738" y="61"/>
                    </a:lnTo>
                    <a:lnTo>
                      <a:pt x="1735" y="64"/>
                    </a:lnTo>
                    <a:lnTo>
                      <a:pt x="1732" y="67"/>
                    </a:lnTo>
                    <a:lnTo>
                      <a:pt x="1729" y="70"/>
                    </a:lnTo>
                    <a:lnTo>
                      <a:pt x="1726" y="73"/>
                    </a:lnTo>
                    <a:lnTo>
                      <a:pt x="1724" y="76"/>
                    </a:lnTo>
                    <a:lnTo>
                      <a:pt x="1723" y="80"/>
                    </a:lnTo>
                    <a:lnTo>
                      <a:pt x="1725" y="84"/>
                    </a:lnTo>
                    <a:lnTo>
                      <a:pt x="1725" y="88"/>
                    </a:lnTo>
                    <a:lnTo>
                      <a:pt x="1723" y="91"/>
                    </a:lnTo>
                    <a:lnTo>
                      <a:pt x="1721" y="95"/>
                    </a:lnTo>
                    <a:lnTo>
                      <a:pt x="1725" y="93"/>
                    </a:lnTo>
                    <a:lnTo>
                      <a:pt x="1729" y="92"/>
                    </a:lnTo>
                    <a:lnTo>
                      <a:pt x="1732" y="90"/>
                    </a:lnTo>
                    <a:lnTo>
                      <a:pt x="1734" y="88"/>
                    </a:lnTo>
                    <a:lnTo>
                      <a:pt x="1740" y="82"/>
                    </a:lnTo>
                    <a:lnTo>
                      <a:pt x="1746" y="75"/>
                    </a:lnTo>
                    <a:lnTo>
                      <a:pt x="1753" y="79"/>
                    </a:lnTo>
                    <a:lnTo>
                      <a:pt x="1758" y="81"/>
                    </a:lnTo>
                    <a:lnTo>
                      <a:pt x="1761" y="81"/>
                    </a:lnTo>
                    <a:lnTo>
                      <a:pt x="1764" y="81"/>
                    </a:lnTo>
                    <a:lnTo>
                      <a:pt x="1766" y="80"/>
                    </a:lnTo>
                    <a:lnTo>
                      <a:pt x="1769" y="78"/>
                    </a:lnTo>
                    <a:lnTo>
                      <a:pt x="1768" y="72"/>
                    </a:lnTo>
                    <a:lnTo>
                      <a:pt x="1766" y="69"/>
                    </a:lnTo>
                    <a:lnTo>
                      <a:pt x="1765" y="66"/>
                    </a:lnTo>
                    <a:lnTo>
                      <a:pt x="1762" y="64"/>
                    </a:lnTo>
                    <a:lnTo>
                      <a:pt x="1757" y="62"/>
                    </a:lnTo>
                    <a:lnTo>
                      <a:pt x="1749" y="60"/>
                    </a:lnTo>
                    <a:lnTo>
                      <a:pt x="1751" y="56"/>
                    </a:lnTo>
                    <a:lnTo>
                      <a:pt x="1755" y="54"/>
                    </a:lnTo>
                    <a:lnTo>
                      <a:pt x="1760" y="53"/>
                    </a:lnTo>
                    <a:lnTo>
                      <a:pt x="1764" y="53"/>
                    </a:lnTo>
                    <a:lnTo>
                      <a:pt x="1767" y="53"/>
                    </a:lnTo>
                    <a:lnTo>
                      <a:pt x="1770" y="54"/>
                    </a:lnTo>
                    <a:lnTo>
                      <a:pt x="1773" y="55"/>
                    </a:lnTo>
                    <a:lnTo>
                      <a:pt x="1776" y="55"/>
                    </a:lnTo>
                    <a:lnTo>
                      <a:pt x="1780" y="54"/>
                    </a:lnTo>
                    <a:lnTo>
                      <a:pt x="1785" y="52"/>
                    </a:lnTo>
                    <a:lnTo>
                      <a:pt x="1792" y="49"/>
                    </a:lnTo>
                    <a:lnTo>
                      <a:pt x="1797" y="47"/>
                    </a:lnTo>
                    <a:lnTo>
                      <a:pt x="1791" y="46"/>
                    </a:lnTo>
                    <a:lnTo>
                      <a:pt x="1785" y="46"/>
                    </a:lnTo>
                    <a:lnTo>
                      <a:pt x="1780" y="44"/>
                    </a:lnTo>
                    <a:lnTo>
                      <a:pt x="1776" y="39"/>
                    </a:lnTo>
                    <a:lnTo>
                      <a:pt x="1779" y="35"/>
                    </a:lnTo>
                    <a:lnTo>
                      <a:pt x="1784" y="33"/>
                    </a:lnTo>
                    <a:lnTo>
                      <a:pt x="1787" y="30"/>
                    </a:lnTo>
                    <a:lnTo>
                      <a:pt x="1791" y="28"/>
                    </a:lnTo>
                    <a:lnTo>
                      <a:pt x="1800" y="26"/>
                    </a:lnTo>
                    <a:lnTo>
                      <a:pt x="1810" y="24"/>
                    </a:lnTo>
                    <a:lnTo>
                      <a:pt x="1816" y="17"/>
                    </a:lnTo>
                    <a:lnTo>
                      <a:pt x="1824" y="9"/>
                    </a:lnTo>
                    <a:lnTo>
                      <a:pt x="1828" y="7"/>
                    </a:lnTo>
                    <a:lnTo>
                      <a:pt x="1832" y="3"/>
                    </a:lnTo>
                    <a:lnTo>
                      <a:pt x="1837" y="1"/>
                    </a:lnTo>
                    <a:lnTo>
                      <a:pt x="1841" y="0"/>
                    </a:lnTo>
                    <a:lnTo>
                      <a:pt x="1837" y="9"/>
                    </a:lnTo>
                    <a:lnTo>
                      <a:pt x="1836" y="19"/>
                    </a:lnTo>
                    <a:lnTo>
                      <a:pt x="1846" y="16"/>
                    </a:lnTo>
                    <a:lnTo>
                      <a:pt x="1855" y="13"/>
                    </a:lnTo>
                    <a:lnTo>
                      <a:pt x="1859" y="12"/>
                    </a:lnTo>
                    <a:lnTo>
                      <a:pt x="1864" y="12"/>
                    </a:lnTo>
                    <a:lnTo>
                      <a:pt x="1869" y="13"/>
                    </a:lnTo>
                    <a:lnTo>
                      <a:pt x="1875" y="16"/>
                    </a:lnTo>
                    <a:lnTo>
                      <a:pt x="1873" y="20"/>
                    </a:lnTo>
                    <a:lnTo>
                      <a:pt x="1869" y="22"/>
                    </a:lnTo>
                    <a:lnTo>
                      <a:pt x="1864" y="26"/>
                    </a:lnTo>
                    <a:lnTo>
                      <a:pt x="1859" y="30"/>
                    </a:lnTo>
                    <a:lnTo>
                      <a:pt x="1864" y="34"/>
                    </a:lnTo>
                    <a:lnTo>
                      <a:pt x="1867" y="36"/>
                    </a:lnTo>
                    <a:lnTo>
                      <a:pt x="1872" y="37"/>
                    </a:lnTo>
                    <a:lnTo>
                      <a:pt x="1875" y="37"/>
                    </a:lnTo>
                    <a:lnTo>
                      <a:pt x="1884" y="36"/>
                    </a:lnTo>
                    <a:lnTo>
                      <a:pt x="1894" y="33"/>
                    </a:lnTo>
                    <a:lnTo>
                      <a:pt x="1890" y="42"/>
                    </a:lnTo>
                    <a:lnTo>
                      <a:pt x="1886" y="51"/>
                    </a:lnTo>
                    <a:lnTo>
                      <a:pt x="1893" y="55"/>
                    </a:lnTo>
                    <a:lnTo>
                      <a:pt x="1899" y="58"/>
                    </a:lnTo>
                    <a:lnTo>
                      <a:pt x="1903" y="62"/>
                    </a:lnTo>
                    <a:lnTo>
                      <a:pt x="1907" y="70"/>
                    </a:lnTo>
                    <a:lnTo>
                      <a:pt x="1904" y="79"/>
                    </a:lnTo>
                    <a:lnTo>
                      <a:pt x="1901" y="88"/>
                    </a:lnTo>
                    <a:lnTo>
                      <a:pt x="1894" y="118"/>
                    </a:lnTo>
                    <a:lnTo>
                      <a:pt x="1891" y="129"/>
                    </a:lnTo>
                    <a:lnTo>
                      <a:pt x="1884" y="134"/>
                    </a:lnTo>
                    <a:lnTo>
                      <a:pt x="1867" y="146"/>
                    </a:lnTo>
                    <a:lnTo>
                      <a:pt x="1867" y="151"/>
                    </a:lnTo>
                    <a:lnTo>
                      <a:pt x="1867" y="154"/>
                    </a:lnTo>
                    <a:lnTo>
                      <a:pt x="1868" y="159"/>
                    </a:lnTo>
                    <a:lnTo>
                      <a:pt x="1869" y="163"/>
                    </a:lnTo>
                    <a:lnTo>
                      <a:pt x="1864" y="174"/>
                    </a:lnTo>
                    <a:lnTo>
                      <a:pt x="1860" y="185"/>
                    </a:lnTo>
                    <a:lnTo>
                      <a:pt x="1857" y="196"/>
                    </a:lnTo>
                    <a:lnTo>
                      <a:pt x="1856" y="208"/>
                    </a:lnTo>
                    <a:lnTo>
                      <a:pt x="1860" y="214"/>
                    </a:lnTo>
                    <a:lnTo>
                      <a:pt x="1866" y="218"/>
                    </a:lnTo>
                    <a:lnTo>
                      <a:pt x="1872" y="222"/>
                    </a:lnTo>
                    <a:lnTo>
                      <a:pt x="1877" y="225"/>
                    </a:lnTo>
                    <a:lnTo>
                      <a:pt x="1890" y="231"/>
                    </a:lnTo>
                    <a:lnTo>
                      <a:pt x="1902" y="238"/>
                    </a:lnTo>
                    <a:lnTo>
                      <a:pt x="1901" y="243"/>
                    </a:lnTo>
                    <a:lnTo>
                      <a:pt x="1899" y="249"/>
                    </a:lnTo>
                    <a:lnTo>
                      <a:pt x="1900" y="258"/>
                    </a:lnTo>
                    <a:lnTo>
                      <a:pt x="1903" y="267"/>
                    </a:lnTo>
                    <a:lnTo>
                      <a:pt x="1912" y="283"/>
                    </a:lnTo>
                    <a:lnTo>
                      <a:pt x="1922" y="297"/>
                    </a:lnTo>
                    <a:lnTo>
                      <a:pt x="1921" y="308"/>
                    </a:lnTo>
                    <a:lnTo>
                      <a:pt x="1920" y="319"/>
                    </a:lnTo>
                    <a:lnTo>
                      <a:pt x="1923" y="334"/>
                    </a:lnTo>
                    <a:lnTo>
                      <a:pt x="1923" y="349"/>
                    </a:lnTo>
                    <a:lnTo>
                      <a:pt x="1923" y="351"/>
                    </a:lnTo>
                    <a:lnTo>
                      <a:pt x="1925" y="354"/>
                    </a:lnTo>
                    <a:lnTo>
                      <a:pt x="1926" y="355"/>
                    </a:lnTo>
                    <a:lnTo>
                      <a:pt x="1927" y="355"/>
                    </a:lnTo>
                    <a:lnTo>
                      <a:pt x="1931" y="354"/>
                    </a:lnTo>
                    <a:lnTo>
                      <a:pt x="1936" y="352"/>
                    </a:lnTo>
                    <a:lnTo>
                      <a:pt x="1945" y="351"/>
                    </a:lnTo>
                    <a:lnTo>
                      <a:pt x="1952" y="351"/>
                    </a:lnTo>
                    <a:lnTo>
                      <a:pt x="1955" y="352"/>
                    </a:lnTo>
                    <a:lnTo>
                      <a:pt x="1957" y="355"/>
                    </a:lnTo>
                    <a:lnTo>
                      <a:pt x="1960" y="357"/>
                    </a:lnTo>
                    <a:lnTo>
                      <a:pt x="1961" y="361"/>
                    </a:lnTo>
                    <a:lnTo>
                      <a:pt x="1960" y="375"/>
                    </a:lnTo>
                    <a:lnTo>
                      <a:pt x="1960" y="390"/>
                    </a:lnTo>
                    <a:lnTo>
                      <a:pt x="1955" y="392"/>
                    </a:lnTo>
                    <a:lnTo>
                      <a:pt x="1953" y="392"/>
                    </a:lnTo>
                    <a:lnTo>
                      <a:pt x="1952" y="392"/>
                    </a:lnTo>
                    <a:lnTo>
                      <a:pt x="1951" y="391"/>
                    </a:lnTo>
                    <a:lnTo>
                      <a:pt x="1949" y="390"/>
                    </a:lnTo>
                    <a:lnTo>
                      <a:pt x="1948" y="387"/>
                    </a:lnTo>
                    <a:lnTo>
                      <a:pt x="1946" y="387"/>
                    </a:lnTo>
                    <a:lnTo>
                      <a:pt x="1944" y="387"/>
                    </a:lnTo>
                    <a:lnTo>
                      <a:pt x="1938" y="393"/>
                    </a:lnTo>
                    <a:lnTo>
                      <a:pt x="1932" y="397"/>
                    </a:lnTo>
                    <a:lnTo>
                      <a:pt x="1929" y="401"/>
                    </a:lnTo>
                    <a:lnTo>
                      <a:pt x="1928" y="403"/>
                    </a:lnTo>
                    <a:lnTo>
                      <a:pt x="1926" y="406"/>
                    </a:lnTo>
                    <a:lnTo>
                      <a:pt x="1925" y="410"/>
                    </a:lnTo>
                    <a:lnTo>
                      <a:pt x="1928" y="415"/>
                    </a:lnTo>
                    <a:lnTo>
                      <a:pt x="1929" y="419"/>
                    </a:lnTo>
                    <a:lnTo>
                      <a:pt x="1931" y="421"/>
                    </a:lnTo>
                    <a:lnTo>
                      <a:pt x="1936" y="423"/>
                    </a:lnTo>
                    <a:lnTo>
                      <a:pt x="1940" y="424"/>
                    </a:lnTo>
                    <a:lnTo>
                      <a:pt x="1944" y="424"/>
                    </a:lnTo>
                    <a:lnTo>
                      <a:pt x="1945" y="426"/>
                    </a:lnTo>
                    <a:lnTo>
                      <a:pt x="1947" y="427"/>
                    </a:lnTo>
                    <a:lnTo>
                      <a:pt x="1947" y="431"/>
                    </a:lnTo>
                    <a:lnTo>
                      <a:pt x="1948" y="440"/>
                    </a:lnTo>
                    <a:lnTo>
                      <a:pt x="1952" y="453"/>
                    </a:lnTo>
                    <a:lnTo>
                      <a:pt x="1955" y="465"/>
                    </a:lnTo>
                    <a:lnTo>
                      <a:pt x="1957" y="477"/>
                    </a:lnTo>
                    <a:lnTo>
                      <a:pt x="1958" y="491"/>
                    </a:lnTo>
                    <a:lnTo>
                      <a:pt x="1955" y="498"/>
                    </a:lnTo>
                    <a:lnTo>
                      <a:pt x="1951" y="503"/>
                    </a:lnTo>
                    <a:lnTo>
                      <a:pt x="1945" y="504"/>
                    </a:lnTo>
                    <a:lnTo>
                      <a:pt x="1940" y="507"/>
                    </a:lnTo>
                    <a:lnTo>
                      <a:pt x="1938" y="511"/>
                    </a:lnTo>
                    <a:lnTo>
                      <a:pt x="1935" y="517"/>
                    </a:lnTo>
                    <a:lnTo>
                      <a:pt x="1936" y="521"/>
                    </a:lnTo>
                    <a:lnTo>
                      <a:pt x="1935" y="525"/>
                    </a:lnTo>
                    <a:lnTo>
                      <a:pt x="1935" y="528"/>
                    </a:lnTo>
                    <a:lnTo>
                      <a:pt x="1932" y="531"/>
                    </a:lnTo>
                    <a:lnTo>
                      <a:pt x="1929" y="538"/>
                    </a:lnTo>
                    <a:lnTo>
                      <a:pt x="1923" y="545"/>
                    </a:lnTo>
                    <a:lnTo>
                      <a:pt x="1911" y="560"/>
                    </a:lnTo>
                    <a:lnTo>
                      <a:pt x="1900" y="574"/>
                    </a:lnTo>
                    <a:lnTo>
                      <a:pt x="1887" y="590"/>
                    </a:lnTo>
                    <a:lnTo>
                      <a:pt x="1876" y="605"/>
                    </a:lnTo>
                    <a:lnTo>
                      <a:pt x="1872" y="609"/>
                    </a:lnTo>
                    <a:lnTo>
                      <a:pt x="1868" y="613"/>
                    </a:lnTo>
                    <a:lnTo>
                      <a:pt x="1866" y="614"/>
                    </a:lnTo>
                    <a:lnTo>
                      <a:pt x="1864" y="615"/>
                    </a:lnTo>
                    <a:lnTo>
                      <a:pt x="1857" y="614"/>
                    </a:lnTo>
                    <a:lnTo>
                      <a:pt x="1846" y="613"/>
                    </a:lnTo>
                    <a:lnTo>
                      <a:pt x="1837" y="619"/>
                    </a:lnTo>
                    <a:lnTo>
                      <a:pt x="1829" y="625"/>
                    </a:lnTo>
                    <a:lnTo>
                      <a:pt x="1825" y="627"/>
                    </a:lnTo>
                    <a:lnTo>
                      <a:pt x="1821" y="628"/>
                    </a:lnTo>
                    <a:lnTo>
                      <a:pt x="1818" y="628"/>
                    </a:lnTo>
                    <a:lnTo>
                      <a:pt x="1812" y="626"/>
                    </a:lnTo>
                    <a:lnTo>
                      <a:pt x="1802" y="616"/>
                    </a:lnTo>
                    <a:lnTo>
                      <a:pt x="1793" y="609"/>
                    </a:lnTo>
                    <a:lnTo>
                      <a:pt x="1787" y="608"/>
                    </a:lnTo>
                    <a:lnTo>
                      <a:pt x="1783" y="609"/>
                    </a:lnTo>
                    <a:lnTo>
                      <a:pt x="1776" y="610"/>
                    </a:lnTo>
                    <a:lnTo>
                      <a:pt x="1769" y="615"/>
                    </a:lnTo>
                    <a:lnTo>
                      <a:pt x="1755" y="625"/>
                    </a:lnTo>
                    <a:lnTo>
                      <a:pt x="1740" y="636"/>
                    </a:lnTo>
                    <a:lnTo>
                      <a:pt x="1737" y="644"/>
                    </a:lnTo>
                    <a:lnTo>
                      <a:pt x="1737" y="652"/>
                    </a:lnTo>
                    <a:lnTo>
                      <a:pt x="1737" y="659"/>
                    </a:lnTo>
                    <a:lnTo>
                      <a:pt x="1735" y="668"/>
                    </a:lnTo>
                    <a:lnTo>
                      <a:pt x="1721" y="673"/>
                    </a:lnTo>
                    <a:lnTo>
                      <a:pt x="1711" y="677"/>
                    </a:lnTo>
                    <a:lnTo>
                      <a:pt x="1705" y="678"/>
                    </a:lnTo>
                    <a:lnTo>
                      <a:pt x="1700" y="681"/>
                    </a:lnTo>
                    <a:lnTo>
                      <a:pt x="1694" y="686"/>
                    </a:lnTo>
                    <a:lnTo>
                      <a:pt x="1687" y="692"/>
                    </a:lnTo>
                    <a:lnTo>
                      <a:pt x="1679" y="706"/>
                    </a:lnTo>
                    <a:lnTo>
                      <a:pt x="1670" y="717"/>
                    </a:lnTo>
                    <a:lnTo>
                      <a:pt x="1661" y="729"/>
                    </a:lnTo>
                    <a:lnTo>
                      <a:pt x="1652" y="741"/>
                    </a:lnTo>
                    <a:lnTo>
                      <a:pt x="1648" y="747"/>
                    </a:lnTo>
                    <a:lnTo>
                      <a:pt x="1643" y="750"/>
                    </a:lnTo>
                    <a:lnTo>
                      <a:pt x="1639" y="752"/>
                    </a:lnTo>
                    <a:lnTo>
                      <a:pt x="1634" y="753"/>
                    </a:lnTo>
                    <a:lnTo>
                      <a:pt x="1625" y="756"/>
                    </a:lnTo>
                    <a:lnTo>
                      <a:pt x="1613" y="760"/>
                    </a:lnTo>
                    <a:lnTo>
                      <a:pt x="1604" y="767"/>
                    </a:lnTo>
                    <a:lnTo>
                      <a:pt x="1596" y="772"/>
                    </a:lnTo>
                    <a:lnTo>
                      <a:pt x="1592" y="775"/>
                    </a:lnTo>
                    <a:lnTo>
                      <a:pt x="1591" y="778"/>
                    </a:lnTo>
                    <a:lnTo>
                      <a:pt x="1591" y="783"/>
                    </a:lnTo>
                    <a:lnTo>
                      <a:pt x="1593" y="787"/>
                    </a:lnTo>
                    <a:lnTo>
                      <a:pt x="1597" y="792"/>
                    </a:lnTo>
                    <a:lnTo>
                      <a:pt x="1599" y="796"/>
                    </a:lnTo>
                    <a:lnTo>
                      <a:pt x="1600" y="801"/>
                    </a:lnTo>
                    <a:lnTo>
                      <a:pt x="1600" y="804"/>
                    </a:lnTo>
                    <a:lnTo>
                      <a:pt x="1599" y="813"/>
                    </a:lnTo>
                    <a:lnTo>
                      <a:pt x="1598" y="823"/>
                    </a:lnTo>
                    <a:lnTo>
                      <a:pt x="1597" y="828"/>
                    </a:lnTo>
                    <a:lnTo>
                      <a:pt x="1596" y="831"/>
                    </a:lnTo>
                    <a:lnTo>
                      <a:pt x="1595" y="833"/>
                    </a:lnTo>
                    <a:lnTo>
                      <a:pt x="1592" y="835"/>
                    </a:lnTo>
                    <a:lnTo>
                      <a:pt x="1588" y="839"/>
                    </a:lnTo>
                    <a:lnTo>
                      <a:pt x="1581" y="844"/>
                    </a:lnTo>
                    <a:lnTo>
                      <a:pt x="1581" y="855"/>
                    </a:lnTo>
                    <a:lnTo>
                      <a:pt x="1582" y="865"/>
                    </a:lnTo>
                    <a:lnTo>
                      <a:pt x="1570" y="872"/>
                    </a:lnTo>
                    <a:lnTo>
                      <a:pt x="1557" y="875"/>
                    </a:lnTo>
                    <a:lnTo>
                      <a:pt x="1544" y="878"/>
                    </a:lnTo>
                    <a:lnTo>
                      <a:pt x="1530" y="882"/>
                    </a:lnTo>
                    <a:lnTo>
                      <a:pt x="1521" y="884"/>
                    </a:lnTo>
                    <a:lnTo>
                      <a:pt x="1514" y="886"/>
                    </a:lnTo>
                    <a:lnTo>
                      <a:pt x="1506" y="886"/>
                    </a:lnTo>
                    <a:lnTo>
                      <a:pt x="1499" y="886"/>
                    </a:lnTo>
                    <a:lnTo>
                      <a:pt x="1492" y="886"/>
                    </a:lnTo>
                    <a:lnTo>
                      <a:pt x="1484" y="884"/>
                    </a:lnTo>
                    <a:lnTo>
                      <a:pt x="1477" y="879"/>
                    </a:lnTo>
                    <a:lnTo>
                      <a:pt x="1468" y="875"/>
                    </a:lnTo>
                    <a:lnTo>
                      <a:pt x="1462" y="869"/>
                    </a:lnTo>
                    <a:lnTo>
                      <a:pt x="1458" y="868"/>
                    </a:lnTo>
                    <a:lnTo>
                      <a:pt x="1456" y="867"/>
                    </a:lnTo>
                    <a:lnTo>
                      <a:pt x="1450" y="859"/>
                    </a:lnTo>
                    <a:lnTo>
                      <a:pt x="1437" y="849"/>
                    </a:lnTo>
                    <a:lnTo>
                      <a:pt x="1425" y="842"/>
                    </a:lnTo>
                    <a:lnTo>
                      <a:pt x="1418" y="839"/>
                    </a:lnTo>
                    <a:lnTo>
                      <a:pt x="1411" y="835"/>
                    </a:lnTo>
                    <a:lnTo>
                      <a:pt x="1405" y="831"/>
                    </a:lnTo>
                    <a:lnTo>
                      <a:pt x="1399" y="825"/>
                    </a:lnTo>
                    <a:lnTo>
                      <a:pt x="1395" y="820"/>
                    </a:lnTo>
                    <a:lnTo>
                      <a:pt x="1393" y="816"/>
                    </a:lnTo>
                    <a:lnTo>
                      <a:pt x="1392" y="816"/>
                    </a:lnTo>
                    <a:lnTo>
                      <a:pt x="1391" y="816"/>
                    </a:lnTo>
                    <a:lnTo>
                      <a:pt x="1390" y="816"/>
                    </a:lnTo>
                    <a:lnTo>
                      <a:pt x="1389" y="815"/>
                    </a:lnTo>
                    <a:lnTo>
                      <a:pt x="1387" y="812"/>
                    </a:lnTo>
                    <a:lnTo>
                      <a:pt x="1385" y="806"/>
                    </a:lnTo>
                    <a:lnTo>
                      <a:pt x="1381" y="797"/>
                    </a:lnTo>
                    <a:lnTo>
                      <a:pt x="1376" y="793"/>
                    </a:lnTo>
                    <a:lnTo>
                      <a:pt x="1374" y="792"/>
                    </a:lnTo>
                    <a:lnTo>
                      <a:pt x="1372" y="792"/>
                    </a:lnTo>
                    <a:lnTo>
                      <a:pt x="1369" y="792"/>
                    </a:lnTo>
                    <a:lnTo>
                      <a:pt x="1367" y="792"/>
                    </a:lnTo>
                    <a:lnTo>
                      <a:pt x="1356" y="798"/>
                    </a:lnTo>
                    <a:lnTo>
                      <a:pt x="1341" y="810"/>
                    </a:lnTo>
                    <a:lnTo>
                      <a:pt x="1327" y="806"/>
                    </a:lnTo>
                    <a:lnTo>
                      <a:pt x="1315" y="802"/>
                    </a:lnTo>
                    <a:lnTo>
                      <a:pt x="1304" y="797"/>
                    </a:lnTo>
                    <a:lnTo>
                      <a:pt x="1294" y="790"/>
                    </a:lnTo>
                    <a:lnTo>
                      <a:pt x="1275" y="776"/>
                    </a:lnTo>
                    <a:lnTo>
                      <a:pt x="1253" y="758"/>
                    </a:lnTo>
                    <a:lnTo>
                      <a:pt x="1238" y="772"/>
                    </a:lnTo>
                    <a:lnTo>
                      <a:pt x="1223" y="788"/>
                    </a:lnTo>
                    <a:lnTo>
                      <a:pt x="1208" y="804"/>
                    </a:lnTo>
                    <a:lnTo>
                      <a:pt x="1194" y="820"/>
                    </a:lnTo>
                    <a:lnTo>
                      <a:pt x="1190" y="824"/>
                    </a:lnTo>
                    <a:lnTo>
                      <a:pt x="1188" y="829"/>
                    </a:lnTo>
                    <a:lnTo>
                      <a:pt x="1188" y="832"/>
                    </a:lnTo>
                    <a:lnTo>
                      <a:pt x="1188" y="837"/>
                    </a:lnTo>
                    <a:lnTo>
                      <a:pt x="1189" y="847"/>
                    </a:lnTo>
                    <a:lnTo>
                      <a:pt x="1190" y="857"/>
                    </a:lnTo>
                    <a:lnTo>
                      <a:pt x="1191" y="868"/>
                    </a:lnTo>
                    <a:lnTo>
                      <a:pt x="1193" y="879"/>
                    </a:lnTo>
                    <a:lnTo>
                      <a:pt x="1195" y="891"/>
                    </a:lnTo>
                    <a:lnTo>
                      <a:pt x="1195" y="903"/>
                    </a:lnTo>
                    <a:lnTo>
                      <a:pt x="1196" y="913"/>
                    </a:lnTo>
                    <a:lnTo>
                      <a:pt x="1198" y="922"/>
                    </a:lnTo>
                    <a:lnTo>
                      <a:pt x="1200" y="930"/>
                    </a:lnTo>
                    <a:lnTo>
                      <a:pt x="1203" y="940"/>
                    </a:lnTo>
                    <a:lnTo>
                      <a:pt x="1211" y="954"/>
                    </a:lnTo>
                    <a:lnTo>
                      <a:pt x="1217" y="967"/>
                    </a:lnTo>
                    <a:lnTo>
                      <a:pt x="1220" y="974"/>
                    </a:lnTo>
                    <a:lnTo>
                      <a:pt x="1224" y="980"/>
                    </a:lnTo>
                    <a:lnTo>
                      <a:pt x="1229" y="984"/>
                    </a:lnTo>
                    <a:lnTo>
                      <a:pt x="1234" y="990"/>
                    </a:lnTo>
                    <a:lnTo>
                      <a:pt x="1233" y="994"/>
                    </a:lnTo>
                    <a:lnTo>
                      <a:pt x="1232" y="995"/>
                    </a:lnTo>
                    <a:lnTo>
                      <a:pt x="1230" y="995"/>
                    </a:lnTo>
                    <a:lnTo>
                      <a:pt x="1227" y="999"/>
                    </a:lnTo>
                    <a:lnTo>
                      <a:pt x="1234" y="1008"/>
                    </a:lnTo>
                    <a:lnTo>
                      <a:pt x="1240" y="1018"/>
                    </a:lnTo>
                    <a:lnTo>
                      <a:pt x="1247" y="1031"/>
                    </a:lnTo>
                    <a:lnTo>
                      <a:pt x="1251" y="1045"/>
                    </a:lnTo>
                    <a:lnTo>
                      <a:pt x="1250" y="1056"/>
                    </a:lnTo>
                    <a:lnTo>
                      <a:pt x="1251" y="1066"/>
                    </a:lnTo>
                    <a:lnTo>
                      <a:pt x="1252" y="1078"/>
                    </a:lnTo>
                    <a:lnTo>
                      <a:pt x="1253" y="1088"/>
                    </a:lnTo>
                    <a:lnTo>
                      <a:pt x="1257" y="1100"/>
                    </a:lnTo>
                    <a:lnTo>
                      <a:pt x="1260" y="1108"/>
                    </a:lnTo>
                    <a:lnTo>
                      <a:pt x="1267" y="1113"/>
                    </a:lnTo>
                    <a:lnTo>
                      <a:pt x="1276" y="1120"/>
                    </a:lnTo>
                    <a:lnTo>
                      <a:pt x="1285" y="1133"/>
                    </a:lnTo>
                    <a:lnTo>
                      <a:pt x="1294" y="1145"/>
                    </a:lnTo>
                    <a:lnTo>
                      <a:pt x="1303" y="1158"/>
                    </a:lnTo>
                    <a:lnTo>
                      <a:pt x="1311" y="1170"/>
                    </a:lnTo>
                    <a:lnTo>
                      <a:pt x="1316" y="1182"/>
                    </a:lnTo>
                    <a:lnTo>
                      <a:pt x="1320" y="1195"/>
                    </a:lnTo>
                    <a:lnTo>
                      <a:pt x="1324" y="1206"/>
                    </a:lnTo>
                    <a:lnTo>
                      <a:pt x="1327" y="1218"/>
                    </a:lnTo>
                    <a:lnTo>
                      <a:pt x="1332" y="1242"/>
                    </a:lnTo>
                    <a:lnTo>
                      <a:pt x="1337" y="1268"/>
                    </a:lnTo>
                    <a:lnTo>
                      <a:pt x="1341" y="1299"/>
                    </a:lnTo>
                    <a:lnTo>
                      <a:pt x="1346" y="1330"/>
                    </a:lnTo>
                    <a:lnTo>
                      <a:pt x="1346" y="1346"/>
                    </a:lnTo>
                    <a:lnTo>
                      <a:pt x="1347" y="1361"/>
                    </a:lnTo>
                    <a:lnTo>
                      <a:pt x="1347" y="1377"/>
                    </a:lnTo>
                    <a:lnTo>
                      <a:pt x="1346" y="1393"/>
                    </a:lnTo>
                    <a:lnTo>
                      <a:pt x="1345" y="1405"/>
                    </a:lnTo>
                    <a:lnTo>
                      <a:pt x="1345" y="1415"/>
                    </a:lnTo>
                    <a:lnTo>
                      <a:pt x="1346" y="1426"/>
                    </a:lnTo>
                    <a:lnTo>
                      <a:pt x="1347" y="1435"/>
                    </a:lnTo>
                    <a:lnTo>
                      <a:pt x="1354" y="1453"/>
                    </a:lnTo>
                    <a:lnTo>
                      <a:pt x="1363" y="1474"/>
                    </a:lnTo>
                    <a:lnTo>
                      <a:pt x="1366" y="1485"/>
                    </a:lnTo>
                    <a:lnTo>
                      <a:pt x="1368" y="1495"/>
                    </a:lnTo>
                    <a:lnTo>
                      <a:pt x="1370" y="1504"/>
                    </a:lnTo>
                    <a:lnTo>
                      <a:pt x="1370" y="1512"/>
                    </a:lnTo>
                    <a:lnTo>
                      <a:pt x="1370" y="1520"/>
                    </a:lnTo>
                    <a:lnTo>
                      <a:pt x="1368" y="1529"/>
                    </a:lnTo>
                    <a:lnTo>
                      <a:pt x="1364" y="1538"/>
                    </a:lnTo>
                    <a:lnTo>
                      <a:pt x="1358" y="1548"/>
                    </a:lnTo>
                    <a:lnTo>
                      <a:pt x="1332" y="1574"/>
                    </a:lnTo>
                    <a:lnTo>
                      <a:pt x="1306" y="1600"/>
                    </a:lnTo>
                    <a:lnTo>
                      <a:pt x="1282" y="1626"/>
                    </a:lnTo>
                    <a:lnTo>
                      <a:pt x="1257" y="1653"/>
                    </a:lnTo>
                    <a:lnTo>
                      <a:pt x="1235" y="1676"/>
                    </a:lnTo>
                    <a:lnTo>
                      <a:pt x="1214" y="1697"/>
                    </a:lnTo>
                    <a:lnTo>
                      <a:pt x="1191" y="1719"/>
                    </a:lnTo>
                    <a:lnTo>
                      <a:pt x="1171" y="1742"/>
                    </a:lnTo>
                    <a:lnTo>
                      <a:pt x="1177" y="1758"/>
                    </a:lnTo>
                    <a:lnTo>
                      <a:pt x="1182" y="1775"/>
                    </a:lnTo>
                    <a:lnTo>
                      <a:pt x="1185" y="1789"/>
                    </a:lnTo>
                    <a:lnTo>
                      <a:pt x="1185" y="1802"/>
                    </a:lnTo>
                    <a:lnTo>
                      <a:pt x="1184" y="1807"/>
                    </a:lnTo>
                    <a:lnTo>
                      <a:pt x="1182" y="1813"/>
                    </a:lnTo>
                    <a:lnTo>
                      <a:pt x="1179" y="1819"/>
                    </a:lnTo>
                    <a:lnTo>
                      <a:pt x="1176" y="1825"/>
                    </a:lnTo>
                    <a:lnTo>
                      <a:pt x="1170" y="1833"/>
                    </a:lnTo>
                    <a:lnTo>
                      <a:pt x="1168" y="1840"/>
                    </a:lnTo>
                    <a:lnTo>
                      <a:pt x="1167" y="1846"/>
                    </a:lnTo>
                    <a:lnTo>
                      <a:pt x="1167" y="1850"/>
                    </a:lnTo>
                    <a:lnTo>
                      <a:pt x="1169" y="1855"/>
                    </a:lnTo>
                    <a:lnTo>
                      <a:pt x="1172" y="1860"/>
                    </a:lnTo>
                    <a:lnTo>
                      <a:pt x="1178" y="1866"/>
                    </a:lnTo>
                    <a:lnTo>
                      <a:pt x="1184" y="1872"/>
                    </a:lnTo>
                    <a:lnTo>
                      <a:pt x="1193" y="1881"/>
                    </a:lnTo>
                    <a:lnTo>
                      <a:pt x="1199" y="1890"/>
                    </a:lnTo>
                    <a:lnTo>
                      <a:pt x="1205" y="1897"/>
                    </a:lnTo>
                    <a:lnTo>
                      <a:pt x="1209" y="1906"/>
                    </a:lnTo>
                    <a:lnTo>
                      <a:pt x="1216" y="1926"/>
                    </a:lnTo>
                    <a:lnTo>
                      <a:pt x="1222" y="1949"/>
                    </a:lnTo>
                    <a:lnTo>
                      <a:pt x="1224" y="1960"/>
                    </a:lnTo>
                    <a:lnTo>
                      <a:pt x="1227" y="1969"/>
                    </a:lnTo>
                    <a:lnTo>
                      <a:pt x="1231" y="1977"/>
                    </a:lnTo>
                    <a:lnTo>
                      <a:pt x="1235" y="1983"/>
                    </a:lnTo>
                    <a:lnTo>
                      <a:pt x="1240" y="1986"/>
                    </a:lnTo>
                    <a:lnTo>
                      <a:pt x="1247" y="1990"/>
                    </a:lnTo>
                    <a:lnTo>
                      <a:pt x="1256" y="1992"/>
                    </a:lnTo>
                    <a:lnTo>
                      <a:pt x="1267" y="1994"/>
                    </a:lnTo>
                    <a:lnTo>
                      <a:pt x="1277" y="1999"/>
                    </a:lnTo>
                    <a:lnTo>
                      <a:pt x="1287" y="2003"/>
                    </a:lnTo>
                    <a:lnTo>
                      <a:pt x="1295" y="2009"/>
                    </a:lnTo>
                    <a:lnTo>
                      <a:pt x="1303" y="2015"/>
                    </a:lnTo>
                    <a:lnTo>
                      <a:pt x="1319" y="2027"/>
                    </a:lnTo>
                    <a:lnTo>
                      <a:pt x="1334" y="2042"/>
                    </a:lnTo>
                    <a:lnTo>
                      <a:pt x="1337" y="2057"/>
                    </a:lnTo>
                    <a:lnTo>
                      <a:pt x="1337" y="2071"/>
                    </a:lnTo>
                    <a:lnTo>
                      <a:pt x="1336" y="2078"/>
                    </a:lnTo>
                    <a:lnTo>
                      <a:pt x="1337" y="2084"/>
                    </a:lnTo>
                    <a:lnTo>
                      <a:pt x="1338" y="2091"/>
                    </a:lnTo>
                    <a:lnTo>
                      <a:pt x="1340" y="2099"/>
                    </a:lnTo>
                    <a:lnTo>
                      <a:pt x="1341" y="2109"/>
                    </a:lnTo>
                    <a:lnTo>
                      <a:pt x="1342" y="2118"/>
                    </a:lnTo>
                    <a:lnTo>
                      <a:pt x="1343" y="2127"/>
                    </a:lnTo>
                    <a:lnTo>
                      <a:pt x="1342" y="2134"/>
                    </a:lnTo>
                    <a:lnTo>
                      <a:pt x="1341" y="2137"/>
                    </a:lnTo>
                    <a:lnTo>
                      <a:pt x="1340" y="2140"/>
                    </a:lnTo>
                    <a:lnTo>
                      <a:pt x="1338" y="2142"/>
                    </a:lnTo>
                    <a:lnTo>
                      <a:pt x="1336" y="2144"/>
                    </a:lnTo>
                    <a:lnTo>
                      <a:pt x="1332" y="2145"/>
                    </a:lnTo>
                    <a:lnTo>
                      <a:pt x="1328" y="2146"/>
                    </a:lnTo>
                    <a:lnTo>
                      <a:pt x="1323" y="2147"/>
                    </a:lnTo>
                    <a:lnTo>
                      <a:pt x="1318" y="2147"/>
                    </a:lnTo>
                    <a:lnTo>
                      <a:pt x="1301" y="2137"/>
                    </a:lnTo>
                    <a:lnTo>
                      <a:pt x="1285" y="2129"/>
                    </a:lnTo>
                    <a:lnTo>
                      <a:pt x="1277" y="2126"/>
                    </a:lnTo>
                    <a:lnTo>
                      <a:pt x="1269" y="2124"/>
                    </a:lnTo>
                    <a:lnTo>
                      <a:pt x="1260" y="2123"/>
                    </a:lnTo>
                    <a:lnTo>
                      <a:pt x="1250" y="2120"/>
                    </a:lnTo>
                    <a:lnTo>
                      <a:pt x="1243" y="2123"/>
                    </a:lnTo>
                    <a:lnTo>
                      <a:pt x="1238" y="2125"/>
                    </a:lnTo>
                    <a:lnTo>
                      <a:pt x="1233" y="2127"/>
                    </a:lnTo>
                    <a:lnTo>
                      <a:pt x="1230" y="2131"/>
                    </a:lnTo>
                    <a:lnTo>
                      <a:pt x="1223" y="2138"/>
                    </a:lnTo>
                    <a:lnTo>
                      <a:pt x="1214" y="2149"/>
                    </a:lnTo>
                    <a:lnTo>
                      <a:pt x="1204" y="2164"/>
                    </a:lnTo>
                    <a:lnTo>
                      <a:pt x="1197" y="2179"/>
                    </a:lnTo>
                    <a:lnTo>
                      <a:pt x="1189" y="2195"/>
                    </a:lnTo>
                    <a:lnTo>
                      <a:pt x="1179" y="2210"/>
                    </a:lnTo>
                    <a:lnTo>
                      <a:pt x="1163" y="2223"/>
                    </a:lnTo>
                    <a:lnTo>
                      <a:pt x="1149" y="2235"/>
                    </a:lnTo>
                    <a:lnTo>
                      <a:pt x="1133" y="2248"/>
                    </a:lnTo>
                    <a:lnTo>
                      <a:pt x="1116" y="2258"/>
                    </a:lnTo>
                    <a:lnTo>
                      <a:pt x="1097" y="2285"/>
                    </a:lnTo>
                    <a:lnTo>
                      <a:pt x="1080" y="2310"/>
                    </a:lnTo>
                    <a:lnTo>
                      <a:pt x="1071" y="2322"/>
                    </a:lnTo>
                    <a:lnTo>
                      <a:pt x="1061" y="2334"/>
                    </a:lnTo>
                    <a:lnTo>
                      <a:pt x="1051" y="2346"/>
                    </a:lnTo>
                    <a:lnTo>
                      <a:pt x="1038" y="2357"/>
                    </a:lnTo>
                    <a:lnTo>
                      <a:pt x="1028" y="2350"/>
                    </a:lnTo>
                    <a:lnTo>
                      <a:pt x="1017" y="2344"/>
                    </a:lnTo>
                    <a:lnTo>
                      <a:pt x="1010" y="2350"/>
                    </a:lnTo>
                    <a:lnTo>
                      <a:pt x="1003" y="2356"/>
                    </a:lnTo>
                    <a:lnTo>
                      <a:pt x="998" y="2359"/>
                    </a:lnTo>
                    <a:lnTo>
                      <a:pt x="988" y="2363"/>
                    </a:lnTo>
                    <a:lnTo>
                      <a:pt x="980" y="2364"/>
                    </a:lnTo>
                    <a:lnTo>
                      <a:pt x="972" y="2364"/>
                    </a:lnTo>
                    <a:lnTo>
                      <a:pt x="968" y="2365"/>
                    </a:lnTo>
                    <a:lnTo>
                      <a:pt x="965" y="2364"/>
                    </a:lnTo>
                    <a:lnTo>
                      <a:pt x="962" y="2364"/>
                    </a:lnTo>
                    <a:lnTo>
                      <a:pt x="957" y="2361"/>
                    </a:lnTo>
                    <a:lnTo>
                      <a:pt x="947" y="2357"/>
                    </a:lnTo>
                    <a:lnTo>
                      <a:pt x="937" y="2352"/>
                    </a:lnTo>
                    <a:lnTo>
                      <a:pt x="928" y="2348"/>
                    </a:lnTo>
                    <a:lnTo>
                      <a:pt x="919" y="2341"/>
                    </a:lnTo>
                    <a:lnTo>
                      <a:pt x="915" y="2338"/>
                    </a:lnTo>
                    <a:lnTo>
                      <a:pt x="913" y="2335"/>
                    </a:lnTo>
                    <a:lnTo>
                      <a:pt x="911" y="2333"/>
                    </a:lnTo>
                    <a:lnTo>
                      <a:pt x="910" y="2333"/>
                    </a:lnTo>
                    <a:lnTo>
                      <a:pt x="905" y="2334"/>
                    </a:lnTo>
                    <a:lnTo>
                      <a:pt x="899" y="2339"/>
                    </a:lnTo>
                    <a:lnTo>
                      <a:pt x="890" y="2339"/>
                    </a:lnTo>
                    <a:lnTo>
                      <a:pt x="884" y="2338"/>
                    </a:lnTo>
                    <a:lnTo>
                      <a:pt x="878" y="2339"/>
                    </a:lnTo>
                    <a:lnTo>
                      <a:pt x="869" y="2342"/>
                    </a:lnTo>
                    <a:lnTo>
                      <a:pt x="863" y="2344"/>
                    </a:lnTo>
                    <a:lnTo>
                      <a:pt x="858" y="2344"/>
                    </a:lnTo>
                    <a:lnTo>
                      <a:pt x="856" y="2343"/>
                    </a:lnTo>
                    <a:lnTo>
                      <a:pt x="854" y="2341"/>
                    </a:lnTo>
                    <a:lnTo>
                      <a:pt x="852" y="2334"/>
                    </a:lnTo>
                    <a:lnTo>
                      <a:pt x="849" y="2323"/>
                    </a:lnTo>
                    <a:lnTo>
                      <a:pt x="846" y="2317"/>
                    </a:lnTo>
                    <a:lnTo>
                      <a:pt x="845" y="2313"/>
                    </a:lnTo>
                    <a:lnTo>
                      <a:pt x="843" y="2312"/>
                    </a:lnTo>
                    <a:lnTo>
                      <a:pt x="842" y="2310"/>
                    </a:lnTo>
                    <a:lnTo>
                      <a:pt x="841" y="2310"/>
                    </a:lnTo>
                    <a:lnTo>
                      <a:pt x="838" y="2308"/>
                    </a:lnTo>
                    <a:lnTo>
                      <a:pt x="830" y="2319"/>
                    </a:lnTo>
                    <a:lnTo>
                      <a:pt x="823" y="2328"/>
                    </a:lnTo>
                    <a:lnTo>
                      <a:pt x="816" y="2338"/>
                    </a:lnTo>
                    <a:lnTo>
                      <a:pt x="807" y="2347"/>
                    </a:lnTo>
                    <a:lnTo>
                      <a:pt x="797" y="2346"/>
                    </a:lnTo>
                    <a:lnTo>
                      <a:pt x="789" y="2342"/>
                    </a:lnTo>
                    <a:lnTo>
                      <a:pt x="783" y="2339"/>
                    </a:lnTo>
                    <a:lnTo>
                      <a:pt x="774" y="2334"/>
                    </a:lnTo>
                    <a:lnTo>
                      <a:pt x="762" y="2330"/>
                    </a:lnTo>
                    <a:lnTo>
                      <a:pt x="756" y="2326"/>
                    </a:lnTo>
                    <a:lnTo>
                      <a:pt x="751" y="2324"/>
                    </a:lnTo>
                    <a:lnTo>
                      <a:pt x="747" y="2323"/>
                    </a:lnTo>
                    <a:lnTo>
                      <a:pt x="741" y="2323"/>
                    </a:lnTo>
                    <a:lnTo>
                      <a:pt x="734" y="2323"/>
                    </a:lnTo>
                    <a:lnTo>
                      <a:pt x="723" y="2323"/>
                    </a:lnTo>
                    <a:lnTo>
                      <a:pt x="718" y="2322"/>
                    </a:lnTo>
                    <a:lnTo>
                      <a:pt x="716" y="2319"/>
                    </a:lnTo>
                    <a:lnTo>
                      <a:pt x="711" y="2313"/>
                    </a:lnTo>
                    <a:lnTo>
                      <a:pt x="705" y="2323"/>
                    </a:lnTo>
                    <a:lnTo>
                      <a:pt x="699" y="2333"/>
                    </a:lnTo>
                    <a:lnTo>
                      <a:pt x="687" y="2334"/>
                    </a:lnTo>
                    <a:lnTo>
                      <a:pt x="676" y="2335"/>
                    </a:lnTo>
                    <a:lnTo>
                      <a:pt x="664" y="2337"/>
                    </a:lnTo>
                    <a:lnTo>
                      <a:pt x="652" y="2337"/>
                    </a:lnTo>
                    <a:lnTo>
                      <a:pt x="645" y="2330"/>
                    </a:lnTo>
                    <a:lnTo>
                      <a:pt x="640" y="2323"/>
                    </a:lnTo>
                    <a:lnTo>
                      <a:pt x="635" y="2314"/>
                    </a:lnTo>
                    <a:lnTo>
                      <a:pt x="631" y="2306"/>
                    </a:lnTo>
                    <a:lnTo>
                      <a:pt x="623" y="2288"/>
                    </a:lnTo>
                    <a:lnTo>
                      <a:pt x="616" y="2270"/>
                    </a:lnTo>
                    <a:lnTo>
                      <a:pt x="609" y="2238"/>
                    </a:lnTo>
                    <a:lnTo>
                      <a:pt x="605" y="2206"/>
                    </a:lnTo>
                    <a:lnTo>
                      <a:pt x="601" y="2174"/>
                    </a:lnTo>
                    <a:lnTo>
                      <a:pt x="601" y="2141"/>
                    </a:lnTo>
                    <a:lnTo>
                      <a:pt x="598" y="2133"/>
                    </a:lnTo>
                    <a:lnTo>
                      <a:pt x="593" y="2127"/>
                    </a:lnTo>
                    <a:lnTo>
                      <a:pt x="589" y="2123"/>
                    </a:lnTo>
                    <a:lnTo>
                      <a:pt x="584" y="2120"/>
                    </a:lnTo>
                    <a:lnTo>
                      <a:pt x="572" y="2120"/>
                    </a:lnTo>
                    <a:lnTo>
                      <a:pt x="555" y="2123"/>
                    </a:lnTo>
                    <a:lnTo>
                      <a:pt x="545" y="2122"/>
                    </a:lnTo>
                    <a:lnTo>
                      <a:pt x="537" y="2122"/>
                    </a:lnTo>
                    <a:lnTo>
                      <a:pt x="533" y="2122"/>
                    </a:lnTo>
                    <a:lnTo>
                      <a:pt x="528" y="2122"/>
                    </a:lnTo>
                    <a:lnTo>
                      <a:pt x="525" y="2123"/>
                    </a:lnTo>
                    <a:lnTo>
                      <a:pt x="521" y="2125"/>
                    </a:lnTo>
                    <a:lnTo>
                      <a:pt x="518" y="2136"/>
                    </a:lnTo>
                    <a:lnTo>
                      <a:pt x="515" y="2144"/>
                    </a:lnTo>
                    <a:lnTo>
                      <a:pt x="513" y="2149"/>
                    </a:lnTo>
                    <a:lnTo>
                      <a:pt x="511" y="2152"/>
                    </a:lnTo>
                    <a:lnTo>
                      <a:pt x="508" y="2156"/>
                    </a:lnTo>
                    <a:lnTo>
                      <a:pt x="502" y="2161"/>
                    </a:lnTo>
                    <a:lnTo>
                      <a:pt x="490" y="2172"/>
                    </a:lnTo>
                    <a:lnTo>
                      <a:pt x="479" y="2183"/>
                    </a:lnTo>
                    <a:lnTo>
                      <a:pt x="467" y="2194"/>
                    </a:lnTo>
                    <a:lnTo>
                      <a:pt x="456" y="2205"/>
                    </a:lnTo>
                    <a:lnTo>
                      <a:pt x="454" y="2206"/>
                    </a:lnTo>
                    <a:lnTo>
                      <a:pt x="451" y="2208"/>
                    </a:lnTo>
                    <a:lnTo>
                      <a:pt x="451" y="2209"/>
                    </a:lnTo>
                    <a:lnTo>
                      <a:pt x="451" y="2210"/>
                    </a:lnTo>
                    <a:lnTo>
                      <a:pt x="454" y="2214"/>
                    </a:lnTo>
                    <a:lnTo>
                      <a:pt x="456" y="2218"/>
                    </a:lnTo>
                    <a:lnTo>
                      <a:pt x="462" y="2223"/>
                    </a:lnTo>
                    <a:lnTo>
                      <a:pt x="465" y="2224"/>
                    </a:lnTo>
                    <a:lnTo>
                      <a:pt x="466" y="2227"/>
                    </a:lnTo>
                    <a:lnTo>
                      <a:pt x="466" y="2236"/>
                    </a:lnTo>
                    <a:lnTo>
                      <a:pt x="463" y="2240"/>
                    </a:lnTo>
                    <a:lnTo>
                      <a:pt x="460" y="2242"/>
                    </a:lnTo>
                    <a:lnTo>
                      <a:pt x="458" y="2243"/>
                    </a:lnTo>
                    <a:lnTo>
                      <a:pt x="457" y="2242"/>
                    </a:lnTo>
                    <a:lnTo>
                      <a:pt x="456" y="2241"/>
                    </a:lnTo>
                    <a:lnTo>
                      <a:pt x="453" y="2242"/>
                    </a:lnTo>
                    <a:lnTo>
                      <a:pt x="449" y="2243"/>
                    </a:lnTo>
                    <a:lnTo>
                      <a:pt x="444" y="2248"/>
                    </a:lnTo>
                    <a:lnTo>
                      <a:pt x="441" y="2250"/>
                    </a:lnTo>
                    <a:lnTo>
                      <a:pt x="438" y="2252"/>
                    </a:lnTo>
                    <a:lnTo>
                      <a:pt x="432" y="2261"/>
                    </a:lnTo>
                    <a:lnTo>
                      <a:pt x="422" y="2271"/>
                    </a:lnTo>
                    <a:lnTo>
                      <a:pt x="413" y="2280"/>
                    </a:lnTo>
                    <a:lnTo>
                      <a:pt x="414" y="2284"/>
                    </a:lnTo>
                    <a:lnTo>
                      <a:pt x="417" y="2286"/>
                    </a:lnTo>
                    <a:lnTo>
                      <a:pt x="419" y="2287"/>
                    </a:lnTo>
                    <a:lnTo>
                      <a:pt x="421" y="2288"/>
                    </a:lnTo>
                    <a:lnTo>
                      <a:pt x="426" y="2289"/>
                    </a:lnTo>
                    <a:lnTo>
                      <a:pt x="432" y="2293"/>
                    </a:lnTo>
                    <a:lnTo>
                      <a:pt x="429" y="2297"/>
                    </a:lnTo>
                    <a:lnTo>
                      <a:pt x="426" y="2301"/>
                    </a:lnTo>
                    <a:lnTo>
                      <a:pt x="420" y="2304"/>
                    </a:lnTo>
                    <a:lnTo>
                      <a:pt x="414" y="2307"/>
                    </a:lnTo>
                    <a:lnTo>
                      <a:pt x="409" y="2312"/>
                    </a:lnTo>
                    <a:lnTo>
                      <a:pt x="404" y="2316"/>
                    </a:lnTo>
                    <a:lnTo>
                      <a:pt x="400" y="2319"/>
                    </a:lnTo>
                    <a:lnTo>
                      <a:pt x="396" y="2319"/>
                    </a:lnTo>
                    <a:lnTo>
                      <a:pt x="394" y="2316"/>
                    </a:lnTo>
                    <a:lnTo>
                      <a:pt x="391" y="2313"/>
                    </a:lnTo>
                    <a:lnTo>
                      <a:pt x="388" y="2307"/>
                    </a:lnTo>
                    <a:lnTo>
                      <a:pt x="385" y="2299"/>
                    </a:lnTo>
                    <a:lnTo>
                      <a:pt x="383" y="2290"/>
                    </a:lnTo>
                    <a:lnTo>
                      <a:pt x="381" y="2286"/>
                    </a:lnTo>
                    <a:lnTo>
                      <a:pt x="378" y="2284"/>
                    </a:lnTo>
                    <a:lnTo>
                      <a:pt x="377" y="2283"/>
                    </a:lnTo>
                    <a:lnTo>
                      <a:pt x="375" y="2283"/>
                    </a:lnTo>
                    <a:lnTo>
                      <a:pt x="373" y="2280"/>
                    </a:lnTo>
                    <a:lnTo>
                      <a:pt x="369" y="2278"/>
                    </a:lnTo>
                    <a:lnTo>
                      <a:pt x="365" y="2272"/>
                    </a:lnTo>
                    <a:lnTo>
                      <a:pt x="365" y="2261"/>
                    </a:lnTo>
                    <a:lnTo>
                      <a:pt x="366" y="2258"/>
                    </a:lnTo>
                    <a:lnTo>
                      <a:pt x="368" y="2256"/>
                    </a:lnTo>
                    <a:lnTo>
                      <a:pt x="370" y="2248"/>
                    </a:lnTo>
                    <a:lnTo>
                      <a:pt x="361" y="2240"/>
                    </a:lnTo>
                    <a:lnTo>
                      <a:pt x="355" y="2230"/>
                    </a:lnTo>
                    <a:lnTo>
                      <a:pt x="353" y="2223"/>
                    </a:lnTo>
                    <a:lnTo>
                      <a:pt x="352" y="2217"/>
                    </a:lnTo>
                    <a:lnTo>
                      <a:pt x="351" y="2213"/>
                    </a:lnTo>
                    <a:lnTo>
                      <a:pt x="350" y="2209"/>
                    </a:lnTo>
                    <a:lnTo>
                      <a:pt x="347" y="2207"/>
                    </a:lnTo>
                    <a:lnTo>
                      <a:pt x="343" y="2205"/>
                    </a:lnTo>
                    <a:lnTo>
                      <a:pt x="338" y="2204"/>
                    </a:lnTo>
                    <a:lnTo>
                      <a:pt x="331" y="2201"/>
                    </a:lnTo>
                    <a:lnTo>
                      <a:pt x="324" y="2200"/>
                    </a:lnTo>
                    <a:lnTo>
                      <a:pt x="320" y="2198"/>
                    </a:lnTo>
                    <a:lnTo>
                      <a:pt x="317" y="2196"/>
                    </a:lnTo>
                    <a:lnTo>
                      <a:pt x="316" y="2192"/>
                    </a:lnTo>
                    <a:lnTo>
                      <a:pt x="316" y="2183"/>
                    </a:lnTo>
                    <a:lnTo>
                      <a:pt x="319" y="2171"/>
                    </a:lnTo>
                    <a:lnTo>
                      <a:pt x="316" y="2159"/>
                    </a:lnTo>
                    <a:lnTo>
                      <a:pt x="313" y="2152"/>
                    </a:lnTo>
                    <a:lnTo>
                      <a:pt x="308" y="2146"/>
                    </a:lnTo>
                    <a:lnTo>
                      <a:pt x="301" y="2140"/>
                    </a:lnTo>
                    <a:lnTo>
                      <a:pt x="302" y="2128"/>
                    </a:lnTo>
                    <a:lnTo>
                      <a:pt x="304" y="2117"/>
                    </a:lnTo>
                    <a:lnTo>
                      <a:pt x="298" y="2117"/>
                    </a:lnTo>
                    <a:lnTo>
                      <a:pt x="295" y="2117"/>
                    </a:lnTo>
                    <a:lnTo>
                      <a:pt x="294" y="2115"/>
                    </a:lnTo>
                    <a:lnTo>
                      <a:pt x="295" y="2107"/>
                    </a:lnTo>
                    <a:lnTo>
                      <a:pt x="293" y="2101"/>
                    </a:lnTo>
                    <a:lnTo>
                      <a:pt x="290" y="2099"/>
                    </a:lnTo>
                    <a:lnTo>
                      <a:pt x="288" y="2098"/>
                    </a:lnTo>
                    <a:lnTo>
                      <a:pt x="286" y="2098"/>
                    </a:lnTo>
                    <a:lnTo>
                      <a:pt x="284" y="2098"/>
                    </a:lnTo>
                    <a:lnTo>
                      <a:pt x="280" y="2098"/>
                    </a:lnTo>
                    <a:lnTo>
                      <a:pt x="277" y="2098"/>
                    </a:lnTo>
                    <a:lnTo>
                      <a:pt x="272" y="2094"/>
                    </a:lnTo>
                    <a:lnTo>
                      <a:pt x="277" y="2087"/>
                    </a:lnTo>
                    <a:lnTo>
                      <a:pt x="281" y="2082"/>
                    </a:lnTo>
                    <a:lnTo>
                      <a:pt x="288" y="2078"/>
                    </a:lnTo>
                    <a:lnTo>
                      <a:pt x="296" y="2074"/>
                    </a:lnTo>
                    <a:lnTo>
                      <a:pt x="298" y="2070"/>
                    </a:lnTo>
                    <a:lnTo>
                      <a:pt x="301" y="2065"/>
                    </a:lnTo>
                    <a:lnTo>
                      <a:pt x="301" y="2061"/>
                    </a:lnTo>
                    <a:lnTo>
                      <a:pt x="301" y="2057"/>
                    </a:lnTo>
                    <a:lnTo>
                      <a:pt x="299" y="2054"/>
                    </a:lnTo>
                    <a:lnTo>
                      <a:pt x="297" y="2051"/>
                    </a:lnTo>
                    <a:lnTo>
                      <a:pt x="294" y="2046"/>
                    </a:lnTo>
                    <a:lnTo>
                      <a:pt x="290" y="2043"/>
                    </a:lnTo>
                    <a:lnTo>
                      <a:pt x="289" y="2030"/>
                    </a:lnTo>
                    <a:lnTo>
                      <a:pt x="287" y="2017"/>
                    </a:lnTo>
                    <a:lnTo>
                      <a:pt x="277" y="2009"/>
                    </a:lnTo>
                    <a:lnTo>
                      <a:pt x="269" y="2000"/>
                    </a:lnTo>
                    <a:lnTo>
                      <a:pt x="263" y="1991"/>
                    </a:lnTo>
                    <a:lnTo>
                      <a:pt x="258" y="1978"/>
                    </a:lnTo>
                    <a:lnTo>
                      <a:pt x="257" y="1972"/>
                    </a:lnTo>
                    <a:lnTo>
                      <a:pt x="252" y="1956"/>
                    </a:lnTo>
                    <a:lnTo>
                      <a:pt x="249" y="1940"/>
                    </a:lnTo>
                    <a:lnTo>
                      <a:pt x="248" y="1930"/>
                    </a:lnTo>
                    <a:lnTo>
                      <a:pt x="257" y="1928"/>
                    </a:lnTo>
                    <a:lnTo>
                      <a:pt x="267" y="1926"/>
                    </a:lnTo>
                    <a:lnTo>
                      <a:pt x="275" y="1927"/>
                    </a:lnTo>
                    <a:lnTo>
                      <a:pt x="281" y="1928"/>
                    </a:lnTo>
                    <a:lnTo>
                      <a:pt x="287" y="1928"/>
                    </a:lnTo>
                    <a:lnTo>
                      <a:pt x="295" y="1926"/>
                    </a:lnTo>
                    <a:lnTo>
                      <a:pt x="298" y="1922"/>
                    </a:lnTo>
                    <a:lnTo>
                      <a:pt x="301" y="1920"/>
                    </a:lnTo>
                    <a:lnTo>
                      <a:pt x="302" y="1918"/>
                    </a:lnTo>
                    <a:lnTo>
                      <a:pt x="302" y="1915"/>
                    </a:lnTo>
                    <a:lnTo>
                      <a:pt x="297" y="1911"/>
                    </a:lnTo>
                    <a:lnTo>
                      <a:pt x="290" y="1905"/>
                    </a:lnTo>
                    <a:lnTo>
                      <a:pt x="286" y="1892"/>
                    </a:lnTo>
                    <a:lnTo>
                      <a:pt x="283" y="1882"/>
                    </a:lnTo>
                    <a:lnTo>
                      <a:pt x="275" y="1881"/>
                    </a:lnTo>
                    <a:lnTo>
                      <a:pt x="270" y="1881"/>
                    </a:lnTo>
                    <a:lnTo>
                      <a:pt x="268" y="1879"/>
                    </a:lnTo>
                    <a:lnTo>
                      <a:pt x="267" y="1877"/>
                    </a:lnTo>
                    <a:lnTo>
                      <a:pt x="266" y="1874"/>
                    </a:lnTo>
                    <a:lnTo>
                      <a:pt x="266" y="1870"/>
                    </a:lnTo>
                    <a:lnTo>
                      <a:pt x="269" y="1857"/>
                    </a:lnTo>
                    <a:lnTo>
                      <a:pt x="270" y="1844"/>
                    </a:lnTo>
                    <a:lnTo>
                      <a:pt x="270" y="1839"/>
                    </a:lnTo>
                    <a:lnTo>
                      <a:pt x="269" y="1833"/>
                    </a:lnTo>
                    <a:lnTo>
                      <a:pt x="267" y="1828"/>
                    </a:lnTo>
                    <a:lnTo>
                      <a:pt x="263" y="1821"/>
                    </a:lnTo>
                    <a:lnTo>
                      <a:pt x="260" y="1817"/>
                    </a:lnTo>
                    <a:lnTo>
                      <a:pt x="258" y="1814"/>
                    </a:lnTo>
                    <a:lnTo>
                      <a:pt x="258" y="1812"/>
                    </a:lnTo>
                    <a:lnTo>
                      <a:pt x="258" y="1810"/>
                    </a:lnTo>
                    <a:lnTo>
                      <a:pt x="262" y="1806"/>
                    </a:lnTo>
                    <a:lnTo>
                      <a:pt x="270" y="1803"/>
                    </a:lnTo>
                    <a:lnTo>
                      <a:pt x="272" y="1798"/>
                    </a:lnTo>
                    <a:lnTo>
                      <a:pt x="275" y="1795"/>
                    </a:lnTo>
                    <a:lnTo>
                      <a:pt x="276" y="1792"/>
                    </a:lnTo>
                    <a:lnTo>
                      <a:pt x="276" y="1788"/>
                    </a:lnTo>
                    <a:lnTo>
                      <a:pt x="276" y="1785"/>
                    </a:lnTo>
                    <a:lnTo>
                      <a:pt x="274" y="1783"/>
                    </a:lnTo>
                    <a:lnTo>
                      <a:pt x="270" y="1779"/>
                    </a:lnTo>
                    <a:lnTo>
                      <a:pt x="266" y="1777"/>
                    </a:lnTo>
                    <a:lnTo>
                      <a:pt x="261" y="1778"/>
                    </a:lnTo>
                    <a:lnTo>
                      <a:pt x="256" y="1779"/>
                    </a:lnTo>
                    <a:lnTo>
                      <a:pt x="251" y="1778"/>
                    </a:lnTo>
                    <a:lnTo>
                      <a:pt x="246" y="1777"/>
                    </a:lnTo>
                    <a:lnTo>
                      <a:pt x="237" y="1774"/>
                    </a:lnTo>
                    <a:lnTo>
                      <a:pt x="227" y="1769"/>
                    </a:lnTo>
                    <a:lnTo>
                      <a:pt x="223" y="1762"/>
                    </a:lnTo>
                    <a:lnTo>
                      <a:pt x="219" y="1758"/>
                    </a:lnTo>
                    <a:lnTo>
                      <a:pt x="217" y="1753"/>
                    </a:lnTo>
                    <a:lnTo>
                      <a:pt x="218" y="1749"/>
                    </a:lnTo>
                    <a:lnTo>
                      <a:pt x="219" y="1745"/>
                    </a:lnTo>
                    <a:lnTo>
                      <a:pt x="223" y="1742"/>
                    </a:lnTo>
                    <a:lnTo>
                      <a:pt x="228" y="1738"/>
                    </a:lnTo>
                    <a:lnTo>
                      <a:pt x="234" y="1732"/>
                    </a:lnTo>
                    <a:lnTo>
                      <a:pt x="235" y="1721"/>
                    </a:lnTo>
                    <a:lnTo>
                      <a:pt x="233" y="1710"/>
                    </a:lnTo>
                    <a:lnTo>
                      <a:pt x="232" y="1706"/>
                    </a:lnTo>
                    <a:lnTo>
                      <a:pt x="228" y="1701"/>
                    </a:lnTo>
                    <a:lnTo>
                      <a:pt x="225" y="1698"/>
                    </a:lnTo>
                    <a:lnTo>
                      <a:pt x="219" y="1695"/>
                    </a:lnTo>
                    <a:lnTo>
                      <a:pt x="215" y="1706"/>
                    </a:lnTo>
                    <a:lnTo>
                      <a:pt x="212" y="1716"/>
                    </a:lnTo>
                    <a:lnTo>
                      <a:pt x="207" y="1727"/>
                    </a:lnTo>
                    <a:lnTo>
                      <a:pt x="203" y="1738"/>
                    </a:lnTo>
                    <a:lnTo>
                      <a:pt x="191" y="1736"/>
                    </a:lnTo>
                    <a:lnTo>
                      <a:pt x="185" y="1734"/>
                    </a:lnTo>
                    <a:lnTo>
                      <a:pt x="182" y="1733"/>
                    </a:lnTo>
                    <a:lnTo>
                      <a:pt x="178" y="1733"/>
                    </a:lnTo>
                    <a:lnTo>
                      <a:pt x="172" y="1733"/>
                    </a:lnTo>
                    <a:lnTo>
                      <a:pt x="165" y="1734"/>
                    </a:lnTo>
                    <a:lnTo>
                      <a:pt x="158" y="1738"/>
                    </a:lnTo>
                    <a:lnTo>
                      <a:pt x="151" y="1740"/>
                    </a:lnTo>
                    <a:lnTo>
                      <a:pt x="146" y="1740"/>
                    </a:lnTo>
                    <a:lnTo>
                      <a:pt x="143" y="1739"/>
                    </a:lnTo>
                    <a:lnTo>
                      <a:pt x="140" y="1736"/>
                    </a:lnTo>
                    <a:lnTo>
                      <a:pt x="136" y="1733"/>
                    </a:lnTo>
                    <a:lnTo>
                      <a:pt x="134" y="1726"/>
                    </a:lnTo>
                    <a:lnTo>
                      <a:pt x="130" y="1718"/>
                    </a:lnTo>
                    <a:lnTo>
                      <a:pt x="126" y="1714"/>
                    </a:lnTo>
                    <a:lnTo>
                      <a:pt x="121" y="1709"/>
                    </a:lnTo>
                    <a:lnTo>
                      <a:pt x="118" y="1707"/>
                    </a:lnTo>
                    <a:lnTo>
                      <a:pt x="114" y="1705"/>
                    </a:lnTo>
                    <a:lnTo>
                      <a:pt x="105" y="1700"/>
                    </a:lnTo>
                    <a:lnTo>
                      <a:pt x="94" y="1695"/>
                    </a:lnTo>
                    <a:lnTo>
                      <a:pt x="84" y="1689"/>
                    </a:lnTo>
                    <a:lnTo>
                      <a:pt x="74" y="1686"/>
                    </a:lnTo>
                    <a:lnTo>
                      <a:pt x="65" y="1685"/>
                    </a:lnTo>
                    <a:lnTo>
                      <a:pt x="54" y="1683"/>
                    </a:lnTo>
                    <a:lnTo>
                      <a:pt x="51" y="1672"/>
                    </a:lnTo>
                    <a:lnTo>
                      <a:pt x="51" y="1660"/>
                    </a:lnTo>
                    <a:lnTo>
                      <a:pt x="47" y="1656"/>
                    </a:lnTo>
                    <a:lnTo>
                      <a:pt x="44" y="1654"/>
                    </a:lnTo>
                    <a:lnTo>
                      <a:pt x="43" y="1651"/>
                    </a:lnTo>
                    <a:lnTo>
                      <a:pt x="42" y="1647"/>
                    </a:lnTo>
                    <a:lnTo>
                      <a:pt x="42" y="1640"/>
                    </a:lnTo>
                    <a:lnTo>
                      <a:pt x="43" y="1631"/>
                    </a:lnTo>
                    <a:lnTo>
                      <a:pt x="40" y="1618"/>
                    </a:lnTo>
                    <a:lnTo>
                      <a:pt x="37" y="1606"/>
                    </a:lnTo>
                    <a:lnTo>
                      <a:pt x="40" y="1602"/>
                    </a:lnTo>
                    <a:lnTo>
                      <a:pt x="40" y="1599"/>
                    </a:lnTo>
                    <a:lnTo>
                      <a:pt x="38" y="1596"/>
                    </a:lnTo>
                    <a:lnTo>
                      <a:pt x="34" y="1592"/>
                    </a:lnTo>
                    <a:lnTo>
                      <a:pt x="26" y="1590"/>
                    </a:lnTo>
                    <a:lnTo>
                      <a:pt x="19" y="1587"/>
                    </a:lnTo>
                    <a:lnTo>
                      <a:pt x="12" y="1582"/>
                    </a:lnTo>
                    <a:lnTo>
                      <a:pt x="4" y="1578"/>
                    </a:lnTo>
                    <a:lnTo>
                      <a:pt x="2" y="1573"/>
                    </a:lnTo>
                    <a:lnTo>
                      <a:pt x="1" y="1571"/>
                    </a:lnTo>
                    <a:lnTo>
                      <a:pt x="1" y="1570"/>
                    </a:lnTo>
                    <a:lnTo>
                      <a:pt x="2" y="1569"/>
                    </a:lnTo>
                    <a:lnTo>
                      <a:pt x="4" y="1567"/>
                    </a:lnTo>
                    <a:lnTo>
                      <a:pt x="9" y="1563"/>
                    </a:lnTo>
                    <a:lnTo>
                      <a:pt x="8" y="1557"/>
                    </a:lnTo>
                    <a:lnTo>
                      <a:pt x="7" y="1552"/>
                    </a:lnTo>
                    <a:lnTo>
                      <a:pt x="5" y="1544"/>
                    </a:lnTo>
                    <a:lnTo>
                      <a:pt x="7" y="1535"/>
                    </a:lnTo>
                    <a:lnTo>
                      <a:pt x="3" y="1531"/>
                    </a:lnTo>
                    <a:lnTo>
                      <a:pt x="0" y="1528"/>
                    </a:lnTo>
                    <a:lnTo>
                      <a:pt x="0" y="1527"/>
                    </a:lnTo>
                    <a:lnTo>
                      <a:pt x="0" y="1525"/>
                    </a:lnTo>
                    <a:lnTo>
                      <a:pt x="1" y="1524"/>
                    </a:lnTo>
                    <a:lnTo>
                      <a:pt x="3" y="1522"/>
                    </a:lnTo>
                    <a:lnTo>
                      <a:pt x="14" y="1518"/>
                    </a:lnTo>
                    <a:lnTo>
                      <a:pt x="25" y="1511"/>
                    </a:lnTo>
                    <a:lnTo>
                      <a:pt x="30" y="1507"/>
                    </a:lnTo>
                    <a:lnTo>
                      <a:pt x="31" y="1503"/>
                    </a:lnTo>
                    <a:lnTo>
                      <a:pt x="31" y="1500"/>
                    </a:lnTo>
                    <a:lnTo>
                      <a:pt x="34" y="1494"/>
                    </a:lnTo>
                    <a:lnTo>
                      <a:pt x="36" y="1489"/>
                    </a:lnTo>
                    <a:lnTo>
                      <a:pt x="36" y="1486"/>
                    </a:lnTo>
                    <a:lnTo>
                      <a:pt x="38" y="1485"/>
                    </a:lnTo>
                    <a:lnTo>
                      <a:pt x="45" y="1486"/>
                    </a:lnTo>
                    <a:lnTo>
                      <a:pt x="49" y="1486"/>
                    </a:lnTo>
                    <a:lnTo>
                      <a:pt x="53" y="1484"/>
                    </a:lnTo>
                    <a:lnTo>
                      <a:pt x="54" y="1483"/>
                    </a:lnTo>
                    <a:lnTo>
                      <a:pt x="55" y="1480"/>
                    </a:lnTo>
                    <a:lnTo>
                      <a:pt x="56" y="1473"/>
                    </a:lnTo>
                    <a:lnTo>
                      <a:pt x="57" y="1464"/>
                    </a:lnTo>
                    <a:lnTo>
                      <a:pt x="63" y="1472"/>
                    </a:lnTo>
                    <a:lnTo>
                      <a:pt x="69" y="1479"/>
                    </a:lnTo>
                    <a:lnTo>
                      <a:pt x="74" y="1472"/>
                    </a:lnTo>
                    <a:lnTo>
                      <a:pt x="80" y="1464"/>
                    </a:lnTo>
                    <a:lnTo>
                      <a:pt x="85" y="1457"/>
                    </a:lnTo>
                    <a:lnTo>
                      <a:pt x="92" y="1451"/>
                    </a:lnTo>
                    <a:lnTo>
                      <a:pt x="94" y="1451"/>
                    </a:lnTo>
                    <a:lnTo>
                      <a:pt x="97" y="1450"/>
                    </a:lnTo>
                    <a:lnTo>
                      <a:pt x="98" y="1449"/>
                    </a:lnTo>
                    <a:lnTo>
                      <a:pt x="98" y="1448"/>
                    </a:lnTo>
                    <a:lnTo>
                      <a:pt x="98" y="1445"/>
                    </a:lnTo>
                    <a:lnTo>
                      <a:pt x="99" y="1439"/>
                    </a:lnTo>
                    <a:lnTo>
                      <a:pt x="106" y="1442"/>
                    </a:lnTo>
                    <a:lnTo>
                      <a:pt x="108" y="1444"/>
                    </a:lnTo>
                    <a:lnTo>
                      <a:pt x="112" y="1442"/>
                    </a:lnTo>
                    <a:lnTo>
                      <a:pt x="124" y="1438"/>
                    </a:lnTo>
                    <a:lnTo>
                      <a:pt x="133" y="1429"/>
                    </a:lnTo>
                    <a:lnTo>
                      <a:pt x="143" y="1421"/>
                    </a:lnTo>
                    <a:lnTo>
                      <a:pt x="149" y="1417"/>
                    </a:lnTo>
                    <a:lnTo>
                      <a:pt x="154" y="1412"/>
                    </a:lnTo>
                    <a:lnTo>
                      <a:pt x="165" y="1412"/>
                    </a:lnTo>
                    <a:lnTo>
                      <a:pt x="178" y="1410"/>
                    </a:lnTo>
                    <a:lnTo>
                      <a:pt x="183" y="1417"/>
                    </a:lnTo>
                    <a:lnTo>
                      <a:pt x="188" y="1423"/>
                    </a:lnTo>
                    <a:lnTo>
                      <a:pt x="190" y="1426"/>
                    </a:lnTo>
                    <a:lnTo>
                      <a:pt x="194" y="1428"/>
                    </a:lnTo>
                    <a:lnTo>
                      <a:pt x="196" y="1429"/>
                    </a:lnTo>
                    <a:lnTo>
                      <a:pt x="200" y="1430"/>
                    </a:lnTo>
                    <a:lnTo>
                      <a:pt x="203" y="1427"/>
                    </a:lnTo>
                    <a:lnTo>
                      <a:pt x="204" y="1424"/>
                    </a:lnTo>
                    <a:lnTo>
                      <a:pt x="204" y="1422"/>
                    </a:lnTo>
                    <a:lnTo>
                      <a:pt x="203" y="1420"/>
                    </a:lnTo>
                    <a:lnTo>
                      <a:pt x="198" y="1417"/>
                    </a:lnTo>
                    <a:lnTo>
                      <a:pt x="194" y="1410"/>
                    </a:lnTo>
                    <a:lnTo>
                      <a:pt x="194" y="1402"/>
                    </a:lnTo>
                    <a:lnTo>
                      <a:pt x="195" y="1399"/>
                    </a:lnTo>
                    <a:lnTo>
                      <a:pt x="197" y="1396"/>
                    </a:lnTo>
                    <a:lnTo>
                      <a:pt x="199" y="1390"/>
                    </a:lnTo>
                    <a:lnTo>
                      <a:pt x="201" y="1383"/>
                    </a:lnTo>
                    <a:lnTo>
                      <a:pt x="205" y="1378"/>
                    </a:lnTo>
                    <a:lnTo>
                      <a:pt x="208" y="1373"/>
                    </a:lnTo>
                    <a:lnTo>
                      <a:pt x="213" y="1367"/>
                    </a:lnTo>
                    <a:lnTo>
                      <a:pt x="209" y="1358"/>
                    </a:lnTo>
                    <a:lnTo>
                      <a:pt x="207" y="1351"/>
                    </a:lnTo>
                    <a:lnTo>
                      <a:pt x="206" y="1349"/>
                    </a:lnTo>
                    <a:lnTo>
                      <a:pt x="205" y="1344"/>
                    </a:lnTo>
                    <a:lnTo>
                      <a:pt x="205" y="1341"/>
                    </a:lnTo>
                    <a:lnTo>
                      <a:pt x="206" y="1337"/>
                    </a:lnTo>
                    <a:lnTo>
                      <a:pt x="212" y="1332"/>
                    </a:lnTo>
                    <a:lnTo>
                      <a:pt x="215" y="1328"/>
                    </a:lnTo>
                    <a:lnTo>
                      <a:pt x="216" y="1326"/>
                    </a:lnTo>
                    <a:lnTo>
                      <a:pt x="216" y="1324"/>
                    </a:lnTo>
                    <a:lnTo>
                      <a:pt x="215" y="1321"/>
                    </a:lnTo>
                    <a:lnTo>
                      <a:pt x="213" y="1317"/>
                    </a:lnTo>
                    <a:lnTo>
                      <a:pt x="212" y="1311"/>
                    </a:lnTo>
                    <a:lnTo>
                      <a:pt x="210" y="1304"/>
                    </a:lnTo>
                    <a:lnTo>
                      <a:pt x="212" y="1297"/>
                    </a:lnTo>
                    <a:lnTo>
                      <a:pt x="213" y="1290"/>
                    </a:lnTo>
                    <a:lnTo>
                      <a:pt x="215" y="1277"/>
                    </a:lnTo>
                    <a:lnTo>
                      <a:pt x="219" y="1263"/>
                    </a:lnTo>
                    <a:lnTo>
                      <a:pt x="214" y="1252"/>
                    </a:lnTo>
                    <a:lnTo>
                      <a:pt x="207" y="1243"/>
                    </a:lnTo>
                    <a:lnTo>
                      <a:pt x="200" y="1235"/>
                    </a:lnTo>
                    <a:lnTo>
                      <a:pt x="192" y="1227"/>
                    </a:lnTo>
                    <a:lnTo>
                      <a:pt x="185" y="1221"/>
                    </a:lnTo>
                    <a:lnTo>
                      <a:pt x="176" y="1212"/>
                    </a:lnTo>
                    <a:lnTo>
                      <a:pt x="168" y="1204"/>
                    </a:lnTo>
                    <a:lnTo>
                      <a:pt x="160" y="1194"/>
                    </a:lnTo>
                    <a:lnTo>
                      <a:pt x="150" y="1180"/>
                    </a:lnTo>
                    <a:lnTo>
                      <a:pt x="140" y="1169"/>
                    </a:lnTo>
                    <a:lnTo>
                      <a:pt x="135" y="1163"/>
                    </a:lnTo>
                    <a:lnTo>
                      <a:pt x="130" y="1158"/>
                    </a:lnTo>
                    <a:lnTo>
                      <a:pt x="127" y="1152"/>
                    </a:lnTo>
                    <a:lnTo>
                      <a:pt x="125" y="1144"/>
                    </a:lnTo>
                    <a:lnTo>
                      <a:pt x="128" y="1137"/>
                    </a:lnTo>
                    <a:lnTo>
                      <a:pt x="132" y="1132"/>
                    </a:lnTo>
                    <a:lnTo>
                      <a:pt x="134" y="1127"/>
                    </a:lnTo>
                    <a:lnTo>
                      <a:pt x="137" y="1125"/>
                    </a:lnTo>
                    <a:lnTo>
                      <a:pt x="145" y="1118"/>
                    </a:lnTo>
                    <a:lnTo>
                      <a:pt x="153" y="1109"/>
                    </a:lnTo>
                    <a:lnTo>
                      <a:pt x="153" y="1099"/>
                    </a:lnTo>
                    <a:lnTo>
                      <a:pt x="154" y="1092"/>
                    </a:lnTo>
                    <a:lnTo>
                      <a:pt x="155" y="1089"/>
                    </a:lnTo>
                    <a:lnTo>
                      <a:pt x="156" y="1088"/>
                    </a:lnTo>
                    <a:lnTo>
                      <a:pt x="160" y="1088"/>
                    </a:lnTo>
                    <a:lnTo>
                      <a:pt x="164" y="1089"/>
                    </a:lnTo>
                    <a:lnTo>
                      <a:pt x="171" y="1092"/>
                    </a:lnTo>
                    <a:lnTo>
                      <a:pt x="178" y="1094"/>
                    </a:lnTo>
                    <a:lnTo>
                      <a:pt x="183" y="1096"/>
                    </a:lnTo>
                    <a:lnTo>
                      <a:pt x="189" y="1097"/>
                    </a:lnTo>
                    <a:lnTo>
                      <a:pt x="201" y="1096"/>
                    </a:lnTo>
                    <a:lnTo>
                      <a:pt x="216" y="1093"/>
                    </a:lnTo>
                    <a:lnTo>
                      <a:pt x="221" y="1089"/>
                    </a:lnTo>
                    <a:lnTo>
                      <a:pt x="224" y="1084"/>
                    </a:lnTo>
                    <a:lnTo>
                      <a:pt x="225" y="1081"/>
                    </a:lnTo>
                    <a:lnTo>
                      <a:pt x="225" y="1078"/>
                    </a:lnTo>
                    <a:lnTo>
                      <a:pt x="225" y="1074"/>
                    </a:lnTo>
                    <a:lnTo>
                      <a:pt x="226" y="1071"/>
                    </a:lnTo>
                    <a:lnTo>
                      <a:pt x="227" y="1066"/>
                    </a:lnTo>
                    <a:lnTo>
                      <a:pt x="230" y="1061"/>
                    </a:lnTo>
                    <a:lnTo>
                      <a:pt x="232" y="1057"/>
                    </a:lnTo>
                    <a:lnTo>
                      <a:pt x="232" y="1055"/>
                    </a:lnTo>
                    <a:lnTo>
                      <a:pt x="232" y="1053"/>
                    </a:lnTo>
                    <a:lnTo>
                      <a:pt x="232" y="1051"/>
                    </a:lnTo>
                    <a:lnTo>
                      <a:pt x="231" y="1046"/>
                    </a:lnTo>
                    <a:lnTo>
                      <a:pt x="232" y="1039"/>
                    </a:lnTo>
                    <a:lnTo>
                      <a:pt x="235" y="1038"/>
                    </a:lnTo>
                    <a:lnTo>
                      <a:pt x="239" y="1037"/>
                    </a:lnTo>
                    <a:lnTo>
                      <a:pt x="241" y="1036"/>
                    </a:lnTo>
                    <a:lnTo>
                      <a:pt x="244" y="1038"/>
                    </a:lnTo>
                    <a:lnTo>
                      <a:pt x="248" y="1039"/>
                    </a:lnTo>
                    <a:lnTo>
                      <a:pt x="250" y="1039"/>
                    </a:lnTo>
                    <a:lnTo>
                      <a:pt x="252" y="1039"/>
                    </a:lnTo>
                    <a:lnTo>
                      <a:pt x="254" y="1038"/>
                    </a:lnTo>
                    <a:lnTo>
                      <a:pt x="256" y="1034"/>
                    </a:lnTo>
                    <a:lnTo>
                      <a:pt x="254" y="1027"/>
                    </a:lnTo>
                    <a:lnTo>
                      <a:pt x="253" y="1024"/>
                    </a:lnTo>
                    <a:lnTo>
                      <a:pt x="252" y="1019"/>
                    </a:lnTo>
                    <a:lnTo>
                      <a:pt x="251" y="1016"/>
                    </a:lnTo>
                    <a:lnTo>
                      <a:pt x="248" y="1013"/>
                    </a:lnTo>
                    <a:lnTo>
                      <a:pt x="243" y="1011"/>
                    </a:lnTo>
                    <a:lnTo>
                      <a:pt x="239" y="1008"/>
                    </a:lnTo>
                    <a:lnTo>
                      <a:pt x="235" y="1003"/>
                    </a:lnTo>
                    <a:lnTo>
                      <a:pt x="232" y="999"/>
                    </a:lnTo>
                    <a:lnTo>
                      <a:pt x="227" y="991"/>
                    </a:lnTo>
                    <a:lnTo>
                      <a:pt x="223" y="985"/>
                    </a:lnTo>
                    <a:lnTo>
                      <a:pt x="222" y="983"/>
                    </a:lnTo>
                    <a:lnTo>
                      <a:pt x="218" y="981"/>
                    </a:lnTo>
                    <a:lnTo>
                      <a:pt x="215" y="979"/>
                    </a:lnTo>
                    <a:lnTo>
                      <a:pt x="209" y="976"/>
                    </a:lnTo>
                    <a:lnTo>
                      <a:pt x="199" y="973"/>
                    </a:lnTo>
                    <a:lnTo>
                      <a:pt x="191" y="969"/>
                    </a:lnTo>
                    <a:lnTo>
                      <a:pt x="183" y="964"/>
                    </a:lnTo>
                    <a:lnTo>
                      <a:pt x="173" y="958"/>
                    </a:lnTo>
                    <a:lnTo>
                      <a:pt x="167" y="950"/>
                    </a:lnTo>
                    <a:lnTo>
                      <a:pt x="161" y="941"/>
                    </a:lnTo>
                    <a:lnTo>
                      <a:pt x="155" y="938"/>
                    </a:lnTo>
                    <a:lnTo>
                      <a:pt x="152" y="933"/>
                    </a:lnTo>
                    <a:lnTo>
                      <a:pt x="149" y="928"/>
                    </a:lnTo>
                    <a:lnTo>
                      <a:pt x="145" y="922"/>
                    </a:lnTo>
                    <a:lnTo>
                      <a:pt x="140" y="915"/>
                    </a:lnTo>
                    <a:lnTo>
                      <a:pt x="138" y="913"/>
                    </a:lnTo>
                    <a:lnTo>
                      <a:pt x="140" y="910"/>
                    </a:lnTo>
                    <a:lnTo>
                      <a:pt x="144" y="903"/>
                    </a:lnTo>
                    <a:lnTo>
                      <a:pt x="142" y="891"/>
                    </a:lnTo>
                    <a:lnTo>
                      <a:pt x="140" y="881"/>
                    </a:lnTo>
                    <a:lnTo>
                      <a:pt x="138" y="876"/>
                    </a:lnTo>
                    <a:lnTo>
                      <a:pt x="138" y="872"/>
                    </a:lnTo>
                    <a:lnTo>
                      <a:pt x="140" y="866"/>
                    </a:lnTo>
                    <a:lnTo>
                      <a:pt x="142" y="859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Freeform 397"/>
              <p:cNvSpPr>
                <a:spLocks noChangeAspect="1"/>
              </p:cNvSpPr>
              <p:nvPr/>
            </p:nvSpPr>
            <p:spPr bwMode="auto">
              <a:xfrm>
                <a:off x="2383928" y="3335812"/>
                <a:ext cx="196596" cy="273232"/>
              </a:xfrm>
              <a:custGeom>
                <a:avLst/>
                <a:gdLst>
                  <a:gd name="T0" fmla="*/ 34 w 132"/>
                  <a:gd name="T1" fmla="*/ 76 h 185"/>
                  <a:gd name="T2" fmla="*/ 38 w 132"/>
                  <a:gd name="T3" fmla="*/ 65 h 185"/>
                  <a:gd name="T4" fmla="*/ 36 w 132"/>
                  <a:gd name="T5" fmla="*/ 57 h 185"/>
                  <a:gd name="T6" fmla="*/ 32 w 132"/>
                  <a:gd name="T7" fmla="*/ 51 h 185"/>
                  <a:gd name="T8" fmla="*/ 26 w 132"/>
                  <a:gd name="T9" fmla="*/ 48 h 185"/>
                  <a:gd name="T10" fmla="*/ 17 w 132"/>
                  <a:gd name="T11" fmla="*/ 41 h 185"/>
                  <a:gd name="T12" fmla="*/ 13 w 132"/>
                  <a:gd name="T13" fmla="*/ 39 h 185"/>
                  <a:gd name="T14" fmla="*/ 5 w 132"/>
                  <a:gd name="T15" fmla="*/ 40 h 185"/>
                  <a:gd name="T16" fmla="*/ 0 w 132"/>
                  <a:gd name="T17" fmla="*/ 33 h 185"/>
                  <a:gd name="T18" fmla="*/ 9 w 132"/>
                  <a:gd name="T19" fmla="*/ 20 h 185"/>
                  <a:gd name="T20" fmla="*/ 11 w 132"/>
                  <a:gd name="T21" fmla="*/ 14 h 185"/>
                  <a:gd name="T22" fmla="*/ 14 w 132"/>
                  <a:gd name="T23" fmla="*/ 14 h 185"/>
                  <a:gd name="T24" fmla="*/ 16 w 132"/>
                  <a:gd name="T25" fmla="*/ 2 h 185"/>
                  <a:gd name="T26" fmla="*/ 21 w 132"/>
                  <a:gd name="T27" fmla="*/ 2 h 185"/>
                  <a:gd name="T28" fmla="*/ 26 w 132"/>
                  <a:gd name="T29" fmla="*/ 4 h 185"/>
                  <a:gd name="T30" fmla="*/ 29 w 132"/>
                  <a:gd name="T31" fmla="*/ 13 h 185"/>
                  <a:gd name="T32" fmla="*/ 37 w 132"/>
                  <a:gd name="T33" fmla="*/ 15 h 185"/>
                  <a:gd name="T34" fmla="*/ 46 w 132"/>
                  <a:gd name="T35" fmla="*/ 16 h 185"/>
                  <a:gd name="T36" fmla="*/ 52 w 132"/>
                  <a:gd name="T37" fmla="*/ 17 h 185"/>
                  <a:gd name="T38" fmla="*/ 61 w 132"/>
                  <a:gd name="T39" fmla="*/ 14 h 185"/>
                  <a:gd name="T40" fmla="*/ 66 w 132"/>
                  <a:gd name="T41" fmla="*/ 13 h 185"/>
                  <a:gd name="T42" fmla="*/ 69 w 132"/>
                  <a:gd name="T43" fmla="*/ 10 h 185"/>
                  <a:gd name="T44" fmla="*/ 74 w 132"/>
                  <a:gd name="T45" fmla="*/ 11 h 185"/>
                  <a:gd name="T46" fmla="*/ 72 w 132"/>
                  <a:gd name="T47" fmla="*/ 11 h 185"/>
                  <a:gd name="T48" fmla="*/ 75 w 132"/>
                  <a:gd name="T49" fmla="*/ 13 h 185"/>
                  <a:gd name="T50" fmla="*/ 76 w 132"/>
                  <a:gd name="T51" fmla="*/ 11 h 185"/>
                  <a:gd name="T52" fmla="*/ 79 w 132"/>
                  <a:gd name="T53" fmla="*/ 14 h 185"/>
                  <a:gd name="T54" fmla="*/ 79 w 132"/>
                  <a:gd name="T55" fmla="*/ 21 h 185"/>
                  <a:gd name="T56" fmla="*/ 80 w 132"/>
                  <a:gd name="T57" fmla="*/ 22 h 185"/>
                  <a:gd name="T58" fmla="*/ 82 w 132"/>
                  <a:gd name="T59" fmla="*/ 25 h 185"/>
                  <a:gd name="T60" fmla="*/ 83 w 132"/>
                  <a:gd name="T61" fmla="*/ 28 h 185"/>
                  <a:gd name="T62" fmla="*/ 82 w 132"/>
                  <a:gd name="T63" fmla="*/ 33 h 185"/>
                  <a:gd name="T64" fmla="*/ 82 w 132"/>
                  <a:gd name="T65" fmla="*/ 37 h 185"/>
                  <a:gd name="T66" fmla="*/ 77 w 132"/>
                  <a:gd name="T67" fmla="*/ 42 h 185"/>
                  <a:gd name="T68" fmla="*/ 78 w 132"/>
                  <a:gd name="T69" fmla="*/ 44 h 185"/>
                  <a:gd name="T70" fmla="*/ 80 w 132"/>
                  <a:gd name="T71" fmla="*/ 47 h 185"/>
                  <a:gd name="T72" fmla="*/ 83 w 132"/>
                  <a:gd name="T73" fmla="*/ 51 h 185"/>
                  <a:gd name="T74" fmla="*/ 82 w 132"/>
                  <a:gd name="T75" fmla="*/ 52 h 185"/>
                  <a:gd name="T76" fmla="*/ 82 w 132"/>
                  <a:gd name="T77" fmla="*/ 53 h 185"/>
                  <a:gd name="T78" fmla="*/ 80 w 132"/>
                  <a:gd name="T79" fmla="*/ 57 h 185"/>
                  <a:gd name="T80" fmla="*/ 80 w 132"/>
                  <a:gd name="T81" fmla="*/ 60 h 185"/>
                  <a:gd name="T82" fmla="*/ 79 w 132"/>
                  <a:gd name="T83" fmla="*/ 64 h 185"/>
                  <a:gd name="T84" fmla="*/ 76 w 132"/>
                  <a:gd name="T85" fmla="*/ 63 h 185"/>
                  <a:gd name="T86" fmla="*/ 74 w 132"/>
                  <a:gd name="T87" fmla="*/ 63 h 185"/>
                  <a:gd name="T88" fmla="*/ 70 w 132"/>
                  <a:gd name="T89" fmla="*/ 61 h 185"/>
                  <a:gd name="T90" fmla="*/ 67 w 132"/>
                  <a:gd name="T91" fmla="*/ 61 h 185"/>
                  <a:gd name="T92" fmla="*/ 67 w 132"/>
                  <a:gd name="T93" fmla="*/ 63 h 185"/>
                  <a:gd name="T94" fmla="*/ 68 w 132"/>
                  <a:gd name="T95" fmla="*/ 66 h 185"/>
                  <a:gd name="T96" fmla="*/ 67 w 132"/>
                  <a:gd name="T97" fmla="*/ 70 h 185"/>
                  <a:gd name="T98" fmla="*/ 63 w 132"/>
                  <a:gd name="T99" fmla="*/ 72 h 185"/>
                  <a:gd name="T100" fmla="*/ 56 w 132"/>
                  <a:gd name="T101" fmla="*/ 73 h 185"/>
                  <a:gd name="T102" fmla="*/ 55 w 132"/>
                  <a:gd name="T103" fmla="*/ 76 h 185"/>
                  <a:gd name="T104" fmla="*/ 52 w 132"/>
                  <a:gd name="T105" fmla="*/ 79 h 185"/>
                  <a:gd name="T106" fmla="*/ 50 w 132"/>
                  <a:gd name="T107" fmla="*/ 77 h 185"/>
                  <a:gd name="T108" fmla="*/ 46 w 132"/>
                  <a:gd name="T109" fmla="*/ 80 h 185"/>
                  <a:gd name="T110" fmla="*/ 41 w 132"/>
                  <a:gd name="T111" fmla="*/ 78 h 185"/>
                  <a:gd name="T112" fmla="*/ 37 w 132"/>
                  <a:gd name="T113" fmla="*/ 80 h 1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32"/>
                  <a:gd name="T172" fmla="*/ 0 h 185"/>
                  <a:gd name="T173" fmla="*/ 132 w 132"/>
                  <a:gd name="T174" fmla="*/ 185 h 185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32" h="185">
                    <a:moveTo>
                      <a:pt x="55" y="128"/>
                    </a:moveTo>
                    <a:lnTo>
                      <a:pt x="55" y="127"/>
                    </a:lnTo>
                    <a:lnTo>
                      <a:pt x="55" y="125"/>
                    </a:lnTo>
                    <a:lnTo>
                      <a:pt x="54" y="123"/>
                    </a:lnTo>
                    <a:lnTo>
                      <a:pt x="54" y="121"/>
                    </a:lnTo>
                    <a:lnTo>
                      <a:pt x="53" y="119"/>
                    </a:lnTo>
                    <a:lnTo>
                      <a:pt x="53" y="117"/>
                    </a:lnTo>
                    <a:lnTo>
                      <a:pt x="56" y="111"/>
                    </a:lnTo>
                    <a:lnTo>
                      <a:pt x="59" y="105"/>
                    </a:lnTo>
                    <a:lnTo>
                      <a:pt x="60" y="103"/>
                    </a:lnTo>
                    <a:lnTo>
                      <a:pt x="60" y="100"/>
                    </a:lnTo>
                    <a:lnTo>
                      <a:pt x="61" y="97"/>
                    </a:lnTo>
                    <a:lnTo>
                      <a:pt x="62" y="93"/>
                    </a:lnTo>
                    <a:lnTo>
                      <a:pt x="59" y="92"/>
                    </a:lnTo>
                    <a:lnTo>
                      <a:pt x="57" y="91"/>
                    </a:lnTo>
                    <a:lnTo>
                      <a:pt x="54" y="90"/>
                    </a:lnTo>
                    <a:lnTo>
                      <a:pt x="52" y="89"/>
                    </a:lnTo>
                    <a:lnTo>
                      <a:pt x="51" y="85"/>
                    </a:lnTo>
                    <a:lnTo>
                      <a:pt x="51" y="82"/>
                    </a:lnTo>
                    <a:lnTo>
                      <a:pt x="50" y="81"/>
                    </a:lnTo>
                    <a:lnTo>
                      <a:pt x="49" y="80"/>
                    </a:lnTo>
                    <a:lnTo>
                      <a:pt x="48" y="79"/>
                    </a:lnTo>
                    <a:lnTo>
                      <a:pt x="47" y="77"/>
                    </a:lnTo>
                    <a:lnTo>
                      <a:pt x="44" y="77"/>
                    </a:lnTo>
                    <a:lnTo>
                      <a:pt x="41" y="77"/>
                    </a:lnTo>
                    <a:lnTo>
                      <a:pt x="38" y="76"/>
                    </a:lnTo>
                    <a:lnTo>
                      <a:pt x="35" y="76"/>
                    </a:lnTo>
                    <a:lnTo>
                      <a:pt x="32" y="72"/>
                    </a:lnTo>
                    <a:lnTo>
                      <a:pt x="29" y="68"/>
                    </a:lnTo>
                    <a:lnTo>
                      <a:pt x="27" y="64"/>
                    </a:lnTo>
                    <a:lnTo>
                      <a:pt x="25" y="60"/>
                    </a:lnTo>
                    <a:lnTo>
                      <a:pt x="24" y="60"/>
                    </a:lnTo>
                    <a:lnTo>
                      <a:pt x="22" y="60"/>
                    </a:lnTo>
                    <a:lnTo>
                      <a:pt x="21" y="61"/>
                    </a:lnTo>
                    <a:lnTo>
                      <a:pt x="20" y="62"/>
                    </a:lnTo>
                    <a:lnTo>
                      <a:pt x="18" y="63"/>
                    </a:lnTo>
                    <a:lnTo>
                      <a:pt x="16" y="65"/>
                    </a:lnTo>
                    <a:lnTo>
                      <a:pt x="13" y="65"/>
                    </a:lnTo>
                    <a:lnTo>
                      <a:pt x="10" y="64"/>
                    </a:lnTo>
                    <a:lnTo>
                      <a:pt x="7" y="63"/>
                    </a:lnTo>
                    <a:lnTo>
                      <a:pt x="6" y="62"/>
                    </a:lnTo>
                    <a:lnTo>
                      <a:pt x="4" y="61"/>
                    </a:lnTo>
                    <a:lnTo>
                      <a:pt x="3" y="59"/>
                    </a:lnTo>
                    <a:lnTo>
                      <a:pt x="1" y="56"/>
                    </a:lnTo>
                    <a:lnTo>
                      <a:pt x="0" y="53"/>
                    </a:lnTo>
                    <a:lnTo>
                      <a:pt x="2" y="47"/>
                    </a:lnTo>
                    <a:lnTo>
                      <a:pt x="5" y="42"/>
                    </a:lnTo>
                    <a:lnTo>
                      <a:pt x="8" y="36"/>
                    </a:lnTo>
                    <a:lnTo>
                      <a:pt x="12" y="31"/>
                    </a:lnTo>
                    <a:lnTo>
                      <a:pt x="14" y="32"/>
                    </a:lnTo>
                    <a:lnTo>
                      <a:pt x="15" y="32"/>
                    </a:lnTo>
                    <a:lnTo>
                      <a:pt x="16" y="30"/>
                    </a:lnTo>
                    <a:lnTo>
                      <a:pt x="16" y="27"/>
                    </a:lnTo>
                    <a:lnTo>
                      <a:pt x="17" y="25"/>
                    </a:lnTo>
                    <a:lnTo>
                      <a:pt x="18" y="22"/>
                    </a:lnTo>
                    <a:lnTo>
                      <a:pt x="20" y="23"/>
                    </a:lnTo>
                    <a:lnTo>
                      <a:pt x="21" y="23"/>
                    </a:lnTo>
                    <a:lnTo>
                      <a:pt x="22" y="23"/>
                    </a:lnTo>
                    <a:lnTo>
                      <a:pt x="23" y="22"/>
                    </a:lnTo>
                    <a:lnTo>
                      <a:pt x="23" y="21"/>
                    </a:lnTo>
                    <a:lnTo>
                      <a:pt x="24" y="17"/>
                    </a:lnTo>
                    <a:lnTo>
                      <a:pt x="24" y="13"/>
                    </a:lnTo>
                    <a:lnTo>
                      <a:pt x="24" y="8"/>
                    </a:lnTo>
                    <a:lnTo>
                      <a:pt x="25" y="4"/>
                    </a:lnTo>
                    <a:lnTo>
                      <a:pt x="27" y="3"/>
                    </a:lnTo>
                    <a:lnTo>
                      <a:pt x="29" y="3"/>
                    </a:lnTo>
                    <a:lnTo>
                      <a:pt x="30" y="3"/>
                    </a:lnTo>
                    <a:lnTo>
                      <a:pt x="32" y="3"/>
                    </a:lnTo>
                    <a:lnTo>
                      <a:pt x="34" y="2"/>
                    </a:lnTo>
                    <a:lnTo>
                      <a:pt x="35" y="1"/>
                    </a:lnTo>
                    <a:lnTo>
                      <a:pt x="36" y="0"/>
                    </a:lnTo>
                    <a:lnTo>
                      <a:pt x="38" y="0"/>
                    </a:lnTo>
                    <a:lnTo>
                      <a:pt x="39" y="3"/>
                    </a:lnTo>
                    <a:lnTo>
                      <a:pt x="41" y="6"/>
                    </a:lnTo>
                    <a:lnTo>
                      <a:pt x="42" y="9"/>
                    </a:lnTo>
                    <a:lnTo>
                      <a:pt x="43" y="12"/>
                    </a:lnTo>
                    <a:lnTo>
                      <a:pt x="45" y="15"/>
                    </a:lnTo>
                    <a:lnTo>
                      <a:pt x="46" y="17"/>
                    </a:lnTo>
                    <a:lnTo>
                      <a:pt x="47" y="20"/>
                    </a:lnTo>
                    <a:lnTo>
                      <a:pt x="49" y="23"/>
                    </a:lnTo>
                    <a:lnTo>
                      <a:pt x="52" y="24"/>
                    </a:lnTo>
                    <a:lnTo>
                      <a:pt x="54" y="24"/>
                    </a:lnTo>
                    <a:lnTo>
                      <a:pt x="56" y="24"/>
                    </a:lnTo>
                    <a:lnTo>
                      <a:pt x="58" y="24"/>
                    </a:lnTo>
                    <a:lnTo>
                      <a:pt x="62" y="24"/>
                    </a:lnTo>
                    <a:lnTo>
                      <a:pt x="66" y="22"/>
                    </a:lnTo>
                    <a:lnTo>
                      <a:pt x="69" y="24"/>
                    </a:lnTo>
                    <a:lnTo>
                      <a:pt x="72" y="25"/>
                    </a:lnTo>
                    <a:lnTo>
                      <a:pt x="73" y="25"/>
                    </a:lnTo>
                    <a:lnTo>
                      <a:pt x="75" y="25"/>
                    </a:lnTo>
                    <a:lnTo>
                      <a:pt x="76" y="25"/>
                    </a:lnTo>
                    <a:lnTo>
                      <a:pt x="78" y="25"/>
                    </a:lnTo>
                    <a:lnTo>
                      <a:pt x="80" y="25"/>
                    </a:lnTo>
                    <a:lnTo>
                      <a:pt x="82" y="26"/>
                    </a:lnTo>
                    <a:lnTo>
                      <a:pt x="86" y="24"/>
                    </a:lnTo>
                    <a:lnTo>
                      <a:pt x="89" y="22"/>
                    </a:lnTo>
                    <a:lnTo>
                      <a:pt x="92" y="22"/>
                    </a:lnTo>
                    <a:lnTo>
                      <a:pt x="94" y="22"/>
                    </a:lnTo>
                    <a:lnTo>
                      <a:pt x="97" y="22"/>
                    </a:lnTo>
                    <a:lnTo>
                      <a:pt x="99" y="21"/>
                    </a:lnTo>
                    <a:lnTo>
                      <a:pt x="100" y="22"/>
                    </a:lnTo>
                    <a:lnTo>
                      <a:pt x="102" y="23"/>
                    </a:lnTo>
                    <a:lnTo>
                      <a:pt x="103" y="22"/>
                    </a:lnTo>
                    <a:lnTo>
                      <a:pt x="104" y="20"/>
                    </a:lnTo>
                    <a:lnTo>
                      <a:pt x="105" y="21"/>
                    </a:lnTo>
                    <a:lnTo>
                      <a:pt x="107" y="22"/>
                    </a:lnTo>
                    <a:lnTo>
                      <a:pt x="108" y="19"/>
                    </a:lnTo>
                    <a:lnTo>
                      <a:pt x="109" y="17"/>
                    </a:lnTo>
                    <a:lnTo>
                      <a:pt x="110" y="16"/>
                    </a:lnTo>
                    <a:lnTo>
                      <a:pt x="111" y="15"/>
                    </a:lnTo>
                    <a:lnTo>
                      <a:pt x="112" y="15"/>
                    </a:lnTo>
                    <a:lnTo>
                      <a:pt x="114" y="16"/>
                    </a:lnTo>
                    <a:lnTo>
                      <a:pt x="117" y="17"/>
                    </a:lnTo>
                    <a:lnTo>
                      <a:pt x="116" y="17"/>
                    </a:lnTo>
                    <a:lnTo>
                      <a:pt x="115" y="18"/>
                    </a:lnTo>
                    <a:lnTo>
                      <a:pt x="116" y="19"/>
                    </a:lnTo>
                    <a:lnTo>
                      <a:pt x="117" y="20"/>
                    </a:lnTo>
                    <a:lnTo>
                      <a:pt x="118" y="20"/>
                    </a:lnTo>
                    <a:lnTo>
                      <a:pt x="118" y="19"/>
                    </a:lnTo>
                    <a:lnTo>
                      <a:pt x="119" y="18"/>
                    </a:lnTo>
                    <a:lnTo>
                      <a:pt x="120" y="18"/>
                    </a:lnTo>
                    <a:lnTo>
                      <a:pt x="122" y="19"/>
                    </a:lnTo>
                    <a:lnTo>
                      <a:pt x="123" y="20"/>
                    </a:lnTo>
                    <a:lnTo>
                      <a:pt x="124" y="22"/>
                    </a:lnTo>
                    <a:lnTo>
                      <a:pt x="125" y="24"/>
                    </a:lnTo>
                    <a:lnTo>
                      <a:pt x="125" y="26"/>
                    </a:lnTo>
                    <a:lnTo>
                      <a:pt x="124" y="30"/>
                    </a:lnTo>
                    <a:lnTo>
                      <a:pt x="123" y="33"/>
                    </a:lnTo>
                    <a:lnTo>
                      <a:pt x="125" y="33"/>
                    </a:lnTo>
                    <a:lnTo>
                      <a:pt x="126" y="34"/>
                    </a:lnTo>
                    <a:lnTo>
                      <a:pt x="127" y="34"/>
                    </a:lnTo>
                    <a:lnTo>
                      <a:pt x="127" y="35"/>
                    </a:lnTo>
                    <a:lnTo>
                      <a:pt x="127" y="36"/>
                    </a:lnTo>
                    <a:lnTo>
                      <a:pt x="128" y="37"/>
                    </a:lnTo>
                    <a:lnTo>
                      <a:pt x="128" y="38"/>
                    </a:lnTo>
                    <a:lnTo>
                      <a:pt x="129" y="38"/>
                    </a:lnTo>
                    <a:lnTo>
                      <a:pt x="130" y="39"/>
                    </a:lnTo>
                    <a:lnTo>
                      <a:pt x="132" y="40"/>
                    </a:lnTo>
                    <a:lnTo>
                      <a:pt x="131" y="41"/>
                    </a:lnTo>
                    <a:lnTo>
                      <a:pt x="131" y="42"/>
                    </a:lnTo>
                    <a:lnTo>
                      <a:pt x="131" y="44"/>
                    </a:lnTo>
                    <a:lnTo>
                      <a:pt x="131" y="45"/>
                    </a:lnTo>
                    <a:lnTo>
                      <a:pt x="131" y="46"/>
                    </a:lnTo>
                    <a:lnTo>
                      <a:pt x="131" y="47"/>
                    </a:lnTo>
                    <a:lnTo>
                      <a:pt x="131" y="48"/>
                    </a:lnTo>
                    <a:lnTo>
                      <a:pt x="130" y="51"/>
                    </a:lnTo>
                    <a:lnTo>
                      <a:pt x="129" y="53"/>
                    </a:lnTo>
                    <a:lnTo>
                      <a:pt x="130" y="55"/>
                    </a:lnTo>
                    <a:lnTo>
                      <a:pt x="129" y="57"/>
                    </a:lnTo>
                    <a:lnTo>
                      <a:pt x="129" y="58"/>
                    </a:lnTo>
                    <a:lnTo>
                      <a:pt x="128" y="59"/>
                    </a:lnTo>
                    <a:lnTo>
                      <a:pt x="127" y="60"/>
                    </a:lnTo>
                    <a:lnTo>
                      <a:pt x="124" y="63"/>
                    </a:lnTo>
                    <a:lnTo>
                      <a:pt x="122" y="66"/>
                    </a:lnTo>
                    <a:lnTo>
                      <a:pt x="122" y="67"/>
                    </a:lnTo>
                    <a:lnTo>
                      <a:pt x="122" y="68"/>
                    </a:lnTo>
                    <a:lnTo>
                      <a:pt x="123" y="69"/>
                    </a:lnTo>
                    <a:lnTo>
                      <a:pt x="123" y="71"/>
                    </a:lnTo>
                    <a:lnTo>
                      <a:pt x="124" y="72"/>
                    </a:lnTo>
                    <a:lnTo>
                      <a:pt x="124" y="73"/>
                    </a:lnTo>
                    <a:lnTo>
                      <a:pt x="125" y="73"/>
                    </a:lnTo>
                    <a:lnTo>
                      <a:pt x="126" y="74"/>
                    </a:lnTo>
                    <a:lnTo>
                      <a:pt x="127" y="75"/>
                    </a:lnTo>
                    <a:lnTo>
                      <a:pt x="128" y="76"/>
                    </a:lnTo>
                    <a:lnTo>
                      <a:pt x="129" y="78"/>
                    </a:lnTo>
                    <a:lnTo>
                      <a:pt x="130" y="79"/>
                    </a:lnTo>
                    <a:lnTo>
                      <a:pt x="131" y="80"/>
                    </a:lnTo>
                    <a:lnTo>
                      <a:pt x="132" y="80"/>
                    </a:lnTo>
                    <a:lnTo>
                      <a:pt x="132" y="81"/>
                    </a:lnTo>
                    <a:lnTo>
                      <a:pt x="131" y="81"/>
                    </a:lnTo>
                    <a:lnTo>
                      <a:pt x="130" y="82"/>
                    </a:lnTo>
                    <a:lnTo>
                      <a:pt x="129" y="83"/>
                    </a:lnTo>
                    <a:lnTo>
                      <a:pt x="129" y="84"/>
                    </a:lnTo>
                    <a:lnTo>
                      <a:pt x="130" y="85"/>
                    </a:lnTo>
                    <a:lnTo>
                      <a:pt x="131" y="86"/>
                    </a:lnTo>
                    <a:lnTo>
                      <a:pt x="129" y="88"/>
                    </a:lnTo>
                    <a:lnTo>
                      <a:pt x="127" y="90"/>
                    </a:lnTo>
                    <a:lnTo>
                      <a:pt x="126" y="91"/>
                    </a:lnTo>
                    <a:lnTo>
                      <a:pt x="125" y="92"/>
                    </a:lnTo>
                    <a:lnTo>
                      <a:pt x="125" y="94"/>
                    </a:lnTo>
                    <a:lnTo>
                      <a:pt x="124" y="95"/>
                    </a:lnTo>
                    <a:lnTo>
                      <a:pt x="125" y="96"/>
                    </a:lnTo>
                    <a:lnTo>
                      <a:pt x="126" y="96"/>
                    </a:lnTo>
                    <a:lnTo>
                      <a:pt x="127" y="98"/>
                    </a:lnTo>
                    <a:lnTo>
                      <a:pt x="127" y="100"/>
                    </a:lnTo>
                    <a:lnTo>
                      <a:pt x="126" y="101"/>
                    </a:lnTo>
                    <a:lnTo>
                      <a:pt x="125" y="101"/>
                    </a:lnTo>
                    <a:lnTo>
                      <a:pt x="123" y="101"/>
                    </a:lnTo>
                    <a:lnTo>
                      <a:pt x="122" y="101"/>
                    </a:lnTo>
                    <a:lnTo>
                      <a:pt x="122" y="100"/>
                    </a:lnTo>
                    <a:lnTo>
                      <a:pt x="121" y="100"/>
                    </a:lnTo>
                    <a:lnTo>
                      <a:pt x="120" y="99"/>
                    </a:lnTo>
                    <a:lnTo>
                      <a:pt x="120" y="100"/>
                    </a:lnTo>
                    <a:lnTo>
                      <a:pt x="119" y="100"/>
                    </a:lnTo>
                    <a:lnTo>
                      <a:pt x="119" y="101"/>
                    </a:lnTo>
                    <a:lnTo>
                      <a:pt x="118" y="101"/>
                    </a:lnTo>
                    <a:lnTo>
                      <a:pt x="117" y="100"/>
                    </a:lnTo>
                    <a:lnTo>
                      <a:pt x="116" y="99"/>
                    </a:lnTo>
                    <a:lnTo>
                      <a:pt x="116" y="98"/>
                    </a:lnTo>
                    <a:lnTo>
                      <a:pt x="115" y="97"/>
                    </a:lnTo>
                    <a:lnTo>
                      <a:pt x="113" y="97"/>
                    </a:lnTo>
                    <a:lnTo>
                      <a:pt x="111" y="97"/>
                    </a:lnTo>
                    <a:lnTo>
                      <a:pt x="110" y="96"/>
                    </a:lnTo>
                    <a:lnTo>
                      <a:pt x="109" y="96"/>
                    </a:lnTo>
                    <a:lnTo>
                      <a:pt x="108" y="97"/>
                    </a:lnTo>
                    <a:lnTo>
                      <a:pt x="107" y="97"/>
                    </a:lnTo>
                    <a:lnTo>
                      <a:pt x="106" y="97"/>
                    </a:lnTo>
                    <a:lnTo>
                      <a:pt x="105" y="97"/>
                    </a:lnTo>
                    <a:lnTo>
                      <a:pt x="105" y="98"/>
                    </a:lnTo>
                    <a:lnTo>
                      <a:pt x="105" y="99"/>
                    </a:lnTo>
                    <a:lnTo>
                      <a:pt x="105" y="100"/>
                    </a:lnTo>
                    <a:lnTo>
                      <a:pt x="105" y="101"/>
                    </a:lnTo>
                    <a:lnTo>
                      <a:pt x="105" y="102"/>
                    </a:lnTo>
                    <a:lnTo>
                      <a:pt x="105" y="103"/>
                    </a:lnTo>
                    <a:lnTo>
                      <a:pt x="106" y="104"/>
                    </a:lnTo>
                    <a:lnTo>
                      <a:pt x="107" y="105"/>
                    </a:lnTo>
                    <a:lnTo>
                      <a:pt x="107" y="106"/>
                    </a:lnTo>
                    <a:lnTo>
                      <a:pt x="107" y="107"/>
                    </a:lnTo>
                    <a:lnTo>
                      <a:pt x="106" y="108"/>
                    </a:lnTo>
                    <a:lnTo>
                      <a:pt x="106" y="110"/>
                    </a:lnTo>
                    <a:lnTo>
                      <a:pt x="106" y="111"/>
                    </a:lnTo>
                    <a:lnTo>
                      <a:pt x="105" y="111"/>
                    </a:lnTo>
                    <a:lnTo>
                      <a:pt x="104" y="111"/>
                    </a:lnTo>
                    <a:lnTo>
                      <a:pt x="103" y="111"/>
                    </a:lnTo>
                    <a:lnTo>
                      <a:pt x="101" y="112"/>
                    </a:lnTo>
                    <a:lnTo>
                      <a:pt x="99" y="113"/>
                    </a:lnTo>
                    <a:lnTo>
                      <a:pt x="97" y="115"/>
                    </a:lnTo>
                    <a:lnTo>
                      <a:pt x="95" y="115"/>
                    </a:lnTo>
                    <a:lnTo>
                      <a:pt x="92" y="116"/>
                    </a:lnTo>
                    <a:lnTo>
                      <a:pt x="91" y="116"/>
                    </a:lnTo>
                    <a:lnTo>
                      <a:pt x="89" y="116"/>
                    </a:lnTo>
                    <a:lnTo>
                      <a:pt x="88" y="117"/>
                    </a:lnTo>
                    <a:lnTo>
                      <a:pt x="88" y="118"/>
                    </a:lnTo>
                    <a:lnTo>
                      <a:pt x="88" y="121"/>
                    </a:lnTo>
                    <a:lnTo>
                      <a:pt x="87" y="121"/>
                    </a:lnTo>
                    <a:lnTo>
                      <a:pt x="85" y="122"/>
                    </a:lnTo>
                    <a:lnTo>
                      <a:pt x="84" y="123"/>
                    </a:lnTo>
                    <a:lnTo>
                      <a:pt x="83" y="124"/>
                    </a:lnTo>
                    <a:lnTo>
                      <a:pt x="83" y="125"/>
                    </a:lnTo>
                    <a:lnTo>
                      <a:pt x="82" y="125"/>
                    </a:lnTo>
                    <a:lnTo>
                      <a:pt x="81" y="125"/>
                    </a:lnTo>
                    <a:lnTo>
                      <a:pt x="80" y="125"/>
                    </a:lnTo>
                    <a:lnTo>
                      <a:pt x="79" y="124"/>
                    </a:lnTo>
                    <a:lnTo>
                      <a:pt x="79" y="122"/>
                    </a:lnTo>
                    <a:lnTo>
                      <a:pt x="79" y="121"/>
                    </a:lnTo>
                    <a:lnTo>
                      <a:pt x="78" y="121"/>
                    </a:lnTo>
                    <a:lnTo>
                      <a:pt x="77" y="121"/>
                    </a:lnTo>
                    <a:lnTo>
                      <a:pt x="75" y="124"/>
                    </a:lnTo>
                    <a:lnTo>
                      <a:pt x="73" y="127"/>
                    </a:lnTo>
                    <a:lnTo>
                      <a:pt x="71" y="126"/>
                    </a:lnTo>
                    <a:lnTo>
                      <a:pt x="69" y="125"/>
                    </a:lnTo>
                    <a:lnTo>
                      <a:pt x="68" y="124"/>
                    </a:lnTo>
                    <a:lnTo>
                      <a:pt x="66" y="123"/>
                    </a:lnTo>
                    <a:lnTo>
                      <a:pt x="64" y="123"/>
                    </a:lnTo>
                    <a:lnTo>
                      <a:pt x="62" y="123"/>
                    </a:lnTo>
                    <a:lnTo>
                      <a:pt x="60" y="123"/>
                    </a:lnTo>
                    <a:lnTo>
                      <a:pt x="57" y="124"/>
                    </a:lnTo>
                    <a:lnTo>
                      <a:pt x="58" y="126"/>
                    </a:lnTo>
                    <a:lnTo>
                      <a:pt x="58" y="127"/>
                    </a:lnTo>
                    <a:lnTo>
                      <a:pt x="57" y="128"/>
                    </a:lnTo>
                    <a:lnTo>
                      <a:pt x="112" y="185"/>
                    </a:lnTo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6" name="Freeform 21"/>
              <p:cNvSpPr>
                <a:spLocks noChangeAspect="1"/>
              </p:cNvSpPr>
              <p:nvPr/>
            </p:nvSpPr>
            <p:spPr bwMode="auto">
              <a:xfrm>
                <a:off x="3616432" y="2659923"/>
                <a:ext cx="771261" cy="481753"/>
              </a:xfrm>
              <a:custGeom>
                <a:avLst/>
                <a:gdLst>
                  <a:gd name="T0" fmla="*/ 3 w 2105"/>
                  <a:gd name="T1" fmla="*/ 18 h 1307"/>
                  <a:gd name="T2" fmla="*/ 5 w 2105"/>
                  <a:gd name="T3" fmla="*/ 15 h 1307"/>
                  <a:gd name="T4" fmla="*/ 4 w 2105"/>
                  <a:gd name="T5" fmla="*/ 13 h 1307"/>
                  <a:gd name="T6" fmla="*/ 8 w 2105"/>
                  <a:gd name="T7" fmla="*/ 9 h 1307"/>
                  <a:gd name="T8" fmla="*/ 10 w 2105"/>
                  <a:gd name="T9" fmla="*/ 8 h 1307"/>
                  <a:gd name="T10" fmla="*/ 11 w 2105"/>
                  <a:gd name="T11" fmla="*/ 3 h 1307"/>
                  <a:gd name="T12" fmla="*/ 13 w 2105"/>
                  <a:gd name="T13" fmla="*/ 3 h 1307"/>
                  <a:gd name="T14" fmla="*/ 18 w 2105"/>
                  <a:gd name="T15" fmla="*/ 8 h 1307"/>
                  <a:gd name="T16" fmla="*/ 18 w 2105"/>
                  <a:gd name="T17" fmla="*/ 12 h 1307"/>
                  <a:gd name="T18" fmla="*/ 14 w 2105"/>
                  <a:gd name="T19" fmla="*/ 14 h 1307"/>
                  <a:gd name="T20" fmla="*/ 10 w 2105"/>
                  <a:gd name="T21" fmla="*/ 14 h 1307"/>
                  <a:gd name="T22" fmla="*/ 8 w 2105"/>
                  <a:gd name="T23" fmla="*/ 20 h 1307"/>
                  <a:gd name="T24" fmla="*/ 9 w 2105"/>
                  <a:gd name="T25" fmla="*/ 23 h 1307"/>
                  <a:gd name="T26" fmla="*/ 14 w 2105"/>
                  <a:gd name="T27" fmla="*/ 25 h 1307"/>
                  <a:gd name="T28" fmla="*/ 17 w 2105"/>
                  <a:gd name="T29" fmla="*/ 21 h 1307"/>
                  <a:gd name="T30" fmla="*/ 20 w 2105"/>
                  <a:gd name="T31" fmla="*/ 20 h 1307"/>
                  <a:gd name="T32" fmla="*/ 22 w 2105"/>
                  <a:gd name="T33" fmla="*/ 20 h 1307"/>
                  <a:gd name="T34" fmla="*/ 23 w 2105"/>
                  <a:gd name="T35" fmla="*/ 19 h 1307"/>
                  <a:gd name="T36" fmla="*/ 28 w 2105"/>
                  <a:gd name="T37" fmla="*/ 20 h 1307"/>
                  <a:gd name="T38" fmla="*/ 31 w 2105"/>
                  <a:gd name="T39" fmla="*/ 19 h 1307"/>
                  <a:gd name="T40" fmla="*/ 37 w 2105"/>
                  <a:gd name="T41" fmla="*/ 21 h 1307"/>
                  <a:gd name="T42" fmla="*/ 38 w 2105"/>
                  <a:gd name="T43" fmla="*/ 23 h 1307"/>
                  <a:gd name="T44" fmla="*/ 40 w 2105"/>
                  <a:gd name="T45" fmla="*/ 20 h 1307"/>
                  <a:gd name="T46" fmla="*/ 43 w 2105"/>
                  <a:gd name="T47" fmla="*/ 20 h 1307"/>
                  <a:gd name="T48" fmla="*/ 47 w 2105"/>
                  <a:gd name="T49" fmla="*/ 21 h 1307"/>
                  <a:gd name="T50" fmla="*/ 45 w 2105"/>
                  <a:gd name="T51" fmla="*/ 21 h 1307"/>
                  <a:gd name="T52" fmla="*/ 43 w 2105"/>
                  <a:gd name="T53" fmla="*/ 24 h 1307"/>
                  <a:gd name="T54" fmla="*/ 41 w 2105"/>
                  <a:gd name="T55" fmla="*/ 25 h 1307"/>
                  <a:gd name="T56" fmla="*/ 42 w 2105"/>
                  <a:gd name="T57" fmla="*/ 27 h 1307"/>
                  <a:gd name="T58" fmla="*/ 44 w 2105"/>
                  <a:gd name="T59" fmla="*/ 27 h 1307"/>
                  <a:gd name="T60" fmla="*/ 46 w 2105"/>
                  <a:gd name="T61" fmla="*/ 27 h 1307"/>
                  <a:gd name="T62" fmla="*/ 52 w 2105"/>
                  <a:gd name="T63" fmla="*/ 28 h 1307"/>
                  <a:gd name="T64" fmla="*/ 55 w 2105"/>
                  <a:gd name="T65" fmla="*/ 30 h 1307"/>
                  <a:gd name="T66" fmla="*/ 59 w 2105"/>
                  <a:gd name="T67" fmla="*/ 29 h 1307"/>
                  <a:gd name="T68" fmla="*/ 59 w 2105"/>
                  <a:gd name="T69" fmla="*/ 29 h 1307"/>
                  <a:gd name="T70" fmla="*/ 62 w 2105"/>
                  <a:gd name="T71" fmla="*/ 30 h 1307"/>
                  <a:gd name="T72" fmla="*/ 61 w 2105"/>
                  <a:gd name="T73" fmla="*/ 32 h 1307"/>
                  <a:gd name="T74" fmla="*/ 61 w 2105"/>
                  <a:gd name="T75" fmla="*/ 36 h 1307"/>
                  <a:gd name="T76" fmla="*/ 64 w 2105"/>
                  <a:gd name="T77" fmla="*/ 34 h 1307"/>
                  <a:gd name="T78" fmla="*/ 69 w 2105"/>
                  <a:gd name="T79" fmla="*/ 32 h 1307"/>
                  <a:gd name="T80" fmla="*/ 69 w 2105"/>
                  <a:gd name="T81" fmla="*/ 27 h 1307"/>
                  <a:gd name="T82" fmla="*/ 71 w 2105"/>
                  <a:gd name="T83" fmla="*/ 25 h 1307"/>
                  <a:gd name="T84" fmla="*/ 79 w 2105"/>
                  <a:gd name="T85" fmla="*/ 29 h 1307"/>
                  <a:gd name="T86" fmla="*/ 83 w 2105"/>
                  <a:gd name="T87" fmla="*/ 36 h 1307"/>
                  <a:gd name="T88" fmla="*/ 80 w 2105"/>
                  <a:gd name="T89" fmla="*/ 39 h 1307"/>
                  <a:gd name="T90" fmla="*/ 82 w 2105"/>
                  <a:gd name="T91" fmla="*/ 41 h 1307"/>
                  <a:gd name="T92" fmla="*/ 82 w 2105"/>
                  <a:gd name="T93" fmla="*/ 43 h 1307"/>
                  <a:gd name="T94" fmla="*/ 82 w 2105"/>
                  <a:gd name="T95" fmla="*/ 45 h 1307"/>
                  <a:gd name="T96" fmla="*/ 76 w 2105"/>
                  <a:gd name="T97" fmla="*/ 46 h 1307"/>
                  <a:gd name="T98" fmla="*/ 72 w 2105"/>
                  <a:gd name="T99" fmla="*/ 48 h 1307"/>
                  <a:gd name="T100" fmla="*/ 68 w 2105"/>
                  <a:gd name="T101" fmla="*/ 50 h 1307"/>
                  <a:gd name="T102" fmla="*/ 56 w 2105"/>
                  <a:gd name="T103" fmla="*/ 50 h 1307"/>
                  <a:gd name="T104" fmla="*/ 31 w 2105"/>
                  <a:gd name="T105" fmla="*/ 35 h 1307"/>
                  <a:gd name="T106" fmla="*/ 28 w 2105"/>
                  <a:gd name="T107" fmla="*/ 34 h 1307"/>
                  <a:gd name="T108" fmla="*/ 26 w 2105"/>
                  <a:gd name="T109" fmla="*/ 34 h 1307"/>
                  <a:gd name="T110" fmla="*/ 12 w 2105"/>
                  <a:gd name="T111" fmla="*/ 33 h 1307"/>
                  <a:gd name="T112" fmla="*/ 9 w 2105"/>
                  <a:gd name="T113" fmla="*/ 33 h 1307"/>
                  <a:gd name="T114" fmla="*/ 6 w 2105"/>
                  <a:gd name="T115" fmla="*/ 32 h 1307"/>
                  <a:gd name="T116" fmla="*/ 2 w 2105"/>
                  <a:gd name="T117" fmla="*/ 25 h 1307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105"/>
                  <a:gd name="T178" fmla="*/ 0 h 1307"/>
                  <a:gd name="T179" fmla="*/ 2105 w 2105"/>
                  <a:gd name="T180" fmla="*/ 1307 h 1307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105" h="1307">
                    <a:moveTo>
                      <a:pt x="0" y="518"/>
                    </a:moveTo>
                    <a:lnTo>
                      <a:pt x="13" y="512"/>
                    </a:lnTo>
                    <a:lnTo>
                      <a:pt x="25" y="505"/>
                    </a:lnTo>
                    <a:lnTo>
                      <a:pt x="36" y="493"/>
                    </a:lnTo>
                    <a:lnTo>
                      <a:pt x="50" y="482"/>
                    </a:lnTo>
                    <a:lnTo>
                      <a:pt x="54" y="483"/>
                    </a:lnTo>
                    <a:lnTo>
                      <a:pt x="59" y="484"/>
                    </a:lnTo>
                    <a:lnTo>
                      <a:pt x="62" y="484"/>
                    </a:lnTo>
                    <a:lnTo>
                      <a:pt x="67" y="483"/>
                    </a:lnTo>
                    <a:lnTo>
                      <a:pt x="66" y="474"/>
                    </a:lnTo>
                    <a:lnTo>
                      <a:pt x="66" y="465"/>
                    </a:lnTo>
                    <a:lnTo>
                      <a:pt x="67" y="457"/>
                    </a:lnTo>
                    <a:lnTo>
                      <a:pt x="68" y="448"/>
                    </a:lnTo>
                    <a:lnTo>
                      <a:pt x="76" y="447"/>
                    </a:lnTo>
                    <a:lnTo>
                      <a:pt x="85" y="447"/>
                    </a:lnTo>
                    <a:lnTo>
                      <a:pt x="90" y="439"/>
                    </a:lnTo>
                    <a:lnTo>
                      <a:pt x="96" y="431"/>
                    </a:lnTo>
                    <a:lnTo>
                      <a:pt x="99" y="427"/>
                    </a:lnTo>
                    <a:lnTo>
                      <a:pt x="102" y="422"/>
                    </a:lnTo>
                    <a:lnTo>
                      <a:pt x="103" y="417"/>
                    </a:lnTo>
                    <a:lnTo>
                      <a:pt x="104" y="412"/>
                    </a:lnTo>
                    <a:lnTo>
                      <a:pt x="105" y="402"/>
                    </a:lnTo>
                    <a:lnTo>
                      <a:pt x="105" y="390"/>
                    </a:lnTo>
                    <a:lnTo>
                      <a:pt x="112" y="387"/>
                    </a:lnTo>
                    <a:lnTo>
                      <a:pt x="119" y="385"/>
                    </a:lnTo>
                    <a:lnTo>
                      <a:pt x="116" y="384"/>
                    </a:lnTo>
                    <a:lnTo>
                      <a:pt x="113" y="384"/>
                    </a:lnTo>
                    <a:lnTo>
                      <a:pt x="111" y="381"/>
                    </a:lnTo>
                    <a:lnTo>
                      <a:pt x="108" y="378"/>
                    </a:lnTo>
                    <a:lnTo>
                      <a:pt x="108" y="375"/>
                    </a:lnTo>
                    <a:lnTo>
                      <a:pt x="108" y="373"/>
                    </a:lnTo>
                    <a:lnTo>
                      <a:pt x="110" y="366"/>
                    </a:lnTo>
                    <a:lnTo>
                      <a:pt x="111" y="358"/>
                    </a:lnTo>
                    <a:lnTo>
                      <a:pt x="99" y="348"/>
                    </a:lnTo>
                    <a:lnTo>
                      <a:pt x="93" y="341"/>
                    </a:lnTo>
                    <a:lnTo>
                      <a:pt x="90" y="338"/>
                    </a:lnTo>
                    <a:lnTo>
                      <a:pt x="90" y="332"/>
                    </a:lnTo>
                    <a:lnTo>
                      <a:pt x="90" y="325"/>
                    </a:lnTo>
                    <a:lnTo>
                      <a:pt x="93" y="316"/>
                    </a:lnTo>
                    <a:lnTo>
                      <a:pt x="114" y="297"/>
                    </a:lnTo>
                    <a:lnTo>
                      <a:pt x="137" y="279"/>
                    </a:lnTo>
                    <a:lnTo>
                      <a:pt x="148" y="271"/>
                    </a:lnTo>
                    <a:lnTo>
                      <a:pt x="160" y="263"/>
                    </a:lnTo>
                    <a:lnTo>
                      <a:pt x="173" y="257"/>
                    </a:lnTo>
                    <a:lnTo>
                      <a:pt x="186" y="250"/>
                    </a:lnTo>
                    <a:lnTo>
                      <a:pt x="188" y="252"/>
                    </a:lnTo>
                    <a:lnTo>
                      <a:pt x="190" y="253"/>
                    </a:lnTo>
                    <a:lnTo>
                      <a:pt x="190" y="252"/>
                    </a:lnTo>
                    <a:lnTo>
                      <a:pt x="190" y="248"/>
                    </a:lnTo>
                    <a:lnTo>
                      <a:pt x="188" y="244"/>
                    </a:lnTo>
                    <a:lnTo>
                      <a:pt x="197" y="237"/>
                    </a:lnTo>
                    <a:lnTo>
                      <a:pt x="205" y="231"/>
                    </a:lnTo>
                    <a:lnTo>
                      <a:pt x="211" y="221"/>
                    </a:lnTo>
                    <a:lnTo>
                      <a:pt x="217" y="209"/>
                    </a:lnTo>
                    <a:lnTo>
                      <a:pt x="223" y="210"/>
                    </a:lnTo>
                    <a:lnTo>
                      <a:pt x="228" y="212"/>
                    </a:lnTo>
                    <a:lnTo>
                      <a:pt x="231" y="213"/>
                    </a:lnTo>
                    <a:lnTo>
                      <a:pt x="238" y="212"/>
                    </a:lnTo>
                    <a:lnTo>
                      <a:pt x="234" y="206"/>
                    </a:lnTo>
                    <a:lnTo>
                      <a:pt x="229" y="200"/>
                    </a:lnTo>
                    <a:lnTo>
                      <a:pt x="234" y="197"/>
                    </a:lnTo>
                    <a:lnTo>
                      <a:pt x="238" y="194"/>
                    </a:lnTo>
                    <a:lnTo>
                      <a:pt x="243" y="191"/>
                    </a:lnTo>
                    <a:lnTo>
                      <a:pt x="248" y="189"/>
                    </a:lnTo>
                    <a:lnTo>
                      <a:pt x="256" y="189"/>
                    </a:lnTo>
                    <a:lnTo>
                      <a:pt x="263" y="188"/>
                    </a:lnTo>
                    <a:lnTo>
                      <a:pt x="267" y="190"/>
                    </a:lnTo>
                    <a:lnTo>
                      <a:pt x="271" y="191"/>
                    </a:lnTo>
                    <a:lnTo>
                      <a:pt x="259" y="187"/>
                    </a:lnTo>
                    <a:lnTo>
                      <a:pt x="249" y="182"/>
                    </a:lnTo>
                    <a:lnTo>
                      <a:pt x="266" y="161"/>
                    </a:lnTo>
                    <a:lnTo>
                      <a:pt x="279" y="145"/>
                    </a:lnTo>
                    <a:lnTo>
                      <a:pt x="283" y="137"/>
                    </a:lnTo>
                    <a:lnTo>
                      <a:pt x="286" y="128"/>
                    </a:lnTo>
                    <a:lnTo>
                      <a:pt x="290" y="116"/>
                    </a:lnTo>
                    <a:lnTo>
                      <a:pt x="292" y="100"/>
                    </a:lnTo>
                    <a:lnTo>
                      <a:pt x="284" y="74"/>
                    </a:lnTo>
                    <a:lnTo>
                      <a:pt x="279" y="49"/>
                    </a:lnTo>
                    <a:lnTo>
                      <a:pt x="277" y="37"/>
                    </a:lnTo>
                    <a:lnTo>
                      <a:pt x="279" y="25"/>
                    </a:lnTo>
                    <a:lnTo>
                      <a:pt x="280" y="18"/>
                    </a:lnTo>
                    <a:lnTo>
                      <a:pt x="281" y="12"/>
                    </a:lnTo>
                    <a:lnTo>
                      <a:pt x="283" y="6"/>
                    </a:lnTo>
                    <a:lnTo>
                      <a:pt x="286" y="0"/>
                    </a:lnTo>
                    <a:lnTo>
                      <a:pt x="293" y="9"/>
                    </a:lnTo>
                    <a:lnTo>
                      <a:pt x="300" y="18"/>
                    </a:lnTo>
                    <a:lnTo>
                      <a:pt x="304" y="28"/>
                    </a:lnTo>
                    <a:lnTo>
                      <a:pt x="308" y="37"/>
                    </a:lnTo>
                    <a:lnTo>
                      <a:pt x="316" y="57"/>
                    </a:lnTo>
                    <a:lnTo>
                      <a:pt x="325" y="79"/>
                    </a:lnTo>
                    <a:lnTo>
                      <a:pt x="346" y="92"/>
                    </a:lnTo>
                    <a:lnTo>
                      <a:pt x="365" y="106"/>
                    </a:lnTo>
                    <a:lnTo>
                      <a:pt x="382" y="118"/>
                    </a:lnTo>
                    <a:lnTo>
                      <a:pt x="399" y="131"/>
                    </a:lnTo>
                    <a:lnTo>
                      <a:pt x="414" y="144"/>
                    </a:lnTo>
                    <a:lnTo>
                      <a:pt x="428" y="160"/>
                    </a:lnTo>
                    <a:lnTo>
                      <a:pt x="442" y="178"/>
                    </a:lnTo>
                    <a:lnTo>
                      <a:pt x="455" y="199"/>
                    </a:lnTo>
                    <a:lnTo>
                      <a:pt x="455" y="203"/>
                    </a:lnTo>
                    <a:lnTo>
                      <a:pt x="453" y="203"/>
                    </a:lnTo>
                    <a:lnTo>
                      <a:pt x="452" y="201"/>
                    </a:lnTo>
                    <a:lnTo>
                      <a:pt x="449" y="200"/>
                    </a:lnTo>
                    <a:lnTo>
                      <a:pt x="444" y="207"/>
                    </a:lnTo>
                    <a:lnTo>
                      <a:pt x="441" y="215"/>
                    </a:lnTo>
                    <a:lnTo>
                      <a:pt x="438" y="223"/>
                    </a:lnTo>
                    <a:lnTo>
                      <a:pt x="436" y="231"/>
                    </a:lnTo>
                    <a:lnTo>
                      <a:pt x="438" y="248"/>
                    </a:lnTo>
                    <a:lnTo>
                      <a:pt x="441" y="265"/>
                    </a:lnTo>
                    <a:lnTo>
                      <a:pt x="444" y="281"/>
                    </a:lnTo>
                    <a:lnTo>
                      <a:pt x="445" y="299"/>
                    </a:lnTo>
                    <a:lnTo>
                      <a:pt x="443" y="301"/>
                    </a:lnTo>
                    <a:lnTo>
                      <a:pt x="441" y="302"/>
                    </a:lnTo>
                    <a:lnTo>
                      <a:pt x="440" y="301"/>
                    </a:lnTo>
                    <a:lnTo>
                      <a:pt x="436" y="301"/>
                    </a:lnTo>
                    <a:lnTo>
                      <a:pt x="440" y="303"/>
                    </a:lnTo>
                    <a:lnTo>
                      <a:pt x="442" y="306"/>
                    </a:lnTo>
                    <a:lnTo>
                      <a:pt x="435" y="324"/>
                    </a:lnTo>
                    <a:lnTo>
                      <a:pt x="428" y="341"/>
                    </a:lnTo>
                    <a:lnTo>
                      <a:pt x="420" y="358"/>
                    </a:lnTo>
                    <a:lnTo>
                      <a:pt x="413" y="375"/>
                    </a:lnTo>
                    <a:lnTo>
                      <a:pt x="408" y="374"/>
                    </a:lnTo>
                    <a:lnTo>
                      <a:pt x="405" y="371"/>
                    </a:lnTo>
                    <a:lnTo>
                      <a:pt x="401" y="369"/>
                    </a:lnTo>
                    <a:lnTo>
                      <a:pt x="398" y="367"/>
                    </a:lnTo>
                    <a:lnTo>
                      <a:pt x="393" y="361"/>
                    </a:lnTo>
                    <a:lnTo>
                      <a:pt x="388" y="353"/>
                    </a:lnTo>
                    <a:lnTo>
                      <a:pt x="379" y="349"/>
                    </a:lnTo>
                    <a:lnTo>
                      <a:pt x="370" y="346"/>
                    </a:lnTo>
                    <a:lnTo>
                      <a:pt x="361" y="342"/>
                    </a:lnTo>
                    <a:lnTo>
                      <a:pt x="351" y="339"/>
                    </a:lnTo>
                    <a:lnTo>
                      <a:pt x="334" y="329"/>
                    </a:lnTo>
                    <a:lnTo>
                      <a:pt x="319" y="322"/>
                    </a:lnTo>
                    <a:lnTo>
                      <a:pt x="311" y="319"/>
                    </a:lnTo>
                    <a:lnTo>
                      <a:pt x="302" y="317"/>
                    </a:lnTo>
                    <a:lnTo>
                      <a:pt x="293" y="316"/>
                    </a:lnTo>
                    <a:lnTo>
                      <a:pt x="283" y="317"/>
                    </a:lnTo>
                    <a:lnTo>
                      <a:pt x="282" y="324"/>
                    </a:lnTo>
                    <a:lnTo>
                      <a:pt x="279" y="330"/>
                    </a:lnTo>
                    <a:lnTo>
                      <a:pt x="275" y="334"/>
                    </a:lnTo>
                    <a:lnTo>
                      <a:pt x="271" y="340"/>
                    </a:lnTo>
                    <a:lnTo>
                      <a:pt x="255" y="340"/>
                    </a:lnTo>
                    <a:lnTo>
                      <a:pt x="244" y="340"/>
                    </a:lnTo>
                    <a:lnTo>
                      <a:pt x="238" y="340"/>
                    </a:lnTo>
                    <a:lnTo>
                      <a:pt x="231" y="341"/>
                    </a:lnTo>
                    <a:lnTo>
                      <a:pt x="224" y="343"/>
                    </a:lnTo>
                    <a:lnTo>
                      <a:pt x="217" y="346"/>
                    </a:lnTo>
                    <a:lnTo>
                      <a:pt x="211" y="361"/>
                    </a:lnTo>
                    <a:lnTo>
                      <a:pt x="208" y="375"/>
                    </a:lnTo>
                    <a:lnTo>
                      <a:pt x="206" y="386"/>
                    </a:lnTo>
                    <a:lnTo>
                      <a:pt x="209" y="396"/>
                    </a:lnTo>
                    <a:lnTo>
                      <a:pt x="215" y="418"/>
                    </a:lnTo>
                    <a:lnTo>
                      <a:pt x="226" y="447"/>
                    </a:lnTo>
                    <a:lnTo>
                      <a:pt x="218" y="471"/>
                    </a:lnTo>
                    <a:lnTo>
                      <a:pt x="211" y="493"/>
                    </a:lnTo>
                    <a:lnTo>
                      <a:pt x="209" y="503"/>
                    </a:lnTo>
                    <a:lnTo>
                      <a:pt x="208" y="516"/>
                    </a:lnTo>
                    <a:lnTo>
                      <a:pt x="208" y="527"/>
                    </a:lnTo>
                    <a:lnTo>
                      <a:pt x="208" y="540"/>
                    </a:lnTo>
                    <a:lnTo>
                      <a:pt x="221" y="546"/>
                    </a:lnTo>
                    <a:lnTo>
                      <a:pt x="235" y="552"/>
                    </a:lnTo>
                    <a:lnTo>
                      <a:pt x="241" y="554"/>
                    </a:lnTo>
                    <a:lnTo>
                      <a:pt x="247" y="557"/>
                    </a:lnTo>
                    <a:lnTo>
                      <a:pt x="253" y="562"/>
                    </a:lnTo>
                    <a:lnTo>
                      <a:pt x="258" y="566"/>
                    </a:lnTo>
                    <a:lnTo>
                      <a:pt x="250" y="570"/>
                    </a:lnTo>
                    <a:lnTo>
                      <a:pt x="241" y="572"/>
                    </a:lnTo>
                    <a:lnTo>
                      <a:pt x="232" y="575"/>
                    </a:lnTo>
                    <a:lnTo>
                      <a:pt x="224" y="579"/>
                    </a:lnTo>
                    <a:lnTo>
                      <a:pt x="237" y="578"/>
                    </a:lnTo>
                    <a:lnTo>
                      <a:pt x="250" y="574"/>
                    </a:lnTo>
                    <a:lnTo>
                      <a:pt x="271" y="579"/>
                    </a:lnTo>
                    <a:lnTo>
                      <a:pt x="291" y="584"/>
                    </a:lnTo>
                    <a:lnTo>
                      <a:pt x="311" y="591"/>
                    </a:lnTo>
                    <a:lnTo>
                      <a:pt x="330" y="598"/>
                    </a:lnTo>
                    <a:lnTo>
                      <a:pt x="335" y="601"/>
                    </a:lnTo>
                    <a:lnTo>
                      <a:pt x="338" y="605"/>
                    </a:lnTo>
                    <a:lnTo>
                      <a:pt x="342" y="609"/>
                    </a:lnTo>
                    <a:lnTo>
                      <a:pt x="344" y="615"/>
                    </a:lnTo>
                    <a:lnTo>
                      <a:pt x="340" y="619"/>
                    </a:lnTo>
                    <a:lnTo>
                      <a:pt x="338" y="623"/>
                    </a:lnTo>
                    <a:lnTo>
                      <a:pt x="343" y="620"/>
                    </a:lnTo>
                    <a:lnTo>
                      <a:pt x="345" y="617"/>
                    </a:lnTo>
                    <a:lnTo>
                      <a:pt x="347" y="614"/>
                    </a:lnTo>
                    <a:lnTo>
                      <a:pt x="351" y="609"/>
                    </a:lnTo>
                    <a:lnTo>
                      <a:pt x="365" y="603"/>
                    </a:lnTo>
                    <a:lnTo>
                      <a:pt x="379" y="596"/>
                    </a:lnTo>
                    <a:lnTo>
                      <a:pt x="383" y="588"/>
                    </a:lnTo>
                    <a:lnTo>
                      <a:pt x="388" y="579"/>
                    </a:lnTo>
                    <a:lnTo>
                      <a:pt x="391" y="570"/>
                    </a:lnTo>
                    <a:lnTo>
                      <a:pt x="396" y="561"/>
                    </a:lnTo>
                    <a:lnTo>
                      <a:pt x="402" y="558"/>
                    </a:lnTo>
                    <a:lnTo>
                      <a:pt x="410" y="557"/>
                    </a:lnTo>
                    <a:lnTo>
                      <a:pt x="418" y="546"/>
                    </a:lnTo>
                    <a:lnTo>
                      <a:pt x="425" y="535"/>
                    </a:lnTo>
                    <a:lnTo>
                      <a:pt x="440" y="530"/>
                    </a:lnTo>
                    <a:lnTo>
                      <a:pt x="453" y="525"/>
                    </a:lnTo>
                    <a:lnTo>
                      <a:pt x="457" y="513"/>
                    </a:lnTo>
                    <a:lnTo>
                      <a:pt x="460" y="503"/>
                    </a:lnTo>
                    <a:lnTo>
                      <a:pt x="461" y="499"/>
                    </a:lnTo>
                    <a:lnTo>
                      <a:pt x="463" y="494"/>
                    </a:lnTo>
                    <a:lnTo>
                      <a:pt x="467" y="489"/>
                    </a:lnTo>
                    <a:lnTo>
                      <a:pt x="470" y="484"/>
                    </a:lnTo>
                    <a:lnTo>
                      <a:pt x="479" y="483"/>
                    </a:lnTo>
                    <a:lnTo>
                      <a:pt x="487" y="483"/>
                    </a:lnTo>
                    <a:lnTo>
                      <a:pt x="489" y="484"/>
                    </a:lnTo>
                    <a:lnTo>
                      <a:pt x="491" y="486"/>
                    </a:lnTo>
                    <a:lnTo>
                      <a:pt x="491" y="490"/>
                    </a:lnTo>
                    <a:lnTo>
                      <a:pt x="490" y="495"/>
                    </a:lnTo>
                    <a:lnTo>
                      <a:pt x="488" y="496"/>
                    </a:lnTo>
                    <a:lnTo>
                      <a:pt x="487" y="498"/>
                    </a:lnTo>
                    <a:lnTo>
                      <a:pt x="487" y="499"/>
                    </a:lnTo>
                    <a:lnTo>
                      <a:pt x="487" y="501"/>
                    </a:lnTo>
                    <a:lnTo>
                      <a:pt x="499" y="496"/>
                    </a:lnTo>
                    <a:lnTo>
                      <a:pt x="512" y="492"/>
                    </a:lnTo>
                    <a:lnTo>
                      <a:pt x="520" y="495"/>
                    </a:lnTo>
                    <a:lnTo>
                      <a:pt x="524" y="499"/>
                    </a:lnTo>
                    <a:lnTo>
                      <a:pt x="529" y="504"/>
                    </a:lnTo>
                    <a:lnTo>
                      <a:pt x="534" y="510"/>
                    </a:lnTo>
                    <a:lnTo>
                      <a:pt x="543" y="508"/>
                    </a:lnTo>
                    <a:lnTo>
                      <a:pt x="552" y="508"/>
                    </a:lnTo>
                    <a:lnTo>
                      <a:pt x="559" y="518"/>
                    </a:lnTo>
                    <a:lnTo>
                      <a:pt x="565" y="527"/>
                    </a:lnTo>
                    <a:lnTo>
                      <a:pt x="570" y="537"/>
                    </a:lnTo>
                    <a:lnTo>
                      <a:pt x="575" y="548"/>
                    </a:lnTo>
                    <a:lnTo>
                      <a:pt x="575" y="543"/>
                    </a:lnTo>
                    <a:lnTo>
                      <a:pt x="575" y="538"/>
                    </a:lnTo>
                    <a:lnTo>
                      <a:pt x="574" y="533"/>
                    </a:lnTo>
                    <a:lnTo>
                      <a:pt x="571" y="528"/>
                    </a:lnTo>
                    <a:lnTo>
                      <a:pt x="567" y="519"/>
                    </a:lnTo>
                    <a:lnTo>
                      <a:pt x="561" y="510"/>
                    </a:lnTo>
                    <a:lnTo>
                      <a:pt x="570" y="498"/>
                    </a:lnTo>
                    <a:lnTo>
                      <a:pt x="579" y="485"/>
                    </a:lnTo>
                    <a:lnTo>
                      <a:pt x="578" y="469"/>
                    </a:lnTo>
                    <a:lnTo>
                      <a:pt x="578" y="455"/>
                    </a:lnTo>
                    <a:lnTo>
                      <a:pt x="584" y="464"/>
                    </a:lnTo>
                    <a:lnTo>
                      <a:pt x="587" y="474"/>
                    </a:lnTo>
                    <a:lnTo>
                      <a:pt x="591" y="483"/>
                    </a:lnTo>
                    <a:lnTo>
                      <a:pt x="594" y="493"/>
                    </a:lnTo>
                    <a:lnTo>
                      <a:pt x="604" y="498"/>
                    </a:lnTo>
                    <a:lnTo>
                      <a:pt x="614" y="500"/>
                    </a:lnTo>
                    <a:lnTo>
                      <a:pt x="624" y="502"/>
                    </a:lnTo>
                    <a:lnTo>
                      <a:pt x="634" y="503"/>
                    </a:lnTo>
                    <a:lnTo>
                      <a:pt x="655" y="504"/>
                    </a:lnTo>
                    <a:lnTo>
                      <a:pt x="677" y="503"/>
                    </a:lnTo>
                    <a:lnTo>
                      <a:pt x="687" y="501"/>
                    </a:lnTo>
                    <a:lnTo>
                      <a:pt x="696" y="499"/>
                    </a:lnTo>
                    <a:lnTo>
                      <a:pt x="705" y="498"/>
                    </a:lnTo>
                    <a:lnTo>
                      <a:pt x="714" y="499"/>
                    </a:lnTo>
                    <a:lnTo>
                      <a:pt x="709" y="502"/>
                    </a:lnTo>
                    <a:lnTo>
                      <a:pt x="703" y="504"/>
                    </a:lnTo>
                    <a:lnTo>
                      <a:pt x="696" y="505"/>
                    </a:lnTo>
                    <a:lnTo>
                      <a:pt x="691" y="507"/>
                    </a:lnTo>
                    <a:lnTo>
                      <a:pt x="694" y="508"/>
                    </a:lnTo>
                    <a:lnTo>
                      <a:pt x="698" y="508"/>
                    </a:lnTo>
                    <a:lnTo>
                      <a:pt x="701" y="508"/>
                    </a:lnTo>
                    <a:lnTo>
                      <a:pt x="705" y="507"/>
                    </a:lnTo>
                    <a:lnTo>
                      <a:pt x="732" y="501"/>
                    </a:lnTo>
                    <a:lnTo>
                      <a:pt x="759" y="494"/>
                    </a:lnTo>
                    <a:lnTo>
                      <a:pt x="786" y="486"/>
                    </a:lnTo>
                    <a:lnTo>
                      <a:pt x="814" y="478"/>
                    </a:lnTo>
                    <a:lnTo>
                      <a:pt x="818" y="485"/>
                    </a:lnTo>
                    <a:lnTo>
                      <a:pt x="820" y="492"/>
                    </a:lnTo>
                    <a:lnTo>
                      <a:pt x="829" y="495"/>
                    </a:lnTo>
                    <a:lnTo>
                      <a:pt x="838" y="498"/>
                    </a:lnTo>
                    <a:lnTo>
                      <a:pt x="847" y="500"/>
                    </a:lnTo>
                    <a:lnTo>
                      <a:pt x="855" y="502"/>
                    </a:lnTo>
                    <a:lnTo>
                      <a:pt x="882" y="502"/>
                    </a:lnTo>
                    <a:lnTo>
                      <a:pt x="907" y="502"/>
                    </a:lnTo>
                    <a:lnTo>
                      <a:pt x="933" y="503"/>
                    </a:lnTo>
                    <a:lnTo>
                      <a:pt x="959" y="507"/>
                    </a:lnTo>
                    <a:lnTo>
                      <a:pt x="946" y="513"/>
                    </a:lnTo>
                    <a:lnTo>
                      <a:pt x="934" y="519"/>
                    </a:lnTo>
                    <a:lnTo>
                      <a:pt x="941" y="522"/>
                    </a:lnTo>
                    <a:lnTo>
                      <a:pt x="948" y="526"/>
                    </a:lnTo>
                    <a:lnTo>
                      <a:pt x="952" y="530"/>
                    </a:lnTo>
                    <a:lnTo>
                      <a:pt x="958" y="536"/>
                    </a:lnTo>
                    <a:lnTo>
                      <a:pt x="944" y="543"/>
                    </a:lnTo>
                    <a:lnTo>
                      <a:pt x="934" y="547"/>
                    </a:lnTo>
                    <a:lnTo>
                      <a:pt x="931" y="551"/>
                    </a:lnTo>
                    <a:lnTo>
                      <a:pt x="927" y="555"/>
                    </a:lnTo>
                    <a:lnTo>
                      <a:pt x="926" y="561"/>
                    </a:lnTo>
                    <a:lnTo>
                      <a:pt x="925" y="569"/>
                    </a:lnTo>
                    <a:lnTo>
                      <a:pt x="934" y="570"/>
                    </a:lnTo>
                    <a:lnTo>
                      <a:pt x="942" y="570"/>
                    </a:lnTo>
                    <a:lnTo>
                      <a:pt x="950" y="570"/>
                    </a:lnTo>
                    <a:lnTo>
                      <a:pt x="958" y="569"/>
                    </a:lnTo>
                    <a:lnTo>
                      <a:pt x="964" y="566"/>
                    </a:lnTo>
                    <a:lnTo>
                      <a:pt x="972" y="563"/>
                    </a:lnTo>
                    <a:lnTo>
                      <a:pt x="980" y="560"/>
                    </a:lnTo>
                    <a:lnTo>
                      <a:pt x="988" y="555"/>
                    </a:lnTo>
                    <a:lnTo>
                      <a:pt x="986" y="546"/>
                    </a:lnTo>
                    <a:lnTo>
                      <a:pt x="985" y="538"/>
                    </a:lnTo>
                    <a:lnTo>
                      <a:pt x="982" y="529"/>
                    </a:lnTo>
                    <a:lnTo>
                      <a:pt x="982" y="520"/>
                    </a:lnTo>
                    <a:lnTo>
                      <a:pt x="994" y="517"/>
                    </a:lnTo>
                    <a:lnTo>
                      <a:pt x="1005" y="513"/>
                    </a:lnTo>
                    <a:lnTo>
                      <a:pt x="1004" y="512"/>
                    </a:lnTo>
                    <a:lnTo>
                      <a:pt x="1002" y="512"/>
                    </a:lnTo>
                    <a:lnTo>
                      <a:pt x="1000" y="511"/>
                    </a:lnTo>
                    <a:lnTo>
                      <a:pt x="998" y="511"/>
                    </a:lnTo>
                    <a:lnTo>
                      <a:pt x="990" y="512"/>
                    </a:lnTo>
                    <a:lnTo>
                      <a:pt x="981" y="512"/>
                    </a:lnTo>
                    <a:lnTo>
                      <a:pt x="978" y="511"/>
                    </a:lnTo>
                    <a:lnTo>
                      <a:pt x="973" y="510"/>
                    </a:lnTo>
                    <a:lnTo>
                      <a:pt x="971" y="508"/>
                    </a:lnTo>
                    <a:lnTo>
                      <a:pt x="969" y="504"/>
                    </a:lnTo>
                    <a:lnTo>
                      <a:pt x="990" y="501"/>
                    </a:lnTo>
                    <a:lnTo>
                      <a:pt x="1012" y="499"/>
                    </a:lnTo>
                    <a:lnTo>
                      <a:pt x="1033" y="498"/>
                    </a:lnTo>
                    <a:lnTo>
                      <a:pt x="1055" y="496"/>
                    </a:lnTo>
                    <a:lnTo>
                      <a:pt x="1076" y="496"/>
                    </a:lnTo>
                    <a:lnTo>
                      <a:pt x="1097" y="496"/>
                    </a:lnTo>
                    <a:lnTo>
                      <a:pt x="1119" y="498"/>
                    </a:lnTo>
                    <a:lnTo>
                      <a:pt x="1140" y="500"/>
                    </a:lnTo>
                    <a:lnTo>
                      <a:pt x="1156" y="505"/>
                    </a:lnTo>
                    <a:lnTo>
                      <a:pt x="1172" y="511"/>
                    </a:lnTo>
                    <a:lnTo>
                      <a:pt x="1186" y="517"/>
                    </a:lnTo>
                    <a:lnTo>
                      <a:pt x="1201" y="525"/>
                    </a:lnTo>
                    <a:lnTo>
                      <a:pt x="1203" y="527"/>
                    </a:lnTo>
                    <a:lnTo>
                      <a:pt x="1204" y="528"/>
                    </a:lnTo>
                    <a:lnTo>
                      <a:pt x="1204" y="529"/>
                    </a:lnTo>
                    <a:lnTo>
                      <a:pt x="1204" y="531"/>
                    </a:lnTo>
                    <a:lnTo>
                      <a:pt x="1195" y="531"/>
                    </a:lnTo>
                    <a:lnTo>
                      <a:pt x="1187" y="530"/>
                    </a:lnTo>
                    <a:lnTo>
                      <a:pt x="1180" y="529"/>
                    </a:lnTo>
                    <a:lnTo>
                      <a:pt x="1172" y="527"/>
                    </a:lnTo>
                    <a:lnTo>
                      <a:pt x="1157" y="521"/>
                    </a:lnTo>
                    <a:lnTo>
                      <a:pt x="1141" y="515"/>
                    </a:lnTo>
                    <a:lnTo>
                      <a:pt x="1135" y="511"/>
                    </a:lnTo>
                    <a:lnTo>
                      <a:pt x="1128" y="508"/>
                    </a:lnTo>
                    <a:lnTo>
                      <a:pt x="1121" y="507"/>
                    </a:lnTo>
                    <a:lnTo>
                      <a:pt x="1114" y="504"/>
                    </a:lnTo>
                    <a:lnTo>
                      <a:pt x="1118" y="511"/>
                    </a:lnTo>
                    <a:lnTo>
                      <a:pt x="1121" y="515"/>
                    </a:lnTo>
                    <a:lnTo>
                      <a:pt x="1124" y="518"/>
                    </a:lnTo>
                    <a:lnTo>
                      <a:pt x="1128" y="520"/>
                    </a:lnTo>
                    <a:lnTo>
                      <a:pt x="1131" y="522"/>
                    </a:lnTo>
                    <a:lnTo>
                      <a:pt x="1136" y="525"/>
                    </a:lnTo>
                    <a:lnTo>
                      <a:pt x="1139" y="529"/>
                    </a:lnTo>
                    <a:lnTo>
                      <a:pt x="1142" y="536"/>
                    </a:lnTo>
                    <a:lnTo>
                      <a:pt x="1141" y="538"/>
                    </a:lnTo>
                    <a:lnTo>
                      <a:pt x="1139" y="540"/>
                    </a:lnTo>
                    <a:lnTo>
                      <a:pt x="1137" y="540"/>
                    </a:lnTo>
                    <a:lnTo>
                      <a:pt x="1135" y="542"/>
                    </a:lnTo>
                    <a:lnTo>
                      <a:pt x="1122" y="547"/>
                    </a:lnTo>
                    <a:lnTo>
                      <a:pt x="1112" y="553"/>
                    </a:lnTo>
                    <a:lnTo>
                      <a:pt x="1101" y="560"/>
                    </a:lnTo>
                    <a:lnTo>
                      <a:pt x="1091" y="566"/>
                    </a:lnTo>
                    <a:lnTo>
                      <a:pt x="1086" y="583"/>
                    </a:lnTo>
                    <a:lnTo>
                      <a:pt x="1084" y="600"/>
                    </a:lnTo>
                    <a:lnTo>
                      <a:pt x="1080" y="617"/>
                    </a:lnTo>
                    <a:lnTo>
                      <a:pt x="1076" y="634"/>
                    </a:lnTo>
                    <a:lnTo>
                      <a:pt x="1068" y="636"/>
                    </a:lnTo>
                    <a:lnTo>
                      <a:pt x="1062" y="636"/>
                    </a:lnTo>
                    <a:lnTo>
                      <a:pt x="1059" y="635"/>
                    </a:lnTo>
                    <a:lnTo>
                      <a:pt x="1057" y="633"/>
                    </a:lnTo>
                    <a:lnTo>
                      <a:pt x="1053" y="625"/>
                    </a:lnTo>
                    <a:lnTo>
                      <a:pt x="1046" y="615"/>
                    </a:lnTo>
                    <a:lnTo>
                      <a:pt x="1044" y="626"/>
                    </a:lnTo>
                    <a:lnTo>
                      <a:pt x="1043" y="636"/>
                    </a:lnTo>
                    <a:lnTo>
                      <a:pt x="1037" y="629"/>
                    </a:lnTo>
                    <a:lnTo>
                      <a:pt x="1031" y="625"/>
                    </a:lnTo>
                    <a:lnTo>
                      <a:pt x="1026" y="620"/>
                    </a:lnTo>
                    <a:lnTo>
                      <a:pt x="1022" y="618"/>
                    </a:lnTo>
                    <a:lnTo>
                      <a:pt x="1016" y="617"/>
                    </a:lnTo>
                    <a:lnTo>
                      <a:pt x="1011" y="618"/>
                    </a:lnTo>
                    <a:lnTo>
                      <a:pt x="1005" y="621"/>
                    </a:lnTo>
                    <a:lnTo>
                      <a:pt x="997" y="626"/>
                    </a:lnTo>
                    <a:lnTo>
                      <a:pt x="997" y="628"/>
                    </a:lnTo>
                    <a:lnTo>
                      <a:pt x="997" y="632"/>
                    </a:lnTo>
                    <a:lnTo>
                      <a:pt x="1006" y="638"/>
                    </a:lnTo>
                    <a:lnTo>
                      <a:pt x="1015" y="645"/>
                    </a:lnTo>
                    <a:lnTo>
                      <a:pt x="1023" y="652"/>
                    </a:lnTo>
                    <a:lnTo>
                      <a:pt x="1033" y="656"/>
                    </a:lnTo>
                    <a:lnTo>
                      <a:pt x="1042" y="661"/>
                    </a:lnTo>
                    <a:lnTo>
                      <a:pt x="1052" y="665"/>
                    </a:lnTo>
                    <a:lnTo>
                      <a:pt x="1062" y="669"/>
                    </a:lnTo>
                    <a:lnTo>
                      <a:pt x="1074" y="671"/>
                    </a:lnTo>
                    <a:lnTo>
                      <a:pt x="1077" y="669"/>
                    </a:lnTo>
                    <a:lnTo>
                      <a:pt x="1079" y="667"/>
                    </a:lnTo>
                    <a:lnTo>
                      <a:pt x="1083" y="664"/>
                    </a:lnTo>
                    <a:lnTo>
                      <a:pt x="1086" y="664"/>
                    </a:lnTo>
                    <a:lnTo>
                      <a:pt x="1080" y="670"/>
                    </a:lnTo>
                    <a:lnTo>
                      <a:pt x="1077" y="676"/>
                    </a:lnTo>
                    <a:lnTo>
                      <a:pt x="1073" y="681"/>
                    </a:lnTo>
                    <a:lnTo>
                      <a:pt x="1070" y="689"/>
                    </a:lnTo>
                    <a:lnTo>
                      <a:pt x="1080" y="689"/>
                    </a:lnTo>
                    <a:lnTo>
                      <a:pt x="1089" y="687"/>
                    </a:lnTo>
                    <a:lnTo>
                      <a:pt x="1100" y="685"/>
                    </a:lnTo>
                    <a:lnTo>
                      <a:pt x="1110" y="683"/>
                    </a:lnTo>
                    <a:lnTo>
                      <a:pt x="1109" y="697"/>
                    </a:lnTo>
                    <a:lnTo>
                      <a:pt x="1107" y="708"/>
                    </a:lnTo>
                    <a:lnTo>
                      <a:pt x="1107" y="713"/>
                    </a:lnTo>
                    <a:lnTo>
                      <a:pt x="1109" y="718"/>
                    </a:lnTo>
                    <a:lnTo>
                      <a:pt x="1112" y="723"/>
                    </a:lnTo>
                    <a:lnTo>
                      <a:pt x="1116" y="728"/>
                    </a:lnTo>
                    <a:lnTo>
                      <a:pt x="1124" y="723"/>
                    </a:lnTo>
                    <a:lnTo>
                      <a:pt x="1130" y="717"/>
                    </a:lnTo>
                    <a:lnTo>
                      <a:pt x="1137" y="710"/>
                    </a:lnTo>
                    <a:lnTo>
                      <a:pt x="1142" y="704"/>
                    </a:lnTo>
                    <a:lnTo>
                      <a:pt x="1154" y="690"/>
                    </a:lnTo>
                    <a:lnTo>
                      <a:pt x="1166" y="677"/>
                    </a:lnTo>
                    <a:lnTo>
                      <a:pt x="1176" y="676"/>
                    </a:lnTo>
                    <a:lnTo>
                      <a:pt x="1186" y="673"/>
                    </a:lnTo>
                    <a:lnTo>
                      <a:pt x="1195" y="673"/>
                    </a:lnTo>
                    <a:lnTo>
                      <a:pt x="1203" y="673"/>
                    </a:lnTo>
                    <a:lnTo>
                      <a:pt x="1221" y="676"/>
                    </a:lnTo>
                    <a:lnTo>
                      <a:pt x="1240" y="680"/>
                    </a:lnTo>
                    <a:lnTo>
                      <a:pt x="1249" y="678"/>
                    </a:lnTo>
                    <a:lnTo>
                      <a:pt x="1258" y="676"/>
                    </a:lnTo>
                    <a:lnTo>
                      <a:pt x="1266" y="674"/>
                    </a:lnTo>
                    <a:lnTo>
                      <a:pt x="1275" y="673"/>
                    </a:lnTo>
                    <a:lnTo>
                      <a:pt x="1284" y="685"/>
                    </a:lnTo>
                    <a:lnTo>
                      <a:pt x="1292" y="698"/>
                    </a:lnTo>
                    <a:lnTo>
                      <a:pt x="1302" y="704"/>
                    </a:lnTo>
                    <a:lnTo>
                      <a:pt x="1309" y="706"/>
                    </a:lnTo>
                    <a:lnTo>
                      <a:pt x="1317" y="707"/>
                    </a:lnTo>
                    <a:lnTo>
                      <a:pt x="1327" y="709"/>
                    </a:lnTo>
                    <a:lnTo>
                      <a:pt x="1337" y="723"/>
                    </a:lnTo>
                    <a:lnTo>
                      <a:pt x="1346" y="735"/>
                    </a:lnTo>
                    <a:lnTo>
                      <a:pt x="1351" y="741"/>
                    </a:lnTo>
                    <a:lnTo>
                      <a:pt x="1356" y="746"/>
                    </a:lnTo>
                    <a:lnTo>
                      <a:pt x="1363" y="752"/>
                    </a:lnTo>
                    <a:lnTo>
                      <a:pt x="1370" y="758"/>
                    </a:lnTo>
                    <a:lnTo>
                      <a:pt x="1377" y="755"/>
                    </a:lnTo>
                    <a:lnTo>
                      <a:pt x="1383" y="753"/>
                    </a:lnTo>
                    <a:lnTo>
                      <a:pt x="1390" y="750"/>
                    </a:lnTo>
                    <a:lnTo>
                      <a:pt x="1396" y="746"/>
                    </a:lnTo>
                    <a:lnTo>
                      <a:pt x="1406" y="740"/>
                    </a:lnTo>
                    <a:lnTo>
                      <a:pt x="1418" y="731"/>
                    </a:lnTo>
                    <a:lnTo>
                      <a:pt x="1419" y="731"/>
                    </a:lnTo>
                    <a:lnTo>
                      <a:pt x="1422" y="731"/>
                    </a:lnTo>
                    <a:lnTo>
                      <a:pt x="1434" y="737"/>
                    </a:lnTo>
                    <a:lnTo>
                      <a:pt x="1448" y="743"/>
                    </a:lnTo>
                    <a:lnTo>
                      <a:pt x="1458" y="733"/>
                    </a:lnTo>
                    <a:lnTo>
                      <a:pt x="1467" y="726"/>
                    </a:lnTo>
                    <a:lnTo>
                      <a:pt x="1470" y="724"/>
                    </a:lnTo>
                    <a:lnTo>
                      <a:pt x="1476" y="723"/>
                    </a:lnTo>
                    <a:lnTo>
                      <a:pt x="1483" y="723"/>
                    </a:lnTo>
                    <a:lnTo>
                      <a:pt x="1490" y="725"/>
                    </a:lnTo>
                    <a:lnTo>
                      <a:pt x="1486" y="737"/>
                    </a:lnTo>
                    <a:lnTo>
                      <a:pt x="1479" y="750"/>
                    </a:lnTo>
                    <a:lnTo>
                      <a:pt x="1480" y="755"/>
                    </a:lnTo>
                    <a:lnTo>
                      <a:pt x="1481" y="759"/>
                    </a:lnTo>
                    <a:lnTo>
                      <a:pt x="1483" y="763"/>
                    </a:lnTo>
                    <a:lnTo>
                      <a:pt x="1485" y="768"/>
                    </a:lnTo>
                    <a:lnTo>
                      <a:pt x="1487" y="768"/>
                    </a:lnTo>
                    <a:lnTo>
                      <a:pt x="1489" y="767"/>
                    </a:lnTo>
                    <a:lnTo>
                      <a:pt x="1490" y="766"/>
                    </a:lnTo>
                    <a:lnTo>
                      <a:pt x="1492" y="765"/>
                    </a:lnTo>
                    <a:lnTo>
                      <a:pt x="1488" y="752"/>
                    </a:lnTo>
                    <a:lnTo>
                      <a:pt x="1487" y="743"/>
                    </a:lnTo>
                    <a:lnTo>
                      <a:pt x="1487" y="740"/>
                    </a:lnTo>
                    <a:lnTo>
                      <a:pt x="1489" y="735"/>
                    </a:lnTo>
                    <a:lnTo>
                      <a:pt x="1492" y="731"/>
                    </a:lnTo>
                    <a:lnTo>
                      <a:pt x="1495" y="725"/>
                    </a:lnTo>
                    <a:lnTo>
                      <a:pt x="1508" y="724"/>
                    </a:lnTo>
                    <a:lnTo>
                      <a:pt x="1520" y="724"/>
                    </a:lnTo>
                    <a:lnTo>
                      <a:pt x="1532" y="725"/>
                    </a:lnTo>
                    <a:lnTo>
                      <a:pt x="1542" y="727"/>
                    </a:lnTo>
                    <a:lnTo>
                      <a:pt x="1553" y="730"/>
                    </a:lnTo>
                    <a:lnTo>
                      <a:pt x="1565" y="733"/>
                    </a:lnTo>
                    <a:lnTo>
                      <a:pt x="1575" y="739"/>
                    </a:lnTo>
                    <a:lnTo>
                      <a:pt x="1586" y="744"/>
                    </a:lnTo>
                    <a:lnTo>
                      <a:pt x="1577" y="744"/>
                    </a:lnTo>
                    <a:lnTo>
                      <a:pt x="1568" y="743"/>
                    </a:lnTo>
                    <a:lnTo>
                      <a:pt x="1559" y="743"/>
                    </a:lnTo>
                    <a:lnTo>
                      <a:pt x="1551" y="743"/>
                    </a:lnTo>
                    <a:lnTo>
                      <a:pt x="1559" y="760"/>
                    </a:lnTo>
                    <a:lnTo>
                      <a:pt x="1566" y="776"/>
                    </a:lnTo>
                    <a:lnTo>
                      <a:pt x="1569" y="784"/>
                    </a:lnTo>
                    <a:lnTo>
                      <a:pt x="1570" y="792"/>
                    </a:lnTo>
                    <a:lnTo>
                      <a:pt x="1573" y="801"/>
                    </a:lnTo>
                    <a:lnTo>
                      <a:pt x="1573" y="811"/>
                    </a:lnTo>
                    <a:lnTo>
                      <a:pt x="1568" y="814"/>
                    </a:lnTo>
                    <a:lnTo>
                      <a:pt x="1565" y="815"/>
                    </a:lnTo>
                    <a:lnTo>
                      <a:pt x="1561" y="816"/>
                    </a:lnTo>
                    <a:lnTo>
                      <a:pt x="1559" y="815"/>
                    </a:lnTo>
                    <a:lnTo>
                      <a:pt x="1553" y="813"/>
                    </a:lnTo>
                    <a:lnTo>
                      <a:pt x="1544" y="811"/>
                    </a:lnTo>
                    <a:lnTo>
                      <a:pt x="1535" y="820"/>
                    </a:lnTo>
                    <a:lnTo>
                      <a:pt x="1529" y="828"/>
                    </a:lnTo>
                    <a:lnTo>
                      <a:pt x="1524" y="837"/>
                    </a:lnTo>
                    <a:lnTo>
                      <a:pt x="1521" y="848"/>
                    </a:lnTo>
                    <a:lnTo>
                      <a:pt x="1515" y="852"/>
                    </a:lnTo>
                    <a:lnTo>
                      <a:pt x="1511" y="858"/>
                    </a:lnTo>
                    <a:lnTo>
                      <a:pt x="1507" y="862"/>
                    </a:lnTo>
                    <a:lnTo>
                      <a:pt x="1504" y="869"/>
                    </a:lnTo>
                    <a:lnTo>
                      <a:pt x="1510" y="878"/>
                    </a:lnTo>
                    <a:lnTo>
                      <a:pt x="1515" y="885"/>
                    </a:lnTo>
                    <a:lnTo>
                      <a:pt x="1522" y="892"/>
                    </a:lnTo>
                    <a:lnTo>
                      <a:pt x="1529" y="897"/>
                    </a:lnTo>
                    <a:lnTo>
                      <a:pt x="1535" y="903"/>
                    </a:lnTo>
                    <a:lnTo>
                      <a:pt x="1543" y="908"/>
                    </a:lnTo>
                    <a:lnTo>
                      <a:pt x="1552" y="912"/>
                    </a:lnTo>
                    <a:lnTo>
                      <a:pt x="1562" y="915"/>
                    </a:lnTo>
                    <a:lnTo>
                      <a:pt x="1571" y="906"/>
                    </a:lnTo>
                    <a:lnTo>
                      <a:pt x="1578" y="899"/>
                    </a:lnTo>
                    <a:lnTo>
                      <a:pt x="1583" y="892"/>
                    </a:lnTo>
                    <a:lnTo>
                      <a:pt x="1585" y="884"/>
                    </a:lnTo>
                    <a:lnTo>
                      <a:pt x="1588" y="867"/>
                    </a:lnTo>
                    <a:lnTo>
                      <a:pt x="1592" y="844"/>
                    </a:lnTo>
                    <a:lnTo>
                      <a:pt x="1602" y="844"/>
                    </a:lnTo>
                    <a:lnTo>
                      <a:pt x="1611" y="844"/>
                    </a:lnTo>
                    <a:lnTo>
                      <a:pt x="1619" y="847"/>
                    </a:lnTo>
                    <a:lnTo>
                      <a:pt x="1627" y="849"/>
                    </a:lnTo>
                    <a:lnTo>
                      <a:pt x="1641" y="856"/>
                    </a:lnTo>
                    <a:lnTo>
                      <a:pt x="1659" y="862"/>
                    </a:lnTo>
                    <a:lnTo>
                      <a:pt x="1672" y="857"/>
                    </a:lnTo>
                    <a:lnTo>
                      <a:pt x="1682" y="851"/>
                    </a:lnTo>
                    <a:lnTo>
                      <a:pt x="1692" y="844"/>
                    </a:lnTo>
                    <a:lnTo>
                      <a:pt x="1703" y="837"/>
                    </a:lnTo>
                    <a:lnTo>
                      <a:pt x="1708" y="838"/>
                    </a:lnTo>
                    <a:lnTo>
                      <a:pt x="1712" y="840"/>
                    </a:lnTo>
                    <a:lnTo>
                      <a:pt x="1717" y="840"/>
                    </a:lnTo>
                    <a:lnTo>
                      <a:pt x="1720" y="839"/>
                    </a:lnTo>
                    <a:lnTo>
                      <a:pt x="1726" y="828"/>
                    </a:lnTo>
                    <a:lnTo>
                      <a:pt x="1730" y="815"/>
                    </a:lnTo>
                    <a:lnTo>
                      <a:pt x="1736" y="804"/>
                    </a:lnTo>
                    <a:lnTo>
                      <a:pt x="1739" y="792"/>
                    </a:lnTo>
                    <a:lnTo>
                      <a:pt x="1738" y="783"/>
                    </a:lnTo>
                    <a:lnTo>
                      <a:pt x="1737" y="776"/>
                    </a:lnTo>
                    <a:lnTo>
                      <a:pt x="1736" y="774"/>
                    </a:lnTo>
                    <a:lnTo>
                      <a:pt x="1735" y="772"/>
                    </a:lnTo>
                    <a:lnTo>
                      <a:pt x="1729" y="775"/>
                    </a:lnTo>
                    <a:lnTo>
                      <a:pt x="1717" y="777"/>
                    </a:lnTo>
                    <a:lnTo>
                      <a:pt x="1719" y="767"/>
                    </a:lnTo>
                    <a:lnTo>
                      <a:pt x="1722" y="757"/>
                    </a:lnTo>
                    <a:lnTo>
                      <a:pt x="1727" y="746"/>
                    </a:lnTo>
                    <a:lnTo>
                      <a:pt x="1731" y="736"/>
                    </a:lnTo>
                    <a:lnTo>
                      <a:pt x="1731" y="710"/>
                    </a:lnTo>
                    <a:lnTo>
                      <a:pt x="1733" y="685"/>
                    </a:lnTo>
                    <a:lnTo>
                      <a:pt x="1733" y="672"/>
                    </a:lnTo>
                    <a:lnTo>
                      <a:pt x="1735" y="660"/>
                    </a:lnTo>
                    <a:lnTo>
                      <a:pt x="1737" y="647"/>
                    </a:lnTo>
                    <a:lnTo>
                      <a:pt x="1740" y="634"/>
                    </a:lnTo>
                    <a:lnTo>
                      <a:pt x="1747" y="635"/>
                    </a:lnTo>
                    <a:lnTo>
                      <a:pt x="1754" y="636"/>
                    </a:lnTo>
                    <a:lnTo>
                      <a:pt x="1758" y="637"/>
                    </a:lnTo>
                    <a:lnTo>
                      <a:pt x="1764" y="640"/>
                    </a:lnTo>
                    <a:lnTo>
                      <a:pt x="1773" y="643"/>
                    </a:lnTo>
                    <a:lnTo>
                      <a:pt x="1785" y="646"/>
                    </a:lnTo>
                    <a:lnTo>
                      <a:pt x="1793" y="634"/>
                    </a:lnTo>
                    <a:lnTo>
                      <a:pt x="1801" y="624"/>
                    </a:lnTo>
                    <a:lnTo>
                      <a:pt x="1806" y="620"/>
                    </a:lnTo>
                    <a:lnTo>
                      <a:pt x="1810" y="617"/>
                    </a:lnTo>
                    <a:lnTo>
                      <a:pt x="1816" y="614"/>
                    </a:lnTo>
                    <a:lnTo>
                      <a:pt x="1824" y="610"/>
                    </a:lnTo>
                    <a:lnTo>
                      <a:pt x="1832" y="615"/>
                    </a:lnTo>
                    <a:lnTo>
                      <a:pt x="1840" y="619"/>
                    </a:lnTo>
                    <a:lnTo>
                      <a:pt x="1845" y="626"/>
                    </a:lnTo>
                    <a:lnTo>
                      <a:pt x="1851" y="632"/>
                    </a:lnTo>
                    <a:lnTo>
                      <a:pt x="1861" y="645"/>
                    </a:lnTo>
                    <a:lnTo>
                      <a:pt x="1872" y="660"/>
                    </a:lnTo>
                    <a:lnTo>
                      <a:pt x="1901" y="679"/>
                    </a:lnTo>
                    <a:lnTo>
                      <a:pt x="1931" y="698"/>
                    </a:lnTo>
                    <a:lnTo>
                      <a:pt x="1960" y="717"/>
                    </a:lnTo>
                    <a:lnTo>
                      <a:pt x="1989" y="736"/>
                    </a:lnTo>
                    <a:lnTo>
                      <a:pt x="2006" y="754"/>
                    </a:lnTo>
                    <a:lnTo>
                      <a:pt x="2023" y="774"/>
                    </a:lnTo>
                    <a:lnTo>
                      <a:pt x="2039" y="793"/>
                    </a:lnTo>
                    <a:lnTo>
                      <a:pt x="2056" y="812"/>
                    </a:lnTo>
                    <a:lnTo>
                      <a:pt x="2070" y="833"/>
                    </a:lnTo>
                    <a:lnTo>
                      <a:pt x="2084" y="857"/>
                    </a:lnTo>
                    <a:lnTo>
                      <a:pt x="2095" y="879"/>
                    </a:lnTo>
                    <a:lnTo>
                      <a:pt x="2105" y="904"/>
                    </a:lnTo>
                    <a:lnTo>
                      <a:pt x="2105" y="906"/>
                    </a:lnTo>
                    <a:lnTo>
                      <a:pt x="2105" y="908"/>
                    </a:lnTo>
                    <a:lnTo>
                      <a:pt x="2100" y="909"/>
                    </a:lnTo>
                    <a:lnTo>
                      <a:pt x="2096" y="908"/>
                    </a:lnTo>
                    <a:lnTo>
                      <a:pt x="2094" y="905"/>
                    </a:lnTo>
                    <a:lnTo>
                      <a:pt x="2090" y="903"/>
                    </a:lnTo>
                    <a:lnTo>
                      <a:pt x="2083" y="911"/>
                    </a:lnTo>
                    <a:lnTo>
                      <a:pt x="2077" y="918"/>
                    </a:lnTo>
                    <a:lnTo>
                      <a:pt x="2074" y="926"/>
                    </a:lnTo>
                    <a:lnTo>
                      <a:pt x="2070" y="936"/>
                    </a:lnTo>
                    <a:lnTo>
                      <a:pt x="2061" y="942"/>
                    </a:lnTo>
                    <a:lnTo>
                      <a:pt x="2054" y="947"/>
                    </a:lnTo>
                    <a:lnTo>
                      <a:pt x="2046" y="951"/>
                    </a:lnTo>
                    <a:lnTo>
                      <a:pt x="2036" y="956"/>
                    </a:lnTo>
                    <a:lnTo>
                      <a:pt x="2033" y="967"/>
                    </a:lnTo>
                    <a:lnTo>
                      <a:pt x="2028" y="978"/>
                    </a:lnTo>
                    <a:lnTo>
                      <a:pt x="2026" y="983"/>
                    </a:lnTo>
                    <a:lnTo>
                      <a:pt x="2025" y="987"/>
                    </a:lnTo>
                    <a:lnTo>
                      <a:pt x="2025" y="992"/>
                    </a:lnTo>
                    <a:lnTo>
                      <a:pt x="2025" y="995"/>
                    </a:lnTo>
                    <a:lnTo>
                      <a:pt x="2026" y="998"/>
                    </a:lnTo>
                    <a:lnTo>
                      <a:pt x="2030" y="1000"/>
                    </a:lnTo>
                    <a:lnTo>
                      <a:pt x="2033" y="1001"/>
                    </a:lnTo>
                    <a:lnTo>
                      <a:pt x="2039" y="1001"/>
                    </a:lnTo>
                    <a:lnTo>
                      <a:pt x="2043" y="998"/>
                    </a:lnTo>
                    <a:lnTo>
                      <a:pt x="2046" y="996"/>
                    </a:lnTo>
                    <a:lnTo>
                      <a:pt x="2048" y="996"/>
                    </a:lnTo>
                    <a:lnTo>
                      <a:pt x="2050" y="999"/>
                    </a:lnTo>
                    <a:lnTo>
                      <a:pt x="2052" y="1005"/>
                    </a:lnTo>
                    <a:lnTo>
                      <a:pt x="2056" y="1015"/>
                    </a:lnTo>
                    <a:lnTo>
                      <a:pt x="2065" y="1022"/>
                    </a:lnTo>
                    <a:lnTo>
                      <a:pt x="2073" y="1028"/>
                    </a:lnTo>
                    <a:lnTo>
                      <a:pt x="2075" y="1030"/>
                    </a:lnTo>
                    <a:lnTo>
                      <a:pt x="2077" y="1035"/>
                    </a:lnTo>
                    <a:lnTo>
                      <a:pt x="2078" y="1039"/>
                    </a:lnTo>
                    <a:lnTo>
                      <a:pt x="2078" y="1046"/>
                    </a:lnTo>
                    <a:lnTo>
                      <a:pt x="2077" y="1053"/>
                    </a:lnTo>
                    <a:lnTo>
                      <a:pt x="2076" y="1056"/>
                    </a:lnTo>
                    <a:lnTo>
                      <a:pt x="2077" y="1058"/>
                    </a:lnTo>
                    <a:lnTo>
                      <a:pt x="2078" y="1058"/>
                    </a:lnTo>
                    <a:lnTo>
                      <a:pt x="2079" y="1058"/>
                    </a:lnTo>
                    <a:lnTo>
                      <a:pt x="2079" y="1060"/>
                    </a:lnTo>
                    <a:lnTo>
                      <a:pt x="2079" y="1063"/>
                    </a:lnTo>
                    <a:lnTo>
                      <a:pt x="2078" y="1067"/>
                    </a:lnTo>
                    <a:lnTo>
                      <a:pt x="2076" y="1074"/>
                    </a:lnTo>
                    <a:lnTo>
                      <a:pt x="2075" y="1078"/>
                    </a:lnTo>
                    <a:lnTo>
                      <a:pt x="2075" y="1082"/>
                    </a:lnTo>
                    <a:lnTo>
                      <a:pt x="2075" y="1088"/>
                    </a:lnTo>
                    <a:lnTo>
                      <a:pt x="2077" y="1096"/>
                    </a:lnTo>
                    <a:lnTo>
                      <a:pt x="2079" y="1101"/>
                    </a:lnTo>
                    <a:lnTo>
                      <a:pt x="2081" y="1105"/>
                    </a:lnTo>
                    <a:lnTo>
                      <a:pt x="2081" y="1108"/>
                    </a:lnTo>
                    <a:lnTo>
                      <a:pt x="2081" y="1111"/>
                    </a:lnTo>
                    <a:lnTo>
                      <a:pt x="2079" y="1115"/>
                    </a:lnTo>
                    <a:lnTo>
                      <a:pt x="2074" y="1119"/>
                    </a:lnTo>
                    <a:lnTo>
                      <a:pt x="2069" y="1124"/>
                    </a:lnTo>
                    <a:lnTo>
                      <a:pt x="2065" y="1127"/>
                    </a:lnTo>
                    <a:lnTo>
                      <a:pt x="2059" y="1130"/>
                    </a:lnTo>
                    <a:lnTo>
                      <a:pt x="2037" y="1125"/>
                    </a:lnTo>
                    <a:lnTo>
                      <a:pt x="2015" y="1120"/>
                    </a:lnTo>
                    <a:lnTo>
                      <a:pt x="1995" y="1115"/>
                    </a:lnTo>
                    <a:lnTo>
                      <a:pt x="1972" y="1110"/>
                    </a:lnTo>
                    <a:lnTo>
                      <a:pt x="1965" y="1120"/>
                    </a:lnTo>
                    <a:lnTo>
                      <a:pt x="1958" y="1130"/>
                    </a:lnTo>
                    <a:lnTo>
                      <a:pt x="1956" y="1135"/>
                    </a:lnTo>
                    <a:lnTo>
                      <a:pt x="1952" y="1140"/>
                    </a:lnTo>
                    <a:lnTo>
                      <a:pt x="1948" y="1144"/>
                    </a:lnTo>
                    <a:lnTo>
                      <a:pt x="1943" y="1149"/>
                    </a:lnTo>
                    <a:lnTo>
                      <a:pt x="1934" y="1151"/>
                    </a:lnTo>
                    <a:lnTo>
                      <a:pt x="1926" y="1154"/>
                    </a:lnTo>
                    <a:lnTo>
                      <a:pt x="1915" y="1154"/>
                    </a:lnTo>
                    <a:lnTo>
                      <a:pt x="1904" y="1155"/>
                    </a:lnTo>
                    <a:lnTo>
                      <a:pt x="1894" y="1158"/>
                    </a:lnTo>
                    <a:lnTo>
                      <a:pt x="1882" y="1160"/>
                    </a:lnTo>
                    <a:lnTo>
                      <a:pt x="1876" y="1163"/>
                    </a:lnTo>
                    <a:lnTo>
                      <a:pt x="1872" y="1168"/>
                    </a:lnTo>
                    <a:lnTo>
                      <a:pt x="1869" y="1172"/>
                    </a:lnTo>
                    <a:lnTo>
                      <a:pt x="1868" y="1177"/>
                    </a:lnTo>
                    <a:lnTo>
                      <a:pt x="1865" y="1187"/>
                    </a:lnTo>
                    <a:lnTo>
                      <a:pt x="1863" y="1200"/>
                    </a:lnTo>
                    <a:lnTo>
                      <a:pt x="1850" y="1207"/>
                    </a:lnTo>
                    <a:lnTo>
                      <a:pt x="1835" y="1213"/>
                    </a:lnTo>
                    <a:lnTo>
                      <a:pt x="1829" y="1214"/>
                    </a:lnTo>
                    <a:lnTo>
                      <a:pt x="1824" y="1214"/>
                    </a:lnTo>
                    <a:lnTo>
                      <a:pt x="1819" y="1214"/>
                    </a:lnTo>
                    <a:lnTo>
                      <a:pt x="1815" y="1213"/>
                    </a:lnTo>
                    <a:lnTo>
                      <a:pt x="1806" y="1209"/>
                    </a:lnTo>
                    <a:lnTo>
                      <a:pt x="1794" y="1207"/>
                    </a:lnTo>
                    <a:lnTo>
                      <a:pt x="1784" y="1213"/>
                    </a:lnTo>
                    <a:lnTo>
                      <a:pt x="1775" y="1215"/>
                    </a:lnTo>
                    <a:lnTo>
                      <a:pt x="1765" y="1216"/>
                    </a:lnTo>
                    <a:lnTo>
                      <a:pt x="1755" y="1218"/>
                    </a:lnTo>
                    <a:lnTo>
                      <a:pt x="1747" y="1224"/>
                    </a:lnTo>
                    <a:lnTo>
                      <a:pt x="1742" y="1231"/>
                    </a:lnTo>
                    <a:lnTo>
                      <a:pt x="1736" y="1236"/>
                    </a:lnTo>
                    <a:lnTo>
                      <a:pt x="1730" y="1243"/>
                    </a:lnTo>
                    <a:lnTo>
                      <a:pt x="1721" y="1255"/>
                    </a:lnTo>
                    <a:lnTo>
                      <a:pt x="1709" y="1269"/>
                    </a:lnTo>
                    <a:lnTo>
                      <a:pt x="1671" y="1277"/>
                    </a:lnTo>
                    <a:lnTo>
                      <a:pt x="1629" y="1284"/>
                    </a:lnTo>
                    <a:lnTo>
                      <a:pt x="1594" y="1289"/>
                    </a:lnTo>
                    <a:lnTo>
                      <a:pt x="1579" y="1292"/>
                    </a:lnTo>
                    <a:lnTo>
                      <a:pt x="1574" y="1299"/>
                    </a:lnTo>
                    <a:lnTo>
                      <a:pt x="1568" y="1307"/>
                    </a:lnTo>
                    <a:lnTo>
                      <a:pt x="1532" y="1290"/>
                    </a:lnTo>
                    <a:lnTo>
                      <a:pt x="1497" y="1275"/>
                    </a:lnTo>
                    <a:lnTo>
                      <a:pt x="1461" y="1259"/>
                    </a:lnTo>
                    <a:lnTo>
                      <a:pt x="1425" y="1242"/>
                    </a:lnTo>
                    <a:lnTo>
                      <a:pt x="1412" y="1241"/>
                    </a:lnTo>
                    <a:lnTo>
                      <a:pt x="1398" y="1240"/>
                    </a:lnTo>
                    <a:lnTo>
                      <a:pt x="1404" y="1234"/>
                    </a:lnTo>
                    <a:lnTo>
                      <a:pt x="1408" y="1230"/>
                    </a:lnTo>
                    <a:lnTo>
                      <a:pt x="1392" y="1221"/>
                    </a:lnTo>
                    <a:lnTo>
                      <a:pt x="1346" y="1195"/>
                    </a:lnTo>
                    <a:lnTo>
                      <a:pt x="1278" y="1158"/>
                    </a:lnTo>
                    <a:lnTo>
                      <a:pt x="1194" y="1111"/>
                    </a:lnTo>
                    <a:lnTo>
                      <a:pt x="1102" y="1060"/>
                    </a:lnTo>
                    <a:lnTo>
                      <a:pt x="1007" y="1007"/>
                    </a:lnTo>
                    <a:lnTo>
                      <a:pt x="918" y="955"/>
                    </a:lnTo>
                    <a:lnTo>
                      <a:pt x="839" y="909"/>
                    </a:lnTo>
                    <a:lnTo>
                      <a:pt x="818" y="888"/>
                    </a:lnTo>
                    <a:lnTo>
                      <a:pt x="793" y="864"/>
                    </a:lnTo>
                    <a:lnTo>
                      <a:pt x="780" y="851"/>
                    </a:lnTo>
                    <a:lnTo>
                      <a:pt x="766" y="841"/>
                    </a:lnTo>
                    <a:lnTo>
                      <a:pt x="759" y="838"/>
                    </a:lnTo>
                    <a:lnTo>
                      <a:pt x="753" y="834"/>
                    </a:lnTo>
                    <a:lnTo>
                      <a:pt x="746" y="831"/>
                    </a:lnTo>
                    <a:lnTo>
                      <a:pt x="739" y="830"/>
                    </a:lnTo>
                    <a:lnTo>
                      <a:pt x="734" y="833"/>
                    </a:lnTo>
                    <a:lnTo>
                      <a:pt x="729" y="834"/>
                    </a:lnTo>
                    <a:lnTo>
                      <a:pt x="726" y="835"/>
                    </a:lnTo>
                    <a:lnTo>
                      <a:pt x="723" y="835"/>
                    </a:lnTo>
                    <a:lnTo>
                      <a:pt x="718" y="835"/>
                    </a:lnTo>
                    <a:lnTo>
                      <a:pt x="709" y="837"/>
                    </a:lnTo>
                    <a:lnTo>
                      <a:pt x="704" y="840"/>
                    </a:lnTo>
                    <a:lnTo>
                      <a:pt x="701" y="840"/>
                    </a:lnTo>
                    <a:lnTo>
                      <a:pt x="699" y="840"/>
                    </a:lnTo>
                    <a:lnTo>
                      <a:pt x="693" y="839"/>
                    </a:lnTo>
                    <a:lnTo>
                      <a:pt x="687" y="838"/>
                    </a:lnTo>
                    <a:lnTo>
                      <a:pt x="685" y="835"/>
                    </a:lnTo>
                    <a:lnTo>
                      <a:pt x="682" y="832"/>
                    </a:lnTo>
                    <a:lnTo>
                      <a:pt x="677" y="829"/>
                    </a:lnTo>
                    <a:lnTo>
                      <a:pt x="672" y="833"/>
                    </a:lnTo>
                    <a:lnTo>
                      <a:pt x="667" y="837"/>
                    </a:lnTo>
                    <a:lnTo>
                      <a:pt x="665" y="842"/>
                    </a:lnTo>
                    <a:lnTo>
                      <a:pt x="660" y="848"/>
                    </a:lnTo>
                    <a:lnTo>
                      <a:pt x="658" y="851"/>
                    </a:lnTo>
                    <a:lnTo>
                      <a:pt x="657" y="856"/>
                    </a:lnTo>
                    <a:lnTo>
                      <a:pt x="657" y="859"/>
                    </a:lnTo>
                    <a:lnTo>
                      <a:pt x="657" y="860"/>
                    </a:lnTo>
                    <a:lnTo>
                      <a:pt x="619" y="860"/>
                    </a:lnTo>
                    <a:lnTo>
                      <a:pt x="580" y="860"/>
                    </a:lnTo>
                    <a:lnTo>
                      <a:pt x="542" y="860"/>
                    </a:lnTo>
                    <a:lnTo>
                      <a:pt x="504" y="860"/>
                    </a:lnTo>
                    <a:lnTo>
                      <a:pt x="466" y="859"/>
                    </a:lnTo>
                    <a:lnTo>
                      <a:pt x="427" y="859"/>
                    </a:lnTo>
                    <a:lnTo>
                      <a:pt x="389" y="858"/>
                    </a:lnTo>
                    <a:lnTo>
                      <a:pt x="351" y="858"/>
                    </a:lnTo>
                    <a:lnTo>
                      <a:pt x="344" y="852"/>
                    </a:lnTo>
                    <a:lnTo>
                      <a:pt x="326" y="841"/>
                    </a:lnTo>
                    <a:lnTo>
                      <a:pt x="304" y="825"/>
                    </a:lnTo>
                    <a:lnTo>
                      <a:pt x="284" y="812"/>
                    </a:lnTo>
                    <a:lnTo>
                      <a:pt x="279" y="812"/>
                    </a:lnTo>
                    <a:lnTo>
                      <a:pt x="274" y="812"/>
                    </a:lnTo>
                    <a:lnTo>
                      <a:pt x="272" y="813"/>
                    </a:lnTo>
                    <a:lnTo>
                      <a:pt x="268" y="814"/>
                    </a:lnTo>
                    <a:lnTo>
                      <a:pt x="266" y="815"/>
                    </a:lnTo>
                    <a:lnTo>
                      <a:pt x="263" y="816"/>
                    </a:lnTo>
                    <a:lnTo>
                      <a:pt x="258" y="817"/>
                    </a:lnTo>
                    <a:lnTo>
                      <a:pt x="254" y="817"/>
                    </a:lnTo>
                    <a:lnTo>
                      <a:pt x="245" y="816"/>
                    </a:lnTo>
                    <a:lnTo>
                      <a:pt x="237" y="816"/>
                    </a:lnTo>
                    <a:lnTo>
                      <a:pt x="231" y="817"/>
                    </a:lnTo>
                    <a:lnTo>
                      <a:pt x="226" y="820"/>
                    </a:lnTo>
                    <a:lnTo>
                      <a:pt x="222" y="824"/>
                    </a:lnTo>
                    <a:lnTo>
                      <a:pt x="218" y="829"/>
                    </a:lnTo>
                    <a:lnTo>
                      <a:pt x="213" y="835"/>
                    </a:lnTo>
                    <a:lnTo>
                      <a:pt x="209" y="843"/>
                    </a:lnTo>
                    <a:lnTo>
                      <a:pt x="204" y="848"/>
                    </a:lnTo>
                    <a:lnTo>
                      <a:pt x="201" y="850"/>
                    </a:lnTo>
                    <a:lnTo>
                      <a:pt x="196" y="849"/>
                    </a:lnTo>
                    <a:lnTo>
                      <a:pt x="194" y="847"/>
                    </a:lnTo>
                    <a:lnTo>
                      <a:pt x="188" y="839"/>
                    </a:lnTo>
                    <a:lnTo>
                      <a:pt x="183" y="828"/>
                    </a:lnTo>
                    <a:lnTo>
                      <a:pt x="167" y="819"/>
                    </a:lnTo>
                    <a:lnTo>
                      <a:pt x="159" y="814"/>
                    </a:lnTo>
                    <a:lnTo>
                      <a:pt x="155" y="811"/>
                    </a:lnTo>
                    <a:lnTo>
                      <a:pt x="151" y="806"/>
                    </a:lnTo>
                    <a:lnTo>
                      <a:pt x="147" y="798"/>
                    </a:lnTo>
                    <a:lnTo>
                      <a:pt x="140" y="787"/>
                    </a:lnTo>
                    <a:lnTo>
                      <a:pt x="130" y="762"/>
                    </a:lnTo>
                    <a:lnTo>
                      <a:pt x="120" y="739"/>
                    </a:lnTo>
                    <a:lnTo>
                      <a:pt x="107" y="715"/>
                    </a:lnTo>
                    <a:lnTo>
                      <a:pt x="94" y="692"/>
                    </a:lnTo>
                    <a:lnTo>
                      <a:pt x="84" y="683"/>
                    </a:lnTo>
                    <a:lnTo>
                      <a:pt x="78" y="679"/>
                    </a:lnTo>
                    <a:lnTo>
                      <a:pt x="72" y="672"/>
                    </a:lnTo>
                    <a:lnTo>
                      <a:pt x="63" y="656"/>
                    </a:lnTo>
                    <a:lnTo>
                      <a:pt x="54" y="637"/>
                    </a:lnTo>
                    <a:lnTo>
                      <a:pt x="47" y="621"/>
                    </a:lnTo>
                    <a:lnTo>
                      <a:pt x="42" y="612"/>
                    </a:lnTo>
                    <a:lnTo>
                      <a:pt x="36" y="605"/>
                    </a:lnTo>
                    <a:lnTo>
                      <a:pt x="31" y="598"/>
                    </a:lnTo>
                    <a:lnTo>
                      <a:pt x="25" y="590"/>
                    </a:lnTo>
                    <a:lnTo>
                      <a:pt x="18" y="572"/>
                    </a:lnTo>
                    <a:lnTo>
                      <a:pt x="13" y="554"/>
                    </a:lnTo>
                    <a:lnTo>
                      <a:pt x="7" y="536"/>
                    </a:lnTo>
                    <a:lnTo>
                      <a:pt x="0" y="518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Freeform 363"/>
              <p:cNvSpPr>
                <a:spLocks noChangeAspect="1"/>
              </p:cNvSpPr>
              <p:nvPr/>
            </p:nvSpPr>
            <p:spPr bwMode="auto">
              <a:xfrm>
                <a:off x="4115484" y="2703065"/>
                <a:ext cx="869562" cy="1128881"/>
              </a:xfrm>
              <a:custGeom>
                <a:avLst/>
                <a:gdLst>
                  <a:gd name="T0" fmla="*/ 35 w 2367"/>
                  <a:gd name="T1" fmla="*/ 42 h 3065"/>
                  <a:gd name="T2" fmla="*/ 41 w 2367"/>
                  <a:gd name="T3" fmla="*/ 40 h 3065"/>
                  <a:gd name="T4" fmla="*/ 36 w 2367"/>
                  <a:gd name="T5" fmla="*/ 31 h 3065"/>
                  <a:gd name="T6" fmla="*/ 41 w 2367"/>
                  <a:gd name="T7" fmla="*/ 23 h 3065"/>
                  <a:gd name="T8" fmla="*/ 42 w 2367"/>
                  <a:gd name="T9" fmla="*/ 16 h 3065"/>
                  <a:gd name="T10" fmla="*/ 56 w 2367"/>
                  <a:gd name="T11" fmla="*/ 3 h 3065"/>
                  <a:gd name="T12" fmla="*/ 65 w 2367"/>
                  <a:gd name="T13" fmla="*/ 5 h 3065"/>
                  <a:gd name="T14" fmla="*/ 61 w 2367"/>
                  <a:gd name="T15" fmla="*/ 17 h 3065"/>
                  <a:gd name="T16" fmla="*/ 58 w 2367"/>
                  <a:gd name="T17" fmla="*/ 31 h 3065"/>
                  <a:gd name="T18" fmla="*/ 54 w 2367"/>
                  <a:gd name="T19" fmla="*/ 46 h 3065"/>
                  <a:gd name="T20" fmla="*/ 49 w 2367"/>
                  <a:gd name="T21" fmla="*/ 58 h 3065"/>
                  <a:gd name="T22" fmla="*/ 44 w 2367"/>
                  <a:gd name="T23" fmla="*/ 62 h 3065"/>
                  <a:gd name="T24" fmla="*/ 38 w 2367"/>
                  <a:gd name="T25" fmla="*/ 64 h 3065"/>
                  <a:gd name="T26" fmla="*/ 35 w 2367"/>
                  <a:gd name="T27" fmla="*/ 61 h 3065"/>
                  <a:gd name="T28" fmla="*/ 44 w 2367"/>
                  <a:gd name="T29" fmla="*/ 69 h 3065"/>
                  <a:gd name="T30" fmla="*/ 57 w 2367"/>
                  <a:gd name="T31" fmla="*/ 60 h 3065"/>
                  <a:gd name="T32" fmla="*/ 69 w 2367"/>
                  <a:gd name="T33" fmla="*/ 53 h 3065"/>
                  <a:gd name="T34" fmla="*/ 68 w 2367"/>
                  <a:gd name="T35" fmla="*/ 63 h 3065"/>
                  <a:gd name="T36" fmla="*/ 71 w 2367"/>
                  <a:gd name="T37" fmla="*/ 63 h 3065"/>
                  <a:gd name="T38" fmla="*/ 68 w 2367"/>
                  <a:gd name="T39" fmla="*/ 60 h 3065"/>
                  <a:gd name="T40" fmla="*/ 69 w 2367"/>
                  <a:gd name="T41" fmla="*/ 48 h 3065"/>
                  <a:gd name="T42" fmla="*/ 61 w 2367"/>
                  <a:gd name="T43" fmla="*/ 36 h 3065"/>
                  <a:gd name="T44" fmla="*/ 67 w 2367"/>
                  <a:gd name="T45" fmla="*/ 16 h 3065"/>
                  <a:gd name="T46" fmla="*/ 76 w 2367"/>
                  <a:gd name="T47" fmla="*/ 11 h 3065"/>
                  <a:gd name="T48" fmla="*/ 71 w 2367"/>
                  <a:gd name="T49" fmla="*/ 23 h 3065"/>
                  <a:gd name="T50" fmla="*/ 82 w 2367"/>
                  <a:gd name="T51" fmla="*/ 31 h 3065"/>
                  <a:gd name="T52" fmla="*/ 80 w 2367"/>
                  <a:gd name="T53" fmla="*/ 29 h 3065"/>
                  <a:gd name="T54" fmla="*/ 76 w 2367"/>
                  <a:gd name="T55" fmla="*/ 24 h 3065"/>
                  <a:gd name="T56" fmla="*/ 82 w 2367"/>
                  <a:gd name="T57" fmla="*/ 18 h 3065"/>
                  <a:gd name="T58" fmla="*/ 85 w 2367"/>
                  <a:gd name="T59" fmla="*/ 18 h 3065"/>
                  <a:gd name="T60" fmla="*/ 88 w 2367"/>
                  <a:gd name="T61" fmla="*/ 23 h 3065"/>
                  <a:gd name="T62" fmla="*/ 87 w 2367"/>
                  <a:gd name="T63" fmla="*/ 30 h 3065"/>
                  <a:gd name="T64" fmla="*/ 87 w 2367"/>
                  <a:gd name="T65" fmla="*/ 38 h 3065"/>
                  <a:gd name="T66" fmla="*/ 80 w 2367"/>
                  <a:gd name="T67" fmla="*/ 41 h 3065"/>
                  <a:gd name="T68" fmla="*/ 81 w 2367"/>
                  <a:gd name="T69" fmla="*/ 47 h 3065"/>
                  <a:gd name="T70" fmla="*/ 88 w 2367"/>
                  <a:gd name="T71" fmla="*/ 50 h 3065"/>
                  <a:gd name="T72" fmla="*/ 90 w 2367"/>
                  <a:gd name="T73" fmla="*/ 56 h 3065"/>
                  <a:gd name="T74" fmla="*/ 88 w 2367"/>
                  <a:gd name="T75" fmla="*/ 62 h 3065"/>
                  <a:gd name="T76" fmla="*/ 86 w 2367"/>
                  <a:gd name="T77" fmla="*/ 68 h 3065"/>
                  <a:gd name="T78" fmla="*/ 87 w 2367"/>
                  <a:gd name="T79" fmla="*/ 78 h 3065"/>
                  <a:gd name="T80" fmla="*/ 87 w 2367"/>
                  <a:gd name="T81" fmla="*/ 86 h 3065"/>
                  <a:gd name="T82" fmla="*/ 89 w 2367"/>
                  <a:gd name="T83" fmla="*/ 93 h 3065"/>
                  <a:gd name="T84" fmla="*/ 94 w 2367"/>
                  <a:gd name="T85" fmla="*/ 98 h 3065"/>
                  <a:gd name="T86" fmla="*/ 90 w 2367"/>
                  <a:gd name="T87" fmla="*/ 109 h 3065"/>
                  <a:gd name="T88" fmla="*/ 90 w 2367"/>
                  <a:gd name="T89" fmla="*/ 116 h 3065"/>
                  <a:gd name="T90" fmla="*/ 82 w 2367"/>
                  <a:gd name="T91" fmla="*/ 118 h 3065"/>
                  <a:gd name="T92" fmla="*/ 74 w 2367"/>
                  <a:gd name="T93" fmla="*/ 114 h 3065"/>
                  <a:gd name="T94" fmla="*/ 66 w 2367"/>
                  <a:gd name="T95" fmla="*/ 111 h 3065"/>
                  <a:gd name="T96" fmla="*/ 53 w 2367"/>
                  <a:gd name="T97" fmla="*/ 108 h 3065"/>
                  <a:gd name="T98" fmla="*/ 45 w 2367"/>
                  <a:gd name="T99" fmla="*/ 103 h 3065"/>
                  <a:gd name="T100" fmla="*/ 36 w 2367"/>
                  <a:gd name="T101" fmla="*/ 98 h 3065"/>
                  <a:gd name="T102" fmla="*/ 30 w 2367"/>
                  <a:gd name="T103" fmla="*/ 91 h 3065"/>
                  <a:gd name="T104" fmla="*/ 26 w 2367"/>
                  <a:gd name="T105" fmla="*/ 83 h 3065"/>
                  <a:gd name="T106" fmla="*/ 18 w 2367"/>
                  <a:gd name="T107" fmla="*/ 84 h 3065"/>
                  <a:gd name="T108" fmla="*/ 14 w 2367"/>
                  <a:gd name="T109" fmla="*/ 76 h 3065"/>
                  <a:gd name="T110" fmla="*/ 3 w 2367"/>
                  <a:gd name="T111" fmla="*/ 75 h 3065"/>
                  <a:gd name="T112" fmla="*/ 2 w 2367"/>
                  <a:gd name="T113" fmla="*/ 68 h 3065"/>
                  <a:gd name="T114" fmla="*/ 6 w 2367"/>
                  <a:gd name="T115" fmla="*/ 59 h 3065"/>
                  <a:gd name="T116" fmla="*/ 13 w 2367"/>
                  <a:gd name="T117" fmla="*/ 54 h 3065"/>
                  <a:gd name="T118" fmla="*/ 21 w 2367"/>
                  <a:gd name="T119" fmla="*/ 51 h 3065"/>
                  <a:gd name="T120" fmla="*/ 26 w 2367"/>
                  <a:gd name="T121" fmla="*/ 48 h 3065"/>
                  <a:gd name="T122" fmla="*/ 27 w 2367"/>
                  <a:gd name="T123" fmla="*/ 39 h 3065"/>
                  <a:gd name="T124" fmla="*/ 26 w 2367"/>
                  <a:gd name="T125" fmla="*/ 34 h 3065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367"/>
                  <a:gd name="T190" fmla="*/ 0 h 3065"/>
                  <a:gd name="T191" fmla="*/ 2367 w 2367"/>
                  <a:gd name="T192" fmla="*/ 3065 h 3065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367" h="3065">
                    <a:moveTo>
                      <a:pt x="692" y="798"/>
                    </a:moveTo>
                    <a:lnTo>
                      <a:pt x="698" y="797"/>
                    </a:lnTo>
                    <a:lnTo>
                      <a:pt x="701" y="794"/>
                    </a:lnTo>
                    <a:lnTo>
                      <a:pt x="705" y="792"/>
                    </a:lnTo>
                    <a:lnTo>
                      <a:pt x="708" y="790"/>
                    </a:lnTo>
                    <a:lnTo>
                      <a:pt x="713" y="783"/>
                    </a:lnTo>
                    <a:lnTo>
                      <a:pt x="717" y="774"/>
                    </a:lnTo>
                    <a:lnTo>
                      <a:pt x="725" y="779"/>
                    </a:lnTo>
                    <a:lnTo>
                      <a:pt x="731" y="784"/>
                    </a:lnTo>
                    <a:lnTo>
                      <a:pt x="736" y="790"/>
                    </a:lnTo>
                    <a:lnTo>
                      <a:pt x="742" y="795"/>
                    </a:lnTo>
                    <a:lnTo>
                      <a:pt x="751" y="809"/>
                    </a:lnTo>
                    <a:lnTo>
                      <a:pt x="760" y="822"/>
                    </a:lnTo>
                    <a:lnTo>
                      <a:pt x="768" y="828"/>
                    </a:lnTo>
                    <a:lnTo>
                      <a:pt x="775" y="833"/>
                    </a:lnTo>
                    <a:lnTo>
                      <a:pt x="780" y="838"/>
                    </a:lnTo>
                    <a:lnTo>
                      <a:pt x="784" y="846"/>
                    </a:lnTo>
                    <a:lnTo>
                      <a:pt x="772" y="842"/>
                    </a:lnTo>
                    <a:lnTo>
                      <a:pt x="762" y="836"/>
                    </a:lnTo>
                    <a:lnTo>
                      <a:pt x="774" y="853"/>
                    </a:lnTo>
                    <a:lnTo>
                      <a:pt x="785" y="869"/>
                    </a:lnTo>
                    <a:lnTo>
                      <a:pt x="797" y="883"/>
                    </a:lnTo>
                    <a:lnTo>
                      <a:pt x="810" y="898"/>
                    </a:lnTo>
                    <a:lnTo>
                      <a:pt x="835" y="926"/>
                    </a:lnTo>
                    <a:lnTo>
                      <a:pt x="862" y="955"/>
                    </a:lnTo>
                    <a:lnTo>
                      <a:pt x="860" y="958"/>
                    </a:lnTo>
                    <a:lnTo>
                      <a:pt x="858" y="959"/>
                    </a:lnTo>
                    <a:lnTo>
                      <a:pt x="856" y="959"/>
                    </a:lnTo>
                    <a:lnTo>
                      <a:pt x="852" y="959"/>
                    </a:lnTo>
                    <a:lnTo>
                      <a:pt x="852" y="968"/>
                    </a:lnTo>
                    <a:lnTo>
                      <a:pt x="852" y="976"/>
                    </a:lnTo>
                    <a:lnTo>
                      <a:pt x="853" y="983"/>
                    </a:lnTo>
                    <a:lnTo>
                      <a:pt x="855" y="991"/>
                    </a:lnTo>
                    <a:lnTo>
                      <a:pt x="865" y="1008"/>
                    </a:lnTo>
                    <a:lnTo>
                      <a:pt x="874" y="1026"/>
                    </a:lnTo>
                    <a:lnTo>
                      <a:pt x="883" y="1043"/>
                    </a:lnTo>
                    <a:lnTo>
                      <a:pt x="888" y="1062"/>
                    </a:lnTo>
                    <a:lnTo>
                      <a:pt x="885" y="1059"/>
                    </a:lnTo>
                    <a:lnTo>
                      <a:pt x="881" y="1057"/>
                    </a:lnTo>
                    <a:lnTo>
                      <a:pt x="884" y="1062"/>
                    </a:lnTo>
                    <a:lnTo>
                      <a:pt x="887" y="1068"/>
                    </a:lnTo>
                    <a:lnTo>
                      <a:pt x="891" y="1074"/>
                    </a:lnTo>
                    <a:lnTo>
                      <a:pt x="894" y="1078"/>
                    </a:lnTo>
                    <a:lnTo>
                      <a:pt x="902" y="1087"/>
                    </a:lnTo>
                    <a:lnTo>
                      <a:pt x="911" y="1096"/>
                    </a:lnTo>
                    <a:lnTo>
                      <a:pt x="911" y="1104"/>
                    </a:lnTo>
                    <a:lnTo>
                      <a:pt x="911" y="1111"/>
                    </a:lnTo>
                    <a:lnTo>
                      <a:pt x="909" y="1115"/>
                    </a:lnTo>
                    <a:lnTo>
                      <a:pt x="908" y="1120"/>
                    </a:lnTo>
                    <a:lnTo>
                      <a:pt x="906" y="1124"/>
                    </a:lnTo>
                    <a:lnTo>
                      <a:pt x="905" y="1129"/>
                    </a:lnTo>
                    <a:lnTo>
                      <a:pt x="904" y="1134"/>
                    </a:lnTo>
                    <a:lnTo>
                      <a:pt x="904" y="1141"/>
                    </a:lnTo>
                    <a:lnTo>
                      <a:pt x="902" y="1149"/>
                    </a:lnTo>
                    <a:lnTo>
                      <a:pt x="901" y="1155"/>
                    </a:lnTo>
                    <a:lnTo>
                      <a:pt x="912" y="1151"/>
                    </a:lnTo>
                    <a:lnTo>
                      <a:pt x="921" y="1146"/>
                    </a:lnTo>
                    <a:lnTo>
                      <a:pt x="931" y="1140"/>
                    </a:lnTo>
                    <a:lnTo>
                      <a:pt x="942" y="1136"/>
                    </a:lnTo>
                    <a:lnTo>
                      <a:pt x="944" y="1136"/>
                    </a:lnTo>
                    <a:lnTo>
                      <a:pt x="944" y="1137"/>
                    </a:lnTo>
                    <a:lnTo>
                      <a:pt x="945" y="1138"/>
                    </a:lnTo>
                    <a:lnTo>
                      <a:pt x="946" y="1138"/>
                    </a:lnTo>
                    <a:lnTo>
                      <a:pt x="942" y="1133"/>
                    </a:lnTo>
                    <a:lnTo>
                      <a:pt x="942" y="1130"/>
                    </a:lnTo>
                    <a:lnTo>
                      <a:pt x="942" y="1125"/>
                    </a:lnTo>
                    <a:lnTo>
                      <a:pt x="944" y="1121"/>
                    </a:lnTo>
                    <a:lnTo>
                      <a:pt x="967" y="1095"/>
                    </a:lnTo>
                    <a:lnTo>
                      <a:pt x="992" y="1070"/>
                    </a:lnTo>
                    <a:lnTo>
                      <a:pt x="1016" y="1045"/>
                    </a:lnTo>
                    <a:lnTo>
                      <a:pt x="1038" y="1020"/>
                    </a:lnTo>
                    <a:lnTo>
                      <a:pt x="1035" y="1016"/>
                    </a:lnTo>
                    <a:lnTo>
                      <a:pt x="1031" y="1014"/>
                    </a:lnTo>
                    <a:lnTo>
                      <a:pt x="1028" y="1011"/>
                    </a:lnTo>
                    <a:lnTo>
                      <a:pt x="1027" y="1006"/>
                    </a:lnTo>
                    <a:lnTo>
                      <a:pt x="1034" y="1004"/>
                    </a:lnTo>
                    <a:lnTo>
                      <a:pt x="1040" y="1002"/>
                    </a:lnTo>
                    <a:lnTo>
                      <a:pt x="1048" y="1002"/>
                    </a:lnTo>
                    <a:lnTo>
                      <a:pt x="1056" y="1000"/>
                    </a:lnTo>
                    <a:lnTo>
                      <a:pt x="1035" y="996"/>
                    </a:lnTo>
                    <a:lnTo>
                      <a:pt x="1019" y="994"/>
                    </a:lnTo>
                    <a:lnTo>
                      <a:pt x="1012" y="990"/>
                    </a:lnTo>
                    <a:lnTo>
                      <a:pt x="1007" y="987"/>
                    </a:lnTo>
                    <a:lnTo>
                      <a:pt x="1000" y="979"/>
                    </a:lnTo>
                    <a:lnTo>
                      <a:pt x="992" y="968"/>
                    </a:lnTo>
                    <a:lnTo>
                      <a:pt x="989" y="943"/>
                    </a:lnTo>
                    <a:lnTo>
                      <a:pt x="987" y="918"/>
                    </a:lnTo>
                    <a:lnTo>
                      <a:pt x="986" y="895"/>
                    </a:lnTo>
                    <a:lnTo>
                      <a:pt x="989" y="869"/>
                    </a:lnTo>
                    <a:lnTo>
                      <a:pt x="998" y="856"/>
                    </a:lnTo>
                    <a:lnTo>
                      <a:pt x="1004" y="845"/>
                    </a:lnTo>
                    <a:lnTo>
                      <a:pt x="1011" y="831"/>
                    </a:lnTo>
                    <a:lnTo>
                      <a:pt x="1016" y="818"/>
                    </a:lnTo>
                    <a:lnTo>
                      <a:pt x="1008" y="824"/>
                    </a:lnTo>
                    <a:lnTo>
                      <a:pt x="1003" y="827"/>
                    </a:lnTo>
                    <a:lnTo>
                      <a:pt x="999" y="825"/>
                    </a:lnTo>
                    <a:lnTo>
                      <a:pt x="987" y="818"/>
                    </a:lnTo>
                    <a:lnTo>
                      <a:pt x="976" y="798"/>
                    </a:lnTo>
                    <a:lnTo>
                      <a:pt x="965" y="777"/>
                    </a:lnTo>
                    <a:lnTo>
                      <a:pt x="959" y="768"/>
                    </a:lnTo>
                    <a:lnTo>
                      <a:pt x="953" y="759"/>
                    </a:lnTo>
                    <a:lnTo>
                      <a:pt x="945" y="752"/>
                    </a:lnTo>
                    <a:lnTo>
                      <a:pt x="937" y="742"/>
                    </a:lnTo>
                    <a:lnTo>
                      <a:pt x="935" y="750"/>
                    </a:lnTo>
                    <a:lnTo>
                      <a:pt x="931" y="757"/>
                    </a:lnTo>
                    <a:lnTo>
                      <a:pt x="926" y="754"/>
                    </a:lnTo>
                    <a:lnTo>
                      <a:pt x="920" y="754"/>
                    </a:lnTo>
                    <a:lnTo>
                      <a:pt x="919" y="765"/>
                    </a:lnTo>
                    <a:lnTo>
                      <a:pt x="919" y="775"/>
                    </a:lnTo>
                    <a:lnTo>
                      <a:pt x="918" y="780"/>
                    </a:lnTo>
                    <a:lnTo>
                      <a:pt x="917" y="781"/>
                    </a:lnTo>
                    <a:lnTo>
                      <a:pt x="914" y="779"/>
                    </a:lnTo>
                    <a:lnTo>
                      <a:pt x="910" y="773"/>
                    </a:lnTo>
                    <a:lnTo>
                      <a:pt x="909" y="768"/>
                    </a:lnTo>
                    <a:lnTo>
                      <a:pt x="909" y="765"/>
                    </a:lnTo>
                    <a:lnTo>
                      <a:pt x="921" y="736"/>
                    </a:lnTo>
                    <a:lnTo>
                      <a:pt x="935" y="706"/>
                    </a:lnTo>
                    <a:lnTo>
                      <a:pt x="942" y="693"/>
                    </a:lnTo>
                    <a:lnTo>
                      <a:pt x="951" y="681"/>
                    </a:lnTo>
                    <a:lnTo>
                      <a:pt x="962" y="668"/>
                    </a:lnTo>
                    <a:lnTo>
                      <a:pt x="973" y="657"/>
                    </a:lnTo>
                    <a:lnTo>
                      <a:pt x="968" y="668"/>
                    </a:lnTo>
                    <a:lnTo>
                      <a:pt x="964" y="681"/>
                    </a:lnTo>
                    <a:lnTo>
                      <a:pt x="971" y="681"/>
                    </a:lnTo>
                    <a:lnTo>
                      <a:pt x="977" y="681"/>
                    </a:lnTo>
                    <a:lnTo>
                      <a:pt x="983" y="678"/>
                    </a:lnTo>
                    <a:lnTo>
                      <a:pt x="987" y="676"/>
                    </a:lnTo>
                    <a:lnTo>
                      <a:pt x="997" y="668"/>
                    </a:lnTo>
                    <a:lnTo>
                      <a:pt x="1006" y="658"/>
                    </a:lnTo>
                    <a:lnTo>
                      <a:pt x="1006" y="656"/>
                    </a:lnTo>
                    <a:lnTo>
                      <a:pt x="1004" y="656"/>
                    </a:lnTo>
                    <a:lnTo>
                      <a:pt x="1003" y="657"/>
                    </a:lnTo>
                    <a:lnTo>
                      <a:pt x="1001" y="657"/>
                    </a:lnTo>
                    <a:lnTo>
                      <a:pt x="1006" y="648"/>
                    </a:lnTo>
                    <a:lnTo>
                      <a:pt x="1009" y="638"/>
                    </a:lnTo>
                    <a:lnTo>
                      <a:pt x="1009" y="634"/>
                    </a:lnTo>
                    <a:lnTo>
                      <a:pt x="1008" y="633"/>
                    </a:lnTo>
                    <a:lnTo>
                      <a:pt x="1007" y="636"/>
                    </a:lnTo>
                    <a:lnTo>
                      <a:pt x="1006" y="641"/>
                    </a:lnTo>
                    <a:lnTo>
                      <a:pt x="1004" y="645"/>
                    </a:lnTo>
                    <a:lnTo>
                      <a:pt x="1001" y="639"/>
                    </a:lnTo>
                    <a:lnTo>
                      <a:pt x="1000" y="633"/>
                    </a:lnTo>
                    <a:lnTo>
                      <a:pt x="999" y="627"/>
                    </a:lnTo>
                    <a:lnTo>
                      <a:pt x="998" y="620"/>
                    </a:lnTo>
                    <a:lnTo>
                      <a:pt x="1006" y="610"/>
                    </a:lnTo>
                    <a:lnTo>
                      <a:pt x="1015" y="598"/>
                    </a:lnTo>
                    <a:lnTo>
                      <a:pt x="1024" y="589"/>
                    </a:lnTo>
                    <a:lnTo>
                      <a:pt x="1033" y="578"/>
                    </a:lnTo>
                    <a:lnTo>
                      <a:pt x="1036" y="563"/>
                    </a:lnTo>
                    <a:lnTo>
                      <a:pt x="1039" y="548"/>
                    </a:lnTo>
                    <a:lnTo>
                      <a:pt x="1048" y="535"/>
                    </a:lnTo>
                    <a:lnTo>
                      <a:pt x="1057" y="522"/>
                    </a:lnTo>
                    <a:lnTo>
                      <a:pt x="1066" y="508"/>
                    </a:lnTo>
                    <a:lnTo>
                      <a:pt x="1074" y="494"/>
                    </a:lnTo>
                    <a:lnTo>
                      <a:pt x="1070" y="483"/>
                    </a:lnTo>
                    <a:lnTo>
                      <a:pt x="1066" y="476"/>
                    </a:lnTo>
                    <a:lnTo>
                      <a:pt x="1064" y="473"/>
                    </a:lnTo>
                    <a:lnTo>
                      <a:pt x="1062" y="472"/>
                    </a:lnTo>
                    <a:lnTo>
                      <a:pt x="1058" y="471"/>
                    </a:lnTo>
                    <a:lnTo>
                      <a:pt x="1056" y="470"/>
                    </a:lnTo>
                    <a:lnTo>
                      <a:pt x="1042" y="471"/>
                    </a:lnTo>
                    <a:lnTo>
                      <a:pt x="1021" y="472"/>
                    </a:lnTo>
                    <a:lnTo>
                      <a:pt x="1022" y="467"/>
                    </a:lnTo>
                    <a:lnTo>
                      <a:pt x="1025" y="460"/>
                    </a:lnTo>
                    <a:lnTo>
                      <a:pt x="1026" y="451"/>
                    </a:lnTo>
                    <a:lnTo>
                      <a:pt x="1026" y="442"/>
                    </a:lnTo>
                    <a:lnTo>
                      <a:pt x="1037" y="432"/>
                    </a:lnTo>
                    <a:lnTo>
                      <a:pt x="1048" y="422"/>
                    </a:lnTo>
                    <a:lnTo>
                      <a:pt x="1060" y="411"/>
                    </a:lnTo>
                    <a:lnTo>
                      <a:pt x="1070" y="401"/>
                    </a:lnTo>
                    <a:lnTo>
                      <a:pt x="1070" y="398"/>
                    </a:lnTo>
                    <a:lnTo>
                      <a:pt x="1067" y="396"/>
                    </a:lnTo>
                    <a:lnTo>
                      <a:pt x="1064" y="397"/>
                    </a:lnTo>
                    <a:lnTo>
                      <a:pt x="1062" y="398"/>
                    </a:lnTo>
                    <a:lnTo>
                      <a:pt x="1060" y="400"/>
                    </a:lnTo>
                    <a:lnTo>
                      <a:pt x="1057" y="402"/>
                    </a:lnTo>
                    <a:lnTo>
                      <a:pt x="1055" y="408"/>
                    </a:lnTo>
                    <a:lnTo>
                      <a:pt x="1052" y="415"/>
                    </a:lnTo>
                    <a:lnTo>
                      <a:pt x="1048" y="414"/>
                    </a:lnTo>
                    <a:lnTo>
                      <a:pt x="1046" y="413"/>
                    </a:lnTo>
                    <a:lnTo>
                      <a:pt x="1044" y="411"/>
                    </a:lnTo>
                    <a:lnTo>
                      <a:pt x="1044" y="409"/>
                    </a:lnTo>
                    <a:lnTo>
                      <a:pt x="1044" y="405"/>
                    </a:lnTo>
                    <a:lnTo>
                      <a:pt x="1046" y="398"/>
                    </a:lnTo>
                    <a:lnTo>
                      <a:pt x="1057" y="386"/>
                    </a:lnTo>
                    <a:lnTo>
                      <a:pt x="1070" y="373"/>
                    </a:lnTo>
                    <a:lnTo>
                      <a:pt x="1082" y="361"/>
                    </a:lnTo>
                    <a:lnTo>
                      <a:pt x="1094" y="348"/>
                    </a:lnTo>
                    <a:lnTo>
                      <a:pt x="1115" y="344"/>
                    </a:lnTo>
                    <a:lnTo>
                      <a:pt x="1134" y="339"/>
                    </a:lnTo>
                    <a:lnTo>
                      <a:pt x="1152" y="334"/>
                    </a:lnTo>
                    <a:lnTo>
                      <a:pt x="1169" y="328"/>
                    </a:lnTo>
                    <a:lnTo>
                      <a:pt x="1186" y="321"/>
                    </a:lnTo>
                    <a:lnTo>
                      <a:pt x="1203" y="315"/>
                    </a:lnTo>
                    <a:lnTo>
                      <a:pt x="1220" y="304"/>
                    </a:lnTo>
                    <a:lnTo>
                      <a:pt x="1239" y="294"/>
                    </a:lnTo>
                    <a:lnTo>
                      <a:pt x="1243" y="298"/>
                    </a:lnTo>
                    <a:lnTo>
                      <a:pt x="1248" y="299"/>
                    </a:lnTo>
                    <a:lnTo>
                      <a:pt x="1248" y="294"/>
                    </a:lnTo>
                    <a:lnTo>
                      <a:pt x="1248" y="289"/>
                    </a:lnTo>
                    <a:lnTo>
                      <a:pt x="1258" y="277"/>
                    </a:lnTo>
                    <a:lnTo>
                      <a:pt x="1267" y="266"/>
                    </a:lnTo>
                    <a:lnTo>
                      <a:pt x="1278" y="255"/>
                    </a:lnTo>
                    <a:lnTo>
                      <a:pt x="1288" y="244"/>
                    </a:lnTo>
                    <a:lnTo>
                      <a:pt x="1304" y="220"/>
                    </a:lnTo>
                    <a:lnTo>
                      <a:pt x="1319" y="196"/>
                    </a:lnTo>
                    <a:lnTo>
                      <a:pt x="1333" y="173"/>
                    </a:lnTo>
                    <a:lnTo>
                      <a:pt x="1349" y="150"/>
                    </a:lnTo>
                    <a:lnTo>
                      <a:pt x="1350" y="147"/>
                    </a:lnTo>
                    <a:lnTo>
                      <a:pt x="1351" y="143"/>
                    </a:lnTo>
                    <a:lnTo>
                      <a:pt x="1357" y="132"/>
                    </a:lnTo>
                    <a:lnTo>
                      <a:pt x="1363" y="122"/>
                    </a:lnTo>
                    <a:lnTo>
                      <a:pt x="1368" y="111"/>
                    </a:lnTo>
                    <a:lnTo>
                      <a:pt x="1373" y="99"/>
                    </a:lnTo>
                    <a:lnTo>
                      <a:pt x="1374" y="98"/>
                    </a:lnTo>
                    <a:lnTo>
                      <a:pt x="1374" y="97"/>
                    </a:lnTo>
                    <a:lnTo>
                      <a:pt x="1383" y="84"/>
                    </a:lnTo>
                    <a:lnTo>
                      <a:pt x="1393" y="70"/>
                    </a:lnTo>
                    <a:lnTo>
                      <a:pt x="1397" y="70"/>
                    </a:lnTo>
                    <a:lnTo>
                      <a:pt x="1401" y="70"/>
                    </a:lnTo>
                    <a:lnTo>
                      <a:pt x="1399" y="67"/>
                    </a:lnTo>
                    <a:lnTo>
                      <a:pt x="1397" y="65"/>
                    </a:lnTo>
                    <a:lnTo>
                      <a:pt x="1397" y="62"/>
                    </a:lnTo>
                    <a:lnTo>
                      <a:pt x="1399" y="58"/>
                    </a:lnTo>
                    <a:lnTo>
                      <a:pt x="1410" y="51"/>
                    </a:lnTo>
                    <a:lnTo>
                      <a:pt x="1421" y="45"/>
                    </a:lnTo>
                    <a:lnTo>
                      <a:pt x="1430" y="34"/>
                    </a:lnTo>
                    <a:lnTo>
                      <a:pt x="1438" y="23"/>
                    </a:lnTo>
                    <a:lnTo>
                      <a:pt x="1446" y="12"/>
                    </a:lnTo>
                    <a:lnTo>
                      <a:pt x="1455" y="0"/>
                    </a:lnTo>
                    <a:lnTo>
                      <a:pt x="1465" y="2"/>
                    </a:lnTo>
                    <a:lnTo>
                      <a:pt x="1473" y="4"/>
                    </a:lnTo>
                    <a:lnTo>
                      <a:pt x="1477" y="5"/>
                    </a:lnTo>
                    <a:lnTo>
                      <a:pt x="1481" y="7"/>
                    </a:lnTo>
                    <a:lnTo>
                      <a:pt x="1484" y="11"/>
                    </a:lnTo>
                    <a:lnTo>
                      <a:pt x="1488" y="14"/>
                    </a:lnTo>
                    <a:lnTo>
                      <a:pt x="1476" y="17"/>
                    </a:lnTo>
                    <a:lnTo>
                      <a:pt x="1468" y="20"/>
                    </a:lnTo>
                    <a:lnTo>
                      <a:pt x="1466" y="22"/>
                    </a:lnTo>
                    <a:lnTo>
                      <a:pt x="1465" y="24"/>
                    </a:lnTo>
                    <a:lnTo>
                      <a:pt x="1467" y="29"/>
                    </a:lnTo>
                    <a:lnTo>
                      <a:pt x="1473" y="33"/>
                    </a:lnTo>
                    <a:lnTo>
                      <a:pt x="1497" y="40"/>
                    </a:lnTo>
                    <a:lnTo>
                      <a:pt x="1520" y="45"/>
                    </a:lnTo>
                    <a:lnTo>
                      <a:pt x="1543" y="52"/>
                    </a:lnTo>
                    <a:lnTo>
                      <a:pt x="1564" y="60"/>
                    </a:lnTo>
                    <a:lnTo>
                      <a:pt x="1584" y="69"/>
                    </a:lnTo>
                    <a:lnTo>
                      <a:pt x="1606" y="79"/>
                    </a:lnTo>
                    <a:lnTo>
                      <a:pt x="1626" y="92"/>
                    </a:lnTo>
                    <a:lnTo>
                      <a:pt x="1645" y="106"/>
                    </a:lnTo>
                    <a:lnTo>
                      <a:pt x="1638" y="107"/>
                    </a:lnTo>
                    <a:lnTo>
                      <a:pt x="1635" y="106"/>
                    </a:lnTo>
                    <a:lnTo>
                      <a:pt x="1634" y="106"/>
                    </a:lnTo>
                    <a:lnTo>
                      <a:pt x="1633" y="107"/>
                    </a:lnTo>
                    <a:lnTo>
                      <a:pt x="1632" y="110"/>
                    </a:lnTo>
                    <a:lnTo>
                      <a:pt x="1632" y="114"/>
                    </a:lnTo>
                    <a:lnTo>
                      <a:pt x="1637" y="115"/>
                    </a:lnTo>
                    <a:lnTo>
                      <a:pt x="1642" y="114"/>
                    </a:lnTo>
                    <a:lnTo>
                      <a:pt x="1646" y="113"/>
                    </a:lnTo>
                    <a:lnTo>
                      <a:pt x="1652" y="111"/>
                    </a:lnTo>
                    <a:lnTo>
                      <a:pt x="1665" y="122"/>
                    </a:lnTo>
                    <a:lnTo>
                      <a:pt x="1677" y="134"/>
                    </a:lnTo>
                    <a:lnTo>
                      <a:pt x="1687" y="147"/>
                    </a:lnTo>
                    <a:lnTo>
                      <a:pt x="1697" y="161"/>
                    </a:lnTo>
                    <a:lnTo>
                      <a:pt x="1698" y="161"/>
                    </a:lnTo>
                    <a:lnTo>
                      <a:pt x="1698" y="163"/>
                    </a:lnTo>
                    <a:lnTo>
                      <a:pt x="1696" y="164"/>
                    </a:lnTo>
                    <a:lnTo>
                      <a:pt x="1695" y="164"/>
                    </a:lnTo>
                    <a:lnTo>
                      <a:pt x="1693" y="163"/>
                    </a:lnTo>
                    <a:lnTo>
                      <a:pt x="1690" y="161"/>
                    </a:lnTo>
                    <a:lnTo>
                      <a:pt x="1690" y="169"/>
                    </a:lnTo>
                    <a:lnTo>
                      <a:pt x="1691" y="177"/>
                    </a:lnTo>
                    <a:lnTo>
                      <a:pt x="1685" y="183"/>
                    </a:lnTo>
                    <a:lnTo>
                      <a:pt x="1680" y="188"/>
                    </a:lnTo>
                    <a:lnTo>
                      <a:pt x="1681" y="201"/>
                    </a:lnTo>
                    <a:lnTo>
                      <a:pt x="1682" y="214"/>
                    </a:lnTo>
                    <a:lnTo>
                      <a:pt x="1676" y="228"/>
                    </a:lnTo>
                    <a:lnTo>
                      <a:pt x="1668" y="241"/>
                    </a:lnTo>
                    <a:lnTo>
                      <a:pt x="1667" y="258"/>
                    </a:lnTo>
                    <a:lnTo>
                      <a:pt x="1664" y="275"/>
                    </a:lnTo>
                    <a:lnTo>
                      <a:pt x="1653" y="289"/>
                    </a:lnTo>
                    <a:lnTo>
                      <a:pt x="1642" y="302"/>
                    </a:lnTo>
                    <a:lnTo>
                      <a:pt x="1629" y="316"/>
                    </a:lnTo>
                    <a:lnTo>
                      <a:pt x="1618" y="329"/>
                    </a:lnTo>
                    <a:lnTo>
                      <a:pt x="1610" y="346"/>
                    </a:lnTo>
                    <a:lnTo>
                      <a:pt x="1602" y="362"/>
                    </a:lnTo>
                    <a:lnTo>
                      <a:pt x="1592" y="366"/>
                    </a:lnTo>
                    <a:lnTo>
                      <a:pt x="1582" y="372"/>
                    </a:lnTo>
                    <a:lnTo>
                      <a:pt x="1580" y="381"/>
                    </a:lnTo>
                    <a:lnTo>
                      <a:pt x="1578" y="390"/>
                    </a:lnTo>
                    <a:lnTo>
                      <a:pt x="1575" y="399"/>
                    </a:lnTo>
                    <a:lnTo>
                      <a:pt x="1572" y="409"/>
                    </a:lnTo>
                    <a:lnTo>
                      <a:pt x="1562" y="419"/>
                    </a:lnTo>
                    <a:lnTo>
                      <a:pt x="1552" y="429"/>
                    </a:lnTo>
                    <a:lnTo>
                      <a:pt x="1537" y="434"/>
                    </a:lnTo>
                    <a:lnTo>
                      <a:pt x="1527" y="436"/>
                    </a:lnTo>
                    <a:lnTo>
                      <a:pt x="1522" y="438"/>
                    </a:lnTo>
                    <a:lnTo>
                      <a:pt x="1518" y="441"/>
                    </a:lnTo>
                    <a:lnTo>
                      <a:pt x="1512" y="445"/>
                    </a:lnTo>
                    <a:lnTo>
                      <a:pt x="1507" y="451"/>
                    </a:lnTo>
                    <a:lnTo>
                      <a:pt x="1507" y="468"/>
                    </a:lnTo>
                    <a:lnTo>
                      <a:pt x="1509" y="482"/>
                    </a:lnTo>
                    <a:lnTo>
                      <a:pt x="1511" y="495"/>
                    </a:lnTo>
                    <a:lnTo>
                      <a:pt x="1516" y="507"/>
                    </a:lnTo>
                    <a:lnTo>
                      <a:pt x="1520" y="518"/>
                    </a:lnTo>
                    <a:lnTo>
                      <a:pt x="1526" y="531"/>
                    </a:lnTo>
                    <a:lnTo>
                      <a:pt x="1534" y="543"/>
                    </a:lnTo>
                    <a:lnTo>
                      <a:pt x="1542" y="558"/>
                    </a:lnTo>
                    <a:lnTo>
                      <a:pt x="1543" y="558"/>
                    </a:lnTo>
                    <a:lnTo>
                      <a:pt x="1543" y="559"/>
                    </a:lnTo>
                    <a:lnTo>
                      <a:pt x="1542" y="569"/>
                    </a:lnTo>
                    <a:lnTo>
                      <a:pt x="1539" y="577"/>
                    </a:lnTo>
                    <a:lnTo>
                      <a:pt x="1536" y="584"/>
                    </a:lnTo>
                    <a:lnTo>
                      <a:pt x="1533" y="593"/>
                    </a:lnTo>
                    <a:lnTo>
                      <a:pt x="1533" y="604"/>
                    </a:lnTo>
                    <a:lnTo>
                      <a:pt x="1535" y="615"/>
                    </a:lnTo>
                    <a:lnTo>
                      <a:pt x="1536" y="625"/>
                    </a:lnTo>
                    <a:lnTo>
                      <a:pt x="1538" y="637"/>
                    </a:lnTo>
                    <a:lnTo>
                      <a:pt x="1530" y="652"/>
                    </a:lnTo>
                    <a:lnTo>
                      <a:pt x="1521" y="668"/>
                    </a:lnTo>
                    <a:lnTo>
                      <a:pt x="1512" y="683"/>
                    </a:lnTo>
                    <a:lnTo>
                      <a:pt x="1502" y="697"/>
                    </a:lnTo>
                    <a:lnTo>
                      <a:pt x="1502" y="711"/>
                    </a:lnTo>
                    <a:lnTo>
                      <a:pt x="1500" y="724"/>
                    </a:lnTo>
                    <a:lnTo>
                      <a:pt x="1498" y="737"/>
                    </a:lnTo>
                    <a:lnTo>
                      <a:pt x="1494" y="749"/>
                    </a:lnTo>
                    <a:lnTo>
                      <a:pt x="1486" y="753"/>
                    </a:lnTo>
                    <a:lnTo>
                      <a:pt x="1477" y="754"/>
                    </a:lnTo>
                    <a:lnTo>
                      <a:pt x="1471" y="758"/>
                    </a:lnTo>
                    <a:lnTo>
                      <a:pt x="1464" y="763"/>
                    </a:lnTo>
                    <a:lnTo>
                      <a:pt x="1458" y="767"/>
                    </a:lnTo>
                    <a:lnTo>
                      <a:pt x="1453" y="774"/>
                    </a:lnTo>
                    <a:lnTo>
                      <a:pt x="1453" y="784"/>
                    </a:lnTo>
                    <a:lnTo>
                      <a:pt x="1455" y="792"/>
                    </a:lnTo>
                    <a:lnTo>
                      <a:pt x="1457" y="801"/>
                    </a:lnTo>
                    <a:lnTo>
                      <a:pt x="1458" y="811"/>
                    </a:lnTo>
                    <a:lnTo>
                      <a:pt x="1453" y="820"/>
                    </a:lnTo>
                    <a:lnTo>
                      <a:pt x="1447" y="829"/>
                    </a:lnTo>
                    <a:lnTo>
                      <a:pt x="1441" y="838"/>
                    </a:lnTo>
                    <a:lnTo>
                      <a:pt x="1437" y="847"/>
                    </a:lnTo>
                    <a:lnTo>
                      <a:pt x="1436" y="858"/>
                    </a:lnTo>
                    <a:lnTo>
                      <a:pt x="1436" y="870"/>
                    </a:lnTo>
                    <a:lnTo>
                      <a:pt x="1437" y="881"/>
                    </a:lnTo>
                    <a:lnTo>
                      <a:pt x="1437" y="893"/>
                    </a:lnTo>
                    <a:lnTo>
                      <a:pt x="1429" y="905"/>
                    </a:lnTo>
                    <a:lnTo>
                      <a:pt x="1422" y="915"/>
                    </a:lnTo>
                    <a:lnTo>
                      <a:pt x="1413" y="925"/>
                    </a:lnTo>
                    <a:lnTo>
                      <a:pt x="1404" y="935"/>
                    </a:lnTo>
                    <a:lnTo>
                      <a:pt x="1403" y="950"/>
                    </a:lnTo>
                    <a:lnTo>
                      <a:pt x="1402" y="963"/>
                    </a:lnTo>
                    <a:lnTo>
                      <a:pt x="1401" y="977"/>
                    </a:lnTo>
                    <a:lnTo>
                      <a:pt x="1399" y="991"/>
                    </a:lnTo>
                    <a:lnTo>
                      <a:pt x="1394" y="994"/>
                    </a:lnTo>
                    <a:lnTo>
                      <a:pt x="1391" y="994"/>
                    </a:lnTo>
                    <a:lnTo>
                      <a:pt x="1387" y="994"/>
                    </a:lnTo>
                    <a:lnTo>
                      <a:pt x="1383" y="994"/>
                    </a:lnTo>
                    <a:lnTo>
                      <a:pt x="1384" y="1003"/>
                    </a:lnTo>
                    <a:lnTo>
                      <a:pt x="1386" y="1012"/>
                    </a:lnTo>
                    <a:lnTo>
                      <a:pt x="1387" y="1020"/>
                    </a:lnTo>
                    <a:lnTo>
                      <a:pt x="1386" y="1030"/>
                    </a:lnTo>
                    <a:lnTo>
                      <a:pt x="1377" y="1036"/>
                    </a:lnTo>
                    <a:lnTo>
                      <a:pt x="1368" y="1042"/>
                    </a:lnTo>
                    <a:lnTo>
                      <a:pt x="1361" y="1060"/>
                    </a:lnTo>
                    <a:lnTo>
                      <a:pt x="1356" y="1078"/>
                    </a:lnTo>
                    <a:lnTo>
                      <a:pt x="1352" y="1096"/>
                    </a:lnTo>
                    <a:lnTo>
                      <a:pt x="1351" y="1114"/>
                    </a:lnTo>
                    <a:lnTo>
                      <a:pt x="1366" y="1151"/>
                    </a:lnTo>
                    <a:lnTo>
                      <a:pt x="1383" y="1186"/>
                    </a:lnTo>
                    <a:lnTo>
                      <a:pt x="1391" y="1204"/>
                    </a:lnTo>
                    <a:lnTo>
                      <a:pt x="1397" y="1221"/>
                    </a:lnTo>
                    <a:lnTo>
                      <a:pt x="1404" y="1240"/>
                    </a:lnTo>
                    <a:lnTo>
                      <a:pt x="1409" y="1259"/>
                    </a:lnTo>
                    <a:lnTo>
                      <a:pt x="1405" y="1264"/>
                    </a:lnTo>
                    <a:lnTo>
                      <a:pt x="1404" y="1267"/>
                    </a:lnTo>
                    <a:lnTo>
                      <a:pt x="1403" y="1268"/>
                    </a:lnTo>
                    <a:lnTo>
                      <a:pt x="1402" y="1267"/>
                    </a:lnTo>
                    <a:lnTo>
                      <a:pt x="1402" y="1262"/>
                    </a:lnTo>
                    <a:lnTo>
                      <a:pt x="1401" y="1255"/>
                    </a:lnTo>
                    <a:lnTo>
                      <a:pt x="1386" y="1267"/>
                    </a:lnTo>
                    <a:lnTo>
                      <a:pt x="1374" y="1282"/>
                    </a:lnTo>
                    <a:lnTo>
                      <a:pt x="1364" y="1289"/>
                    </a:lnTo>
                    <a:lnTo>
                      <a:pt x="1355" y="1294"/>
                    </a:lnTo>
                    <a:lnTo>
                      <a:pt x="1346" y="1301"/>
                    </a:lnTo>
                    <a:lnTo>
                      <a:pt x="1337" y="1308"/>
                    </a:lnTo>
                    <a:lnTo>
                      <a:pt x="1331" y="1330"/>
                    </a:lnTo>
                    <a:lnTo>
                      <a:pt x="1326" y="1353"/>
                    </a:lnTo>
                    <a:lnTo>
                      <a:pt x="1322" y="1374"/>
                    </a:lnTo>
                    <a:lnTo>
                      <a:pt x="1317" y="1397"/>
                    </a:lnTo>
                    <a:lnTo>
                      <a:pt x="1308" y="1401"/>
                    </a:lnTo>
                    <a:lnTo>
                      <a:pt x="1301" y="1407"/>
                    </a:lnTo>
                    <a:lnTo>
                      <a:pt x="1301" y="1414"/>
                    </a:lnTo>
                    <a:lnTo>
                      <a:pt x="1302" y="1420"/>
                    </a:lnTo>
                    <a:lnTo>
                      <a:pt x="1301" y="1426"/>
                    </a:lnTo>
                    <a:lnTo>
                      <a:pt x="1298" y="1433"/>
                    </a:lnTo>
                    <a:lnTo>
                      <a:pt x="1297" y="1435"/>
                    </a:lnTo>
                    <a:lnTo>
                      <a:pt x="1296" y="1436"/>
                    </a:lnTo>
                    <a:lnTo>
                      <a:pt x="1295" y="1436"/>
                    </a:lnTo>
                    <a:lnTo>
                      <a:pt x="1294" y="1434"/>
                    </a:lnTo>
                    <a:lnTo>
                      <a:pt x="1280" y="1433"/>
                    </a:lnTo>
                    <a:lnTo>
                      <a:pt x="1267" y="1434"/>
                    </a:lnTo>
                    <a:lnTo>
                      <a:pt x="1253" y="1435"/>
                    </a:lnTo>
                    <a:lnTo>
                      <a:pt x="1240" y="1437"/>
                    </a:lnTo>
                    <a:lnTo>
                      <a:pt x="1233" y="1447"/>
                    </a:lnTo>
                    <a:lnTo>
                      <a:pt x="1229" y="1460"/>
                    </a:lnTo>
                    <a:lnTo>
                      <a:pt x="1220" y="1463"/>
                    </a:lnTo>
                    <a:lnTo>
                      <a:pt x="1210" y="1468"/>
                    </a:lnTo>
                    <a:lnTo>
                      <a:pt x="1209" y="1478"/>
                    </a:lnTo>
                    <a:lnTo>
                      <a:pt x="1207" y="1486"/>
                    </a:lnTo>
                    <a:lnTo>
                      <a:pt x="1205" y="1494"/>
                    </a:lnTo>
                    <a:lnTo>
                      <a:pt x="1199" y="1501"/>
                    </a:lnTo>
                    <a:lnTo>
                      <a:pt x="1189" y="1500"/>
                    </a:lnTo>
                    <a:lnTo>
                      <a:pt x="1181" y="1498"/>
                    </a:lnTo>
                    <a:lnTo>
                      <a:pt x="1178" y="1497"/>
                    </a:lnTo>
                    <a:lnTo>
                      <a:pt x="1173" y="1497"/>
                    </a:lnTo>
                    <a:lnTo>
                      <a:pt x="1169" y="1496"/>
                    </a:lnTo>
                    <a:lnTo>
                      <a:pt x="1163" y="1497"/>
                    </a:lnTo>
                    <a:lnTo>
                      <a:pt x="1164" y="1507"/>
                    </a:lnTo>
                    <a:lnTo>
                      <a:pt x="1168" y="1516"/>
                    </a:lnTo>
                    <a:lnTo>
                      <a:pt x="1169" y="1520"/>
                    </a:lnTo>
                    <a:lnTo>
                      <a:pt x="1170" y="1524"/>
                    </a:lnTo>
                    <a:lnTo>
                      <a:pt x="1170" y="1530"/>
                    </a:lnTo>
                    <a:lnTo>
                      <a:pt x="1170" y="1536"/>
                    </a:lnTo>
                    <a:lnTo>
                      <a:pt x="1167" y="1536"/>
                    </a:lnTo>
                    <a:lnTo>
                      <a:pt x="1165" y="1536"/>
                    </a:lnTo>
                    <a:lnTo>
                      <a:pt x="1164" y="1534"/>
                    </a:lnTo>
                    <a:lnTo>
                      <a:pt x="1163" y="1533"/>
                    </a:lnTo>
                    <a:lnTo>
                      <a:pt x="1163" y="1527"/>
                    </a:lnTo>
                    <a:lnTo>
                      <a:pt x="1163" y="1522"/>
                    </a:lnTo>
                    <a:lnTo>
                      <a:pt x="1161" y="1527"/>
                    </a:lnTo>
                    <a:lnTo>
                      <a:pt x="1161" y="1534"/>
                    </a:lnTo>
                    <a:lnTo>
                      <a:pt x="1155" y="1535"/>
                    </a:lnTo>
                    <a:lnTo>
                      <a:pt x="1149" y="1534"/>
                    </a:lnTo>
                    <a:lnTo>
                      <a:pt x="1143" y="1533"/>
                    </a:lnTo>
                    <a:lnTo>
                      <a:pt x="1137" y="1533"/>
                    </a:lnTo>
                    <a:lnTo>
                      <a:pt x="1137" y="1534"/>
                    </a:lnTo>
                    <a:lnTo>
                      <a:pt x="1138" y="1534"/>
                    </a:lnTo>
                    <a:lnTo>
                      <a:pt x="1137" y="1543"/>
                    </a:lnTo>
                    <a:lnTo>
                      <a:pt x="1136" y="1550"/>
                    </a:lnTo>
                    <a:lnTo>
                      <a:pt x="1133" y="1557"/>
                    </a:lnTo>
                    <a:lnTo>
                      <a:pt x="1129" y="1561"/>
                    </a:lnTo>
                    <a:lnTo>
                      <a:pt x="1118" y="1570"/>
                    </a:lnTo>
                    <a:lnTo>
                      <a:pt x="1105" y="1579"/>
                    </a:lnTo>
                    <a:lnTo>
                      <a:pt x="1094" y="1574"/>
                    </a:lnTo>
                    <a:lnTo>
                      <a:pt x="1085" y="1567"/>
                    </a:lnTo>
                    <a:lnTo>
                      <a:pt x="1078" y="1560"/>
                    </a:lnTo>
                    <a:lnTo>
                      <a:pt x="1066" y="1554"/>
                    </a:lnTo>
                    <a:lnTo>
                      <a:pt x="1070" y="1563"/>
                    </a:lnTo>
                    <a:lnTo>
                      <a:pt x="1075" y="1572"/>
                    </a:lnTo>
                    <a:lnTo>
                      <a:pt x="1073" y="1588"/>
                    </a:lnTo>
                    <a:lnTo>
                      <a:pt x="1071" y="1604"/>
                    </a:lnTo>
                    <a:lnTo>
                      <a:pt x="1069" y="1620"/>
                    </a:lnTo>
                    <a:lnTo>
                      <a:pt x="1065" y="1637"/>
                    </a:lnTo>
                    <a:lnTo>
                      <a:pt x="1055" y="1633"/>
                    </a:lnTo>
                    <a:lnTo>
                      <a:pt x="1046" y="1630"/>
                    </a:lnTo>
                    <a:lnTo>
                      <a:pt x="1036" y="1625"/>
                    </a:lnTo>
                    <a:lnTo>
                      <a:pt x="1027" y="1622"/>
                    </a:lnTo>
                    <a:lnTo>
                      <a:pt x="1027" y="1625"/>
                    </a:lnTo>
                    <a:lnTo>
                      <a:pt x="1029" y="1629"/>
                    </a:lnTo>
                    <a:lnTo>
                      <a:pt x="1026" y="1630"/>
                    </a:lnTo>
                    <a:lnTo>
                      <a:pt x="1021" y="1629"/>
                    </a:lnTo>
                    <a:lnTo>
                      <a:pt x="1017" y="1628"/>
                    </a:lnTo>
                    <a:lnTo>
                      <a:pt x="1013" y="1626"/>
                    </a:lnTo>
                    <a:lnTo>
                      <a:pt x="1015" y="1632"/>
                    </a:lnTo>
                    <a:lnTo>
                      <a:pt x="1016" y="1639"/>
                    </a:lnTo>
                    <a:lnTo>
                      <a:pt x="1008" y="1637"/>
                    </a:lnTo>
                    <a:lnTo>
                      <a:pt x="1003" y="1636"/>
                    </a:lnTo>
                    <a:lnTo>
                      <a:pt x="1002" y="1636"/>
                    </a:lnTo>
                    <a:lnTo>
                      <a:pt x="1001" y="1637"/>
                    </a:lnTo>
                    <a:lnTo>
                      <a:pt x="1000" y="1640"/>
                    </a:lnTo>
                    <a:lnTo>
                      <a:pt x="999" y="1645"/>
                    </a:lnTo>
                    <a:lnTo>
                      <a:pt x="995" y="1643"/>
                    </a:lnTo>
                    <a:lnTo>
                      <a:pt x="992" y="1642"/>
                    </a:lnTo>
                    <a:lnTo>
                      <a:pt x="981" y="1640"/>
                    </a:lnTo>
                    <a:lnTo>
                      <a:pt x="972" y="1637"/>
                    </a:lnTo>
                    <a:lnTo>
                      <a:pt x="964" y="1632"/>
                    </a:lnTo>
                    <a:lnTo>
                      <a:pt x="954" y="1625"/>
                    </a:lnTo>
                    <a:lnTo>
                      <a:pt x="949" y="1622"/>
                    </a:lnTo>
                    <a:lnTo>
                      <a:pt x="946" y="1617"/>
                    </a:lnTo>
                    <a:lnTo>
                      <a:pt x="942" y="1612"/>
                    </a:lnTo>
                    <a:lnTo>
                      <a:pt x="939" y="1606"/>
                    </a:lnTo>
                    <a:lnTo>
                      <a:pt x="946" y="1602"/>
                    </a:lnTo>
                    <a:lnTo>
                      <a:pt x="951" y="1598"/>
                    </a:lnTo>
                    <a:lnTo>
                      <a:pt x="958" y="1595"/>
                    </a:lnTo>
                    <a:lnTo>
                      <a:pt x="965" y="1593"/>
                    </a:lnTo>
                    <a:lnTo>
                      <a:pt x="978" y="1590"/>
                    </a:lnTo>
                    <a:lnTo>
                      <a:pt x="994" y="1587"/>
                    </a:lnTo>
                    <a:lnTo>
                      <a:pt x="993" y="1584"/>
                    </a:lnTo>
                    <a:lnTo>
                      <a:pt x="992" y="1581"/>
                    </a:lnTo>
                    <a:lnTo>
                      <a:pt x="989" y="1580"/>
                    </a:lnTo>
                    <a:lnTo>
                      <a:pt x="985" y="1579"/>
                    </a:lnTo>
                    <a:lnTo>
                      <a:pt x="980" y="1578"/>
                    </a:lnTo>
                    <a:lnTo>
                      <a:pt x="977" y="1578"/>
                    </a:lnTo>
                    <a:lnTo>
                      <a:pt x="978" y="1580"/>
                    </a:lnTo>
                    <a:lnTo>
                      <a:pt x="977" y="1584"/>
                    </a:lnTo>
                    <a:lnTo>
                      <a:pt x="972" y="1583"/>
                    </a:lnTo>
                    <a:lnTo>
                      <a:pt x="966" y="1583"/>
                    </a:lnTo>
                    <a:lnTo>
                      <a:pt x="969" y="1586"/>
                    </a:lnTo>
                    <a:lnTo>
                      <a:pt x="972" y="1590"/>
                    </a:lnTo>
                    <a:lnTo>
                      <a:pt x="958" y="1587"/>
                    </a:lnTo>
                    <a:lnTo>
                      <a:pt x="948" y="1581"/>
                    </a:lnTo>
                    <a:lnTo>
                      <a:pt x="945" y="1579"/>
                    </a:lnTo>
                    <a:lnTo>
                      <a:pt x="942" y="1576"/>
                    </a:lnTo>
                    <a:lnTo>
                      <a:pt x="940" y="1572"/>
                    </a:lnTo>
                    <a:lnTo>
                      <a:pt x="938" y="1569"/>
                    </a:lnTo>
                    <a:lnTo>
                      <a:pt x="932" y="1551"/>
                    </a:lnTo>
                    <a:lnTo>
                      <a:pt x="927" y="1526"/>
                    </a:lnTo>
                    <a:lnTo>
                      <a:pt x="922" y="1531"/>
                    </a:lnTo>
                    <a:lnTo>
                      <a:pt x="921" y="1536"/>
                    </a:lnTo>
                    <a:lnTo>
                      <a:pt x="912" y="1535"/>
                    </a:lnTo>
                    <a:lnTo>
                      <a:pt x="906" y="1534"/>
                    </a:lnTo>
                    <a:lnTo>
                      <a:pt x="902" y="1530"/>
                    </a:lnTo>
                    <a:lnTo>
                      <a:pt x="895" y="1525"/>
                    </a:lnTo>
                    <a:lnTo>
                      <a:pt x="893" y="1530"/>
                    </a:lnTo>
                    <a:lnTo>
                      <a:pt x="892" y="1535"/>
                    </a:lnTo>
                    <a:lnTo>
                      <a:pt x="877" y="1525"/>
                    </a:lnTo>
                    <a:lnTo>
                      <a:pt x="865" y="1517"/>
                    </a:lnTo>
                    <a:lnTo>
                      <a:pt x="857" y="1514"/>
                    </a:lnTo>
                    <a:lnTo>
                      <a:pt x="850" y="1511"/>
                    </a:lnTo>
                    <a:lnTo>
                      <a:pt x="842" y="1509"/>
                    </a:lnTo>
                    <a:lnTo>
                      <a:pt x="833" y="1509"/>
                    </a:lnTo>
                    <a:lnTo>
                      <a:pt x="834" y="1514"/>
                    </a:lnTo>
                    <a:lnTo>
                      <a:pt x="837" y="1517"/>
                    </a:lnTo>
                    <a:lnTo>
                      <a:pt x="840" y="1521"/>
                    </a:lnTo>
                    <a:lnTo>
                      <a:pt x="842" y="1525"/>
                    </a:lnTo>
                    <a:lnTo>
                      <a:pt x="837" y="1541"/>
                    </a:lnTo>
                    <a:lnTo>
                      <a:pt x="830" y="1557"/>
                    </a:lnTo>
                    <a:lnTo>
                      <a:pt x="833" y="1568"/>
                    </a:lnTo>
                    <a:lnTo>
                      <a:pt x="837" y="1577"/>
                    </a:lnTo>
                    <a:lnTo>
                      <a:pt x="841" y="1585"/>
                    </a:lnTo>
                    <a:lnTo>
                      <a:pt x="847" y="1590"/>
                    </a:lnTo>
                    <a:lnTo>
                      <a:pt x="859" y="1603"/>
                    </a:lnTo>
                    <a:lnTo>
                      <a:pt x="876" y="1615"/>
                    </a:lnTo>
                    <a:lnTo>
                      <a:pt x="887" y="1630"/>
                    </a:lnTo>
                    <a:lnTo>
                      <a:pt x="899" y="1645"/>
                    </a:lnTo>
                    <a:lnTo>
                      <a:pt x="911" y="1658"/>
                    </a:lnTo>
                    <a:lnTo>
                      <a:pt x="923" y="1672"/>
                    </a:lnTo>
                    <a:lnTo>
                      <a:pt x="950" y="1679"/>
                    </a:lnTo>
                    <a:lnTo>
                      <a:pt x="976" y="1686"/>
                    </a:lnTo>
                    <a:lnTo>
                      <a:pt x="990" y="1691"/>
                    </a:lnTo>
                    <a:lnTo>
                      <a:pt x="1002" y="1694"/>
                    </a:lnTo>
                    <a:lnTo>
                      <a:pt x="1016" y="1700"/>
                    </a:lnTo>
                    <a:lnTo>
                      <a:pt x="1028" y="1705"/>
                    </a:lnTo>
                    <a:lnTo>
                      <a:pt x="1038" y="1719"/>
                    </a:lnTo>
                    <a:lnTo>
                      <a:pt x="1047" y="1731"/>
                    </a:lnTo>
                    <a:lnTo>
                      <a:pt x="1052" y="1738"/>
                    </a:lnTo>
                    <a:lnTo>
                      <a:pt x="1057" y="1744"/>
                    </a:lnTo>
                    <a:lnTo>
                      <a:pt x="1063" y="1749"/>
                    </a:lnTo>
                    <a:lnTo>
                      <a:pt x="1070" y="1754"/>
                    </a:lnTo>
                    <a:lnTo>
                      <a:pt x="1079" y="1753"/>
                    </a:lnTo>
                    <a:lnTo>
                      <a:pt x="1088" y="1750"/>
                    </a:lnTo>
                    <a:lnTo>
                      <a:pt x="1097" y="1749"/>
                    </a:lnTo>
                    <a:lnTo>
                      <a:pt x="1106" y="1748"/>
                    </a:lnTo>
                    <a:lnTo>
                      <a:pt x="1110" y="1742"/>
                    </a:lnTo>
                    <a:lnTo>
                      <a:pt x="1114" y="1738"/>
                    </a:lnTo>
                    <a:lnTo>
                      <a:pt x="1117" y="1733"/>
                    </a:lnTo>
                    <a:lnTo>
                      <a:pt x="1118" y="1729"/>
                    </a:lnTo>
                    <a:lnTo>
                      <a:pt x="1122" y="1719"/>
                    </a:lnTo>
                    <a:lnTo>
                      <a:pt x="1125" y="1706"/>
                    </a:lnTo>
                    <a:lnTo>
                      <a:pt x="1127" y="1704"/>
                    </a:lnTo>
                    <a:lnTo>
                      <a:pt x="1129" y="1703"/>
                    </a:lnTo>
                    <a:lnTo>
                      <a:pt x="1131" y="1701"/>
                    </a:lnTo>
                    <a:lnTo>
                      <a:pt x="1132" y="1699"/>
                    </a:lnTo>
                    <a:lnTo>
                      <a:pt x="1126" y="1697"/>
                    </a:lnTo>
                    <a:lnTo>
                      <a:pt x="1120" y="1696"/>
                    </a:lnTo>
                    <a:lnTo>
                      <a:pt x="1133" y="1686"/>
                    </a:lnTo>
                    <a:lnTo>
                      <a:pt x="1146" y="1677"/>
                    </a:lnTo>
                    <a:lnTo>
                      <a:pt x="1159" y="1676"/>
                    </a:lnTo>
                    <a:lnTo>
                      <a:pt x="1169" y="1677"/>
                    </a:lnTo>
                    <a:lnTo>
                      <a:pt x="1180" y="1678"/>
                    </a:lnTo>
                    <a:lnTo>
                      <a:pt x="1192" y="1681"/>
                    </a:lnTo>
                    <a:lnTo>
                      <a:pt x="1200" y="1673"/>
                    </a:lnTo>
                    <a:lnTo>
                      <a:pt x="1207" y="1664"/>
                    </a:lnTo>
                    <a:lnTo>
                      <a:pt x="1222" y="1661"/>
                    </a:lnTo>
                    <a:lnTo>
                      <a:pt x="1235" y="1660"/>
                    </a:lnTo>
                    <a:lnTo>
                      <a:pt x="1250" y="1659"/>
                    </a:lnTo>
                    <a:lnTo>
                      <a:pt x="1263" y="1657"/>
                    </a:lnTo>
                    <a:lnTo>
                      <a:pt x="1274" y="1647"/>
                    </a:lnTo>
                    <a:lnTo>
                      <a:pt x="1283" y="1637"/>
                    </a:lnTo>
                    <a:lnTo>
                      <a:pt x="1295" y="1633"/>
                    </a:lnTo>
                    <a:lnTo>
                      <a:pt x="1307" y="1630"/>
                    </a:lnTo>
                    <a:lnTo>
                      <a:pt x="1317" y="1613"/>
                    </a:lnTo>
                    <a:lnTo>
                      <a:pt x="1324" y="1595"/>
                    </a:lnTo>
                    <a:lnTo>
                      <a:pt x="1331" y="1576"/>
                    </a:lnTo>
                    <a:lnTo>
                      <a:pt x="1337" y="1557"/>
                    </a:lnTo>
                    <a:lnTo>
                      <a:pt x="1347" y="1545"/>
                    </a:lnTo>
                    <a:lnTo>
                      <a:pt x="1358" y="1535"/>
                    </a:lnTo>
                    <a:lnTo>
                      <a:pt x="1381" y="1522"/>
                    </a:lnTo>
                    <a:lnTo>
                      <a:pt x="1402" y="1509"/>
                    </a:lnTo>
                    <a:lnTo>
                      <a:pt x="1424" y="1498"/>
                    </a:lnTo>
                    <a:lnTo>
                      <a:pt x="1447" y="1485"/>
                    </a:lnTo>
                    <a:lnTo>
                      <a:pt x="1456" y="1459"/>
                    </a:lnTo>
                    <a:lnTo>
                      <a:pt x="1464" y="1436"/>
                    </a:lnTo>
                    <a:lnTo>
                      <a:pt x="1470" y="1415"/>
                    </a:lnTo>
                    <a:lnTo>
                      <a:pt x="1472" y="1395"/>
                    </a:lnTo>
                    <a:lnTo>
                      <a:pt x="1473" y="1374"/>
                    </a:lnTo>
                    <a:lnTo>
                      <a:pt x="1472" y="1353"/>
                    </a:lnTo>
                    <a:lnTo>
                      <a:pt x="1468" y="1329"/>
                    </a:lnTo>
                    <a:lnTo>
                      <a:pt x="1463" y="1303"/>
                    </a:lnTo>
                    <a:lnTo>
                      <a:pt x="1472" y="1291"/>
                    </a:lnTo>
                    <a:lnTo>
                      <a:pt x="1483" y="1279"/>
                    </a:lnTo>
                    <a:lnTo>
                      <a:pt x="1486" y="1264"/>
                    </a:lnTo>
                    <a:lnTo>
                      <a:pt x="1491" y="1250"/>
                    </a:lnTo>
                    <a:lnTo>
                      <a:pt x="1495" y="1238"/>
                    </a:lnTo>
                    <a:lnTo>
                      <a:pt x="1503" y="1224"/>
                    </a:lnTo>
                    <a:lnTo>
                      <a:pt x="1529" y="1218"/>
                    </a:lnTo>
                    <a:lnTo>
                      <a:pt x="1554" y="1213"/>
                    </a:lnTo>
                    <a:lnTo>
                      <a:pt x="1579" y="1210"/>
                    </a:lnTo>
                    <a:lnTo>
                      <a:pt x="1604" y="1208"/>
                    </a:lnTo>
                    <a:lnTo>
                      <a:pt x="1628" y="1208"/>
                    </a:lnTo>
                    <a:lnTo>
                      <a:pt x="1654" y="1209"/>
                    </a:lnTo>
                    <a:lnTo>
                      <a:pt x="1679" y="1211"/>
                    </a:lnTo>
                    <a:lnTo>
                      <a:pt x="1706" y="1214"/>
                    </a:lnTo>
                    <a:lnTo>
                      <a:pt x="1709" y="1223"/>
                    </a:lnTo>
                    <a:lnTo>
                      <a:pt x="1711" y="1231"/>
                    </a:lnTo>
                    <a:lnTo>
                      <a:pt x="1711" y="1238"/>
                    </a:lnTo>
                    <a:lnTo>
                      <a:pt x="1711" y="1245"/>
                    </a:lnTo>
                    <a:lnTo>
                      <a:pt x="1707" y="1259"/>
                    </a:lnTo>
                    <a:lnTo>
                      <a:pt x="1704" y="1276"/>
                    </a:lnTo>
                    <a:lnTo>
                      <a:pt x="1709" y="1285"/>
                    </a:lnTo>
                    <a:lnTo>
                      <a:pt x="1715" y="1294"/>
                    </a:lnTo>
                    <a:lnTo>
                      <a:pt x="1722" y="1303"/>
                    </a:lnTo>
                    <a:lnTo>
                      <a:pt x="1727" y="1312"/>
                    </a:lnTo>
                    <a:lnTo>
                      <a:pt x="1727" y="1322"/>
                    </a:lnTo>
                    <a:lnTo>
                      <a:pt x="1729" y="1333"/>
                    </a:lnTo>
                    <a:lnTo>
                      <a:pt x="1730" y="1329"/>
                    </a:lnTo>
                    <a:lnTo>
                      <a:pt x="1731" y="1326"/>
                    </a:lnTo>
                    <a:lnTo>
                      <a:pt x="1732" y="1326"/>
                    </a:lnTo>
                    <a:lnTo>
                      <a:pt x="1734" y="1326"/>
                    </a:lnTo>
                    <a:lnTo>
                      <a:pt x="1738" y="1333"/>
                    </a:lnTo>
                    <a:lnTo>
                      <a:pt x="1740" y="1338"/>
                    </a:lnTo>
                    <a:lnTo>
                      <a:pt x="1741" y="1344"/>
                    </a:lnTo>
                    <a:lnTo>
                      <a:pt x="1741" y="1348"/>
                    </a:lnTo>
                    <a:lnTo>
                      <a:pt x="1739" y="1358"/>
                    </a:lnTo>
                    <a:lnTo>
                      <a:pt x="1734" y="1372"/>
                    </a:lnTo>
                    <a:lnTo>
                      <a:pt x="1735" y="1377"/>
                    </a:lnTo>
                    <a:lnTo>
                      <a:pt x="1735" y="1380"/>
                    </a:lnTo>
                    <a:lnTo>
                      <a:pt x="1735" y="1382"/>
                    </a:lnTo>
                    <a:lnTo>
                      <a:pt x="1735" y="1383"/>
                    </a:lnTo>
                    <a:lnTo>
                      <a:pt x="1725" y="1393"/>
                    </a:lnTo>
                    <a:lnTo>
                      <a:pt x="1715" y="1402"/>
                    </a:lnTo>
                    <a:lnTo>
                      <a:pt x="1715" y="1407"/>
                    </a:lnTo>
                    <a:lnTo>
                      <a:pt x="1715" y="1411"/>
                    </a:lnTo>
                    <a:lnTo>
                      <a:pt x="1723" y="1417"/>
                    </a:lnTo>
                    <a:lnTo>
                      <a:pt x="1730" y="1424"/>
                    </a:lnTo>
                    <a:lnTo>
                      <a:pt x="1724" y="1432"/>
                    </a:lnTo>
                    <a:lnTo>
                      <a:pt x="1720" y="1438"/>
                    </a:lnTo>
                    <a:lnTo>
                      <a:pt x="1713" y="1445"/>
                    </a:lnTo>
                    <a:lnTo>
                      <a:pt x="1707" y="1452"/>
                    </a:lnTo>
                    <a:lnTo>
                      <a:pt x="1704" y="1470"/>
                    </a:lnTo>
                    <a:lnTo>
                      <a:pt x="1700" y="1487"/>
                    </a:lnTo>
                    <a:lnTo>
                      <a:pt x="1698" y="1496"/>
                    </a:lnTo>
                    <a:lnTo>
                      <a:pt x="1696" y="1504"/>
                    </a:lnTo>
                    <a:lnTo>
                      <a:pt x="1693" y="1513"/>
                    </a:lnTo>
                    <a:lnTo>
                      <a:pt x="1687" y="1521"/>
                    </a:lnTo>
                    <a:lnTo>
                      <a:pt x="1682" y="1517"/>
                    </a:lnTo>
                    <a:lnTo>
                      <a:pt x="1679" y="1513"/>
                    </a:lnTo>
                    <a:lnTo>
                      <a:pt x="1678" y="1524"/>
                    </a:lnTo>
                    <a:lnTo>
                      <a:pt x="1679" y="1533"/>
                    </a:lnTo>
                    <a:lnTo>
                      <a:pt x="1681" y="1541"/>
                    </a:lnTo>
                    <a:lnTo>
                      <a:pt x="1686" y="1549"/>
                    </a:lnTo>
                    <a:lnTo>
                      <a:pt x="1696" y="1562"/>
                    </a:lnTo>
                    <a:lnTo>
                      <a:pt x="1709" y="1577"/>
                    </a:lnTo>
                    <a:lnTo>
                      <a:pt x="1714" y="1584"/>
                    </a:lnTo>
                    <a:lnTo>
                      <a:pt x="1716" y="1590"/>
                    </a:lnTo>
                    <a:lnTo>
                      <a:pt x="1714" y="1596"/>
                    </a:lnTo>
                    <a:lnTo>
                      <a:pt x="1712" y="1603"/>
                    </a:lnTo>
                    <a:lnTo>
                      <a:pt x="1721" y="1602"/>
                    </a:lnTo>
                    <a:lnTo>
                      <a:pt x="1730" y="1599"/>
                    </a:lnTo>
                    <a:lnTo>
                      <a:pt x="1738" y="1605"/>
                    </a:lnTo>
                    <a:lnTo>
                      <a:pt x="1744" y="1612"/>
                    </a:lnTo>
                    <a:lnTo>
                      <a:pt x="1756" y="1611"/>
                    </a:lnTo>
                    <a:lnTo>
                      <a:pt x="1767" y="1607"/>
                    </a:lnTo>
                    <a:lnTo>
                      <a:pt x="1786" y="1613"/>
                    </a:lnTo>
                    <a:lnTo>
                      <a:pt x="1805" y="1620"/>
                    </a:lnTo>
                    <a:lnTo>
                      <a:pt x="1823" y="1625"/>
                    </a:lnTo>
                    <a:lnTo>
                      <a:pt x="1842" y="1631"/>
                    </a:lnTo>
                    <a:lnTo>
                      <a:pt x="1833" y="1621"/>
                    </a:lnTo>
                    <a:lnTo>
                      <a:pt x="1823" y="1611"/>
                    </a:lnTo>
                    <a:lnTo>
                      <a:pt x="1827" y="1610"/>
                    </a:lnTo>
                    <a:lnTo>
                      <a:pt x="1830" y="1607"/>
                    </a:lnTo>
                    <a:lnTo>
                      <a:pt x="1823" y="1605"/>
                    </a:lnTo>
                    <a:lnTo>
                      <a:pt x="1819" y="1605"/>
                    </a:lnTo>
                    <a:lnTo>
                      <a:pt x="1814" y="1606"/>
                    </a:lnTo>
                    <a:lnTo>
                      <a:pt x="1810" y="1607"/>
                    </a:lnTo>
                    <a:lnTo>
                      <a:pt x="1806" y="1607"/>
                    </a:lnTo>
                    <a:lnTo>
                      <a:pt x="1802" y="1607"/>
                    </a:lnTo>
                    <a:lnTo>
                      <a:pt x="1797" y="1606"/>
                    </a:lnTo>
                    <a:lnTo>
                      <a:pt x="1791" y="1603"/>
                    </a:lnTo>
                    <a:lnTo>
                      <a:pt x="1796" y="1603"/>
                    </a:lnTo>
                    <a:lnTo>
                      <a:pt x="1800" y="1603"/>
                    </a:lnTo>
                    <a:lnTo>
                      <a:pt x="1803" y="1603"/>
                    </a:lnTo>
                    <a:lnTo>
                      <a:pt x="1806" y="1601"/>
                    </a:lnTo>
                    <a:lnTo>
                      <a:pt x="1806" y="1598"/>
                    </a:lnTo>
                    <a:lnTo>
                      <a:pt x="1805" y="1596"/>
                    </a:lnTo>
                    <a:lnTo>
                      <a:pt x="1804" y="1595"/>
                    </a:lnTo>
                    <a:lnTo>
                      <a:pt x="1802" y="1594"/>
                    </a:lnTo>
                    <a:lnTo>
                      <a:pt x="1798" y="1594"/>
                    </a:lnTo>
                    <a:lnTo>
                      <a:pt x="1796" y="1595"/>
                    </a:lnTo>
                    <a:lnTo>
                      <a:pt x="1795" y="1594"/>
                    </a:lnTo>
                    <a:lnTo>
                      <a:pt x="1794" y="1590"/>
                    </a:lnTo>
                    <a:lnTo>
                      <a:pt x="1793" y="1586"/>
                    </a:lnTo>
                    <a:lnTo>
                      <a:pt x="1792" y="1585"/>
                    </a:lnTo>
                    <a:lnTo>
                      <a:pt x="1791" y="1585"/>
                    </a:lnTo>
                    <a:lnTo>
                      <a:pt x="1789" y="1586"/>
                    </a:lnTo>
                    <a:lnTo>
                      <a:pt x="1787" y="1593"/>
                    </a:lnTo>
                    <a:lnTo>
                      <a:pt x="1785" y="1598"/>
                    </a:lnTo>
                    <a:lnTo>
                      <a:pt x="1783" y="1593"/>
                    </a:lnTo>
                    <a:lnTo>
                      <a:pt x="1780" y="1586"/>
                    </a:lnTo>
                    <a:lnTo>
                      <a:pt x="1769" y="1584"/>
                    </a:lnTo>
                    <a:lnTo>
                      <a:pt x="1759" y="1581"/>
                    </a:lnTo>
                    <a:lnTo>
                      <a:pt x="1749" y="1578"/>
                    </a:lnTo>
                    <a:lnTo>
                      <a:pt x="1739" y="1574"/>
                    </a:lnTo>
                    <a:lnTo>
                      <a:pt x="1739" y="1570"/>
                    </a:lnTo>
                    <a:lnTo>
                      <a:pt x="1741" y="1568"/>
                    </a:lnTo>
                    <a:lnTo>
                      <a:pt x="1743" y="1567"/>
                    </a:lnTo>
                    <a:lnTo>
                      <a:pt x="1747" y="1566"/>
                    </a:lnTo>
                    <a:lnTo>
                      <a:pt x="1748" y="1563"/>
                    </a:lnTo>
                    <a:lnTo>
                      <a:pt x="1747" y="1563"/>
                    </a:lnTo>
                    <a:lnTo>
                      <a:pt x="1744" y="1562"/>
                    </a:lnTo>
                    <a:lnTo>
                      <a:pt x="1743" y="1561"/>
                    </a:lnTo>
                    <a:lnTo>
                      <a:pt x="1740" y="1558"/>
                    </a:lnTo>
                    <a:lnTo>
                      <a:pt x="1738" y="1554"/>
                    </a:lnTo>
                    <a:lnTo>
                      <a:pt x="1738" y="1553"/>
                    </a:lnTo>
                    <a:lnTo>
                      <a:pt x="1736" y="1553"/>
                    </a:lnTo>
                    <a:lnTo>
                      <a:pt x="1734" y="1553"/>
                    </a:lnTo>
                    <a:lnTo>
                      <a:pt x="1733" y="1554"/>
                    </a:lnTo>
                    <a:lnTo>
                      <a:pt x="1727" y="1556"/>
                    </a:lnTo>
                    <a:lnTo>
                      <a:pt x="1723" y="1557"/>
                    </a:lnTo>
                    <a:lnTo>
                      <a:pt x="1720" y="1557"/>
                    </a:lnTo>
                    <a:lnTo>
                      <a:pt x="1716" y="1556"/>
                    </a:lnTo>
                    <a:lnTo>
                      <a:pt x="1714" y="1553"/>
                    </a:lnTo>
                    <a:lnTo>
                      <a:pt x="1711" y="1551"/>
                    </a:lnTo>
                    <a:lnTo>
                      <a:pt x="1708" y="1547"/>
                    </a:lnTo>
                    <a:lnTo>
                      <a:pt x="1706" y="1542"/>
                    </a:lnTo>
                    <a:lnTo>
                      <a:pt x="1709" y="1530"/>
                    </a:lnTo>
                    <a:lnTo>
                      <a:pt x="1714" y="1521"/>
                    </a:lnTo>
                    <a:lnTo>
                      <a:pt x="1721" y="1512"/>
                    </a:lnTo>
                    <a:lnTo>
                      <a:pt x="1730" y="1503"/>
                    </a:lnTo>
                    <a:lnTo>
                      <a:pt x="1726" y="1499"/>
                    </a:lnTo>
                    <a:lnTo>
                      <a:pt x="1723" y="1497"/>
                    </a:lnTo>
                    <a:lnTo>
                      <a:pt x="1725" y="1487"/>
                    </a:lnTo>
                    <a:lnTo>
                      <a:pt x="1727" y="1478"/>
                    </a:lnTo>
                    <a:lnTo>
                      <a:pt x="1731" y="1470"/>
                    </a:lnTo>
                    <a:lnTo>
                      <a:pt x="1735" y="1462"/>
                    </a:lnTo>
                    <a:lnTo>
                      <a:pt x="1740" y="1456"/>
                    </a:lnTo>
                    <a:lnTo>
                      <a:pt x="1745" y="1450"/>
                    </a:lnTo>
                    <a:lnTo>
                      <a:pt x="1752" y="1443"/>
                    </a:lnTo>
                    <a:lnTo>
                      <a:pt x="1760" y="1436"/>
                    </a:lnTo>
                    <a:lnTo>
                      <a:pt x="1772" y="1437"/>
                    </a:lnTo>
                    <a:lnTo>
                      <a:pt x="1784" y="1438"/>
                    </a:lnTo>
                    <a:lnTo>
                      <a:pt x="1789" y="1438"/>
                    </a:lnTo>
                    <a:lnTo>
                      <a:pt x="1795" y="1438"/>
                    </a:lnTo>
                    <a:lnTo>
                      <a:pt x="1801" y="1437"/>
                    </a:lnTo>
                    <a:lnTo>
                      <a:pt x="1806" y="1436"/>
                    </a:lnTo>
                    <a:lnTo>
                      <a:pt x="1806" y="1426"/>
                    </a:lnTo>
                    <a:lnTo>
                      <a:pt x="1803" y="1417"/>
                    </a:lnTo>
                    <a:lnTo>
                      <a:pt x="1800" y="1409"/>
                    </a:lnTo>
                    <a:lnTo>
                      <a:pt x="1795" y="1399"/>
                    </a:lnTo>
                    <a:lnTo>
                      <a:pt x="1798" y="1383"/>
                    </a:lnTo>
                    <a:lnTo>
                      <a:pt x="1802" y="1367"/>
                    </a:lnTo>
                    <a:lnTo>
                      <a:pt x="1795" y="1361"/>
                    </a:lnTo>
                    <a:lnTo>
                      <a:pt x="1793" y="1358"/>
                    </a:lnTo>
                    <a:lnTo>
                      <a:pt x="1791" y="1353"/>
                    </a:lnTo>
                    <a:lnTo>
                      <a:pt x="1788" y="1340"/>
                    </a:lnTo>
                    <a:lnTo>
                      <a:pt x="1793" y="1320"/>
                    </a:lnTo>
                    <a:lnTo>
                      <a:pt x="1798" y="1301"/>
                    </a:lnTo>
                    <a:lnTo>
                      <a:pt x="1800" y="1292"/>
                    </a:lnTo>
                    <a:lnTo>
                      <a:pt x="1801" y="1282"/>
                    </a:lnTo>
                    <a:lnTo>
                      <a:pt x="1802" y="1272"/>
                    </a:lnTo>
                    <a:lnTo>
                      <a:pt x="1802" y="1262"/>
                    </a:lnTo>
                    <a:lnTo>
                      <a:pt x="1787" y="1250"/>
                    </a:lnTo>
                    <a:lnTo>
                      <a:pt x="1772" y="1239"/>
                    </a:lnTo>
                    <a:lnTo>
                      <a:pt x="1758" y="1229"/>
                    </a:lnTo>
                    <a:lnTo>
                      <a:pt x="1743" y="1217"/>
                    </a:lnTo>
                    <a:lnTo>
                      <a:pt x="1742" y="1208"/>
                    </a:lnTo>
                    <a:lnTo>
                      <a:pt x="1740" y="1199"/>
                    </a:lnTo>
                    <a:lnTo>
                      <a:pt x="1739" y="1191"/>
                    </a:lnTo>
                    <a:lnTo>
                      <a:pt x="1735" y="1182"/>
                    </a:lnTo>
                    <a:lnTo>
                      <a:pt x="1711" y="1164"/>
                    </a:lnTo>
                    <a:lnTo>
                      <a:pt x="1686" y="1148"/>
                    </a:lnTo>
                    <a:lnTo>
                      <a:pt x="1661" y="1132"/>
                    </a:lnTo>
                    <a:lnTo>
                      <a:pt x="1634" y="1119"/>
                    </a:lnTo>
                    <a:lnTo>
                      <a:pt x="1623" y="1122"/>
                    </a:lnTo>
                    <a:lnTo>
                      <a:pt x="1611" y="1125"/>
                    </a:lnTo>
                    <a:lnTo>
                      <a:pt x="1601" y="1130"/>
                    </a:lnTo>
                    <a:lnTo>
                      <a:pt x="1591" y="1137"/>
                    </a:lnTo>
                    <a:lnTo>
                      <a:pt x="1592" y="1141"/>
                    </a:lnTo>
                    <a:lnTo>
                      <a:pt x="1593" y="1146"/>
                    </a:lnTo>
                    <a:lnTo>
                      <a:pt x="1581" y="1145"/>
                    </a:lnTo>
                    <a:lnTo>
                      <a:pt x="1571" y="1142"/>
                    </a:lnTo>
                    <a:lnTo>
                      <a:pt x="1562" y="1139"/>
                    </a:lnTo>
                    <a:lnTo>
                      <a:pt x="1554" y="1136"/>
                    </a:lnTo>
                    <a:lnTo>
                      <a:pt x="1537" y="1125"/>
                    </a:lnTo>
                    <a:lnTo>
                      <a:pt x="1518" y="1113"/>
                    </a:lnTo>
                    <a:lnTo>
                      <a:pt x="1509" y="1115"/>
                    </a:lnTo>
                    <a:lnTo>
                      <a:pt x="1500" y="1117"/>
                    </a:lnTo>
                    <a:lnTo>
                      <a:pt x="1491" y="1120"/>
                    </a:lnTo>
                    <a:lnTo>
                      <a:pt x="1482" y="1120"/>
                    </a:lnTo>
                    <a:lnTo>
                      <a:pt x="1476" y="1107"/>
                    </a:lnTo>
                    <a:lnTo>
                      <a:pt x="1474" y="1094"/>
                    </a:lnTo>
                    <a:lnTo>
                      <a:pt x="1481" y="1078"/>
                    </a:lnTo>
                    <a:lnTo>
                      <a:pt x="1490" y="1062"/>
                    </a:lnTo>
                    <a:lnTo>
                      <a:pt x="1499" y="1047"/>
                    </a:lnTo>
                    <a:lnTo>
                      <a:pt x="1508" y="1031"/>
                    </a:lnTo>
                    <a:lnTo>
                      <a:pt x="1504" y="1008"/>
                    </a:lnTo>
                    <a:lnTo>
                      <a:pt x="1502" y="987"/>
                    </a:lnTo>
                    <a:lnTo>
                      <a:pt x="1500" y="964"/>
                    </a:lnTo>
                    <a:lnTo>
                      <a:pt x="1500" y="942"/>
                    </a:lnTo>
                    <a:lnTo>
                      <a:pt x="1509" y="929"/>
                    </a:lnTo>
                    <a:lnTo>
                      <a:pt x="1518" y="917"/>
                    </a:lnTo>
                    <a:lnTo>
                      <a:pt x="1527" y="905"/>
                    </a:lnTo>
                    <a:lnTo>
                      <a:pt x="1535" y="891"/>
                    </a:lnTo>
                    <a:lnTo>
                      <a:pt x="1543" y="877"/>
                    </a:lnTo>
                    <a:lnTo>
                      <a:pt x="1551" y="862"/>
                    </a:lnTo>
                    <a:lnTo>
                      <a:pt x="1548" y="853"/>
                    </a:lnTo>
                    <a:lnTo>
                      <a:pt x="1548" y="845"/>
                    </a:lnTo>
                    <a:lnTo>
                      <a:pt x="1574" y="824"/>
                    </a:lnTo>
                    <a:lnTo>
                      <a:pt x="1597" y="802"/>
                    </a:lnTo>
                    <a:lnTo>
                      <a:pt x="1608" y="792"/>
                    </a:lnTo>
                    <a:lnTo>
                      <a:pt x="1619" y="780"/>
                    </a:lnTo>
                    <a:lnTo>
                      <a:pt x="1629" y="767"/>
                    </a:lnTo>
                    <a:lnTo>
                      <a:pt x="1640" y="754"/>
                    </a:lnTo>
                    <a:lnTo>
                      <a:pt x="1640" y="741"/>
                    </a:lnTo>
                    <a:lnTo>
                      <a:pt x="1641" y="731"/>
                    </a:lnTo>
                    <a:lnTo>
                      <a:pt x="1640" y="722"/>
                    </a:lnTo>
                    <a:lnTo>
                      <a:pt x="1638" y="713"/>
                    </a:lnTo>
                    <a:lnTo>
                      <a:pt x="1633" y="695"/>
                    </a:lnTo>
                    <a:lnTo>
                      <a:pt x="1627" y="675"/>
                    </a:lnTo>
                    <a:lnTo>
                      <a:pt x="1631" y="658"/>
                    </a:lnTo>
                    <a:lnTo>
                      <a:pt x="1634" y="642"/>
                    </a:lnTo>
                    <a:lnTo>
                      <a:pt x="1631" y="630"/>
                    </a:lnTo>
                    <a:lnTo>
                      <a:pt x="1627" y="616"/>
                    </a:lnTo>
                    <a:lnTo>
                      <a:pt x="1627" y="602"/>
                    </a:lnTo>
                    <a:lnTo>
                      <a:pt x="1628" y="586"/>
                    </a:lnTo>
                    <a:lnTo>
                      <a:pt x="1628" y="571"/>
                    </a:lnTo>
                    <a:lnTo>
                      <a:pt x="1628" y="556"/>
                    </a:lnTo>
                    <a:lnTo>
                      <a:pt x="1622" y="542"/>
                    </a:lnTo>
                    <a:lnTo>
                      <a:pt x="1614" y="529"/>
                    </a:lnTo>
                    <a:lnTo>
                      <a:pt x="1607" y="515"/>
                    </a:lnTo>
                    <a:lnTo>
                      <a:pt x="1600" y="502"/>
                    </a:lnTo>
                    <a:lnTo>
                      <a:pt x="1610" y="492"/>
                    </a:lnTo>
                    <a:lnTo>
                      <a:pt x="1620" y="483"/>
                    </a:lnTo>
                    <a:lnTo>
                      <a:pt x="1632" y="477"/>
                    </a:lnTo>
                    <a:lnTo>
                      <a:pt x="1643" y="469"/>
                    </a:lnTo>
                    <a:lnTo>
                      <a:pt x="1652" y="455"/>
                    </a:lnTo>
                    <a:lnTo>
                      <a:pt x="1660" y="442"/>
                    </a:lnTo>
                    <a:lnTo>
                      <a:pt x="1668" y="427"/>
                    </a:lnTo>
                    <a:lnTo>
                      <a:pt x="1676" y="413"/>
                    </a:lnTo>
                    <a:lnTo>
                      <a:pt x="1712" y="404"/>
                    </a:lnTo>
                    <a:lnTo>
                      <a:pt x="1747" y="397"/>
                    </a:lnTo>
                    <a:lnTo>
                      <a:pt x="1763" y="392"/>
                    </a:lnTo>
                    <a:lnTo>
                      <a:pt x="1780" y="388"/>
                    </a:lnTo>
                    <a:lnTo>
                      <a:pt x="1798" y="381"/>
                    </a:lnTo>
                    <a:lnTo>
                      <a:pt x="1815" y="374"/>
                    </a:lnTo>
                    <a:lnTo>
                      <a:pt x="1824" y="356"/>
                    </a:lnTo>
                    <a:lnTo>
                      <a:pt x="1833" y="339"/>
                    </a:lnTo>
                    <a:lnTo>
                      <a:pt x="1841" y="322"/>
                    </a:lnTo>
                    <a:lnTo>
                      <a:pt x="1847" y="304"/>
                    </a:lnTo>
                    <a:lnTo>
                      <a:pt x="1852" y="288"/>
                    </a:lnTo>
                    <a:lnTo>
                      <a:pt x="1858" y="268"/>
                    </a:lnTo>
                    <a:lnTo>
                      <a:pt x="1861" y="250"/>
                    </a:lnTo>
                    <a:lnTo>
                      <a:pt x="1865" y="230"/>
                    </a:lnTo>
                    <a:lnTo>
                      <a:pt x="1861" y="219"/>
                    </a:lnTo>
                    <a:lnTo>
                      <a:pt x="1859" y="208"/>
                    </a:lnTo>
                    <a:lnTo>
                      <a:pt x="1857" y="196"/>
                    </a:lnTo>
                    <a:lnTo>
                      <a:pt x="1856" y="185"/>
                    </a:lnTo>
                    <a:lnTo>
                      <a:pt x="1867" y="178"/>
                    </a:lnTo>
                    <a:lnTo>
                      <a:pt x="1881" y="173"/>
                    </a:lnTo>
                    <a:lnTo>
                      <a:pt x="1886" y="177"/>
                    </a:lnTo>
                    <a:lnTo>
                      <a:pt x="1892" y="183"/>
                    </a:lnTo>
                    <a:lnTo>
                      <a:pt x="1896" y="188"/>
                    </a:lnTo>
                    <a:lnTo>
                      <a:pt x="1900" y="194"/>
                    </a:lnTo>
                    <a:lnTo>
                      <a:pt x="1907" y="206"/>
                    </a:lnTo>
                    <a:lnTo>
                      <a:pt x="1912" y="220"/>
                    </a:lnTo>
                    <a:lnTo>
                      <a:pt x="1907" y="224"/>
                    </a:lnTo>
                    <a:lnTo>
                      <a:pt x="1899" y="226"/>
                    </a:lnTo>
                    <a:lnTo>
                      <a:pt x="1895" y="229"/>
                    </a:lnTo>
                    <a:lnTo>
                      <a:pt x="1892" y="233"/>
                    </a:lnTo>
                    <a:lnTo>
                      <a:pt x="1898" y="243"/>
                    </a:lnTo>
                    <a:lnTo>
                      <a:pt x="1902" y="253"/>
                    </a:lnTo>
                    <a:lnTo>
                      <a:pt x="1904" y="257"/>
                    </a:lnTo>
                    <a:lnTo>
                      <a:pt x="1907" y="261"/>
                    </a:lnTo>
                    <a:lnTo>
                      <a:pt x="1909" y="266"/>
                    </a:lnTo>
                    <a:lnTo>
                      <a:pt x="1909" y="271"/>
                    </a:lnTo>
                    <a:lnTo>
                      <a:pt x="1908" y="274"/>
                    </a:lnTo>
                    <a:lnTo>
                      <a:pt x="1905" y="277"/>
                    </a:lnTo>
                    <a:lnTo>
                      <a:pt x="1900" y="283"/>
                    </a:lnTo>
                    <a:lnTo>
                      <a:pt x="1893" y="292"/>
                    </a:lnTo>
                    <a:lnTo>
                      <a:pt x="1892" y="306"/>
                    </a:lnTo>
                    <a:lnTo>
                      <a:pt x="1892" y="318"/>
                    </a:lnTo>
                    <a:lnTo>
                      <a:pt x="1893" y="331"/>
                    </a:lnTo>
                    <a:lnTo>
                      <a:pt x="1895" y="344"/>
                    </a:lnTo>
                    <a:lnTo>
                      <a:pt x="1881" y="361"/>
                    </a:lnTo>
                    <a:lnTo>
                      <a:pt x="1864" y="377"/>
                    </a:lnTo>
                    <a:lnTo>
                      <a:pt x="1858" y="388"/>
                    </a:lnTo>
                    <a:lnTo>
                      <a:pt x="1854" y="399"/>
                    </a:lnTo>
                    <a:lnTo>
                      <a:pt x="1848" y="410"/>
                    </a:lnTo>
                    <a:lnTo>
                      <a:pt x="1842" y="420"/>
                    </a:lnTo>
                    <a:lnTo>
                      <a:pt x="1833" y="423"/>
                    </a:lnTo>
                    <a:lnTo>
                      <a:pt x="1825" y="427"/>
                    </a:lnTo>
                    <a:lnTo>
                      <a:pt x="1824" y="432"/>
                    </a:lnTo>
                    <a:lnTo>
                      <a:pt x="1824" y="437"/>
                    </a:lnTo>
                    <a:lnTo>
                      <a:pt x="1820" y="444"/>
                    </a:lnTo>
                    <a:lnTo>
                      <a:pt x="1814" y="452"/>
                    </a:lnTo>
                    <a:lnTo>
                      <a:pt x="1814" y="460"/>
                    </a:lnTo>
                    <a:lnTo>
                      <a:pt x="1814" y="467"/>
                    </a:lnTo>
                    <a:lnTo>
                      <a:pt x="1815" y="473"/>
                    </a:lnTo>
                    <a:lnTo>
                      <a:pt x="1816" y="479"/>
                    </a:lnTo>
                    <a:lnTo>
                      <a:pt x="1820" y="491"/>
                    </a:lnTo>
                    <a:lnTo>
                      <a:pt x="1823" y="506"/>
                    </a:lnTo>
                    <a:lnTo>
                      <a:pt x="1820" y="509"/>
                    </a:lnTo>
                    <a:lnTo>
                      <a:pt x="1816" y="512"/>
                    </a:lnTo>
                    <a:lnTo>
                      <a:pt x="1814" y="513"/>
                    </a:lnTo>
                    <a:lnTo>
                      <a:pt x="1810" y="515"/>
                    </a:lnTo>
                    <a:lnTo>
                      <a:pt x="1813" y="526"/>
                    </a:lnTo>
                    <a:lnTo>
                      <a:pt x="1816" y="536"/>
                    </a:lnTo>
                    <a:lnTo>
                      <a:pt x="1805" y="547"/>
                    </a:lnTo>
                    <a:lnTo>
                      <a:pt x="1796" y="552"/>
                    </a:lnTo>
                    <a:lnTo>
                      <a:pt x="1792" y="554"/>
                    </a:lnTo>
                    <a:lnTo>
                      <a:pt x="1787" y="559"/>
                    </a:lnTo>
                    <a:lnTo>
                      <a:pt x="1783" y="563"/>
                    </a:lnTo>
                    <a:lnTo>
                      <a:pt x="1779" y="570"/>
                    </a:lnTo>
                    <a:lnTo>
                      <a:pt x="1785" y="581"/>
                    </a:lnTo>
                    <a:lnTo>
                      <a:pt x="1791" y="590"/>
                    </a:lnTo>
                    <a:lnTo>
                      <a:pt x="1797" y="597"/>
                    </a:lnTo>
                    <a:lnTo>
                      <a:pt x="1804" y="604"/>
                    </a:lnTo>
                    <a:lnTo>
                      <a:pt x="1819" y="616"/>
                    </a:lnTo>
                    <a:lnTo>
                      <a:pt x="1836" y="632"/>
                    </a:lnTo>
                    <a:lnTo>
                      <a:pt x="1852" y="641"/>
                    </a:lnTo>
                    <a:lnTo>
                      <a:pt x="1869" y="647"/>
                    </a:lnTo>
                    <a:lnTo>
                      <a:pt x="1886" y="654"/>
                    </a:lnTo>
                    <a:lnTo>
                      <a:pt x="1902" y="661"/>
                    </a:lnTo>
                    <a:lnTo>
                      <a:pt x="1899" y="677"/>
                    </a:lnTo>
                    <a:lnTo>
                      <a:pt x="1895" y="693"/>
                    </a:lnTo>
                    <a:lnTo>
                      <a:pt x="1902" y="678"/>
                    </a:lnTo>
                    <a:lnTo>
                      <a:pt x="1910" y="666"/>
                    </a:lnTo>
                    <a:lnTo>
                      <a:pt x="1926" y="669"/>
                    </a:lnTo>
                    <a:lnTo>
                      <a:pt x="1939" y="674"/>
                    </a:lnTo>
                    <a:lnTo>
                      <a:pt x="1953" y="681"/>
                    </a:lnTo>
                    <a:lnTo>
                      <a:pt x="1966" y="688"/>
                    </a:lnTo>
                    <a:lnTo>
                      <a:pt x="1970" y="695"/>
                    </a:lnTo>
                    <a:lnTo>
                      <a:pt x="1972" y="702"/>
                    </a:lnTo>
                    <a:lnTo>
                      <a:pt x="1973" y="708"/>
                    </a:lnTo>
                    <a:lnTo>
                      <a:pt x="1973" y="713"/>
                    </a:lnTo>
                    <a:lnTo>
                      <a:pt x="1973" y="726"/>
                    </a:lnTo>
                    <a:lnTo>
                      <a:pt x="1974" y="740"/>
                    </a:lnTo>
                    <a:lnTo>
                      <a:pt x="1984" y="750"/>
                    </a:lnTo>
                    <a:lnTo>
                      <a:pt x="1994" y="758"/>
                    </a:lnTo>
                    <a:lnTo>
                      <a:pt x="2006" y="764"/>
                    </a:lnTo>
                    <a:lnTo>
                      <a:pt x="2016" y="770"/>
                    </a:lnTo>
                    <a:lnTo>
                      <a:pt x="2026" y="773"/>
                    </a:lnTo>
                    <a:lnTo>
                      <a:pt x="2038" y="775"/>
                    </a:lnTo>
                    <a:lnTo>
                      <a:pt x="2051" y="776"/>
                    </a:lnTo>
                    <a:lnTo>
                      <a:pt x="2065" y="775"/>
                    </a:lnTo>
                    <a:lnTo>
                      <a:pt x="2066" y="773"/>
                    </a:lnTo>
                    <a:lnTo>
                      <a:pt x="2066" y="772"/>
                    </a:lnTo>
                    <a:lnTo>
                      <a:pt x="2066" y="770"/>
                    </a:lnTo>
                    <a:lnTo>
                      <a:pt x="2065" y="767"/>
                    </a:lnTo>
                    <a:lnTo>
                      <a:pt x="2068" y="767"/>
                    </a:lnTo>
                    <a:lnTo>
                      <a:pt x="2070" y="767"/>
                    </a:lnTo>
                    <a:lnTo>
                      <a:pt x="2073" y="764"/>
                    </a:lnTo>
                    <a:lnTo>
                      <a:pt x="2073" y="762"/>
                    </a:lnTo>
                    <a:lnTo>
                      <a:pt x="2071" y="762"/>
                    </a:lnTo>
                    <a:lnTo>
                      <a:pt x="2065" y="763"/>
                    </a:lnTo>
                    <a:lnTo>
                      <a:pt x="2061" y="762"/>
                    </a:lnTo>
                    <a:lnTo>
                      <a:pt x="2059" y="759"/>
                    </a:lnTo>
                    <a:lnTo>
                      <a:pt x="2056" y="756"/>
                    </a:lnTo>
                    <a:lnTo>
                      <a:pt x="2053" y="753"/>
                    </a:lnTo>
                    <a:lnTo>
                      <a:pt x="2051" y="754"/>
                    </a:lnTo>
                    <a:lnTo>
                      <a:pt x="2050" y="755"/>
                    </a:lnTo>
                    <a:lnTo>
                      <a:pt x="2048" y="756"/>
                    </a:lnTo>
                    <a:lnTo>
                      <a:pt x="2048" y="758"/>
                    </a:lnTo>
                    <a:lnTo>
                      <a:pt x="2051" y="761"/>
                    </a:lnTo>
                    <a:lnTo>
                      <a:pt x="2054" y="764"/>
                    </a:lnTo>
                    <a:lnTo>
                      <a:pt x="2048" y="766"/>
                    </a:lnTo>
                    <a:lnTo>
                      <a:pt x="2043" y="766"/>
                    </a:lnTo>
                    <a:lnTo>
                      <a:pt x="2039" y="766"/>
                    </a:lnTo>
                    <a:lnTo>
                      <a:pt x="2035" y="765"/>
                    </a:lnTo>
                    <a:lnTo>
                      <a:pt x="2032" y="765"/>
                    </a:lnTo>
                    <a:lnTo>
                      <a:pt x="2027" y="765"/>
                    </a:lnTo>
                    <a:lnTo>
                      <a:pt x="2023" y="765"/>
                    </a:lnTo>
                    <a:lnTo>
                      <a:pt x="2017" y="767"/>
                    </a:lnTo>
                    <a:lnTo>
                      <a:pt x="2015" y="770"/>
                    </a:lnTo>
                    <a:lnTo>
                      <a:pt x="2012" y="770"/>
                    </a:lnTo>
                    <a:lnTo>
                      <a:pt x="2012" y="765"/>
                    </a:lnTo>
                    <a:lnTo>
                      <a:pt x="2014" y="762"/>
                    </a:lnTo>
                    <a:lnTo>
                      <a:pt x="2020" y="752"/>
                    </a:lnTo>
                    <a:lnTo>
                      <a:pt x="2026" y="741"/>
                    </a:lnTo>
                    <a:lnTo>
                      <a:pt x="2029" y="732"/>
                    </a:lnTo>
                    <a:lnTo>
                      <a:pt x="2032" y="721"/>
                    </a:lnTo>
                    <a:lnTo>
                      <a:pt x="2030" y="719"/>
                    </a:lnTo>
                    <a:lnTo>
                      <a:pt x="2029" y="719"/>
                    </a:lnTo>
                    <a:lnTo>
                      <a:pt x="2028" y="718"/>
                    </a:lnTo>
                    <a:lnTo>
                      <a:pt x="2026" y="718"/>
                    </a:lnTo>
                    <a:lnTo>
                      <a:pt x="2020" y="731"/>
                    </a:lnTo>
                    <a:lnTo>
                      <a:pt x="2018" y="736"/>
                    </a:lnTo>
                    <a:lnTo>
                      <a:pt x="2016" y="727"/>
                    </a:lnTo>
                    <a:lnTo>
                      <a:pt x="2014" y="719"/>
                    </a:lnTo>
                    <a:lnTo>
                      <a:pt x="2014" y="713"/>
                    </a:lnTo>
                    <a:lnTo>
                      <a:pt x="2015" y="708"/>
                    </a:lnTo>
                    <a:lnTo>
                      <a:pt x="2019" y="695"/>
                    </a:lnTo>
                    <a:lnTo>
                      <a:pt x="2024" y="679"/>
                    </a:lnTo>
                    <a:lnTo>
                      <a:pt x="2017" y="673"/>
                    </a:lnTo>
                    <a:lnTo>
                      <a:pt x="2010" y="670"/>
                    </a:lnTo>
                    <a:lnTo>
                      <a:pt x="2002" y="669"/>
                    </a:lnTo>
                    <a:lnTo>
                      <a:pt x="1993" y="668"/>
                    </a:lnTo>
                    <a:lnTo>
                      <a:pt x="1995" y="659"/>
                    </a:lnTo>
                    <a:lnTo>
                      <a:pt x="1999" y="654"/>
                    </a:lnTo>
                    <a:lnTo>
                      <a:pt x="2002" y="647"/>
                    </a:lnTo>
                    <a:lnTo>
                      <a:pt x="2007" y="639"/>
                    </a:lnTo>
                    <a:lnTo>
                      <a:pt x="2006" y="639"/>
                    </a:lnTo>
                    <a:lnTo>
                      <a:pt x="1998" y="642"/>
                    </a:lnTo>
                    <a:lnTo>
                      <a:pt x="1991" y="647"/>
                    </a:lnTo>
                    <a:lnTo>
                      <a:pt x="1985" y="651"/>
                    </a:lnTo>
                    <a:lnTo>
                      <a:pt x="1979" y="657"/>
                    </a:lnTo>
                    <a:lnTo>
                      <a:pt x="1973" y="654"/>
                    </a:lnTo>
                    <a:lnTo>
                      <a:pt x="1970" y="648"/>
                    </a:lnTo>
                    <a:lnTo>
                      <a:pt x="1965" y="643"/>
                    </a:lnTo>
                    <a:lnTo>
                      <a:pt x="1961" y="638"/>
                    </a:lnTo>
                    <a:lnTo>
                      <a:pt x="1959" y="639"/>
                    </a:lnTo>
                    <a:lnTo>
                      <a:pt x="1958" y="640"/>
                    </a:lnTo>
                    <a:lnTo>
                      <a:pt x="1958" y="641"/>
                    </a:lnTo>
                    <a:lnTo>
                      <a:pt x="1958" y="642"/>
                    </a:lnTo>
                    <a:lnTo>
                      <a:pt x="1959" y="645"/>
                    </a:lnTo>
                    <a:lnTo>
                      <a:pt x="1962" y="648"/>
                    </a:lnTo>
                    <a:lnTo>
                      <a:pt x="1957" y="642"/>
                    </a:lnTo>
                    <a:lnTo>
                      <a:pt x="1953" y="638"/>
                    </a:lnTo>
                    <a:lnTo>
                      <a:pt x="1949" y="633"/>
                    </a:lnTo>
                    <a:lnTo>
                      <a:pt x="1947" y="628"/>
                    </a:lnTo>
                    <a:lnTo>
                      <a:pt x="1943" y="617"/>
                    </a:lnTo>
                    <a:lnTo>
                      <a:pt x="1937" y="605"/>
                    </a:lnTo>
                    <a:lnTo>
                      <a:pt x="1922" y="590"/>
                    </a:lnTo>
                    <a:lnTo>
                      <a:pt x="1908" y="577"/>
                    </a:lnTo>
                    <a:lnTo>
                      <a:pt x="1893" y="562"/>
                    </a:lnTo>
                    <a:lnTo>
                      <a:pt x="1879" y="547"/>
                    </a:lnTo>
                    <a:lnTo>
                      <a:pt x="1882" y="536"/>
                    </a:lnTo>
                    <a:lnTo>
                      <a:pt x="1885" y="525"/>
                    </a:lnTo>
                    <a:lnTo>
                      <a:pt x="1884" y="511"/>
                    </a:lnTo>
                    <a:lnTo>
                      <a:pt x="1885" y="496"/>
                    </a:lnTo>
                    <a:lnTo>
                      <a:pt x="1885" y="481"/>
                    </a:lnTo>
                    <a:lnTo>
                      <a:pt x="1886" y="467"/>
                    </a:lnTo>
                    <a:lnTo>
                      <a:pt x="1884" y="459"/>
                    </a:lnTo>
                    <a:lnTo>
                      <a:pt x="1884" y="451"/>
                    </a:lnTo>
                    <a:lnTo>
                      <a:pt x="1894" y="447"/>
                    </a:lnTo>
                    <a:lnTo>
                      <a:pt x="1904" y="445"/>
                    </a:lnTo>
                    <a:lnTo>
                      <a:pt x="1921" y="438"/>
                    </a:lnTo>
                    <a:lnTo>
                      <a:pt x="1937" y="435"/>
                    </a:lnTo>
                    <a:lnTo>
                      <a:pt x="1944" y="434"/>
                    </a:lnTo>
                    <a:lnTo>
                      <a:pt x="1953" y="435"/>
                    </a:lnTo>
                    <a:lnTo>
                      <a:pt x="1961" y="436"/>
                    </a:lnTo>
                    <a:lnTo>
                      <a:pt x="1970" y="438"/>
                    </a:lnTo>
                    <a:lnTo>
                      <a:pt x="1979" y="458"/>
                    </a:lnTo>
                    <a:lnTo>
                      <a:pt x="1986" y="473"/>
                    </a:lnTo>
                    <a:lnTo>
                      <a:pt x="1994" y="487"/>
                    </a:lnTo>
                    <a:lnTo>
                      <a:pt x="2001" y="497"/>
                    </a:lnTo>
                    <a:lnTo>
                      <a:pt x="2006" y="502"/>
                    </a:lnTo>
                    <a:lnTo>
                      <a:pt x="2011" y="505"/>
                    </a:lnTo>
                    <a:lnTo>
                      <a:pt x="2017" y="507"/>
                    </a:lnTo>
                    <a:lnTo>
                      <a:pt x="2023" y="509"/>
                    </a:lnTo>
                    <a:lnTo>
                      <a:pt x="2030" y="509"/>
                    </a:lnTo>
                    <a:lnTo>
                      <a:pt x="2038" y="509"/>
                    </a:lnTo>
                    <a:lnTo>
                      <a:pt x="2048" y="508"/>
                    </a:lnTo>
                    <a:lnTo>
                      <a:pt x="2060" y="506"/>
                    </a:lnTo>
                    <a:lnTo>
                      <a:pt x="2063" y="497"/>
                    </a:lnTo>
                    <a:lnTo>
                      <a:pt x="2065" y="489"/>
                    </a:lnTo>
                    <a:lnTo>
                      <a:pt x="2066" y="481"/>
                    </a:lnTo>
                    <a:lnTo>
                      <a:pt x="2068" y="474"/>
                    </a:lnTo>
                    <a:lnTo>
                      <a:pt x="2066" y="468"/>
                    </a:lnTo>
                    <a:lnTo>
                      <a:pt x="2064" y="460"/>
                    </a:lnTo>
                    <a:lnTo>
                      <a:pt x="2062" y="452"/>
                    </a:lnTo>
                    <a:lnTo>
                      <a:pt x="2057" y="444"/>
                    </a:lnTo>
                    <a:lnTo>
                      <a:pt x="2044" y="443"/>
                    </a:lnTo>
                    <a:lnTo>
                      <a:pt x="2033" y="444"/>
                    </a:lnTo>
                    <a:lnTo>
                      <a:pt x="2028" y="444"/>
                    </a:lnTo>
                    <a:lnTo>
                      <a:pt x="2023" y="444"/>
                    </a:lnTo>
                    <a:lnTo>
                      <a:pt x="2016" y="444"/>
                    </a:lnTo>
                    <a:lnTo>
                      <a:pt x="2010" y="442"/>
                    </a:lnTo>
                    <a:lnTo>
                      <a:pt x="2010" y="437"/>
                    </a:lnTo>
                    <a:lnTo>
                      <a:pt x="2011" y="434"/>
                    </a:lnTo>
                    <a:lnTo>
                      <a:pt x="2012" y="431"/>
                    </a:lnTo>
                    <a:lnTo>
                      <a:pt x="2015" y="427"/>
                    </a:lnTo>
                    <a:lnTo>
                      <a:pt x="2019" y="423"/>
                    </a:lnTo>
                    <a:lnTo>
                      <a:pt x="2025" y="416"/>
                    </a:lnTo>
                    <a:lnTo>
                      <a:pt x="2024" y="411"/>
                    </a:lnTo>
                    <a:lnTo>
                      <a:pt x="2024" y="407"/>
                    </a:lnTo>
                    <a:lnTo>
                      <a:pt x="2035" y="410"/>
                    </a:lnTo>
                    <a:lnTo>
                      <a:pt x="2047" y="414"/>
                    </a:lnTo>
                    <a:lnTo>
                      <a:pt x="2057" y="404"/>
                    </a:lnTo>
                    <a:lnTo>
                      <a:pt x="2068" y="393"/>
                    </a:lnTo>
                    <a:lnTo>
                      <a:pt x="2079" y="384"/>
                    </a:lnTo>
                    <a:lnTo>
                      <a:pt x="2091" y="377"/>
                    </a:lnTo>
                    <a:lnTo>
                      <a:pt x="2107" y="380"/>
                    </a:lnTo>
                    <a:lnTo>
                      <a:pt x="2123" y="382"/>
                    </a:lnTo>
                    <a:lnTo>
                      <a:pt x="2121" y="389"/>
                    </a:lnTo>
                    <a:lnTo>
                      <a:pt x="2119" y="395"/>
                    </a:lnTo>
                    <a:lnTo>
                      <a:pt x="2119" y="399"/>
                    </a:lnTo>
                    <a:lnTo>
                      <a:pt x="2121" y="404"/>
                    </a:lnTo>
                    <a:lnTo>
                      <a:pt x="2123" y="414"/>
                    </a:lnTo>
                    <a:lnTo>
                      <a:pt x="2125" y="426"/>
                    </a:lnTo>
                    <a:lnTo>
                      <a:pt x="2121" y="433"/>
                    </a:lnTo>
                    <a:lnTo>
                      <a:pt x="2119" y="436"/>
                    </a:lnTo>
                    <a:lnTo>
                      <a:pt x="2121" y="438"/>
                    </a:lnTo>
                    <a:lnTo>
                      <a:pt x="2126" y="445"/>
                    </a:lnTo>
                    <a:lnTo>
                      <a:pt x="2130" y="451"/>
                    </a:lnTo>
                    <a:lnTo>
                      <a:pt x="2133" y="456"/>
                    </a:lnTo>
                    <a:lnTo>
                      <a:pt x="2136" y="461"/>
                    </a:lnTo>
                    <a:lnTo>
                      <a:pt x="2142" y="464"/>
                    </a:lnTo>
                    <a:lnTo>
                      <a:pt x="2148" y="473"/>
                    </a:lnTo>
                    <a:lnTo>
                      <a:pt x="2154" y="481"/>
                    </a:lnTo>
                    <a:lnTo>
                      <a:pt x="2164" y="487"/>
                    </a:lnTo>
                    <a:lnTo>
                      <a:pt x="2172" y="492"/>
                    </a:lnTo>
                    <a:lnTo>
                      <a:pt x="2180" y="496"/>
                    </a:lnTo>
                    <a:lnTo>
                      <a:pt x="2190" y="499"/>
                    </a:lnTo>
                    <a:lnTo>
                      <a:pt x="2196" y="502"/>
                    </a:lnTo>
                    <a:lnTo>
                      <a:pt x="2199" y="504"/>
                    </a:lnTo>
                    <a:lnTo>
                      <a:pt x="2203" y="506"/>
                    </a:lnTo>
                    <a:lnTo>
                      <a:pt x="2204" y="508"/>
                    </a:lnTo>
                    <a:lnTo>
                      <a:pt x="2208" y="514"/>
                    </a:lnTo>
                    <a:lnTo>
                      <a:pt x="2213" y="522"/>
                    </a:lnTo>
                    <a:lnTo>
                      <a:pt x="2216" y="526"/>
                    </a:lnTo>
                    <a:lnTo>
                      <a:pt x="2220" y="531"/>
                    </a:lnTo>
                    <a:lnTo>
                      <a:pt x="2224" y="534"/>
                    </a:lnTo>
                    <a:lnTo>
                      <a:pt x="2229" y="536"/>
                    </a:lnTo>
                    <a:lnTo>
                      <a:pt x="2232" y="539"/>
                    </a:lnTo>
                    <a:lnTo>
                      <a:pt x="2233" y="542"/>
                    </a:lnTo>
                    <a:lnTo>
                      <a:pt x="2234" y="547"/>
                    </a:lnTo>
                    <a:lnTo>
                      <a:pt x="2235" y="550"/>
                    </a:lnTo>
                    <a:lnTo>
                      <a:pt x="2237" y="557"/>
                    </a:lnTo>
                    <a:lnTo>
                      <a:pt x="2235" y="561"/>
                    </a:lnTo>
                    <a:lnTo>
                      <a:pt x="2233" y="562"/>
                    </a:lnTo>
                    <a:lnTo>
                      <a:pt x="2231" y="562"/>
                    </a:lnTo>
                    <a:lnTo>
                      <a:pt x="2229" y="562"/>
                    </a:lnTo>
                    <a:lnTo>
                      <a:pt x="2225" y="561"/>
                    </a:lnTo>
                    <a:lnTo>
                      <a:pt x="2222" y="559"/>
                    </a:lnTo>
                    <a:lnTo>
                      <a:pt x="2220" y="560"/>
                    </a:lnTo>
                    <a:lnTo>
                      <a:pt x="2216" y="561"/>
                    </a:lnTo>
                    <a:lnTo>
                      <a:pt x="2213" y="562"/>
                    </a:lnTo>
                    <a:lnTo>
                      <a:pt x="2212" y="569"/>
                    </a:lnTo>
                    <a:lnTo>
                      <a:pt x="2213" y="574"/>
                    </a:lnTo>
                    <a:lnTo>
                      <a:pt x="2213" y="576"/>
                    </a:lnTo>
                    <a:lnTo>
                      <a:pt x="2213" y="578"/>
                    </a:lnTo>
                    <a:lnTo>
                      <a:pt x="2213" y="580"/>
                    </a:lnTo>
                    <a:lnTo>
                      <a:pt x="2211" y="584"/>
                    </a:lnTo>
                    <a:lnTo>
                      <a:pt x="2208" y="589"/>
                    </a:lnTo>
                    <a:lnTo>
                      <a:pt x="2207" y="594"/>
                    </a:lnTo>
                    <a:lnTo>
                      <a:pt x="2206" y="597"/>
                    </a:lnTo>
                    <a:lnTo>
                      <a:pt x="2206" y="601"/>
                    </a:lnTo>
                    <a:lnTo>
                      <a:pt x="2206" y="604"/>
                    </a:lnTo>
                    <a:lnTo>
                      <a:pt x="2205" y="607"/>
                    </a:lnTo>
                    <a:lnTo>
                      <a:pt x="2202" y="612"/>
                    </a:lnTo>
                    <a:lnTo>
                      <a:pt x="2197" y="616"/>
                    </a:lnTo>
                    <a:lnTo>
                      <a:pt x="2182" y="619"/>
                    </a:lnTo>
                    <a:lnTo>
                      <a:pt x="2170" y="620"/>
                    </a:lnTo>
                    <a:lnTo>
                      <a:pt x="2164" y="619"/>
                    </a:lnTo>
                    <a:lnTo>
                      <a:pt x="2159" y="617"/>
                    </a:lnTo>
                    <a:lnTo>
                      <a:pt x="2152" y="615"/>
                    </a:lnTo>
                    <a:lnTo>
                      <a:pt x="2145" y="612"/>
                    </a:lnTo>
                    <a:lnTo>
                      <a:pt x="2141" y="611"/>
                    </a:lnTo>
                    <a:lnTo>
                      <a:pt x="2137" y="611"/>
                    </a:lnTo>
                    <a:lnTo>
                      <a:pt x="2136" y="612"/>
                    </a:lnTo>
                    <a:lnTo>
                      <a:pt x="2135" y="615"/>
                    </a:lnTo>
                    <a:lnTo>
                      <a:pt x="2134" y="622"/>
                    </a:lnTo>
                    <a:lnTo>
                      <a:pt x="2134" y="632"/>
                    </a:lnTo>
                    <a:lnTo>
                      <a:pt x="2126" y="641"/>
                    </a:lnTo>
                    <a:lnTo>
                      <a:pt x="2118" y="648"/>
                    </a:lnTo>
                    <a:lnTo>
                      <a:pt x="2115" y="650"/>
                    </a:lnTo>
                    <a:lnTo>
                      <a:pt x="2113" y="655"/>
                    </a:lnTo>
                    <a:lnTo>
                      <a:pt x="2109" y="660"/>
                    </a:lnTo>
                    <a:lnTo>
                      <a:pt x="2106" y="667"/>
                    </a:lnTo>
                    <a:lnTo>
                      <a:pt x="2108" y="675"/>
                    </a:lnTo>
                    <a:lnTo>
                      <a:pt x="2111" y="681"/>
                    </a:lnTo>
                    <a:lnTo>
                      <a:pt x="2116" y="686"/>
                    </a:lnTo>
                    <a:lnTo>
                      <a:pt x="2121" y="692"/>
                    </a:lnTo>
                    <a:lnTo>
                      <a:pt x="2131" y="703"/>
                    </a:lnTo>
                    <a:lnTo>
                      <a:pt x="2141" y="717"/>
                    </a:lnTo>
                    <a:lnTo>
                      <a:pt x="2149" y="727"/>
                    </a:lnTo>
                    <a:lnTo>
                      <a:pt x="2157" y="735"/>
                    </a:lnTo>
                    <a:lnTo>
                      <a:pt x="2166" y="744"/>
                    </a:lnTo>
                    <a:lnTo>
                      <a:pt x="2173" y="750"/>
                    </a:lnTo>
                    <a:lnTo>
                      <a:pt x="2181" y="758"/>
                    </a:lnTo>
                    <a:lnTo>
                      <a:pt x="2188" y="766"/>
                    </a:lnTo>
                    <a:lnTo>
                      <a:pt x="2195" y="775"/>
                    </a:lnTo>
                    <a:lnTo>
                      <a:pt x="2200" y="786"/>
                    </a:lnTo>
                    <a:lnTo>
                      <a:pt x="2196" y="800"/>
                    </a:lnTo>
                    <a:lnTo>
                      <a:pt x="2194" y="813"/>
                    </a:lnTo>
                    <a:lnTo>
                      <a:pt x="2193" y="820"/>
                    </a:lnTo>
                    <a:lnTo>
                      <a:pt x="2191" y="827"/>
                    </a:lnTo>
                    <a:lnTo>
                      <a:pt x="2193" y="834"/>
                    </a:lnTo>
                    <a:lnTo>
                      <a:pt x="2194" y="840"/>
                    </a:lnTo>
                    <a:lnTo>
                      <a:pt x="2196" y="844"/>
                    </a:lnTo>
                    <a:lnTo>
                      <a:pt x="2197" y="847"/>
                    </a:lnTo>
                    <a:lnTo>
                      <a:pt x="2197" y="849"/>
                    </a:lnTo>
                    <a:lnTo>
                      <a:pt x="2196" y="851"/>
                    </a:lnTo>
                    <a:lnTo>
                      <a:pt x="2193" y="855"/>
                    </a:lnTo>
                    <a:lnTo>
                      <a:pt x="2187" y="860"/>
                    </a:lnTo>
                    <a:lnTo>
                      <a:pt x="2186" y="864"/>
                    </a:lnTo>
                    <a:lnTo>
                      <a:pt x="2186" y="867"/>
                    </a:lnTo>
                    <a:lnTo>
                      <a:pt x="2187" y="872"/>
                    </a:lnTo>
                    <a:lnTo>
                      <a:pt x="2188" y="874"/>
                    </a:lnTo>
                    <a:lnTo>
                      <a:pt x="2190" y="881"/>
                    </a:lnTo>
                    <a:lnTo>
                      <a:pt x="2194" y="890"/>
                    </a:lnTo>
                    <a:lnTo>
                      <a:pt x="2189" y="896"/>
                    </a:lnTo>
                    <a:lnTo>
                      <a:pt x="2186" y="901"/>
                    </a:lnTo>
                    <a:lnTo>
                      <a:pt x="2182" y="906"/>
                    </a:lnTo>
                    <a:lnTo>
                      <a:pt x="2180" y="913"/>
                    </a:lnTo>
                    <a:lnTo>
                      <a:pt x="2178" y="919"/>
                    </a:lnTo>
                    <a:lnTo>
                      <a:pt x="2176" y="922"/>
                    </a:lnTo>
                    <a:lnTo>
                      <a:pt x="2175" y="925"/>
                    </a:lnTo>
                    <a:lnTo>
                      <a:pt x="2175" y="933"/>
                    </a:lnTo>
                    <a:lnTo>
                      <a:pt x="2179" y="940"/>
                    </a:lnTo>
                    <a:lnTo>
                      <a:pt x="2184" y="943"/>
                    </a:lnTo>
                    <a:lnTo>
                      <a:pt x="2185" y="945"/>
                    </a:lnTo>
                    <a:lnTo>
                      <a:pt x="2185" y="947"/>
                    </a:lnTo>
                    <a:lnTo>
                      <a:pt x="2184" y="950"/>
                    </a:lnTo>
                    <a:lnTo>
                      <a:pt x="2181" y="953"/>
                    </a:lnTo>
                    <a:lnTo>
                      <a:pt x="2177" y="952"/>
                    </a:lnTo>
                    <a:lnTo>
                      <a:pt x="2175" y="951"/>
                    </a:lnTo>
                    <a:lnTo>
                      <a:pt x="2171" y="949"/>
                    </a:lnTo>
                    <a:lnTo>
                      <a:pt x="2169" y="946"/>
                    </a:lnTo>
                    <a:lnTo>
                      <a:pt x="2164" y="940"/>
                    </a:lnTo>
                    <a:lnTo>
                      <a:pt x="2159" y="933"/>
                    </a:lnTo>
                    <a:lnTo>
                      <a:pt x="2146" y="935"/>
                    </a:lnTo>
                    <a:lnTo>
                      <a:pt x="2135" y="935"/>
                    </a:lnTo>
                    <a:lnTo>
                      <a:pt x="2130" y="940"/>
                    </a:lnTo>
                    <a:lnTo>
                      <a:pt x="2124" y="944"/>
                    </a:lnTo>
                    <a:lnTo>
                      <a:pt x="2114" y="952"/>
                    </a:lnTo>
                    <a:lnTo>
                      <a:pt x="2105" y="961"/>
                    </a:lnTo>
                    <a:lnTo>
                      <a:pt x="2093" y="965"/>
                    </a:lnTo>
                    <a:lnTo>
                      <a:pt x="2089" y="967"/>
                    </a:lnTo>
                    <a:lnTo>
                      <a:pt x="2087" y="965"/>
                    </a:lnTo>
                    <a:lnTo>
                      <a:pt x="2080" y="962"/>
                    </a:lnTo>
                    <a:lnTo>
                      <a:pt x="2079" y="968"/>
                    </a:lnTo>
                    <a:lnTo>
                      <a:pt x="2079" y="971"/>
                    </a:lnTo>
                    <a:lnTo>
                      <a:pt x="2079" y="972"/>
                    </a:lnTo>
                    <a:lnTo>
                      <a:pt x="2078" y="973"/>
                    </a:lnTo>
                    <a:lnTo>
                      <a:pt x="2075" y="974"/>
                    </a:lnTo>
                    <a:lnTo>
                      <a:pt x="2073" y="974"/>
                    </a:lnTo>
                    <a:lnTo>
                      <a:pt x="2066" y="980"/>
                    </a:lnTo>
                    <a:lnTo>
                      <a:pt x="2061" y="987"/>
                    </a:lnTo>
                    <a:lnTo>
                      <a:pt x="2055" y="995"/>
                    </a:lnTo>
                    <a:lnTo>
                      <a:pt x="2050" y="1002"/>
                    </a:lnTo>
                    <a:lnTo>
                      <a:pt x="2044" y="995"/>
                    </a:lnTo>
                    <a:lnTo>
                      <a:pt x="2038" y="987"/>
                    </a:lnTo>
                    <a:lnTo>
                      <a:pt x="2037" y="996"/>
                    </a:lnTo>
                    <a:lnTo>
                      <a:pt x="2036" y="1003"/>
                    </a:lnTo>
                    <a:lnTo>
                      <a:pt x="2035" y="1006"/>
                    </a:lnTo>
                    <a:lnTo>
                      <a:pt x="2034" y="1007"/>
                    </a:lnTo>
                    <a:lnTo>
                      <a:pt x="2030" y="1009"/>
                    </a:lnTo>
                    <a:lnTo>
                      <a:pt x="2026" y="1009"/>
                    </a:lnTo>
                    <a:lnTo>
                      <a:pt x="2019" y="1008"/>
                    </a:lnTo>
                    <a:lnTo>
                      <a:pt x="2017" y="1009"/>
                    </a:lnTo>
                    <a:lnTo>
                      <a:pt x="2017" y="1012"/>
                    </a:lnTo>
                    <a:lnTo>
                      <a:pt x="2015" y="1017"/>
                    </a:lnTo>
                    <a:lnTo>
                      <a:pt x="2012" y="1023"/>
                    </a:lnTo>
                    <a:lnTo>
                      <a:pt x="2012" y="1026"/>
                    </a:lnTo>
                    <a:lnTo>
                      <a:pt x="2011" y="1030"/>
                    </a:lnTo>
                    <a:lnTo>
                      <a:pt x="2006" y="1034"/>
                    </a:lnTo>
                    <a:lnTo>
                      <a:pt x="1995" y="1041"/>
                    </a:lnTo>
                    <a:lnTo>
                      <a:pt x="1984" y="1045"/>
                    </a:lnTo>
                    <a:lnTo>
                      <a:pt x="1982" y="1047"/>
                    </a:lnTo>
                    <a:lnTo>
                      <a:pt x="1981" y="1048"/>
                    </a:lnTo>
                    <a:lnTo>
                      <a:pt x="1981" y="1050"/>
                    </a:lnTo>
                    <a:lnTo>
                      <a:pt x="1981" y="1051"/>
                    </a:lnTo>
                    <a:lnTo>
                      <a:pt x="1984" y="1054"/>
                    </a:lnTo>
                    <a:lnTo>
                      <a:pt x="1988" y="1058"/>
                    </a:lnTo>
                    <a:lnTo>
                      <a:pt x="1986" y="1067"/>
                    </a:lnTo>
                    <a:lnTo>
                      <a:pt x="1988" y="1075"/>
                    </a:lnTo>
                    <a:lnTo>
                      <a:pt x="1989" y="1080"/>
                    </a:lnTo>
                    <a:lnTo>
                      <a:pt x="1990" y="1086"/>
                    </a:lnTo>
                    <a:lnTo>
                      <a:pt x="1985" y="1090"/>
                    </a:lnTo>
                    <a:lnTo>
                      <a:pt x="1983" y="1092"/>
                    </a:lnTo>
                    <a:lnTo>
                      <a:pt x="1982" y="1093"/>
                    </a:lnTo>
                    <a:lnTo>
                      <a:pt x="1982" y="1094"/>
                    </a:lnTo>
                    <a:lnTo>
                      <a:pt x="1983" y="1096"/>
                    </a:lnTo>
                    <a:lnTo>
                      <a:pt x="1985" y="1101"/>
                    </a:lnTo>
                    <a:lnTo>
                      <a:pt x="1993" y="1105"/>
                    </a:lnTo>
                    <a:lnTo>
                      <a:pt x="2000" y="1110"/>
                    </a:lnTo>
                    <a:lnTo>
                      <a:pt x="2007" y="1113"/>
                    </a:lnTo>
                    <a:lnTo>
                      <a:pt x="2015" y="1115"/>
                    </a:lnTo>
                    <a:lnTo>
                      <a:pt x="2019" y="1119"/>
                    </a:lnTo>
                    <a:lnTo>
                      <a:pt x="2021" y="1122"/>
                    </a:lnTo>
                    <a:lnTo>
                      <a:pt x="2021" y="1125"/>
                    </a:lnTo>
                    <a:lnTo>
                      <a:pt x="2018" y="1129"/>
                    </a:lnTo>
                    <a:lnTo>
                      <a:pt x="2021" y="1141"/>
                    </a:lnTo>
                    <a:lnTo>
                      <a:pt x="2024" y="1154"/>
                    </a:lnTo>
                    <a:lnTo>
                      <a:pt x="2023" y="1163"/>
                    </a:lnTo>
                    <a:lnTo>
                      <a:pt x="2023" y="1170"/>
                    </a:lnTo>
                    <a:lnTo>
                      <a:pt x="2024" y="1174"/>
                    </a:lnTo>
                    <a:lnTo>
                      <a:pt x="2025" y="1177"/>
                    </a:lnTo>
                    <a:lnTo>
                      <a:pt x="2028" y="1179"/>
                    </a:lnTo>
                    <a:lnTo>
                      <a:pt x="2032" y="1183"/>
                    </a:lnTo>
                    <a:lnTo>
                      <a:pt x="2032" y="1195"/>
                    </a:lnTo>
                    <a:lnTo>
                      <a:pt x="2035" y="1206"/>
                    </a:lnTo>
                    <a:lnTo>
                      <a:pt x="2046" y="1208"/>
                    </a:lnTo>
                    <a:lnTo>
                      <a:pt x="2055" y="1209"/>
                    </a:lnTo>
                    <a:lnTo>
                      <a:pt x="2065" y="1212"/>
                    </a:lnTo>
                    <a:lnTo>
                      <a:pt x="2075" y="1218"/>
                    </a:lnTo>
                    <a:lnTo>
                      <a:pt x="2086" y="1223"/>
                    </a:lnTo>
                    <a:lnTo>
                      <a:pt x="2095" y="1228"/>
                    </a:lnTo>
                    <a:lnTo>
                      <a:pt x="2099" y="1230"/>
                    </a:lnTo>
                    <a:lnTo>
                      <a:pt x="2102" y="1232"/>
                    </a:lnTo>
                    <a:lnTo>
                      <a:pt x="2107" y="1237"/>
                    </a:lnTo>
                    <a:lnTo>
                      <a:pt x="2111" y="1241"/>
                    </a:lnTo>
                    <a:lnTo>
                      <a:pt x="2115" y="1249"/>
                    </a:lnTo>
                    <a:lnTo>
                      <a:pt x="2117" y="1256"/>
                    </a:lnTo>
                    <a:lnTo>
                      <a:pt x="2121" y="1259"/>
                    </a:lnTo>
                    <a:lnTo>
                      <a:pt x="2124" y="1262"/>
                    </a:lnTo>
                    <a:lnTo>
                      <a:pt x="2127" y="1263"/>
                    </a:lnTo>
                    <a:lnTo>
                      <a:pt x="2132" y="1263"/>
                    </a:lnTo>
                    <a:lnTo>
                      <a:pt x="2139" y="1261"/>
                    </a:lnTo>
                    <a:lnTo>
                      <a:pt x="2146" y="1257"/>
                    </a:lnTo>
                    <a:lnTo>
                      <a:pt x="2153" y="1256"/>
                    </a:lnTo>
                    <a:lnTo>
                      <a:pt x="2159" y="1256"/>
                    </a:lnTo>
                    <a:lnTo>
                      <a:pt x="2163" y="1256"/>
                    </a:lnTo>
                    <a:lnTo>
                      <a:pt x="2166" y="1257"/>
                    </a:lnTo>
                    <a:lnTo>
                      <a:pt x="2172" y="1259"/>
                    </a:lnTo>
                    <a:lnTo>
                      <a:pt x="2184" y="1261"/>
                    </a:lnTo>
                    <a:lnTo>
                      <a:pt x="2188" y="1250"/>
                    </a:lnTo>
                    <a:lnTo>
                      <a:pt x="2193" y="1239"/>
                    </a:lnTo>
                    <a:lnTo>
                      <a:pt x="2196" y="1229"/>
                    </a:lnTo>
                    <a:lnTo>
                      <a:pt x="2200" y="1218"/>
                    </a:lnTo>
                    <a:lnTo>
                      <a:pt x="2206" y="1221"/>
                    </a:lnTo>
                    <a:lnTo>
                      <a:pt x="2209" y="1224"/>
                    </a:lnTo>
                    <a:lnTo>
                      <a:pt x="2213" y="1229"/>
                    </a:lnTo>
                    <a:lnTo>
                      <a:pt x="2214" y="1233"/>
                    </a:lnTo>
                    <a:lnTo>
                      <a:pt x="2216" y="1244"/>
                    </a:lnTo>
                    <a:lnTo>
                      <a:pt x="2215" y="1255"/>
                    </a:lnTo>
                    <a:lnTo>
                      <a:pt x="2209" y="1261"/>
                    </a:lnTo>
                    <a:lnTo>
                      <a:pt x="2204" y="1265"/>
                    </a:lnTo>
                    <a:lnTo>
                      <a:pt x="2200" y="1268"/>
                    </a:lnTo>
                    <a:lnTo>
                      <a:pt x="2199" y="1272"/>
                    </a:lnTo>
                    <a:lnTo>
                      <a:pt x="2198" y="1276"/>
                    </a:lnTo>
                    <a:lnTo>
                      <a:pt x="2200" y="1281"/>
                    </a:lnTo>
                    <a:lnTo>
                      <a:pt x="2204" y="1285"/>
                    </a:lnTo>
                    <a:lnTo>
                      <a:pt x="2208" y="1292"/>
                    </a:lnTo>
                    <a:lnTo>
                      <a:pt x="2218" y="1297"/>
                    </a:lnTo>
                    <a:lnTo>
                      <a:pt x="2227" y="1300"/>
                    </a:lnTo>
                    <a:lnTo>
                      <a:pt x="2232" y="1301"/>
                    </a:lnTo>
                    <a:lnTo>
                      <a:pt x="2237" y="1302"/>
                    </a:lnTo>
                    <a:lnTo>
                      <a:pt x="2242" y="1301"/>
                    </a:lnTo>
                    <a:lnTo>
                      <a:pt x="2247" y="1300"/>
                    </a:lnTo>
                    <a:lnTo>
                      <a:pt x="2251" y="1302"/>
                    </a:lnTo>
                    <a:lnTo>
                      <a:pt x="2255" y="1306"/>
                    </a:lnTo>
                    <a:lnTo>
                      <a:pt x="2257" y="1308"/>
                    </a:lnTo>
                    <a:lnTo>
                      <a:pt x="2257" y="1311"/>
                    </a:lnTo>
                    <a:lnTo>
                      <a:pt x="2257" y="1315"/>
                    </a:lnTo>
                    <a:lnTo>
                      <a:pt x="2256" y="1318"/>
                    </a:lnTo>
                    <a:lnTo>
                      <a:pt x="2253" y="1321"/>
                    </a:lnTo>
                    <a:lnTo>
                      <a:pt x="2251" y="1326"/>
                    </a:lnTo>
                    <a:lnTo>
                      <a:pt x="2243" y="1329"/>
                    </a:lnTo>
                    <a:lnTo>
                      <a:pt x="2239" y="1333"/>
                    </a:lnTo>
                    <a:lnTo>
                      <a:pt x="2239" y="1335"/>
                    </a:lnTo>
                    <a:lnTo>
                      <a:pt x="2239" y="1337"/>
                    </a:lnTo>
                    <a:lnTo>
                      <a:pt x="2241" y="1340"/>
                    </a:lnTo>
                    <a:lnTo>
                      <a:pt x="2244" y="1344"/>
                    </a:lnTo>
                    <a:lnTo>
                      <a:pt x="2248" y="1351"/>
                    </a:lnTo>
                    <a:lnTo>
                      <a:pt x="2250" y="1356"/>
                    </a:lnTo>
                    <a:lnTo>
                      <a:pt x="2251" y="1362"/>
                    </a:lnTo>
                    <a:lnTo>
                      <a:pt x="2251" y="1367"/>
                    </a:lnTo>
                    <a:lnTo>
                      <a:pt x="2250" y="1380"/>
                    </a:lnTo>
                    <a:lnTo>
                      <a:pt x="2247" y="1393"/>
                    </a:lnTo>
                    <a:lnTo>
                      <a:pt x="2247" y="1397"/>
                    </a:lnTo>
                    <a:lnTo>
                      <a:pt x="2248" y="1400"/>
                    </a:lnTo>
                    <a:lnTo>
                      <a:pt x="2249" y="1402"/>
                    </a:lnTo>
                    <a:lnTo>
                      <a:pt x="2251" y="1404"/>
                    </a:lnTo>
                    <a:lnTo>
                      <a:pt x="2256" y="1404"/>
                    </a:lnTo>
                    <a:lnTo>
                      <a:pt x="2264" y="1405"/>
                    </a:lnTo>
                    <a:lnTo>
                      <a:pt x="2267" y="1415"/>
                    </a:lnTo>
                    <a:lnTo>
                      <a:pt x="2271" y="1428"/>
                    </a:lnTo>
                    <a:lnTo>
                      <a:pt x="2278" y="1434"/>
                    </a:lnTo>
                    <a:lnTo>
                      <a:pt x="2283" y="1438"/>
                    </a:lnTo>
                    <a:lnTo>
                      <a:pt x="2283" y="1441"/>
                    </a:lnTo>
                    <a:lnTo>
                      <a:pt x="2282" y="1443"/>
                    </a:lnTo>
                    <a:lnTo>
                      <a:pt x="2279" y="1445"/>
                    </a:lnTo>
                    <a:lnTo>
                      <a:pt x="2276" y="1449"/>
                    </a:lnTo>
                    <a:lnTo>
                      <a:pt x="2268" y="1451"/>
                    </a:lnTo>
                    <a:lnTo>
                      <a:pt x="2262" y="1451"/>
                    </a:lnTo>
                    <a:lnTo>
                      <a:pt x="2256" y="1450"/>
                    </a:lnTo>
                    <a:lnTo>
                      <a:pt x="2248" y="1449"/>
                    </a:lnTo>
                    <a:lnTo>
                      <a:pt x="2238" y="1451"/>
                    </a:lnTo>
                    <a:lnTo>
                      <a:pt x="2229" y="1453"/>
                    </a:lnTo>
                    <a:lnTo>
                      <a:pt x="2230" y="1463"/>
                    </a:lnTo>
                    <a:lnTo>
                      <a:pt x="2233" y="1479"/>
                    </a:lnTo>
                    <a:lnTo>
                      <a:pt x="2238" y="1495"/>
                    </a:lnTo>
                    <a:lnTo>
                      <a:pt x="2239" y="1501"/>
                    </a:lnTo>
                    <a:lnTo>
                      <a:pt x="2237" y="1514"/>
                    </a:lnTo>
                    <a:lnTo>
                      <a:pt x="2233" y="1523"/>
                    </a:lnTo>
                    <a:lnTo>
                      <a:pt x="2231" y="1527"/>
                    </a:lnTo>
                    <a:lnTo>
                      <a:pt x="2229" y="1531"/>
                    </a:lnTo>
                    <a:lnTo>
                      <a:pt x="2225" y="1535"/>
                    </a:lnTo>
                    <a:lnTo>
                      <a:pt x="2220" y="1538"/>
                    </a:lnTo>
                    <a:lnTo>
                      <a:pt x="2216" y="1540"/>
                    </a:lnTo>
                    <a:lnTo>
                      <a:pt x="2214" y="1542"/>
                    </a:lnTo>
                    <a:lnTo>
                      <a:pt x="2212" y="1544"/>
                    </a:lnTo>
                    <a:lnTo>
                      <a:pt x="2211" y="1548"/>
                    </a:lnTo>
                    <a:lnTo>
                      <a:pt x="2209" y="1553"/>
                    </a:lnTo>
                    <a:lnTo>
                      <a:pt x="2208" y="1561"/>
                    </a:lnTo>
                    <a:lnTo>
                      <a:pt x="2206" y="1560"/>
                    </a:lnTo>
                    <a:lnTo>
                      <a:pt x="2204" y="1559"/>
                    </a:lnTo>
                    <a:lnTo>
                      <a:pt x="2203" y="1558"/>
                    </a:lnTo>
                    <a:lnTo>
                      <a:pt x="2202" y="1557"/>
                    </a:lnTo>
                    <a:lnTo>
                      <a:pt x="2202" y="1556"/>
                    </a:lnTo>
                    <a:lnTo>
                      <a:pt x="2200" y="1556"/>
                    </a:lnTo>
                    <a:lnTo>
                      <a:pt x="2198" y="1557"/>
                    </a:lnTo>
                    <a:lnTo>
                      <a:pt x="2194" y="1559"/>
                    </a:lnTo>
                    <a:lnTo>
                      <a:pt x="2190" y="1572"/>
                    </a:lnTo>
                    <a:lnTo>
                      <a:pt x="2188" y="1586"/>
                    </a:lnTo>
                    <a:lnTo>
                      <a:pt x="2185" y="1599"/>
                    </a:lnTo>
                    <a:lnTo>
                      <a:pt x="2180" y="1613"/>
                    </a:lnTo>
                    <a:lnTo>
                      <a:pt x="2175" y="1613"/>
                    </a:lnTo>
                    <a:lnTo>
                      <a:pt x="2169" y="1612"/>
                    </a:lnTo>
                    <a:lnTo>
                      <a:pt x="2164" y="1611"/>
                    </a:lnTo>
                    <a:lnTo>
                      <a:pt x="2160" y="1610"/>
                    </a:lnTo>
                    <a:lnTo>
                      <a:pt x="2151" y="1605"/>
                    </a:lnTo>
                    <a:lnTo>
                      <a:pt x="2141" y="1604"/>
                    </a:lnTo>
                    <a:lnTo>
                      <a:pt x="2131" y="1602"/>
                    </a:lnTo>
                    <a:lnTo>
                      <a:pt x="2122" y="1603"/>
                    </a:lnTo>
                    <a:lnTo>
                      <a:pt x="2121" y="1613"/>
                    </a:lnTo>
                    <a:lnTo>
                      <a:pt x="2122" y="1623"/>
                    </a:lnTo>
                    <a:lnTo>
                      <a:pt x="2124" y="1632"/>
                    </a:lnTo>
                    <a:lnTo>
                      <a:pt x="2127" y="1642"/>
                    </a:lnTo>
                    <a:lnTo>
                      <a:pt x="2132" y="1649"/>
                    </a:lnTo>
                    <a:lnTo>
                      <a:pt x="2136" y="1655"/>
                    </a:lnTo>
                    <a:lnTo>
                      <a:pt x="2139" y="1658"/>
                    </a:lnTo>
                    <a:lnTo>
                      <a:pt x="2140" y="1661"/>
                    </a:lnTo>
                    <a:lnTo>
                      <a:pt x="2140" y="1665"/>
                    </a:lnTo>
                    <a:lnTo>
                      <a:pt x="2141" y="1669"/>
                    </a:lnTo>
                    <a:lnTo>
                      <a:pt x="2136" y="1675"/>
                    </a:lnTo>
                    <a:lnTo>
                      <a:pt x="2134" y="1678"/>
                    </a:lnTo>
                    <a:lnTo>
                      <a:pt x="2134" y="1683"/>
                    </a:lnTo>
                    <a:lnTo>
                      <a:pt x="2136" y="1690"/>
                    </a:lnTo>
                    <a:lnTo>
                      <a:pt x="2140" y="1696"/>
                    </a:lnTo>
                    <a:lnTo>
                      <a:pt x="2143" y="1703"/>
                    </a:lnTo>
                    <a:lnTo>
                      <a:pt x="2144" y="1705"/>
                    </a:lnTo>
                    <a:lnTo>
                      <a:pt x="2146" y="1708"/>
                    </a:lnTo>
                    <a:lnTo>
                      <a:pt x="2150" y="1710"/>
                    </a:lnTo>
                    <a:lnTo>
                      <a:pt x="2153" y="1711"/>
                    </a:lnTo>
                    <a:lnTo>
                      <a:pt x="2155" y="1713"/>
                    </a:lnTo>
                    <a:lnTo>
                      <a:pt x="2158" y="1715"/>
                    </a:lnTo>
                    <a:lnTo>
                      <a:pt x="2158" y="1718"/>
                    </a:lnTo>
                    <a:lnTo>
                      <a:pt x="2157" y="1721"/>
                    </a:lnTo>
                    <a:lnTo>
                      <a:pt x="2153" y="1727"/>
                    </a:lnTo>
                    <a:lnTo>
                      <a:pt x="2150" y="1732"/>
                    </a:lnTo>
                    <a:lnTo>
                      <a:pt x="2143" y="1737"/>
                    </a:lnTo>
                    <a:lnTo>
                      <a:pt x="2141" y="1741"/>
                    </a:lnTo>
                    <a:lnTo>
                      <a:pt x="2140" y="1746"/>
                    </a:lnTo>
                    <a:lnTo>
                      <a:pt x="2141" y="1754"/>
                    </a:lnTo>
                    <a:lnTo>
                      <a:pt x="2144" y="1759"/>
                    </a:lnTo>
                    <a:lnTo>
                      <a:pt x="2145" y="1764"/>
                    </a:lnTo>
                    <a:lnTo>
                      <a:pt x="2145" y="1765"/>
                    </a:lnTo>
                    <a:lnTo>
                      <a:pt x="2144" y="1766"/>
                    </a:lnTo>
                    <a:lnTo>
                      <a:pt x="2142" y="1767"/>
                    </a:lnTo>
                    <a:lnTo>
                      <a:pt x="2137" y="1768"/>
                    </a:lnTo>
                    <a:lnTo>
                      <a:pt x="2132" y="1774"/>
                    </a:lnTo>
                    <a:lnTo>
                      <a:pt x="2124" y="1780"/>
                    </a:lnTo>
                    <a:lnTo>
                      <a:pt x="2121" y="1784"/>
                    </a:lnTo>
                    <a:lnTo>
                      <a:pt x="2119" y="1788"/>
                    </a:lnTo>
                    <a:lnTo>
                      <a:pt x="2119" y="1791"/>
                    </a:lnTo>
                    <a:lnTo>
                      <a:pt x="2121" y="1794"/>
                    </a:lnTo>
                    <a:lnTo>
                      <a:pt x="2127" y="1802"/>
                    </a:lnTo>
                    <a:lnTo>
                      <a:pt x="2134" y="1811"/>
                    </a:lnTo>
                    <a:lnTo>
                      <a:pt x="2146" y="1830"/>
                    </a:lnTo>
                    <a:lnTo>
                      <a:pt x="2160" y="1849"/>
                    </a:lnTo>
                    <a:lnTo>
                      <a:pt x="2172" y="1869"/>
                    </a:lnTo>
                    <a:lnTo>
                      <a:pt x="2186" y="1889"/>
                    </a:lnTo>
                    <a:lnTo>
                      <a:pt x="2187" y="1893"/>
                    </a:lnTo>
                    <a:lnTo>
                      <a:pt x="2187" y="1897"/>
                    </a:lnTo>
                    <a:lnTo>
                      <a:pt x="2188" y="1900"/>
                    </a:lnTo>
                    <a:lnTo>
                      <a:pt x="2191" y="1905"/>
                    </a:lnTo>
                    <a:lnTo>
                      <a:pt x="2194" y="1913"/>
                    </a:lnTo>
                    <a:lnTo>
                      <a:pt x="2196" y="1920"/>
                    </a:lnTo>
                    <a:lnTo>
                      <a:pt x="2197" y="1929"/>
                    </a:lnTo>
                    <a:lnTo>
                      <a:pt x="2198" y="1938"/>
                    </a:lnTo>
                    <a:lnTo>
                      <a:pt x="2200" y="1949"/>
                    </a:lnTo>
                    <a:lnTo>
                      <a:pt x="2199" y="1955"/>
                    </a:lnTo>
                    <a:lnTo>
                      <a:pt x="2198" y="1958"/>
                    </a:lnTo>
                    <a:lnTo>
                      <a:pt x="2196" y="1960"/>
                    </a:lnTo>
                    <a:lnTo>
                      <a:pt x="2191" y="1961"/>
                    </a:lnTo>
                    <a:lnTo>
                      <a:pt x="2186" y="1961"/>
                    </a:lnTo>
                    <a:lnTo>
                      <a:pt x="2181" y="1962"/>
                    </a:lnTo>
                    <a:lnTo>
                      <a:pt x="2178" y="1964"/>
                    </a:lnTo>
                    <a:lnTo>
                      <a:pt x="2176" y="1967"/>
                    </a:lnTo>
                    <a:lnTo>
                      <a:pt x="2175" y="1970"/>
                    </a:lnTo>
                    <a:lnTo>
                      <a:pt x="2172" y="1978"/>
                    </a:lnTo>
                    <a:lnTo>
                      <a:pt x="2171" y="1987"/>
                    </a:lnTo>
                    <a:lnTo>
                      <a:pt x="2170" y="1996"/>
                    </a:lnTo>
                    <a:lnTo>
                      <a:pt x="2171" y="2004"/>
                    </a:lnTo>
                    <a:lnTo>
                      <a:pt x="2171" y="2006"/>
                    </a:lnTo>
                    <a:lnTo>
                      <a:pt x="2173" y="2009"/>
                    </a:lnTo>
                    <a:lnTo>
                      <a:pt x="2176" y="2012"/>
                    </a:lnTo>
                    <a:lnTo>
                      <a:pt x="2179" y="2015"/>
                    </a:lnTo>
                    <a:lnTo>
                      <a:pt x="2185" y="2023"/>
                    </a:lnTo>
                    <a:lnTo>
                      <a:pt x="2188" y="2032"/>
                    </a:lnTo>
                    <a:lnTo>
                      <a:pt x="2190" y="2041"/>
                    </a:lnTo>
                    <a:lnTo>
                      <a:pt x="2191" y="2050"/>
                    </a:lnTo>
                    <a:lnTo>
                      <a:pt x="2196" y="2059"/>
                    </a:lnTo>
                    <a:lnTo>
                      <a:pt x="2199" y="2066"/>
                    </a:lnTo>
                    <a:lnTo>
                      <a:pt x="2199" y="2069"/>
                    </a:lnTo>
                    <a:lnTo>
                      <a:pt x="2199" y="2072"/>
                    </a:lnTo>
                    <a:lnTo>
                      <a:pt x="2197" y="2076"/>
                    </a:lnTo>
                    <a:lnTo>
                      <a:pt x="2194" y="2080"/>
                    </a:lnTo>
                    <a:lnTo>
                      <a:pt x="2182" y="2086"/>
                    </a:lnTo>
                    <a:lnTo>
                      <a:pt x="2176" y="2092"/>
                    </a:lnTo>
                    <a:lnTo>
                      <a:pt x="2173" y="2095"/>
                    </a:lnTo>
                    <a:lnTo>
                      <a:pt x="2171" y="2098"/>
                    </a:lnTo>
                    <a:lnTo>
                      <a:pt x="2171" y="2104"/>
                    </a:lnTo>
                    <a:lnTo>
                      <a:pt x="2171" y="2111"/>
                    </a:lnTo>
                    <a:lnTo>
                      <a:pt x="2176" y="2123"/>
                    </a:lnTo>
                    <a:lnTo>
                      <a:pt x="2180" y="2133"/>
                    </a:lnTo>
                    <a:lnTo>
                      <a:pt x="2181" y="2139"/>
                    </a:lnTo>
                    <a:lnTo>
                      <a:pt x="2182" y="2145"/>
                    </a:lnTo>
                    <a:lnTo>
                      <a:pt x="2184" y="2150"/>
                    </a:lnTo>
                    <a:lnTo>
                      <a:pt x="2184" y="2157"/>
                    </a:lnTo>
                    <a:lnTo>
                      <a:pt x="2181" y="2164"/>
                    </a:lnTo>
                    <a:lnTo>
                      <a:pt x="2180" y="2169"/>
                    </a:lnTo>
                    <a:lnTo>
                      <a:pt x="2181" y="2173"/>
                    </a:lnTo>
                    <a:lnTo>
                      <a:pt x="2182" y="2175"/>
                    </a:lnTo>
                    <a:lnTo>
                      <a:pt x="2190" y="2177"/>
                    </a:lnTo>
                    <a:lnTo>
                      <a:pt x="2205" y="2178"/>
                    </a:lnTo>
                    <a:lnTo>
                      <a:pt x="2213" y="2179"/>
                    </a:lnTo>
                    <a:lnTo>
                      <a:pt x="2220" y="2182"/>
                    </a:lnTo>
                    <a:lnTo>
                      <a:pt x="2224" y="2183"/>
                    </a:lnTo>
                    <a:lnTo>
                      <a:pt x="2229" y="2185"/>
                    </a:lnTo>
                    <a:lnTo>
                      <a:pt x="2231" y="2188"/>
                    </a:lnTo>
                    <a:lnTo>
                      <a:pt x="2233" y="2193"/>
                    </a:lnTo>
                    <a:lnTo>
                      <a:pt x="2235" y="2200"/>
                    </a:lnTo>
                    <a:lnTo>
                      <a:pt x="2238" y="2206"/>
                    </a:lnTo>
                    <a:lnTo>
                      <a:pt x="2247" y="2212"/>
                    </a:lnTo>
                    <a:lnTo>
                      <a:pt x="2255" y="2218"/>
                    </a:lnTo>
                    <a:lnTo>
                      <a:pt x="2253" y="2223"/>
                    </a:lnTo>
                    <a:lnTo>
                      <a:pt x="2251" y="2227"/>
                    </a:lnTo>
                    <a:lnTo>
                      <a:pt x="2248" y="2230"/>
                    </a:lnTo>
                    <a:lnTo>
                      <a:pt x="2242" y="2232"/>
                    </a:lnTo>
                    <a:lnTo>
                      <a:pt x="2241" y="2236"/>
                    </a:lnTo>
                    <a:lnTo>
                      <a:pt x="2241" y="2238"/>
                    </a:lnTo>
                    <a:lnTo>
                      <a:pt x="2242" y="2239"/>
                    </a:lnTo>
                    <a:lnTo>
                      <a:pt x="2244" y="2241"/>
                    </a:lnTo>
                    <a:lnTo>
                      <a:pt x="2249" y="2245"/>
                    </a:lnTo>
                    <a:lnTo>
                      <a:pt x="2253" y="2247"/>
                    </a:lnTo>
                    <a:lnTo>
                      <a:pt x="2261" y="2257"/>
                    </a:lnTo>
                    <a:lnTo>
                      <a:pt x="2265" y="2266"/>
                    </a:lnTo>
                    <a:lnTo>
                      <a:pt x="2266" y="2271"/>
                    </a:lnTo>
                    <a:lnTo>
                      <a:pt x="2266" y="2276"/>
                    </a:lnTo>
                    <a:lnTo>
                      <a:pt x="2265" y="2282"/>
                    </a:lnTo>
                    <a:lnTo>
                      <a:pt x="2262" y="2288"/>
                    </a:lnTo>
                    <a:lnTo>
                      <a:pt x="2259" y="2298"/>
                    </a:lnTo>
                    <a:lnTo>
                      <a:pt x="2259" y="2308"/>
                    </a:lnTo>
                    <a:lnTo>
                      <a:pt x="2259" y="2318"/>
                    </a:lnTo>
                    <a:lnTo>
                      <a:pt x="2258" y="2329"/>
                    </a:lnTo>
                    <a:lnTo>
                      <a:pt x="2243" y="2339"/>
                    </a:lnTo>
                    <a:lnTo>
                      <a:pt x="2230" y="2352"/>
                    </a:lnTo>
                    <a:lnTo>
                      <a:pt x="2226" y="2363"/>
                    </a:lnTo>
                    <a:lnTo>
                      <a:pt x="2225" y="2369"/>
                    </a:lnTo>
                    <a:lnTo>
                      <a:pt x="2226" y="2374"/>
                    </a:lnTo>
                    <a:lnTo>
                      <a:pt x="2229" y="2383"/>
                    </a:lnTo>
                    <a:lnTo>
                      <a:pt x="2223" y="2390"/>
                    </a:lnTo>
                    <a:lnTo>
                      <a:pt x="2218" y="2393"/>
                    </a:lnTo>
                    <a:lnTo>
                      <a:pt x="2215" y="2398"/>
                    </a:lnTo>
                    <a:lnTo>
                      <a:pt x="2212" y="2405"/>
                    </a:lnTo>
                    <a:lnTo>
                      <a:pt x="2218" y="2409"/>
                    </a:lnTo>
                    <a:lnTo>
                      <a:pt x="2225" y="2413"/>
                    </a:lnTo>
                    <a:lnTo>
                      <a:pt x="2232" y="2414"/>
                    </a:lnTo>
                    <a:lnTo>
                      <a:pt x="2239" y="2415"/>
                    </a:lnTo>
                    <a:lnTo>
                      <a:pt x="2252" y="2414"/>
                    </a:lnTo>
                    <a:lnTo>
                      <a:pt x="2267" y="2410"/>
                    </a:lnTo>
                    <a:lnTo>
                      <a:pt x="2274" y="2411"/>
                    </a:lnTo>
                    <a:lnTo>
                      <a:pt x="2277" y="2411"/>
                    </a:lnTo>
                    <a:lnTo>
                      <a:pt x="2280" y="2413"/>
                    </a:lnTo>
                    <a:lnTo>
                      <a:pt x="2283" y="2415"/>
                    </a:lnTo>
                    <a:lnTo>
                      <a:pt x="2283" y="2417"/>
                    </a:lnTo>
                    <a:lnTo>
                      <a:pt x="2283" y="2420"/>
                    </a:lnTo>
                    <a:lnTo>
                      <a:pt x="2282" y="2424"/>
                    </a:lnTo>
                    <a:lnTo>
                      <a:pt x="2279" y="2429"/>
                    </a:lnTo>
                    <a:lnTo>
                      <a:pt x="2278" y="2435"/>
                    </a:lnTo>
                    <a:lnTo>
                      <a:pt x="2279" y="2438"/>
                    </a:lnTo>
                    <a:lnTo>
                      <a:pt x="2280" y="2441"/>
                    </a:lnTo>
                    <a:lnTo>
                      <a:pt x="2283" y="2443"/>
                    </a:lnTo>
                    <a:lnTo>
                      <a:pt x="2287" y="2446"/>
                    </a:lnTo>
                    <a:lnTo>
                      <a:pt x="2294" y="2453"/>
                    </a:lnTo>
                    <a:lnTo>
                      <a:pt x="2301" y="2458"/>
                    </a:lnTo>
                    <a:lnTo>
                      <a:pt x="2309" y="2460"/>
                    </a:lnTo>
                    <a:lnTo>
                      <a:pt x="2315" y="2460"/>
                    </a:lnTo>
                    <a:lnTo>
                      <a:pt x="2322" y="2459"/>
                    </a:lnTo>
                    <a:lnTo>
                      <a:pt x="2337" y="2455"/>
                    </a:lnTo>
                    <a:lnTo>
                      <a:pt x="2353" y="2453"/>
                    </a:lnTo>
                    <a:lnTo>
                      <a:pt x="2358" y="2456"/>
                    </a:lnTo>
                    <a:lnTo>
                      <a:pt x="2362" y="2461"/>
                    </a:lnTo>
                    <a:lnTo>
                      <a:pt x="2365" y="2463"/>
                    </a:lnTo>
                    <a:lnTo>
                      <a:pt x="2366" y="2467"/>
                    </a:lnTo>
                    <a:lnTo>
                      <a:pt x="2367" y="2471"/>
                    </a:lnTo>
                    <a:lnTo>
                      <a:pt x="2367" y="2476"/>
                    </a:lnTo>
                    <a:lnTo>
                      <a:pt x="2366" y="2480"/>
                    </a:lnTo>
                    <a:lnTo>
                      <a:pt x="2365" y="2487"/>
                    </a:lnTo>
                    <a:lnTo>
                      <a:pt x="2364" y="2499"/>
                    </a:lnTo>
                    <a:lnTo>
                      <a:pt x="2364" y="2508"/>
                    </a:lnTo>
                    <a:lnTo>
                      <a:pt x="2364" y="2518"/>
                    </a:lnTo>
                    <a:lnTo>
                      <a:pt x="2362" y="2531"/>
                    </a:lnTo>
                    <a:lnTo>
                      <a:pt x="2358" y="2538"/>
                    </a:lnTo>
                    <a:lnTo>
                      <a:pt x="2357" y="2543"/>
                    </a:lnTo>
                    <a:lnTo>
                      <a:pt x="2357" y="2547"/>
                    </a:lnTo>
                    <a:lnTo>
                      <a:pt x="2357" y="2551"/>
                    </a:lnTo>
                    <a:lnTo>
                      <a:pt x="2358" y="2558"/>
                    </a:lnTo>
                    <a:lnTo>
                      <a:pt x="2360" y="2570"/>
                    </a:lnTo>
                    <a:lnTo>
                      <a:pt x="2363" y="2584"/>
                    </a:lnTo>
                    <a:lnTo>
                      <a:pt x="2365" y="2592"/>
                    </a:lnTo>
                    <a:lnTo>
                      <a:pt x="2365" y="2595"/>
                    </a:lnTo>
                    <a:lnTo>
                      <a:pt x="2364" y="2599"/>
                    </a:lnTo>
                    <a:lnTo>
                      <a:pt x="2362" y="2605"/>
                    </a:lnTo>
                    <a:lnTo>
                      <a:pt x="2358" y="2612"/>
                    </a:lnTo>
                    <a:lnTo>
                      <a:pt x="2354" y="2623"/>
                    </a:lnTo>
                    <a:lnTo>
                      <a:pt x="2351" y="2630"/>
                    </a:lnTo>
                    <a:lnTo>
                      <a:pt x="2351" y="2635"/>
                    </a:lnTo>
                    <a:lnTo>
                      <a:pt x="2350" y="2646"/>
                    </a:lnTo>
                    <a:lnTo>
                      <a:pt x="2334" y="2652"/>
                    </a:lnTo>
                    <a:lnTo>
                      <a:pt x="2320" y="2658"/>
                    </a:lnTo>
                    <a:lnTo>
                      <a:pt x="2306" y="2665"/>
                    </a:lnTo>
                    <a:lnTo>
                      <a:pt x="2291" y="2675"/>
                    </a:lnTo>
                    <a:lnTo>
                      <a:pt x="2283" y="2688"/>
                    </a:lnTo>
                    <a:lnTo>
                      <a:pt x="2276" y="2701"/>
                    </a:lnTo>
                    <a:lnTo>
                      <a:pt x="2269" y="2714"/>
                    </a:lnTo>
                    <a:lnTo>
                      <a:pt x="2262" y="2728"/>
                    </a:lnTo>
                    <a:lnTo>
                      <a:pt x="2257" y="2732"/>
                    </a:lnTo>
                    <a:lnTo>
                      <a:pt x="2252" y="2737"/>
                    </a:lnTo>
                    <a:lnTo>
                      <a:pt x="2250" y="2738"/>
                    </a:lnTo>
                    <a:lnTo>
                      <a:pt x="2247" y="2739"/>
                    </a:lnTo>
                    <a:lnTo>
                      <a:pt x="2243" y="2740"/>
                    </a:lnTo>
                    <a:lnTo>
                      <a:pt x="2240" y="2740"/>
                    </a:lnTo>
                    <a:lnTo>
                      <a:pt x="2234" y="2739"/>
                    </a:lnTo>
                    <a:lnTo>
                      <a:pt x="2232" y="2740"/>
                    </a:lnTo>
                    <a:lnTo>
                      <a:pt x="2230" y="2741"/>
                    </a:lnTo>
                    <a:lnTo>
                      <a:pt x="2230" y="2744"/>
                    </a:lnTo>
                    <a:lnTo>
                      <a:pt x="2232" y="2749"/>
                    </a:lnTo>
                    <a:lnTo>
                      <a:pt x="2237" y="2756"/>
                    </a:lnTo>
                    <a:lnTo>
                      <a:pt x="2244" y="2760"/>
                    </a:lnTo>
                    <a:lnTo>
                      <a:pt x="2250" y="2764"/>
                    </a:lnTo>
                    <a:lnTo>
                      <a:pt x="2255" y="2768"/>
                    </a:lnTo>
                    <a:lnTo>
                      <a:pt x="2259" y="2776"/>
                    </a:lnTo>
                    <a:lnTo>
                      <a:pt x="2258" y="2789"/>
                    </a:lnTo>
                    <a:lnTo>
                      <a:pt x="2257" y="2801"/>
                    </a:lnTo>
                    <a:lnTo>
                      <a:pt x="2271" y="2804"/>
                    </a:lnTo>
                    <a:lnTo>
                      <a:pt x="2286" y="2807"/>
                    </a:lnTo>
                    <a:lnTo>
                      <a:pt x="2286" y="2812"/>
                    </a:lnTo>
                    <a:lnTo>
                      <a:pt x="2284" y="2816"/>
                    </a:lnTo>
                    <a:lnTo>
                      <a:pt x="2280" y="2820"/>
                    </a:lnTo>
                    <a:lnTo>
                      <a:pt x="2278" y="2825"/>
                    </a:lnTo>
                    <a:lnTo>
                      <a:pt x="2270" y="2833"/>
                    </a:lnTo>
                    <a:lnTo>
                      <a:pt x="2264" y="2840"/>
                    </a:lnTo>
                    <a:lnTo>
                      <a:pt x="2260" y="2851"/>
                    </a:lnTo>
                    <a:lnTo>
                      <a:pt x="2257" y="2857"/>
                    </a:lnTo>
                    <a:lnTo>
                      <a:pt x="2257" y="2861"/>
                    </a:lnTo>
                    <a:lnTo>
                      <a:pt x="2258" y="2863"/>
                    </a:lnTo>
                    <a:lnTo>
                      <a:pt x="2260" y="2866"/>
                    </a:lnTo>
                    <a:lnTo>
                      <a:pt x="2264" y="2870"/>
                    </a:lnTo>
                    <a:lnTo>
                      <a:pt x="2266" y="2874"/>
                    </a:lnTo>
                    <a:lnTo>
                      <a:pt x="2266" y="2878"/>
                    </a:lnTo>
                    <a:lnTo>
                      <a:pt x="2266" y="2880"/>
                    </a:lnTo>
                    <a:lnTo>
                      <a:pt x="2266" y="2882"/>
                    </a:lnTo>
                    <a:lnTo>
                      <a:pt x="2262" y="2887"/>
                    </a:lnTo>
                    <a:lnTo>
                      <a:pt x="2256" y="2892"/>
                    </a:lnTo>
                    <a:lnTo>
                      <a:pt x="2252" y="2901"/>
                    </a:lnTo>
                    <a:lnTo>
                      <a:pt x="2250" y="2908"/>
                    </a:lnTo>
                    <a:lnTo>
                      <a:pt x="2248" y="2911"/>
                    </a:lnTo>
                    <a:lnTo>
                      <a:pt x="2246" y="2914"/>
                    </a:lnTo>
                    <a:lnTo>
                      <a:pt x="2243" y="2917"/>
                    </a:lnTo>
                    <a:lnTo>
                      <a:pt x="2239" y="2922"/>
                    </a:lnTo>
                    <a:lnTo>
                      <a:pt x="2227" y="2925"/>
                    </a:lnTo>
                    <a:lnTo>
                      <a:pt x="2221" y="2929"/>
                    </a:lnTo>
                    <a:lnTo>
                      <a:pt x="2215" y="2936"/>
                    </a:lnTo>
                    <a:lnTo>
                      <a:pt x="2209" y="2946"/>
                    </a:lnTo>
                    <a:lnTo>
                      <a:pt x="2199" y="2956"/>
                    </a:lnTo>
                    <a:lnTo>
                      <a:pt x="2193" y="2965"/>
                    </a:lnTo>
                    <a:lnTo>
                      <a:pt x="2178" y="2980"/>
                    </a:lnTo>
                    <a:lnTo>
                      <a:pt x="2166" y="2996"/>
                    </a:lnTo>
                    <a:lnTo>
                      <a:pt x="2162" y="3001"/>
                    </a:lnTo>
                    <a:lnTo>
                      <a:pt x="2160" y="3006"/>
                    </a:lnTo>
                    <a:lnTo>
                      <a:pt x="2157" y="3010"/>
                    </a:lnTo>
                    <a:lnTo>
                      <a:pt x="2154" y="3013"/>
                    </a:lnTo>
                    <a:lnTo>
                      <a:pt x="2146" y="3017"/>
                    </a:lnTo>
                    <a:lnTo>
                      <a:pt x="2135" y="3024"/>
                    </a:lnTo>
                    <a:lnTo>
                      <a:pt x="2126" y="3033"/>
                    </a:lnTo>
                    <a:lnTo>
                      <a:pt x="2117" y="3043"/>
                    </a:lnTo>
                    <a:lnTo>
                      <a:pt x="2108" y="3054"/>
                    </a:lnTo>
                    <a:lnTo>
                      <a:pt x="2099" y="3065"/>
                    </a:lnTo>
                    <a:lnTo>
                      <a:pt x="2096" y="3057"/>
                    </a:lnTo>
                    <a:lnTo>
                      <a:pt x="2093" y="3048"/>
                    </a:lnTo>
                    <a:lnTo>
                      <a:pt x="2090" y="3040"/>
                    </a:lnTo>
                    <a:lnTo>
                      <a:pt x="2088" y="3031"/>
                    </a:lnTo>
                    <a:lnTo>
                      <a:pt x="2087" y="3021"/>
                    </a:lnTo>
                    <a:lnTo>
                      <a:pt x="2084" y="3014"/>
                    </a:lnTo>
                    <a:lnTo>
                      <a:pt x="2083" y="3012"/>
                    </a:lnTo>
                    <a:lnTo>
                      <a:pt x="2080" y="3010"/>
                    </a:lnTo>
                    <a:lnTo>
                      <a:pt x="2077" y="3008"/>
                    </a:lnTo>
                    <a:lnTo>
                      <a:pt x="2071" y="3008"/>
                    </a:lnTo>
                    <a:lnTo>
                      <a:pt x="2066" y="3003"/>
                    </a:lnTo>
                    <a:lnTo>
                      <a:pt x="2063" y="2998"/>
                    </a:lnTo>
                    <a:lnTo>
                      <a:pt x="2060" y="2992"/>
                    </a:lnTo>
                    <a:lnTo>
                      <a:pt x="2057" y="2987"/>
                    </a:lnTo>
                    <a:lnTo>
                      <a:pt x="2054" y="2976"/>
                    </a:lnTo>
                    <a:lnTo>
                      <a:pt x="2050" y="2962"/>
                    </a:lnTo>
                    <a:lnTo>
                      <a:pt x="2045" y="2962"/>
                    </a:lnTo>
                    <a:lnTo>
                      <a:pt x="2041" y="2962"/>
                    </a:lnTo>
                    <a:lnTo>
                      <a:pt x="2037" y="2962"/>
                    </a:lnTo>
                    <a:lnTo>
                      <a:pt x="2034" y="2963"/>
                    </a:lnTo>
                    <a:lnTo>
                      <a:pt x="2027" y="2965"/>
                    </a:lnTo>
                    <a:lnTo>
                      <a:pt x="2019" y="2967"/>
                    </a:lnTo>
                    <a:lnTo>
                      <a:pt x="2015" y="2965"/>
                    </a:lnTo>
                    <a:lnTo>
                      <a:pt x="2011" y="2964"/>
                    </a:lnTo>
                    <a:lnTo>
                      <a:pt x="2008" y="2965"/>
                    </a:lnTo>
                    <a:lnTo>
                      <a:pt x="2006" y="2965"/>
                    </a:lnTo>
                    <a:lnTo>
                      <a:pt x="2000" y="2969"/>
                    </a:lnTo>
                    <a:lnTo>
                      <a:pt x="1993" y="2973"/>
                    </a:lnTo>
                    <a:lnTo>
                      <a:pt x="1986" y="2972"/>
                    </a:lnTo>
                    <a:lnTo>
                      <a:pt x="1982" y="2970"/>
                    </a:lnTo>
                    <a:lnTo>
                      <a:pt x="1977" y="2968"/>
                    </a:lnTo>
                    <a:lnTo>
                      <a:pt x="1973" y="2965"/>
                    </a:lnTo>
                    <a:lnTo>
                      <a:pt x="1971" y="2961"/>
                    </a:lnTo>
                    <a:lnTo>
                      <a:pt x="1967" y="2956"/>
                    </a:lnTo>
                    <a:lnTo>
                      <a:pt x="1965" y="2952"/>
                    </a:lnTo>
                    <a:lnTo>
                      <a:pt x="1963" y="2945"/>
                    </a:lnTo>
                    <a:lnTo>
                      <a:pt x="1959" y="2936"/>
                    </a:lnTo>
                    <a:lnTo>
                      <a:pt x="1956" y="2929"/>
                    </a:lnTo>
                    <a:lnTo>
                      <a:pt x="1949" y="2924"/>
                    </a:lnTo>
                    <a:lnTo>
                      <a:pt x="1941" y="2917"/>
                    </a:lnTo>
                    <a:lnTo>
                      <a:pt x="1939" y="2909"/>
                    </a:lnTo>
                    <a:lnTo>
                      <a:pt x="1939" y="2902"/>
                    </a:lnTo>
                    <a:lnTo>
                      <a:pt x="1940" y="2896"/>
                    </a:lnTo>
                    <a:lnTo>
                      <a:pt x="1940" y="2888"/>
                    </a:lnTo>
                    <a:lnTo>
                      <a:pt x="1928" y="2883"/>
                    </a:lnTo>
                    <a:lnTo>
                      <a:pt x="1916" y="2881"/>
                    </a:lnTo>
                    <a:lnTo>
                      <a:pt x="1904" y="2876"/>
                    </a:lnTo>
                    <a:lnTo>
                      <a:pt x="1892" y="2872"/>
                    </a:lnTo>
                    <a:lnTo>
                      <a:pt x="1884" y="2867"/>
                    </a:lnTo>
                    <a:lnTo>
                      <a:pt x="1878" y="2865"/>
                    </a:lnTo>
                    <a:lnTo>
                      <a:pt x="1873" y="2865"/>
                    </a:lnTo>
                    <a:lnTo>
                      <a:pt x="1867" y="2866"/>
                    </a:lnTo>
                    <a:lnTo>
                      <a:pt x="1857" y="2873"/>
                    </a:lnTo>
                    <a:lnTo>
                      <a:pt x="1845" y="2883"/>
                    </a:lnTo>
                    <a:lnTo>
                      <a:pt x="1839" y="2884"/>
                    </a:lnTo>
                    <a:lnTo>
                      <a:pt x="1836" y="2884"/>
                    </a:lnTo>
                    <a:lnTo>
                      <a:pt x="1832" y="2884"/>
                    </a:lnTo>
                    <a:lnTo>
                      <a:pt x="1829" y="2883"/>
                    </a:lnTo>
                    <a:lnTo>
                      <a:pt x="1824" y="2878"/>
                    </a:lnTo>
                    <a:lnTo>
                      <a:pt x="1820" y="2870"/>
                    </a:lnTo>
                    <a:lnTo>
                      <a:pt x="1816" y="2862"/>
                    </a:lnTo>
                    <a:lnTo>
                      <a:pt x="1813" y="2857"/>
                    </a:lnTo>
                    <a:lnTo>
                      <a:pt x="1809" y="2853"/>
                    </a:lnTo>
                    <a:lnTo>
                      <a:pt x="1801" y="2849"/>
                    </a:lnTo>
                    <a:lnTo>
                      <a:pt x="1797" y="2845"/>
                    </a:lnTo>
                    <a:lnTo>
                      <a:pt x="1794" y="2840"/>
                    </a:lnTo>
                    <a:lnTo>
                      <a:pt x="1793" y="2836"/>
                    </a:lnTo>
                    <a:lnTo>
                      <a:pt x="1792" y="2831"/>
                    </a:lnTo>
                    <a:lnTo>
                      <a:pt x="1791" y="2822"/>
                    </a:lnTo>
                    <a:lnTo>
                      <a:pt x="1788" y="2811"/>
                    </a:lnTo>
                    <a:lnTo>
                      <a:pt x="1786" y="2799"/>
                    </a:lnTo>
                    <a:lnTo>
                      <a:pt x="1786" y="2785"/>
                    </a:lnTo>
                    <a:lnTo>
                      <a:pt x="1785" y="2779"/>
                    </a:lnTo>
                    <a:lnTo>
                      <a:pt x="1784" y="2773"/>
                    </a:lnTo>
                    <a:lnTo>
                      <a:pt x="1783" y="2766"/>
                    </a:lnTo>
                    <a:lnTo>
                      <a:pt x="1779" y="2762"/>
                    </a:lnTo>
                    <a:lnTo>
                      <a:pt x="1768" y="2760"/>
                    </a:lnTo>
                    <a:lnTo>
                      <a:pt x="1756" y="2759"/>
                    </a:lnTo>
                    <a:lnTo>
                      <a:pt x="1744" y="2758"/>
                    </a:lnTo>
                    <a:lnTo>
                      <a:pt x="1733" y="2756"/>
                    </a:lnTo>
                    <a:lnTo>
                      <a:pt x="1722" y="2767"/>
                    </a:lnTo>
                    <a:lnTo>
                      <a:pt x="1712" y="2777"/>
                    </a:lnTo>
                    <a:lnTo>
                      <a:pt x="1706" y="2779"/>
                    </a:lnTo>
                    <a:lnTo>
                      <a:pt x="1703" y="2780"/>
                    </a:lnTo>
                    <a:lnTo>
                      <a:pt x="1700" y="2783"/>
                    </a:lnTo>
                    <a:lnTo>
                      <a:pt x="1695" y="2785"/>
                    </a:lnTo>
                    <a:lnTo>
                      <a:pt x="1680" y="2793"/>
                    </a:lnTo>
                    <a:lnTo>
                      <a:pt x="1667" y="2803"/>
                    </a:lnTo>
                    <a:lnTo>
                      <a:pt x="1654" y="2806"/>
                    </a:lnTo>
                    <a:lnTo>
                      <a:pt x="1645" y="2808"/>
                    </a:lnTo>
                    <a:lnTo>
                      <a:pt x="1642" y="2810"/>
                    </a:lnTo>
                    <a:lnTo>
                      <a:pt x="1638" y="2812"/>
                    </a:lnTo>
                    <a:lnTo>
                      <a:pt x="1635" y="2817"/>
                    </a:lnTo>
                    <a:lnTo>
                      <a:pt x="1632" y="2822"/>
                    </a:lnTo>
                    <a:lnTo>
                      <a:pt x="1628" y="2834"/>
                    </a:lnTo>
                    <a:lnTo>
                      <a:pt x="1624" y="2843"/>
                    </a:lnTo>
                    <a:lnTo>
                      <a:pt x="1622" y="2846"/>
                    </a:lnTo>
                    <a:lnTo>
                      <a:pt x="1618" y="2849"/>
                    </a:lnTo>
                    <a:lnTo>
                      <a:pt x="1614" y="2851"/>
                    </a:lnTo>
                    <a:lnTo>
                      <a:pt x="1607" y="2852"/>
                    </a:lnTo>
                    <a:lnTo>
                      <a:pt x="1597" y="2848"/>
                    </a:lnTo>
                    <a:lnTo>
                      <a:pt x="1587" y="2845"/>
                    </a:lnTo>
                    <a:lnTo>
                      <a:pt x="1578" y="2842"/>
                    </a:lnTo>
                    <a:lnTo>
                      <a:pt x="1566" y="2838"/>
                    </a:lnTo>
                    <a:lnTo>
                      <a:pt x="1547" y="2834"/>
                    </a:lnTo>
                    <a:lnTo>
                      <a:pt x="1527" y="2829"/>
                    </a:lnTo>
                    <a:lnTo>
                      <a:pt x="1508" y="2824"/>
                    </a:lnTo>
                    <a:lnTo>
                      <a:pt x="1488" y="2820"/>
                    </a:lnTo>
                    <a:lnTo>
                      <a:pt x="1468" y="2821"/>
                    </a:lnTo>
                    <a:lnTo>
                      <a:pt x="1449" y="2824"/>
                    </a:lnTo>
                    <a:lnTo>
                      <a:pt x="1432" y="2828"/>
                    </a:lnTo>
                    <a:lnTo>
                      <a:pt x="1413" y="2834"/>
                    </a:lnTo>
                    <a:lnTo>
                      <a:pt x="1409" y="2833"/>
                    </a:lnTo>
                    <a:lnTo>
                      <a:pt x="1406" y="2830"/>
                    </a:lnTo>
                    <a:lnTo>
                      <a:pt x="1404" y="2827"/>
                    </a:lnTo>
                    <a:lnTo>
                      <a:pt x="1403" y="2824"/>
                    </a:lnTo>
                    <a:lnTo>
                      <a:pt x="1401" y="2816"/>
                    </a:lnTo>
                    <a:lnTo>
                      <a:pt x="1397" y="2807"/>
                    </a:lnTo>
                    <a:lnTo>
                      <a:pt x="1386" y="2793"/>
                    </a:lnTo>
                    <a:lnTo>
                      <a:pt x="1375" y="2781"/>
                    </a:lnTo>
                    <a:lnTo>
                      <a:pt x="1365" y="2767"/>
                    </a:lnTo>
                    <a:lnTo>
                      <a:pt x="1354" y="2755"/>
                    </a:lnTo>
                    <a:lnTo>
                      <a:pt x="1348" y="2746"/>
                    </a:lnTo>
                    <a:lnTo>
                      <a:pt x="1343" y="2738"/>
                    </a:lnTo>
                    <a:lnTo>
                      <a:pt x="1340" y="2731"/>
                    </a:lnTo>
                    <a:lnTo>
                      <a:pt x="1339" y="2724"/>
                    </a:lnTo>
                    <a:lnTo>
                      <a:pt x="1338" y="2718"/>
                    </a:lnTo>
                    <a:lnTo>
                      <a:pt x="1337" y="2710"/>
                    </a:lnTo>
                    <a:lnTo>
                      <a:pt x="1338" y="2702"/>
                    </a:lnTo>
                    <a:lnTo>
                      <a:pt x="1339" y="2692"/>
                    </a:lnTo>
                    <a:lnTo>
                      <a:pt x="1337" y="2686"/>
                    </a:lnTo>
                    <a:lnTo>
                      <a:pt x="1333" y="2682"/>
                    </a:lnTo>
                    <a:lnTo>
                      <a:pt x="1331" y="2678"/>
                    </a:lnTo>
                    <a:lnTo>
                      <a:pt x="1326" y="2675"/>
                    </a:lnTo>
                    <a:lnTo>
                      <a:pt x="1319" y="2669"/>
                    </a:lnTo>
                    <a:lnTo>
                      <a:pt x="1310" y="2661"/>
                    </a:lnTo>
                    <a:lnTo>
                      <a:pt x="1302" y="2660"/>
                    </a:lnTo>
                    <a:lnTo>
                      <a:pt x="1295" y="2659"/>
                    </a:lnTo>
                    <a:lnTo>
                      <a:pt x="1288" y="2660"/>
                    </a:lnTo>
                    <a:lnTo>
                      <a:pt x="1283" y="2661"/>
                    </a:lnTo>
                    <a:lnTo>
                      <a:pt x="1276" y="2661"/>
                    </a:lnTo>
                    <a:lnTo>
                      <a:pt x="1270" y="2661"/>
                    </a:lnTo>
                    <a:lnTo>
                      <a:pt x="1263" y="2660"/>
                    </a:lnTo>
                    <a:lnTo>
                      <a:pt x="1258" y="2658"/>
                    </a:lnTo>
                    <a:lnTo>
                      <a:pt x="1254" y="2651"/>
                    </a:lnTo>
                    <a:lnTo>
                      <a:pt x="1251" y="2646"/>
                    </a:lnTo>
                    <a:lnTo>
                      <a:pt x="1247" y="2641"/>
                    </a:lnTo>
                    <a:lnTo>
                      <a:pt x="1243" y="2638"/>
                    </a:lnTo>
                    <a:lnTo>
                      <a:pt x="1234" y="2629"/>
                    </a:lnTo>
                    <a:lnTo>
                      <a:pt x="1224" y="2619"/>
                    </a:lnTo>
                    <a:lnTo>
                      <a:pt x="1220" y="2615"/>
                    </a:lnTo>
                    <a:lnTo>
                      <a:pt x="1215" y="2613"/>
                    </a:lnTo>
                    <a:lnTo>
                      <a:pt x="1212" y="2612"/>
                    </a:lnTo>
                    <a:lnTo>
                      <a:pt x="1207" y="2612"/>
                    </a:lnTo>
                    <a:lnTo>
                      <a:pt x="1199" y="2613"/>
                    </a:lnTo>
                    <a:lnTo>
                      <a:pt x="1188" y="2611"/>
                    </a:lnTo>
                    <a:lnTo>
                      <a:pt x="1179" y="2604"/>
                    </a:lnTo>
                    <a:lnTo>
                      <a:pt x="1172" y="2601"/>
                    </a:lnTo>
                    <a:lnTo>
                      <a:pt x="1169" y="2599"/>
                    </a:lnTo>
                    <a:lnTo>
                      <a:pt x="1165" y="2599"/>
                    </a:lnTo>
                    <a:lnTo>
                      <a:pt x="1160" y="2601"/>
                    </a:lnTo>
                    <a:lnTo>
                      <a:pt x="1155" y="2602"/>
                    </a:lnTo>
                    <a:lnTo>
                      <a:pt x="1141" y="2602"/>
                    </a:lnTo>
                    <a:lnTo>
                      <a:pt x="1126" y="2602"/>
                    </a:lnTo>
                    <a:lnTo>
                      <a:pt x="1113" y="2601"/>
                    </a:lnTo>
                    <a:lnTo>
                      <a:pt x="1100" y="2598"/>
                    </a:lnTo>
                    <a:lnTo>
                      <a:pt x="1088" y="2595"/>
                    </a:lnTo>
                    <a:lnTo>
                      <a:pt x="1075" y="2590"/>
                    </a:lnTo>
                    <a:lnTo>
                      <a:pt x="1067" y="2577"/>
                    </a:lnTo>
                    <a:lnTo>
                      <a:pt x="1062" y="2565"/>
                    </a:lnTo>
                    <a:lnTo>
                      <a:pt x="1058" y="2559"/>
                    </a:lnTo>
                    <a:lnTo>
                      <a:pt x="1054" y="2553"/>
                    </a:lnTo>
                    <a:lnTo>
                      <a:pt x="1049" y="2548"/>
                    </a:lnTo>
                    <a:lnTo>
                      <a:pt x="1043" y="2542"/>
                    </a:lnTo>
                    <a:lnTo>
                      <a:pt x="1025" y="2536"/>
                    </a:lnTo>
                    <a:lnTo>
                      <a:pt x="1008" y="2530"/>
                    </a:lnTo>
                    <a:lnTo>
                      <a:pt x="990" y="2523"/>
                    </a:lnTo>
                    <a:lnTo>
                      <a:pt x="973" y="2516"/>
                    </a:lnTo>
                    <a:lnTo>
                      <a:pt x="968" y="2510"/>
                    </a:lnTo>
                    <a:lnTo>
                      <a:pt x="966" y="2506"/>
                    </a:lnTo>
                    <a:lnTo>
                      <a:pt x="965" y="2501"/>
                    </a:lnTo>
                    <a:lnTo>
                      <a:pt x="964" y="2497"/>
                    </a:lnTo>
                    <a:lnTo>
                      <a:pt x="964" y="2487"/>
                    </a:lnTo>
                    <a:lnTo>
                      <a:pt x="963" y="2476"/>
                    </a:lnTo>
                    <a:lnTo>
                      <a:pt x="960" y="2468"/>
                    </a:lnTo>
                    <a:lnTo>
                      <a:pt x="960" y="2467"/>
                    </a:lnTo>
                    <a:lnTo>
                      <a:pt x="963" y="2465"/>
                    </a:lnTo>
                    <a:lnTo>
                      <a:pt x="965" y="2461"/>
                    </a:lnTo>
                    <a:lnTo>
                      <a:pt x="964" y="2456"/>
                    </a:lnTo>
                    <a:lnTo>
                      <a:pt x="962" y="2453"/>
                    </a:lnTo>
                    <a:lnTo>
                      <a:pt x="959" y="2451"/>
                    </a:lnTo>
                    <a:lnTo>
                      <a:pt x="957" y="2450"/>
                    </a:lnTo>
                    <a:lnTo>
                      <a:pt x="950" y="2449"/>
                    </a:lnTo>
                    <a:lnTo>
                      <a:pt x="940" y="2447"/>
                    </a:lnTo>
                    <a:lnTo>
                      <a:pt x="932" y="2450"/>
                    </a:lnTo>
                    <a:lnTo>
                      <a:pt x="927" y="2453"/>
                    </a:lnTo>
                    <a:lnTo>
                      <a:pt x="923" y="2458"/>
                    </a:lnTo>
                    <a:lnTo>
                      <a:pt x="917" y="2463"/>
                    </a:lnTo>
                    <a:lnTo>
                      <a:pt x="911" y="2467"/>
                    </a:lnTo>
                    <a:lnTo>
                      <a:pt x="906" y="2468"/>
                    </a:lnTo>
                    <a:lnTo>
                      <a:pt x="902" y="2469"/>
                    </a:lnTo>
                    <a:lnTo>
                      <a:pt x="899" y="2469"/>
                    </a:lnTo>
                    <a:lnTo>
                      <a:pt x="891" y="2467"/>
                    </a:lnTo>
                    <a:lnTo>
                      <a:pt x="879" y="2462"/>
                    </a:lnTo>
                    <a:lnTo>
                      <a:pt x="868" y="2454"/>
                    </a:lnTo>
                    <a:lnTo>
                      <a:pt x="858" y="2450"/>
                    </a:lnTo>
                    <a:lnTo>
                      <a:pt x="853" y="2447"/>
                    </a:lnTo>
                    <a:lnTo>
                      <a:pt x="848" y="2447"/>
                    </a:lnTo>
                    <a:lnTo>
                      <a:pt x="842" y="2450"/>
                    </a:lnTo>
                    <a:lnTo>
                      <a:pt x="837" y="2452"/>
                    </a:lnTo>
                    <a:lnTo>
                      <a:pt x="829" y="2459"/>
                    </a:lnTo>
                    <a:lnTo>
                      <a:pt x="823" y="2462"/>
                    </a:lnTo>
                    <a:lnTo>
                      <a:pt x="821" y="2462"/>
                    </a:lnTo>
                    <a:lnTo>
                      <a:pt x="817" y="2460"/>
                    </a:lnTo>
                    <a:lnTo>
                      <a:pt x="814" y="2458"/>
                    </a:lnTo>
                    <a:lnTo>
                      <a:pt x="810" y="2454"/>
                    </a:lnTo>
                    <a:lnTo>
                      <a:pt x="798" y="2452"/>
                    </a:lnTo>
                    <a:lnTo>
                      <a:pt x="790" y="2452"/>
                    </a:lnTo>
                    <a:lnTo>
                      <a:pt x="788" y="2452"/>
                    </a:lnTo>
                    <a:lnTo>
                      <a:pt x="786" y="2450"/>
                    </a:lnTo>
                    <a:lnTo>
                      <a:pt x="785" y="2446"/>
                    </a:lnTo>
                    <a:lnTo>
                      <a:pt x="784" y="2441"/>
                    </a:lnTo>
                    <a:lnTo>
                      <a:pt x="793" y="2416"/>
                    </a:lnTo>
                    <a:lnTo>
                      <a:pt x="799" y="2390"/>
                    </a:lnTo>
                    <a:lnTo>
                      <a:pt x="802" y="2378"/>
                    </a:lnTo>
                    <a:lnTo>
                      <a:pt x="804" y="2365"/>
                    </a:lnTo>
                    <a:lnTo>
                      <a:pt x="805" y="2352"/>
                    </a:lnTo>
                    <a:lnTo>
                      <a:pt x="805" y="2338"/>
                    </a:lnTo>
                    <a:lnTo>
                      <a:pt x="798" y="2333"/>
                    </a:lnTo>
                    <a:lnTo>
                      <a:pt x="793" y="2328"/>
                    </a:lnTo>
                    <a:lnTo>
                      <a:pt x="788" y="2325"/>
                    </a:lnTo>
                    <a:lnTo>
                      <a:pt x="783" y="2321"/>
                    </a:lnTo>
                    <a:lnTo>
                      <a:pt x="770" y="2318"/>
                    </a:lnTo>
                    <a:lnTo>
                      <a:pt x="755" y="2315"/>
                    </a:lnTo>
                    <a:lnTo>
                      <a:pt x="751" y="2302"/>
                    </a:lnTo>
                    <a:lnTo>
                      <a:pt x="750" y="2290"/>
                    </a:lnTo>
                    <a:lnTo>
                      <a:pt x="748" y="2276"/>
                    </a:lnTo>
                    <a:lnTo>
                      <a:pt x="745" y="2263"/>
                    </a:lnTo>
                    <a:lnTo>
                      <a:pt x="742" y="2254"/>
                    </a:lnTo>
                    <a:lnTo>
                      <a:pt x="741" y="2247"/>
                    </a:lnTo>
                    <a:lnTo>
                      <a:pt x="742" y="2240"/>
                    </a:lnTo>
                    <a:lnTo>
                      <a:pt x="742" y="2231"/>
                    </a:lnTo>
                    <a:lnTo>
                      <a:pt x="745" y="2226"/>
                    </a:lnTo>
                    <a:lnTo>
                      <a:pt x="749" y="2221"/>
                    </a:lnTo>
                    <a:lnTo>
                      <a:pt x="753" y="2217"/>
                    </a:lnTo>
                    <a:lnTo>
                      <a:pt x="758" y="2213"/>
                    </a:lnTo>
                    <a:lnTo>
                      <a:pt x="768" y="2206"/>
                    </a:lnTo>
                    <a:lnTo>
                      <a:pt x="778" y="2199"/>
                    </a:lnTo>
                    <a:lnTo>
                      <a:pt x="777" y="2191"/>
                    </a:lnTo>
                    <a:lnTo>
                      <a:pt x="775" y="2184"/>
                    </a:lnTo>
                    <a:lnTo>
                      <a:pt x="771" y="2178"/>
                    </a:lnTo>
                    <a:lnTo>
                      <a:pt x="768" y="2173"/>
                    </a:lnTo>
                    <a:lnTo>
                      <a:pt x="759" y="2161"/>
                    </a:lnTo>
                    <a:lnTo>
                      <a:pt x="749" y="2149"/>
                    </a:lnTo>
                    <a:lnTo>
                      <a:pt x="745" y="2139"/>
                    </a:lnTo>
                    <a:lnTo>
                      <a:pt x="741" y="2132"/>
                    </a:lnTo>
                    <a:lnTo>
                      <a:pt x="739" y="2131"/>
                    </a:lnTo>
                    <a:lnTo>
                      <a:pt x="735" y="2130"/>
                    </a:lnTo>
                    <a:lnTo>
                      <a:pt x="732" y="2131"/>
                    </a:lnTo>
                    <a:lnTo>
                      <a:pt x="725" y="2133"/>
                    </a:lnTo>
                    <a:lnTo>
                      <a:pt x="715" y="2131"/>
                    </a:lnTo>
                    <a:lnTo>
                      <a:pt x="706" y="2129"/>
                    </a:lnTo>
                    <a:lnTo>
                      <a:pt x="703" y="2126"/>
                    </a:lnTo>
                    <a:lnTo>
                      <a:pt x="700" y="2123"/>
                    </a:lnTo>
                    <a:lnTo>
                      <a:pt x="697" y="2119"/>
                    </a:lnTo>
                    <a:lnTo>
                      <a:pt x="695" y="2114"/>
                    </a:lnTo>
                    <a:lnTo>
                      <a:pt x="695" y="2107"/>
                    </a:lnTo>
                    <a:lnTo>
                      <a:pt x="695" y="2104"/>
                    </a:lnTo>
                    <a:lnTo>
                      <a:pt x="692" y="2101"/>
                    </a:lnTo>
                    <a:lnTo>
                      <a:pt x="690" y="2098"/>
                    </a:lnTo>
                    <a:lnTo>
                      <a:pt x="683" y="2096"/>
                    </a:lnTo>
                    <a:lnTo>
                      <a:pt x="672" y="2095"/>
                    </a:lnTo>
                    <a:lnTo>
                      <a:pt x="667" y="2094"/>
                    </a:lnTo>
                    <a:lnTo>
                      <a:pt x="662" y="2093"/>
                    </a:lnTo>
                    <a:lnTo>
                      <a:pt x="659" y="2090"/>
                    </a:lnTo>
                    <a:lnTo>
                      <a:pt x="655" y="2088"/>
                    </a:lnTo>
                    <a:lnTo>
                      <a:pt x="653" y="2083"/>
                    </a:lnTo>
                    <a:lnTo>
                      <a:pt x="651" y="2071"/>
                    </a:lnTo>
                    <a:lnTo>
                      <a:pt x="643" y="2066"/>
                    </a:lnTo>
                    <a:lnTo>
                      <a:pt x="634" y="2060"/>
                    </a:lnTo>
                    <a:lnTo>
                      <a:pt x="632" y="2058"/>
                    </a:lnTo>
                    <a:lnTo>
                      <a:pt x="629" y="2057"/>
                    </a:lnTo>
                    <a:lnTo>
                      <a:pt x="627" y="2056"/>
                    </a:lnTo>
                    <a:lnTo>
                      <a:pt x="624" y="2056"/>
                    </a:lnTo>
                    <a:lnTo>
                      <a:pt x="618" y="2057"/>
                    </a:lnTo>
                    <a:lnTo>
                      <a:pt x="611" y="2059"/>
                    </a:lnTo>
                    <a:lnTo>
                      <a:pt x="609" y="2068"/>
                    </a:lnTo>
                    <a:lnTo>
                      <a:pt x="609" y="2077"/>
                    </a:lnTo>
                    <a:lnTo>
                      <a:pt x="608" y="2081"/>
                    </a:lnTo>
                    <a:lnTo>
                      <a:pt x="608" y="2086"/>
                    </a:lnTo>
                    <a:lnTo>
                      <a:pt x="607" y="2090"/>
                    </a:lnTo>
                    <a:lnTo>
                      <a:pt x="605" y="2095"/>
                    </a:lnTo>
                    <a:lnTo>
                      <a:pt x="597" y="2103"/>
                    </a:lnTo>
                    <a:lnTo>
                      <a:pt x="590" y="2110"/>
                    </a:lnTo>
                    <a:lnTo>
                      <a:pt x="580" y="2101"/>
                    </a:lnTo>
                    <a:lnTo>
                      <a:pt x="571" y="2092"/>
                    </a:lnTo>
                    <a:lnTo>
                      <a:pt x="563" y="2083"/>
                    </a:lnTo>
                    <a:lnTo>
                      <a:pt x="552" y="2075"/>
                    </a:lnTo>
                    <a:lnTo>
                      <a:pt x="542" y="2078"/>
                    </a:lnTo>
                    <a:lnTo>
                      <a:pt x="534" y="2080"/>
                    </a:lnTo>
                    <a:lnTo>
                      <a:pt x="527" y="2085"/>
                    </a:lnTo>
                    <a:lnTo>
                      <a:pt x="518" y="2093"/>
                    </a:lnTo>
                    <a:lnTo>
                      <a:pt x="508" y="2097"/>
                    </a:lnTo>
                    <a:lnTo>
                      <a:pt x="498" y="2099"/>
                    </a:lnTo>
                    <a:lnTo>
                      <a:pt x="487" y="2101"/>
                    </a:lnTo>
                    <a:lnTo>
                      <a:pt x="476" y="2105"/>
                    </a:lnTo>
                    <a:lnTo>
                      <a:pt x="471" y="2106"/>
                    </a:lnTo>
                    <a:lnTo>
                      <a:pt x="467" y="2107"/>
                    </a:lnTo>
                    <a:lnTo>
                      <a:pt x="464" y="2107"/>
                    </a:lnTo>
                    <a:lnTo>
                      <a:pt x="463" y="2106"/>
                    </a:lnTo>
                    <a:lnTo>
                      <a:pt x="459" y="2101"/>
                    </a:lnTo>
                    <a:lnTo>
                      <a:pt x="453" y="2094"/>
                    </a:lnTo>
                    <a:lnTo>
                      <a:pt x="448" y="2090"/>
                    </a:lnTo>
                    <a:lnTo>
                      <a:pt x="446" y="2088"/>
                    </a:lnTo>
                    <a:lnTo>
                      <a:pt x="444" y="2087"/>
                    </a:lnTo>
                    <a:lnTo>
                      <a:pt x="438" y="2087"/>
                    </a:lnTo>
                    <a:lnTo>
                      <a:pt x="433" y="2085"/>
                    </a:lnTo>
                    <a:lnTo>
                      <a:pt x="425" y="2078"/>
                    </a:lnTo>
                    <a:lnTo>
                      <a:pt x="419" y="2076"/>
                    </a:lnTo>
                    <a:lnTo>
                      <a:pt x="418" y="2074"/>
                    </a:lnTo>
                    <a:lnTo>
                      <a:pt x="418" y="2071"/>
                    </a:lnTo>
                    <a:lnTo>
                      <a:pt x="415" y="2065"/>
                    </a:lnTo>
                    <a:lnTo>
                      <a:pt x="412" y="2061"/>
                    </a:lnTo>
                    <a:lnTo>
                      <a:pt x="412" y="2059"/>
                    </a:lnTo>
                    <a:lnTo>
                      <a:pt x="413" y="2056"/>
                    </a:lnTo>
                    <a:lnTo>
                      <a:pt x="413" y="2051"/>
                    </a:lnTo>
                    <a:lnTo>
                      <a:pt x="400" y="2042"/>
                    </a:lnTo>
                    <a:lnTo>
                      <a:pt x="388" y="2033"/>
                    </a:lnTo>
                    <a:lnTo>
                      <a:pt x="388" y="2024"/>
                    </a:lnTo>
                    <a:lnTo>
                      <a:pt x="389" y="2016"/>
                    </a:lnTo>
                    <a:lnTo>
                      <a:pt x="392" y="2009"/>
                    </a:lnTo>
                    <a:lnTo>
                      <a:pt x="395" y="2004"/>
                    </a:lnTo>
                    <a:lnTo>
                      <a:pt x="404" y="1994"/>
                    </a:lnTo>
                    <a:lnTo>
                      <a:pt x="416" y="1982"/>
                    </a:lnTo>
                    <a:lnTo>
                      <a:pt x="420" y="1974"/>
                    </a:lnTo>
                    <a:lnTo>
                      <a:pt x="421" y="1968"/>
                    </a:lnTo>
                    <a:lnTo>
                      <a:pt x="421" y="1962"/>
                    </a:lnTo>
                    <a:lnTo>
                      <a:pt x="419" y="1958"/>
                    </a:lnTo>
                    <a:lnTo>
                      <a:pt x="415" y="1953"/>
                    </a:lnTo>
                    <a:lnTo>
                      <a:pt x="411" y="1950"/>
                    </a:lnTo>
                    <a:lnTo>
                      <a:pt x="404" y="1946"/>
                    </a:lnTo>
                    <a:lnTo>
                      <a:pt x="396" y="1942"/>
                    </a:lnTo>
                    <a:lnTo>
                      <a:pt x="384" y="1944"/>
                    </a:lnTo>
                    <a:lnTo>
                      <a:pt x="374" y="1945"/>
                    </a:lnTo>
                    <a:lnTo>
                      <a:pt x="366" y="1933"/>
                    </a:lnTo>
                    <a:lnTo>
                      <a:pt x="358" y="1924"/>
                    </a:lnTo>
                    <a:lnTo>
                      <a:pt x="355" y="1919"/>
                    </a:lnTo>
                    <a:lnTo>
                      <a:pt x="350" y="1916"/>
                    </a:lnTo>
                    <a:lnTo>
                      <a:pt x="344" y="1913"/>
                    </a:lnTo>
                    <a:lnTo>
                      <a:pt x="337" y="1909"/>
                    </a:lnTo>
                    <a:lnTo>
                      <a:pt x="326" y="1907"/>
                    </a:lnTo>
                    <a:lnTo>
                      <a:pt x="320" y="1905"/>
                    </a:lnTo>
                    <a:lnTo>
                      <a:pt x="313" y="1901"/>
                    </a:lnTo>
                    <a:lnTo>
                      <a:pt x="304" y="1896"/>
                    </a:lnTo>
                    <a:lnTo>
                      <a:pt x="297" y="1892"/>
                    </a:lnTo>
                    <a:lnTo>
                      <a:pt x="291" y="1891"/>
                    </a:lnTo>
                    <a:lnTo>
                      <a:pt x="287" y="1890"/>
                    </a:lnTo>
                    <a:lnTo>
                      <a:pt x="282" y="1890"/>
                    </a:lnTo>
                    <a:lnTo>
                      <a:pt x="272" y="1892"/>
                    </a:lnTo>
                    <a:lnTo>
                      <a:pt x="260" y="1898"/>
                    </a:lnTo>
                    <a:lnTo>
                      <a:pt x="253" y="1900"/>
                    </a:lnTo>
                    <a:lnTo>
                      <a:pt x="248" y="1901"/>
                    </a:lnTo>
                    <a:lnTo>
                      <a:pt x="243" y="1901"/>
                    </a:lnTo>
                    <a:lnTo>
                      <a:pt x="239" y="1901"/>
                    </a:lnTo>
                    <a:lnTo>
                      <a:pt x="230" y="1898"/>
                    </a:lnTo>
                    <a:lnTo>
                      <a:pt x="216" y="1893"/>
                    </a:lnTo>
                    <a:lnTo>
                      <a:pt x="204" y="1891"/>
                    </a:lnTo>
                    <a:lnTo>
                      <a:pt x="198" y="1889"/>
                    </a:lnTo>
                    <a:lnTo>
                      <a:pt x="195" y="1887"/>
                    </a:lnTo>
                    <a:lnTo>
                      <a:pt x="187" y="1883"/>
                    </a:lnTo>
                    <a:lnTo>
                      <a:pt x="182" y="1888"/>
                    </a:lnTo>
                    <a:lnTo>
                      <a:pt x="178" y="1891"/>
                    </a:lnTo>
                    <a:lnTo>
                      <a:pt x="172" y="1895"/>
                    </a:lnTo>
                    <a:lnTo>
                      <a:pt x="166" y="1897"/>
                    </a:lnTo>
                    <a:lnTo>
                      <a:pt x="157" y="1891"/>
                    </a:lnTo>
                    <a:lnTo>
                      <a:pt x="147" y="1887"/>
                    </a:lnTo>
                    <a:lnTo>
                      <a:pt x="138" y="1882"/>
                    </a:lnTo>
                    <a:lnTo>
                      <a:pt x="129" y="1876"/>
                    </a:lnTo>
                    <a:lnTo>
                      <a:pt x="112" y="1882"/>
                    </a:lnTo>
                    <a:lnTo>
                      <a:pt x="98" y="1887"/>
                    </a:lnTo>
                    <a:lnTo>
                      <a:pt x="91" y="1884"/>
                    </a:lnTo>
                    <a:lnTo>
                      <a:pt x="83" y="1882"/>
                    </a:lnTo>
                    <a:lnTo>
                      <a:pt x="80" y="1880"/>
                    </a:lnTo>
                    <a:lnTo>
                      <a:pt x="77" y="1879"/>
                    </a:lnTo>
                    <a:lnTo>
                      <a:pt x="74" y="1876"/>
                    </a:lnTo>
                    <a:lnTo>
                      <a:pt x="72" y="1873"/>
                    </a:lnTo>
                    <a:lnTo>
                      <a:pt x="67" y="1867"/>
                    </a:lnTo>
                    <a:lnTo>
                      <a:pt x="63" y="1860"/>
                    </a:lnTo>
                    <a:lnTo>
                      <a:pt x="70" y="1848"/>
                    </a:lnTo>
                    <a:lnTo>
                      <a:pt x="79" y="1838"/>
                    </a:lnTo>
                    <a:lnTo>
                      <a:pt x="80" y="1829"/>
                    </a:lnTo>
                    <a:lnTo>
                      <a:pt x="79" y="1826"/>
                    </a:lnTo>
                    <a:lnTo>
                      <a:pt x="76" y="1824"/>
                    </a:lnTo>
                    <a:lnTo>
                      <a:pt x="71" y="1819"/>
                    </a:lnTo>
                    <a:lnTo>
                      <a:pt x="70" y="1811"/>
                    </a:lnTo>
                    <a:lnTo>
                      <a:pt x="66" y="1807"/>
                    </a:lnTo>
                    <a:lnTo>
                      <a:pt x="63" y="1803"/>
                    </a:lnTo>
                    <a:lnTo>
                      <a:pt x="55" y="1800"/>
                    </a:lnTo>
                    <a:lnTo>
                      <a:pt x="47" y="1799"/>
                    </a:lnTo>
                    <a:lnTo>
                      <a:pt x="39" y="1799"/>
                    </a:lnTo>
                    <a:lnTo>
                      <a:pt x="31" y="1798"/>
                    </a:lnTo>
                    <a:lnTo>
                      <a:pt x="25" y="1794"/>
                    </a:lnTo>
                    <a:lnTo>
                      <a:pt x="12" y="1782"/>
                    </a:lnTo>
                    <a:lnTo>
                      <a:pt x="0" y="1768"/>
                    </a:lnTo>
                    <a:lnTo>
                      <a:pt x="4" y="1759"/>
                    </a:lnTo>
                    <a:lnTo>
                      <a:pt x="11" y="1751"/>
                    </a:lnTo>
                    <a:lnTo>
                      <a:pt x="13" y="1748"/>
                    </a:lnTo>
                    <a:lnTo>
                      <a:pt x="17" y="1746"/>
                    </a:lnTo>
                    <a:lnTo>
                      <a:pt x="19" y="1745"/>
                    </a:lnTo>
                    <a:lnTo>
                      <a:pt x="21" y="1744"/>
                    </a:lnTo>
                    <a:lnTo>
                      <a:pt x="28" y="1742"/>
                    </a:lnTo>
                    <a:lnTo>
                      <a:pt x="37" y="1742"/>
                    </a:lnTo>
                    <a:lnTo>
                      <a:pt x="44" y="1738"/>
                    </a:lnTo>
                    <a:lnTo>
                      <a:pt x="47" y="1733"/>
                    </a:lnTo>
                    <a:lnTo>
                      <a:pt x="49" y="1729"/>
                    </a:lnTo>
                    <a:lnTo>
                      <a:pt x="52" y="1721"/>
                    </a:lnTo>
                    <a:lnTo>
                      <a:pt x="56" y="1717"/>
                    </a:lnTo>
                    <a:lnTo>
                      <a:pt x="58" y="1714"/>
                    </a:lnTo>
                    <a:lnTo>
                      <a:pt x="57" y="1711"/>
                    </a:lnTo>
                    <a:lnTo>
                      <a:pt x="55" y="1706"/>
                    </a:lnTo>
                    <a:lnTo>
                      <a:pt x="52" y="1703"/>
                    </a:lnTo>
                    <a:lnTo>
                      <a:pt x="50" y="1700"/>
                    </a:lnTo>
                    <a:lnTo>
                      <a:pt x="49" y="1697"/>
                    </a:lnTo>
                    <a:lnTo>
                      <a:pt x="50" y="1695"/>
                    </a:lnTo>
                    <a:lnTo>
                      <a:pt x="53" y="1692"/>
                    </a:lnTo>
                    <a:lnTo>
                      <a:pt x="58" y="1686"/>
                    </a:lnTo>
                    <a:lnTo>
                      <a:pt x="68" y="1677"/>
                    </a:lnTo>
                    <a:lnTo>
                      <a:pt x="76" y="1666"/>
                    </a:lnTo>
                    <a:lnTo>
                      <a:pt x="84" y="1655"/>
                    </a:lnTo>
                    <a:lnTo>
                      <a:pt x="91" y="1642"/>
                    </a:lnTo>
                    <a:lnTo>
                      <a:pt x="97" y="1634"/>
                    </a:lnTo>
                    <a:lnTo>
                      <a:pt x="102" y="1625"/>
                    </a:lnTo>
                    <a:lnTo>
                      <a:pt x="105" y="1621"/>
                    </a:lnTo>
                    <a:lnTo>
                      <a:pt x="106" y="1616"/>
                    </a:lnTo>
                    <a:lnTo>
                      <a:pt x="106" y="1611"/>
                    </a:lnTo>
                    <a:lnTo>
                      <a:pt x="105" y="1606"/>
                    </a:lnTo>
                    <a:lnTo>
                      <a:pt x="94" y="1597"/>
                    </a:lnTo>
                    <a:lnTo>
                      <a:pt x="83" y="1589"/>
                    </a:lnTo>
                    <a:lnTo>
                      <a:pt x="80" y="1583"/>
                    </a:lnTo>
                    <a:lnTo>
                      <a:pt x="79" y="1576"/>
                    </a:lnTo>
                    <a:lnTo>
                      <a:pt x="80" y="1569"/>
                    </a:lnTo>
                    <a:lnTo>
                      <a:pt x="81" y="1561"/>
                    </a:lnTo>
                    <a:lnTo>
                      <a:pt x="85" y="1552"/>
                    </a:lnTo>
                    <a:lnTo>
                      <a:pt x="92" y="1544"/>
                    </a:lnTo>
                    <a:lnTo>
                      <a:pt x="90" y="1539"/>
                    </a:lnTo>
                    <a:lnTo>
                      <a:pt x="89" y="1535"/>
                    </a:lnTo>
                    <a:lnTo>
                      <a:pt x="89" y="1532"/>
                    </a:lnTo>
                    <a:lnTo>
                      <a:pt x="90" y="1524"/>
                    </a:lnTo>
                    <a:lnTo>
                      <a:pt x="90" y="1511"/>
                    </a:lnTo>
                    <a:lnTo>
                      <a:pt x="88" y="1500"/>
                    </a:lnTo>
                    <a:lnTo>
                      <a:pt x="84" y="1490"/>
                    </a:lnTo>
                    <a:lnTo>
                      <a:pt x="79" y="1478"/>
                    </a:lnTo>
                    <a:lnTo>
                      <a:pt x="92" y="1478"/>
                    </a:lnTo>
                    <a:lnTo>
                      <a:pt x="107" y="1477"/>
                    </a:lnTo>
                    <a:lnTo>
                      <a:pt x="120" y="1476"/>
                    </a:lnTo>
                    <a:lnTo>
                      <a:pt x="134" y="1476"/>
                    </a:lnTo>
                    <a:lnTo>
                      <a:pt x="144" y="1477"/>
                    </a:lnTo>
                    <a:lnTo>
                      <a:pt x="153" y="1479"/>
                    </a:lnTo>
                    <a:lnTo>
                      <a:pt x="162" y="1481"/>
                    </a:lnTo>
                    <a:lnTo>
                      <a:pt x="172" y="1481"/>
                    </a:lnTo>
                    <a:lnTo>
                      <a:pt x="174" y="1476"/>
                    </a:lnTo>
                    <a:lnTo>
                      <a:pt x="174" y="1471"/>
                    </a:lnTo>
                    <a:lnTo>
                      <a:pt x="177" y="1467"/>
                    </a:lnTo>
                    <a:lnTo>
                      <a:pt x="180" y="1462"/>
                    </a:lnTo>
                    <a:lnTo>
                      <a:pt x="184" y="1454"/>
                    </a:lnTo>
                    <a:lnTo>
                      <a:pt x="186" y="1450"/>
                    </a:lnTo>
                    <a:lnTo>
                      <a:pt x="187" y="1447"/>
                    </a:lnTo>
                    <a:lnTo>
                      <a:pt x="188" y="1445"/>
                    </a:lnTo>
                    <a:lnTo>
                      <a:pt x="191" y="1442"/>
                    </a:lnTo>
                    <a:lnTo>
                      <a:pt x="196" y="1437"/>
                    </a:lnTo>
                    <a:lnTo>
                      <a:pt x="206" y="1429"/>
                    </a:lnTo>
                    <a:lnTo>
                      <a:pt x="216" y="1422"/>
                    </a:lnTo>
                    <a:lnTo>
                      <a:pt x="225" y="1413"/>
                    </a:lnTo>
                    <a:lnTo>
                      <a:pt x="235" y="1405"/>
                    </a:lnTo>
                    <a:lnTo>
                      <a:pt x="240" y="1406"/>
                    </a:lnTo>
                    <a:lnTo>
                      <a:pt x="243" y="1407"/>
                    </a:lnTo>
                    <a:lnTo>
                      <a:pt x="244" y="1409"/>
                    </a:lnTo>
                    <a:lnTo>
                      <a:pt x="245" y="1410"/>
                    </a:lnTo>
                    <a:lnTo>
                      <a:pt x="248" y="1414"/>
                    </a:lnTo>
                    <a:lnTo>
                      <a:pt x="252" y="1417"/>
                    </a:lnTo>
                    <a:lnTo>
                      <a:pt x="254" y="1405"/>
                    </a:lnTo>
                    <a:lnTo>
                      <a:pt x="257" y="1391"/>
                    </a:lnTo>
                    <a:lnTo>
                      <a:pt x="269" y="1383"/>
                    </a:lnTo>
                    <a:lnTo>
                      <a:pt x="280" y="1377"/>
                    </a:lnTo>
                    <a:lnTo>
                      <a:pt x="284" y="1373"/>
                    </a:lnTo>
                    <a:lnTo>
                      <a:pt x="286" y="1370"/>
                    </a:lnTo>
                    <a:lnTo>
                      <a:pt x="287" y="1367"/>
                    </a:lnTo>
                    <a:lnTo>
                      <a:pt x="289" y="1366"/>
                    </a:lnTo>
                    <a:lnTo>
                      <a:pt x="290" y="1366"/>
                    </a:lnTo>
                    <a:lnTo>
                      <a:pt x="293" y="1366"/>
                    </a:lnTo>
                    <a:lnTo>
                      <a:pt x="296" y="1372"/>
                    </a:lnTo>
                    <a:lnTo>
                      <a:pt x="298" y="1374"/>
                    </a:lnTo>
                    <a:lnTo>
                      <a:pt x="302" y="1374"/>
                    </a:lnTo>
                    <a:lnTo>
                      <a:pt x="307" y="1371"/>
                    </a:lnTo>
                    <a:lnTo>
                      <a:pt x="322" y="1369"/>
                    </a:lnTo>
                    <a:lnTo>
                      <a:pt x="337" y="1365"/>
                    </a:lnTo>
                    <a:lnTo>
                      <a:pt x="344" y="1361"/>
                    </a:lnTo>
                    <a:lnTo>
                      <a:pt x="351" y="1355"/>
                    </a:lnTo>
                    <a:lnTo>
                      <a:pt x="356" y="1353"/>
                    </a:lnTo>
                    <a:lnTo>
                      <a:pt x="360" y="1352"/>
                    </a:lnTo>
                    <a:lnTo>
                      <a:pt x="364" y="1352"/>
                    </a:lnTo>
                    <a:lnTo>
                      <a:pt x="367" y="1353"/>
                    </a:lnTo>
                    <a:lnTo>
                      <a:pt x="374" y="1356"/>
                    </a:lnTo>
                    <a:lnTo>
                      <a:pt x="382" y="1361"/>
                    </a:lnTo>
                    <a:lnTo>
                      <a:pt x="389" y="1360"/>
                    </a:lnTo>
                    <a:lnTo>
                      <a:pt x="395" y="1357"/>
                    </a:lnTo>
                    <a:lnTo>
                      <a:pt x="401" y="1354"/>
                    </a:lnTo>
                    <a:lnTo>
                      <a:pt x="407" y="1352"/>
                    </a:lnTo>
                    <a:lnTo>
                      <a:pt x="410" y="1354"/>
                    </a:lnTo>
                    <a:lnTo>
                      <a:pt x="412" y="1355"/>
                    </a:lnTo>
                    <a:lnTo>
                      <a:pt x="414" y="1356"/>
                    </a:lnTo>
                    <a:lnTo>
                      <a:pt x="416" y="1355"/>
                    </a:lnTo>
                    <a:lnTo>
                      <a:pt x="419" y="1353"/>
                    </a:lnTo>
                    <a:lnTo>
                      <a:pt x="423" y="1347"/>
                    </a:lnTo>
                    <a:lnTo>
                      <a:pt x="428" y="1345"/>
                    </a:lnTo>
                    <a:lnTo>
                      <a:pt x="433" y="1343"/>
                    </a:lnTo>
                    <a:lnTo>
                      <a:pt x="438" y="1343"/>
                    </a:lnTo>
                    <a:lnTo>
                      <a:pt x="442" y="1342"/>
                    </a:lnTo>
                    <a:lnTo>
                      <a:pt x="451" y="1342"/>
                    </a:lnTo>
                    <a:lnTo>
                      <a:pt x="462" y="1342"/>
                    </a:lnTo>
                    <a:lnTo>
                      <a:pt x="471" y="1342"/>
                    </a:lnTo>
                    <a:lnTo>
                      <a:pt x="477" y="1342"/>
                    </a:lnTo>
                    <a:lnTo>
                      <a:pt x="481" y="1340"/>
                    </a:lnTo>
                    <a:lnTo>
                      <a:pt x="484" y="1339"/>
                    </a:lnTo>
                    <a:lnTo>
                      <a:pt x="486" y="1337"/>
                    </a:lnTo>
                    <a:lnTo>
                      <a:pt x="490" y="1334"/>
                    </a:lnTo>
                    <a:lnTo>
                      <a:pt x="494" y="1324"/>
                    </a:lnTo>
                    <a:lnTo>
                      <a:pt x="498" y="1312"/>
                    </a:lnTo>
                    <a:lnTo>
                      <a:pt x="500" y="1307"/>
                    </a:lnTo>
                    <a:lnTo>
                      <a:pt x="502" y="1304"/>
                    </a:lnTo>
                    <a:lnTo>
                      <a:pt x="505" y="1304"/>
                    </a:lnTo>
                    <a:lnTo>
                      <a:pt x="511" y="1307"/>
                    </a:lnTo>
                    <a:lnTo>
                      <a:pt x="518" y="1295"/>
                    </a:lnTo>
                    <a:lnTo>
                      <a:pt x="526" y="1284"/>
                    </a:lnTo>
                    <a:lnTo>
                      <a:pt x="534" y="1282"/>
                    </a:lnTo>
                    <a:lnTo>
                      <a:pt x="543" y="1279"/>
                    </a:lnTo>
                    <a:lnTo>
                      <a:pt x="552" y="1276"/>
                    </a:lnTo>
                    <a:lnTo>
                      <a:pt x="561" y="1273"/>
                    </a:lnTo>
                    <a:lnTo>
                      <a:pt x="570" y="1270"/>
                    </a:lnTo>
                    <a:lnTo>
                      <a:pt x="579" y="1266"/>
                    </a:lnTo>
                    <a:lnTo>
                      <a:pt x="585" y="1263"/>
                    </a:lnTo>
                    <a:lnTo>
                      <a:pt x="588" y="1261"/>
                    </a:lnTo>
                    <a:lnTo>
                      <a:pt x="588" y="1257"/>
                    </a:lnTo>
                    <a:lnTo>
                      <a:pt x="589" y="1250"/>
                    </a:lnTo>
                    <a:lnTo>
                      <a:pt x="599" y="1252"/>
                    </a:lnTo>
                    <a:lnTo>
                      <a:pt x="608" y="1253"/>
                    </a:lnTo>
                    <a:lnTo>
                      <a:pt x="617" y="1254"/>
                    </a:lnTo>
                    <a:lnTo>
                      <a:pt x="628" y="1253"/>
                    </a:lnTo>
                    <a:lnTo>
                      <a:pt x="636" y="1244"/>
                    </a:lnTo>
                    <a:lnTo>
                      <a:pt x="641" y="1235"/>
                    </a:lnTo>
                    <a:lnTo>
                      <a:pt x="642" y="1230"/>
                    </a:lnTo>
                    <a:lnTo>
                      <a:pt x="642" y="1226"/>
                    </a:lnTo>
                    <a:lnTo>
                      <a:pt x="639" y="1221"/>
                    </a:lnTo>
                    <a:lnTo>
                      <a:pt x="635" y="1217"/>
                    </a:lnTo>
                    <a:lnTo>
                      <a:pt x="627" y="1217"/>
                    </a:lnTo>
                    <a:lnTo>
                      <a:pt x="621" y="1217"/>
                    </a:lnTo>
                    <a:lnTo>
                      <a:pt x="619" y="1215"/>
                    </a:lnTo>
                    <a:lnTo>
                      <a:pt x="619" y="1213"/>
                    </a:lnTo>
                    <a:lnTo>
                      <a:pt x="619" y="1211"/>
                    </a:lnTo>
                    <a:lnTo>
                      <a:pt x="623" y="1206"/>
                    </a:lnTo>
                    <a:lnTo>
                      <a:pt x="626" y="1204"/>
                    </a:lnTo>
                    <a:lnTo>
                      <a:pt x="627" y="1202"/>
                    </a:lnTo>
                    <a:lnTo>
                      <a:pt x="627" y="1200"/>
                    </a:lnTo>
                    <a:lnTo>
                      <a:pt x="627" y="1194"/>
                    </a:lnTo>
                    <a:lnTo>
                      <a:pt x="632" y="1192"/>
                    </a:lnTo>
                    <a:lnTo>
                      <a:pt x="635" y="1192"/>
                    </a:lnTo>
                    <a:lnTo>
                      <a:pt x="638" y="1193"/>
                    </a:lnTo>
                    <a:lnTo>
                      <a:pt x="644" y="1193"/>
                    </a:lnTo>
                    <a:lnTo>
                      <a:pt x="651" y="1201"/>
                    </a:lnTo>
                    <a:lnTo>
                      <a:pt x="654" y="1205"/>
                    </a:lnTo>
                    <a:lnTo>
                      <a:pt x="655" y="1206"/>
                    </a:lnTo>
                    <a:lnTo>
                      <a:pt x="658" y="1205"/>
                    </a:lnTo>
                    <a:lnTo>
                      <a:pt x="661" y="1203"/>
                    </a:lnTo>
                    <a:lnTo>
                      <a:pt x="668" y="1197"/>
                    </a:lnTo>
                    <a:lnTo>
                      <a:pt x="668" y="1184"/>
                    </a:lnTo>
                    <a:lnTo>
                      <a:pt x="667" y="1174"/>
                    </a:lnTo>
                    <a:lnTo>
                      <a:pt x="667" y="1169"/>
                    </a:lnTo>
                    <a:lnTo>
                      <a:pt x="667" y="1165"/>
                    </a:lnTo>
                    <a:lnTo>
                      <a:pt x="669" y="1159"/>
                    </a:lnTo>
                    <a:lnTo>
                      <a:pt x="671" y="1152"/>
                    </a:lnTo>
                    <a:lnTo>
                      <a:pt x="678" y="1142"/>
                    </a:lnTo>
                    <a:lnTo>
                      <a:pt x="680" y="1137"/>
                    </a:lnTo>
                    <a:lnTo>
                      <a:pt x="678" y="1132"/>
                    </a:lnTo>
                    <a:lnTo>
                      <a:pt x="670" y="1124"/>
                    </a:lnTo>
                    <a:lnTo>
                      <a:pt x="659" y="1123"/>
                    </a:lnTo>
                    <a:lnTo>
                      <a:pt x="644" y="1121"/>
                    </a:lnTo>
                    <a:lnTo>
                      <a:pt x="637" y="1119"/>
                    </a:lnTo>
                    <a:lnTo>
                      <a:pt x="630" y="1116"/>
                    </a:lnTo>
                    <a:lnTo>
                      <a:pt x="627" y="1115"/>
                    </a:lnTo>
                    <a:lnTo>
                      <a:pt x="625" y="1113"/>
                    </a:lnTo>
                    <a:lnTo>
                      <a:pt x="623" y="1111"/>
                    </a:lnTo>
                    <a:lnTo>
                      <a:pt x="621" y="1107"/>
                    </a:lnTo>
                    <a:lnTo>
                      <a:pt x="620" y="1097"/>
                    </a:lnTo>
                    <a:lnTo>
                      <a:pt x="619" y="1090"/>
                    </a:lnTo>
                    <a:lnTo>
                      <a:pt x="619" y="1087"/>
                    </a:lnTo>
                    <a:lnTo>
                      <a:pt x="620" y="1084"/>
                    </a:lnTo>
                    <a:lnTo>
                      <a:pt x="623" y="1080"/>
                    </a:lnTo>
                    <a:lnTo>
                      <a:pt x="626" y="1076"/>
                    </a:lnTo>
                    <a:lnTo>
                      <a:pt x="630" y="1066"/>
                    </a:lnTo>
                    <a:lnTo>
                      <a:pt x="634" y="1056"/>
                    </a:lnTo>
                    <a:lnTo>
                      <a:pt x="636" y="1045"/>
                    </a:lnTo>
                    <a:lnTo>
                      <a:pt x="639" y="1035"/>
                    </a:lnTo>
                    <a:lnTo>
                      <a:pt x="650" y="1024"/>
                    </a:lnTo>
                    <a:lnTo>
                      <a:pt x="660" y="1013"/>
                    </a:lnTo>
                    <a:lnTo>
                      <a:pt x="670" y="1003"/>
                    </a:lnTo>
                    <a:lnTo>
                      <a:pt x="681" y="992"/>
                    </a:lnTo>
                    <a:lnTo>
                      <a:pt x="687" y="989"/>
                    </a:lnTo>
                    <a:lnTo>
                      <a:pt x="691" y="986"/>
                    </a:lnTo>
                    <a:lnTo>
                      <a:pt x="696" y="981"/>
                    </a:lnTo>
                    <a:lnTo>
                      <a:pt x="701" y="977"/>
                    </a:lnTo>
                    <a:lnTo>
                      <a:pt x="703" y="973"/>
                    </a:lnTo>
                    <a:lnTo>
                      <a:pt x="703" y="970"/>
                    </a:lnTo>
                    <a:lnTo>
                      <a:pt x="703" y="967"/>
                    </a:lnTo>
                    <a:lnTo>
                      <a:pt x="701" y="963"/>
                    </a:lnTo>
                    <a:lnTo>
                      <a:pt x="699" y="958"/>
                    </a:lnTo>
                    <a:lnTo>
                      <a:pt x="697" y="950"/>
                    </a:lnTo>
                    <a:lnTo>
                      <a:pt x="697" y="944"/>
                    </a:lnTo>
                    <a:lnTo>
                      <a:pt x="697" y="940"/>
                    </a:lnTo>
                    <a:lnTo>
                      <a:pt x="698" y="936"/>
                    </a:lnTo>
                    <a:lnTo>
                      <a:pt x="700" y="929"/>
                    </a:lnTo>
                    <a:lnTo>
                      <a:pt x="701" y="925"/>
                    </a:lnTo>
                    <a:lnTo>
                      <a:pt x="701" y="922"/>
                    </a:lnTo>
                    <a:lnTo>
                      <a:pt x="701" y="920"/>
                    </a:lnTo>
                    <a:lnTo>
                      <a:pt x="700" y="920"/>
                    </a:lnTo>
                    <a:lnTo>
                      <a:pt x="699" y="920"/>
                    </a:lnTo>
                    <a:lnTo>
                      <a:pt x="698" y="918"/>
                    </a:lnTo>
                    <a:lnTo>
                      <a:pt x="699" y="915"/>
                    </a:lnTo>
                    <a:lnTo>
                      <a:pt x="700" y="908"/>
                    </a:lnTo>
                    <a:lnTo>
                      <a:pt x="700" y="901"/>
                    </a:lnTo>
                    <a:lnTo>
                      <a:pt x="699" y="897"/>
                    </a:lnTo>
                    <a:lnTo>
                      <a:pt x="697" y="892"/>
                    </a:lnTo>
                    <a:lnTo>
                      <a:pt x="695" y="890"/>
                    </a:lnTo>
                    <a:lnTo>
                      <a:pt x="687" y="884"/>
                    </a:lnTo>
                    <a:lnTo>
                      <a:pt x="678" y="877"/>
                    </a:lnTo>
                    <a:lnTo>
                      <a:pt x="674" y="867"/>
                    </a:lnTo>
                    <a:lnTo>
                      <a:pt x="672" y="861"/>
                    </a:lnTo>
                    <a:lnTo>
                      <a:pt x="670" y="858"/>
                    </a:lnTo>
                    <a:lnTo>
                      <a:pt x="668" y="858"/>
                    </a:lnTo>
                    <a:lnTo>
                      <a:pt x="665" y="860"/>
                    </a:lnTo>
                    <a:lnTo>
                      <a:pt x="661" y="863"/>
                    </a:lnTo>
                    <a:lnTo>
                      <a:pt x="655" y="863"/>
                    </a:lnTo>
                    <a:lnTo>
                      <a:pt x="652" y="862"/>
                    </a:lnTo>
                    <a:lnTo>
                      <a:pt x="648" y="860"/>
                    </a:lnTo>
                    <a:lnTo>
                      <a:pt x="647" y="857"/>
                    </a:lnTo>
                    <a:lnTo>
                      <a:pt x="647" y="854"/>
                    </a:lnTo>
                    <a:lnTo>
                      <a:pt x="647" y="849"/>
                    </a:lnTo>
                    <a:lnTo>
                      <a:pt x="648" y="845"/>
                    </a:lnTo>
                    <a:lnTo>
                      <a:pt x="650" y="840"/>
                    </a:lnTo>
                    <a:lnTo>
                      <a:pt x="655" y="829"/>
                    </a:lnTo>
                    <a:lnTo>
                      <a:pt x="658" y="818"/>
                    </a:lnTo>
                    <a:lnTo>
                      <a:pt x="668" y="813"/>
                    </a:lnTo>
                    <a:lnTo>
                      <a:pt x="676" y="809"/>
                    </a:lnTo>
                    <a:lnTo>
                      <a:pt x="683" y="804"/>
                    </a:lnTo>
                    <a:lnTo>
                      <a:pt x="692" y="798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8" name="Freeform 484"/>
              <p:cNvSpPr>
                <a:spLocks noChangeAspect="1"/>
              </p:cNvSpPr>
              <p:nvPr/>
            </p:nvSpPr>
            <p:spPr bwMode="auto">
              <a:xfrm>
                <a:off x="2172210" y="3954179"/>
                <a:ext cx="257087" cy="309186"/>
              </a:xfrm>
              <a:custGeom>
                <a:avLst/>
                <a:gdLst>
                  <a:gd name="T0" fmla="*/ 14 w 530"/>
                  <a:gd name="T1" fmla="*/ 43 h 646"/>
                  <a:gd name="T2" fmla="*/ 17 w 530"/>
                  <a:gd name="T3" fmla="*/ 41 h 646"/>
                  <a:gd name="T4" fmla="*/ 18 w 530"/>
                  <a:gd name="T5" fmla="*/ 41 h 646"/>
                  <a:gd name="T6" fmla="*/ 19 w 530"/>
                  <a:gd name="T7" fmla="*/ 40 h 646"/>
                  <a:gd name="T8" fmla="*/ 21 w 530"/>
                  <a:gd name="T9" fmla="*/ 42 h 646"/>
                  <a:gd name="T10" fmla="*/ 21 w 530"/>
                  <a:gd name="T11" fmla="*/ 43 h 646"/>
                  <a:gd name="T12" fmla="*/ 23 w 530"/>
                  <a:gd name="T13" fmla="*/ 43 h 646"/>
                  <a:gd name="T14" fmla="*/ 26 w 530"/>
                  <a:gd name="T15" fmla="*/ 42 h 646"/>
                  <a:gd name="T16" fmla="*/ 27 w 530"/>
                  <a:gd name="T17" fmla="*/ 40 h 646"/>
                  <a:gd name="T18" fmla="*/ 27 w 530"/>
                  <a:gd name="T19" fmla="*/ 38 h 646"/>
                  <a:gd name="T20" fmla="*/ 28 w 530"/>
                  <a:gd name="T21" fmla="*/ 37 h 646"/>
                  <a:gd name="T22" fmla="*/ 30 w 530"/>
                  <a:gd name="T23" fmla="*/ 36 h 646"/>
                  <a:gd name="T24" fmla="*/ 29 w 530"/>
                  <a:gd name="T25" fmla="*/ 33 h 646"/>
                  <a:gd name="T26" fmla="*/ 30 w 530"/>
                  <a:gd name="T27" fmla="*/ 31 h 646"/>
                  <a:gd name="T28" fmla="*/ 29 w 530"/>
                  <a:gd name="T29" fmla="*/ 28 h 646"/>
                  <a:gd name="T30" fmla="*/ 30 w 530"/>
                  <a:gd name="T31" fmla="*/ 26 h 646"/>
                  <a:gd name="T32" fmla="*/ 32 w 530"/>
                  <a:gd name="T33" fmla="*/ 26 h 646"/>
                  <a:gd name="T34" fmla="*/ 33 w 530"/>
                  <a:gd name="T35" fmla="*/ 27 h 646"/>
                  <a:gd name="T36" fmla="*/ 34 w 530"/>
                  <a:gd name="T37" fmla="*/ 26 h 646"/>
                  <a:gd name="T38" fmla="*/ 34 w 530"/>
                  <a:gd name="T39" fmla="*/ 25 h 646"/>
                  <a:gd name="T40" fmla="*/ 35 w 530"/>
                  <a:gd name="T41" fmla="*/ 23 h 646"/>
                  <a:gd name="T42" fmla="*/ 35 w 530"/>
                  <a:gd name="T43" fmla="*/ 20 h 646"/>
                  <a:gd name="T44" fmla="*/ 32 w 530"/>
                  <a:gd name="T45" fmla="*/ 17 h 646"/>
                  <a:gd name="T46" fmla="*/ 33 w 530"/>
                  <a:gd name="T47" fmla="*/ 16 h 646"/>
                  <a:gd name="T48" fmla="*/ 32 w 530"/>
                  <a:gd name="T49" fmla="*/ 14 h 646"/>
                  <a:gd name="T50" fmla="*/ 34 w 530"/>
                  <a:gd name="T51" fmla="*/ 12 h 646"/>
                  <a:gd name="T52" fmla="*/ 34 w 530"/>
                  <a:gd name="T53" fmla="*/ 11 h 646"/>
                  <a:gd name="T54" fmla="*/ 30 w 530"/>
                  <a:gd name="T55" fmla="*/ 8 h 646"/>
                  <a:gd name="T56" fmla="*/ 28 w 530"/>
                  <a:gd name="T57" fmla="*/ 8 h 646"/>
                  <a:gd name="T58" fmla="*/ 27 w 530"/>
                  <a:gd name="T59" fmla="*/ 8 h 646"/>
                  <a:gd name="T60" fmla="*/ 25 w 530"/>
                  <a:gd name="T61" fmla="*/ 6 h 646"/>
                  <a:gd name="T62" fmla="*/ 27 w 530"/>
                  <a:gd name="T63" fmla="*/ 5 h 646"/>
                  <a:gd name="T64" fmla="*/ 26 w 530"/>
                  <a:gd name="T65" fmla="*/ 4 h 646"/>
                  <a:gd name="T66" fmla="*/ 23 w 530"/>
                  <a:gd name="T67" fmla="*/ 3 h 646"/>
                  <a:gd name="T68" fmla="*/ 24 w 530"/>
                  <a:gd name="T69" fmla="*/ 5 h 646"/>
                  <a:gd name="T70" fmla="*/ 22 w 530"/>
                  <a:gd name="T71" fmla="*/ 2 h 646"/>
                  <a:gd name="T72" fmla="*/ 19 w 530"/>
                  <a:gd name="T73" fmla="*/ 1 h 646"/>
                  <a:gd name="T74" fmla="*/ 18 w 530"/>
                  <a:gd name="T75" fmla="*/ 3 h 646"/>
                  <a:gd name="T76" fmla="*/ 18 w 530"/>
                  <a:gd name="T77" fmla="*/ 4 h 646"/>
                  <a:gd name="T78" fmla="*/ 18 w 530"/>
                  <a:gd name="T79" fmla="*/ 10 h 646"/>
                  <a:gd name="T80" fmla="*/ 15 w 530"/>
                  <a:gd name="T81" fmla="*/ 8 h 646"/>
                  <a:gd name="T82" fmla="*/ 15 w 530"/>
                  <a:gd name="T83" fmla="*/ 8 h 646"/>
                  <a:gd name="T84" fmla="*/ 15 w 530"/>
                  <a:gd name="T85" fmla="*/ 7 h 646"/>
                  <a:gd name="T86" fmla="*/ 11 w 530"/>
                  <a:gd name="T87" fmla="*/ 8 h 646"/>
                  <a:gd name="T88" fmla="*/ 9 w 530"/>
                  <a:gd name="T89" fmla="*/ 9 h 646"/>
                  <a:gd name="T90" fmla="*/ 9 w 530"/>
                  <a:gd name="T91" fmla="*/ 10 h 646"/>
                  <a:gd name="T92" fmla="*/ 10 w 530"/>
                  <a:gd name="T93" fmla="*/ 10 h 646"/>
                  <a:gd name="T94" fmla="*/ 9 w 530"/>
                  <a:gd name="T95" fmla="*/ 11 h 646"/>
                  <a:gd name="T96" fmla="*/ 5 w 530"/>
                  <a:gd name="T97" fmla="*/ 9 h 646"/>
                  <a:gd name="T98" fmla="*/ 5 w 530"/>
                  <a:gd name="T99" fmla="*/ 10 h 646"/>
                  <a:gd name="T100" fmla="*/ 4 w 530"/>
                  <a:gd name="T101" fmla="*/ 8 h 646"/>
                  <a:gd name="T102" fmla="*/ 2 w 530"/>
                  <a:gd name="T103" fmla="*/ 6 h 646"/>
                  <a:gd name="T104" fmla="*/ 2 w 530"/>
                  <a:gd name="T105" fmla="*/ 7 h 646"/>
                  <a:gd name="T106" fmla="*/ 3 w 530"/>
                  <a:gd name="T107" fmla="*/ 7 h 646"/>
                  <a:gd name="T108" fmla="*/ 0 w 530"/>
                  <a:gd name="T109" fmla="*/ 7 h 646"/>
                  <a:gd name="T110" fmla="*/ 2 w 530"/>
                  <a:gd name="T111" fmla="*/ 15 h 646"/>
                  <a:gd name="T112" fmla="*/ 3 w 530"/>
                  <a:gd name="T113" fmla="*/ 18 h 646"/>
                  <a:gd name="T114" fmla="*/ 4 w 530"/>
                  <a:gd name="T115" fmla="*/ 21 h 646"/>
                  <a:gd name="T116" fmla="*/ 7 w 530"/>
                  <a:gd name="T117" fmla="*/ 32 h 646"/>
                  <a:gd name="T118" fmla="*/ 8 w 530"/>
                  <a:gd name="T119" fmla="*/ 41 h 64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530"/>
                  <a:gd name="T181" fmla="*/ 0 h 646"/>
                  <a:gd name="T182" fmla="*/ 530 w 530"/>
                  <a:gd name="T183" fmla="*/ 646 h 64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530" h="646">
                    <a:moveTo>
                      <a:pt x="156" y="611"/>
                    </a:moveTo>
                    <a:lnTo>
                      <a:pt x="167" y="624"/>
                    </a:lnTo>
                    <a:lnTo>
                      <a:pt x="180" y="636"/>
                    </a:lnTo>
                    <a:lnTo>
                      <a:pt x="188" y="639"/>
                    </a:lnTo>
                    <a:lnTo>
                      <a:pt x="198" y="644"/>
                    </a:lnTo>
                    <a:lnTo>
                      <a:pt x="202" y="642"/>
                    </a:lnTo>
                    <a:lnTo>
                      <a:pt x="206" y="641"/>
                    </a:lnTo>
                    <a:lnTo>
                      <a:pt x="207" y="639"/>
                    </a:lnTo>
                    <a:lnTo>
                      <a:pt x="208" y="638"/>
                    </a:lnTo>
                    <a:lnTo>
                      <a:pt x="209" y="636"/>
                    </a:lnTo>
                    <a:lnTo>
                      <a:pt x="209" y="634"/>
                    </a:lnTo>
                    <a:lnTo>
                      <a:pt x="217" y="625"/>
                    </a:lnTo>
                    <a:lnTo>
                      <a:pt x="226" y="618"/>
                    </a:lnTo>
                    <a:lnTo>
                      <a:pt x="234" y="611"/>
                    </a:lnTo>
                    <a:lnTo>
                      <a:pt x="244" y="604"/>
                    </a:lnTo>
                    <a:lnTo>
                      <a:pt x="247" y="603"/>
                    </a:lnTo>
                    <a:lnTo>
                      <a:pt x="248" y="602"/>
                    </a:lnTo>
                    <a:lnTo>
                      <a:pt x="251" y="601"/>
                    </a:lnTo>
                    <a:lnTo>
                      <a:pt x="252" y="602"/>
                    </a:lnTo>
                    <a:lnTo>
                      <a:pt x="257" y="604"/>
                    </a:lnTo>
                    <a:lnTo>
                      <a:pt x="262" y="607"/>
                    </a:lnTo>
                    <a:lnTo>
                      <a:pt x="268" y="608"/>
                    </a:lnTo>
                    <a:lnTo>
                      <a:pt x="270" y="608"/>
                    </a:lnTo>
                    <a:lnTo>
                      <a:pt x="272" y="607"/>
                    </a:lnTo>
                    <a:lnTo>
                      <a:pt x="273" y="601"/>
                    </a:lnTo>
                    <a:lnTo>
                      <a:pt x="273" y="595"/>
                    </a:lnTo>
                    <a:lnTo>
                      <a:pt x="273" y="589"/>
                    </a:lnTo>
                    <a:lnTo>
                      <a:pt x="275" y="587"/>
                    </a:lnTo>
                    <a:lnTo>
                      <a:pt x="275" y="585"/>
                    </a:lnTo>
                    <a:lnTo>
                      <a:pt x="277" y="582"/>
                    </a:lnTo>
                    <a:lnTo>
                      <a:pt x="279" y="581"/>
                    </a:lnTo>
                    <a:lnTo>
                      <a:pt x="285" y="585"/>
                    </a:lnTo>
                    <a:lnTo>
                      <a:pt x="289" y="590"/>
                    </a:lnTo>
                    <a:lnTo>
                      <a:pt x="291" y="594"/>
                    </a:lnTo>
                    <a:lnTo>
                      <a:pt x="293" y="601"/>
                    </a:lnTo>
                    <a:lnTo>
                      <a:pt x="299" y="604"/>
                    </a:lnTo>
                    <a:lnTo>
                      <a:pt x="303" y="609"/>
                    </a:lnTo>
                    <a:lnTo>
                      <a:pt x="304" y="611"/>
                    </a:lnTo>
                    <a:lnTo>
                      <a:pt x="306" y="614"/>
                    </a:lnTo>
                    <a:lnTo>
                      <a:pt x="309" y="615"/>
                    </a:lnTo>
                    <a:lnTo>
                      <a:pt x="312" y="618"/>
                    </a:lnTo>
                    <a:lnTo>
                      <a:pt x="309" y="625"/>
                    </a:lnTo>
                    <a:lnTo>
                      <a:pt x="309" y="631"/>
                    </a:lnTo>
                    <a:lnTo>
                      <a:pt x="309" y="634"/>
                    </a:lnTo>
                    <a:lnTo>
                      <a:pt x="309" y="635"/>
                    </a:lnTo>
                    <a:lnTo>
                      <a:pt x="307" y="635"/>
                    </a:lnTo>
                    <a:lnTo>
                      <a:pt x="306" y="636"/>
                    </a:lnTo>
                    <a:lnTo>
                      <a:pt x="307" y="637"/>
                    </a:lnTo>
                    <a:lnTo>
                      <a:pt x="311" y="638"/>
                    </a:lnTo>
                    <a:lnTo>
                      <a:pt x="316" y="642"/>
                    </a:lnTo>
                    <a:lnTo>
                      <a:pt x="320" y="646"/>
                    </a:lnTo>
                    <a:lnTo>
                      <a:pt x="326" y="644"/>
                    </a:lnTo>
                    <a:lnTo>
                      <a:pt x="332" y="643"/>
                    </a:lnTo>
                    <a:lnTo>
                      <a:pt x="337" y="641"/>
                    </a:lnTo>
                    <a:lnTo>
                      <a:pt x="344" y="641"/>
                    </a:lnTo>
                    <a:lnTo>
                      <a:pt x="349" y="641"/>
                    </a:lnTo>
                    <a:lnTo>
                      <a:pt x="354" y="641"/>
                    </a:lnTo>
                    <a:lnTo>
                      <a:pt x="358" y="639"/>
                    </a:lnTo>
                    <a:lnTo>
                      <a:pt x="362" y="638"/>
                    </a:lnTo>
                    <a:lnTo>
                      <a:pt x="371" y="634"/>
                    </a:lnTo>
                    <a:lnTo>
                      <a:pt x="378" y="627"/>
                    </a:lnTo>
                    <a:lnTo>
                      <a:pt x="378" y="621"/>
                    </a:lnTo>
                    <a:lnTo>
                      <a:pt x="378" y="617"/>
                    </a:lnTo>
                    <a:lnTo>
                      <a:pt x="375" y="614"/>
                    </a:lnTo>
                    <a:lnTo>
                      <a:pt x="374" y="608"/>
                    </a:lnTo>
                    <a:lnTo>
                      <a:pt x="380" y="606"/>
                    </a:lnTo>
                    <a:lnTo>
                      <a:pt x="386" y="606"/>
                    </a:lnTo>
                    <a:lnTo>
                      <a:pt x="393" y="606"/>
                    </a:lnTo>
                    <a:lnTo>
                      <a:pt x="400" y="606"/>
                    </a:lnTo>
                    <a:lnTo>
                      <a:pt x="397" y="597"/>
                    </a:lnTo>
                    <a:lnTo>
                      <a:pt x="394" y="590"/>
                    </a:lnTo>
                    <a:lnTo>
                      <a:pt x="394" y="586"/>
                    </a:lnTo>
                    <a:lnTo>
                      <a:pt x="393" y="584"/>
                    </a:lnTo>
                    <a:lnTo>
                      <a:pt x="393" y="581"/>
                    </a:lnTo>
                    <a:lnTo>
                      <a:pt x="394" y="577"/>
                    </a:lnTo>
                    <a:lnTo>
                      <a:pt x="395" y="573"/>
                    </a:lnTo>
                    <a:lnTo>
                      <a:pt x="394" y="570"/>
                    </a:lnTo>
                    <a:lnTo>
                      <a:pt x="392" y="568"/>
                    </a:lnTo>
                    <a:lnTo>
                      <a:pt x="390" y="563"/>
                    </a:lnTo>
                    <a:lnTo>
                      <a:pt x="392" y="557"/>
                    </a:lnTo>
                    <a:lnTo>
                      <a:pt x="392" y="552"/>
                    </a:lnTo>
                    <a:lnTo>
                      <a:pt x="393" y="550"/>
                    </a:lnTo>
                    <a:lnTo>
                      <a:pt x="395" y="549"/>
                    </a:lnTo>
                    <a:lnTo>
                      <a:pt x="397" y="548"/>
                    </a:lnTo>
                    <a:lnTo>
                      <a:pt x="401" y="548"/>
                    </a:lnTo>
                    <a:lnTo>
                      <a:pt x="408" y="551"/>
                    </a:lnTo>
                    <a:lnTo>
                      <a:pt x="412" y="552"/>
                    </a:lnTo>
                    <a:lnTo>
                      <a:pt x="417" y="551"/>
                    </a:lnTo>
                    <a:lnTo>
                      <a:pt x="423" y="548"/>
                    </a:lnTo>
                    <a:lnTo>
                      <a:pt x="432" y="545"/>
                    </a:lnTo>
                    <a:lnTo>
                      <a:pt x="440" y="541"/>
                    </a:lnTo>
                    <a:lnTo>
                      <a:pt x="443" y="539"/>
                    </a:lnTo>
                    <a:lnTo>
                      <a:pt x="444" y="535"/>
                    </a:lnTo>
                    <a:lnTo>
                      <a:pt x="445" y="532"/>
                    </a:lnTo>
                    <a:lnTo>
                      <a:pt x="445" y="527"/>
                    </a:lnTo>
                    <a:lnTo>
                      <a:pt x="441" y="524"/>
                    </a:lnTo>
                    <a:lnTo>
                      <a:pt x="436" y="520"/>
                    </a:lnTo>
                    <a:lnTo>
                      <a:pt x="434" y="517"/>
                    </a:lnTo>
                    <a:lnTo>
                      <a:pt x="432" y="511"/>
                    </a:lnTo>
                    <a:lnTo>
                      <a:pt x="432" y="503"/>
                    </a:lnTo>
                    <a:lnTo>
                      <a:pt x="432" y="497"/>
                    </a:lnTo>
                    <a:lnTo>
                      <a:pt x="434" y="491"/>
                    </a:lnTo>
                    <a:lnTo>
                      <a:pt x="436" y="485"/>
                    </a:lnTo>
                    <a:lnTo>
                      <a:pt x="441" y="481"/>
                    </a:lnTo>
                    <a:lnTo>
                      <a:pt x="443" y="478"/>
                    </a:lnTo>
                    <a:lnTo>
                      <a:pt x="444" y="476"/>
                    </a:lnTo>
                    <a:lnTo>
                      <a:pt x="445" y="473"/>
                    </a:lnTo>
                    <a:lnTo>
                      <a:pt x="445" y="471"/>
                    </a:lnTo>
                    <a:lnTo>
                      <a:pt x="445" y="468"/>
                    </a:lnTo>
                    <a:lnTo>
                      <a:pt x="440" y="466"/>
                    </a:lnTo>
                    <a:lnTo>
                      <a:pt x="435" y="465"/>
                    </a:lnTo>
                    <a:lnTo>
                      <a:pt x="425" y="458"/>
                    </a:lnTo>
                    <a:lnTo>
                      <a:pt x="415" y="451"/>
                    </a:lnTo>
                    <a:lnTo>
                      <a:pt x="420" y="443"/>
                    </a:lnTo>
                    <a:lnTo>
                      <a:pt x="423" y="436"/>
                    </a:lnTo>
                    <a:lnTo>
                      <a:pt x="427" y="429"/>
                    </a:lnTo>
                    <a:lnTo>
                      <a:pt x="429" y="421"/>
                    </a:lnTo>
                    <a:lnTo>
                      <a:pt x="432" y="410"/>
                    </a:lnTo>
                    <a:lnTo>
                      <a:pt x="434" y="400"/>
                    </a:lnTo>
                    <a:lnTo>
                      <a:pt x="432" y="397"/>
                    </a:lnTo>
                    <a:lnTo>
                      <a:pt x="432" y="395"/>
                    </a:lnTo>
                    <a:lnTo>
                      <a:pt x="432" y="393"/>
                    </a:lnTo>
                    <a:lnTo>
                      <a:pt x="433" y="391"/>
                    </a:lnTo>
                    <a:lnTo>
                      <a:pt x="436" y="388"/>
                    </a:lnTo>
                    <a:lnTo>
                      <a:pt x="440" y="384"/>
                    </a:lnTo>
                    <a:lnTo>
                      <a:pt x="443" y="381"/>
                    </a:lnTo>
                    <a:lnTo>
                      <a:pt x="446" y="377"/>
                    </a:lnTo>
                    <a:lnTo>
                      <a:pt x="450" y="375"/>
                    </a:lnTo>
                    <a:lnTo>
                      <a:pt x="454" y="374"/>
                    </a:lnTo>
                    <a:lnTo>
                      <a:pt x="458" y="378"/>
                    </a:lnTo>
                    <a:lnTo>
                      <a:pt x="463" y="382"/>
                    </a:lnTo>
                    <a:lnTo>
                      <a:pt x="467" y="383"/>
                    </a:lnTo>
                    <a:lnTo>
                      <a:pt x="469" y="384"/>
                    </a:lnTo>
                    <a:lnTo>
                      <a:pt x="470" y="386"/>
                    </a:lnTo>
                    <a:lnTo>
                      <a:pt x="472" y="390"/>
                    </a:lnTo>
                    <a:lnTo>
                      <a:pt x="475" y="395"/>
                    </a:lnTo>
                    <a:lnTo>
                      <a:pt x="477" y="398"/>
                    </a:lnTo>
                    <a:lnTo>
                      <a:pt x="478" y="398"/>
                    </a:lnTo>
                    <a:lnTo>
                      <a:pt x="480" y="397"/>
                    </a:lnTo>
                    <a:lnTo>
                      <a:pt x="483" y="396"/>
                    </a:lnTo>
                    <a:lnTo>
                      <a:pt x="484" y="394"/>
                    </a:lnTo>
                    <a:lnTo>
                      <a:pt x="487" y="393"/>
                    </a:lnTo>
                    <a:lnTo>
                      <a:pt x="490" y="393"/>
                    </a:lnTo>
                    <a:lnTo>
                      <a:pt x="491" y="394"/>
                    </a:lnTo>
                    <a:lnTo>
                      <a:pt x="492" y="394"/>
                    </a:lnTo>
                    <a:lnTo>
                      <a:pt x="496" y="396"/>
                    </a:lnTo>
                    <a:lnTo>
                      <a:pt x="500" y="398"/>
                    </a:lnTo>
                    <a:lnTo>
                      <a:pt x="501" y="391"/>
                    </a:lnTo>
                    <a:lnTo>
                      <a:pt x="503" y="384"/>
                    </a:lnTo>
                    <a:lnTo>
                      <a:pt x="506" y="383"/>
                    </a:lnTo>
                    <a:lnTo>
                      <a:pt x="509" y="382"/>
                    </a:lnTo>
                    <a:lnTo>
                      <a:pt x="510" y="381"/>
                    </a:lnTo>
                    <a:lnTo>
                      <a:pt x="511" y="381"/>
                    </a:lnTo>
                    <a:lnTo>
                      <a:pt x="511" y="379"/>
                    </a:lnTo>
                    <a:lnTo>
                      <a:pt x="510" y="377"/>
                    </a:lnTo>
                    <a:lnTo>
                      <a:pt x="507" y="376"/>
                    </a:lnTo>
                    <a:lnTo>
                      <a:pt x="505" y="375"/>
                    </a:lnTo>
                    <a:lnTo>
                      <a:pt x="504" y="373"/>
                    </a:lnTo>
                    <a:lnTo>
                      <a:pt x="503" y="370"/>
                    </a:lnTo>
                    <a:lnTo>
                      <a:pt x="507" y="365"/>
                    </a:lnTo>
                    <a:lnTo>
                      <a:pt x="509" y="362"/>
                    </a:lnTo>
                    <a:lnTo>
                      <a:pt x="515" y="354"/>
                    </a:lnTo>
                    <a:lnTo>
                      <a:pt x="518" y="348"/>
                    </a:lnTo>
                    <a:lnTo>
                      <a:pt x="518" y="345"/>
                    </a:lnTo>
                    <a:lnTo>
                      <a:pt x="518" y="341"/>
                    </a:lnTo>
                    <a:lnTo>
                      <a:pt x="517" y="337"/>
                    </a:lnTo>
                    <a:lnTo>
                      <a:pt x="515" y="332"/>
                    </a:lnTo>
                    <a:lnTo>
                      <a:pt x="512" y="325"/>
                    </a:lnTo>
                    <a:lnTo>
                      <a:pt x="512" y="323"/>
                    </a:lnTo>
                    <a:lnTo>
                      <a:pt x="514" y="321"/>
                    </a:lnTo>
                    <a:lnTo>
                      <a:pt x="516" y="318"/>
                    </a:lnTo>
                    <a:lnTo>
                      <a:pt x="524" y="311"/>
                    </a:lnTo>
                    <a:lnTo>
                      <a:pt x="530" y="305"/>
                    </a:lnTo>
                    <a:lnTo>
                      <a:pt x="519" y="301"/>
                    </a:lnTo>
                    <a:lnTo>
                      <a:pt x="508" y="301"/>
                    </a:lnTo>
                    <a:lnTo>
                      <a:pt x="504" y="292"/>
                    </a:lnTo>
                    <a:lnTo>
                      <a:pt x="503" y="284"/>
                    </a:lnTo>
                    <a:lnTo>
                      <a:pt x="495" y="278"/>
                    </a:lnTo>
                    <a:lnTo>
                      <a:pt x="487" y="271"/>
                    </a:lnTo>
                    <a:lnTo>
                      <a:pt x="479" y="265"/>
                    </a:lnTo>
                    <a:lnTo>
                      <a:pt x="471" y="258"/>
                    </a:lnTo>
                    <a:lnTo>
                      <a:pt x="470" y="251"/>
                    </a:lnTo>
                    <a:lnTo>
                      <a:pt x="470" y="242"/>
                    </a:lnTo>
                    <a:lnTo>
                      <a:pt x="470" y="238"/>
                    </a:lnTo>
                    <a:lnTo>
                      <a:pt x="471" y="237"/>
                    </a:lnTo>
                    <a:lnTo>
                      <a:pt x="472" y="235"/>
                    </a:lnTo>
                    <a:lnTo>
                      <a:pt x="474" y="234"/>
                    </a:lnTo>
                    <a:lnTo>
                      <a:pt x="476" y="233"/>
                    </a:lnTo>
                    <a:lnTo>
                      <a:pt x="477" y="232"/>
                    </a:lnTo>
                    <a:lnTo>
                      <a:pt x="479" y="231"/>
                    </a:lnTo>
                    <a:lnTo>
                      <a:pt x="481" y="227"/>
                    </a:lnTo>
                    <a:lnTo>
                      <a:pt x="482" y="221"/>
                    </a:lnTo>
                    <a:lnTo>
                      <a:pt x="483" y="218"/>
                    </a:lnTo>
                    <a:lnTo>
                      <a:pt x="484" y="216"/>
                    </a:lnTo>
                    <a:lnTo>
                      <a:pt x="484" y="215"/>
                    </a:lnTo>
                    <a:lnTo>
                      <a:pt x="483" y="211"/>
                    </a:lnTo>
                    <a:lnTo>
                      <a:pt x="482" y="209"/>
                    </a:lnTo>
                    <a:lnTo>
                      <a:pt x="477" y="205"/>
                    </a:lnTo>
                    <a:lnTo>
                      <a:pt x="475" y="202"/>
                    </a:lnTo>
                    <a:lnTo>
                      <a:pt x="473" y="201"/>
                    </a:lnTo>
                    <a:lnTo>
                      <a:pt x="473" y="198"/>
                    </a:lnTo>
                    <a:lnTo>
                      <a:pt x="473" y="196"/>
                    </a:lnTo>
                    <a:lnTo>
                      <a:pt x="473" y="192"/>
                    </a:lnTo>
                    <a:lnTo>
                      <a:pt x="483" y="190"/>
                    </a:lnTo>
                    <a:lnTo>
                      <a:pt x="491" y="187"/>
                    </a:lnTo>
                    <a:lnTo>
                      <a:pt x="495" y="185"/>
                    </a:lnTo>
                    <a:lnTo>
                      <a:pt x="498" y="183"/>
                    </a:lnTo>
                    <a:lnTo>
                      <a:pt x="498" y="182"/>
                    </a:lnTo>
                    <a:lnTo>
                      <a:pt x="498" y="181"/>
                    </a:lnTo>
                    <a:lnTo>
                      <a:pt x="498" y="180"/>
                    </a:lnTo>
                    <a:lnTo>
                      <a:pt x="498" y="178"/>
                    </a:lnTo>
                    <a:lnTo>
                      <a:pt x="498" y="174"/>
                    </a:lnTo>
                    <a:lnTo>
                      <a:pt x="498" y="171"/>
                    </a:lnTo>
                    <a:lnTo>
                      <a:pt x="497" y="168"/>
                    </a:lnTo>
                    <a:lnTo>
                      <a:pt x="494" y="164"/>
                    </a:lnTo>
                    <a:lnTo>
                      <a:pt x="486" y="158"/>
                    </a:lnTo>
                    <a:lnTo>
                      <a:pt x="478" y="151"/>
                    </a:lnTo>
                    <a:lnTo>
                      <a:pt x="471" y="144"/>
                    </a:lnTo>
                    <a:lnTo>
                      <a:pt x="463" y="137"/>
                    </a:lnTo>
                    <a:lnTo>
                      <a:pt x="457" y="130"/>
                    </a:lnTo>
                    <a:lnTo>
                      <a:pt x="453" y="124"/>
                    </a:lnTo>
                    <a:lnTo>
                      <a:pt x="447" y="118"/>
                    </a:lnTo>
                    <a:lnTo>
                      <a:pt x="440" y="113"/>
                    </a:lnTo>
                    <a:lnTo>
                      <a:pt x="431" y="109"/>
                    </a:lnTo>
                    <a:lnTo>
                      <a:pt x="423" y="106"/>
                    </a:lnTo>
                    <a:lnTo>
                      <a:pt x="421" y="110"/>
                    </a:lnTo>
                    <a:lnTo>
                      <a:pt x="419" y="113"/>
                    </a:lnTo>
                    <a:lnTo>
                      <a:pt x="418" y="114"/>
                    </a:lnTo>
                    <a:lnTo>
                      <a:pt x="417" y="114"/>
                    </a:lnTo>
                    <a:lnTo>
                      <a:pt x="415" y="115"/>
                    </a:lnTo>
                    <a:lnTo>
                      <a:pt x="413" y="115"/>
                    </a:lnTo>
                    <a:lnTo>
                      <a:pt x="410" y="114"/>
                    </a:lnTo>
                    <a:lnTo>
                      <a:pt x="409" y="115"/>
                    </a:lnTo>
                    <a:lnTo>
                      <a:pt x="407" y="115"/>
                    </a:lnTo>
                    <a:lnTo>
                      <a:pt x="406" y="116"/>
                    </a:lnTo>
                    <a:lnTo>
                      <a:pt x="402" y="118"/>
                    </a:lnTo>
                    <a:lnTo>
                      <a:pt x="398" y="121"/>
                    </a:lnTo>
                    <a:lnTo>
                      <a:pt x="392" y="115"/>
                    </a:lnTo>
                    <a:lnTo>
                      <a:pt x="386" y="108"/>
                    </a:lnTo>
                    <a:lnTo>
                      <a:pt x="383" y="105"/>
                    </a:lnTo>
                    <a:lnTo>
                      <a:pt x="380" y="102"/>
                    </a:lnTo>
                    <a:lnTo>
                      <a:pt x="376" y="100"/>
                    </a:lnTo>
                    <a:lnTo>
                      <a:pt x="373" y="98"/>
                    </a:lnTo>
                    <a:lnTo>
                      <a:pt x="369" y="96"/>
                    </a:lnTo>
                    <a:lnTo>
                      <a:pt x="368" y="95"/>
                    </a:lnTo>
                    <a:lnTo>
                      <a:pt x="369" y="94"/>
                    </a:lnTo>
                    <a:lnTo>
                      <a:pt x="372" y="92"/>
                    </a:lnTo>
                    <a:lnTo>
                      <a:pt x="378" y="88"/>
                    </a:lnTo>
                    <a:lnTo>
                      <a:pt x="381" y="86"/>
                    </a:lnTo>
                    <a:lnTo>
                      <a:pt x="388" y="80"/>
                    </a:lnTo>
                    <a:lnTo>
                      <a:pt x="397" y="75"/>
                    </a:lnTo>
                    <a:lnTo>
                      <a:pt x="399" y="74"/>
                    </a:lnTo>
                    <a:lnTo>
                      <a:pt x="400" y="73"/>
                    </a:lnTo>
                    <a:lnTo>
                      <a:pt x="399" y="72"/>
                    </a:lnTo>
                    <a:lnTo>
                      <a:pt x="397" y="69"/>
                    </a:lnTo>
                    <a:lnTo>
                      <a:pt x="393" y="67"/>
                    </a:lnTo>
                    <a:lnTo>
                      <a:pt x="388" y="65"/>
                    </a:lnTo>
                    <a:lnTo>
                      <a:pt x="386" y="62"/>
                    </a:lnTo>
                    <a:lnTo>
                      <a:pt x="383" y="60"/>
                    </a:lnTo>
                    <a:lnTo>
                      <a:pt x="382" y="58"/>
                    </a:lnTo>
                    <a:lnTo>
                      <a:pt x="381" y="55"/>
                    </a:lnTo>
                    <a:lnTo>
                      <a:pt x="382" y="52"/>
                    </a:lnTo>
                    <a:lnTo>
                      <a:pt x="385" y="45"/>
                    </a:lnTo>
                    <a:lnTo>
                      <a:pt x="378" y="41"/>
                    </a:lnTo>
                    <a:lnTo>
                      <a:pt x="371" y="38"/>
                    </a:lnTo>
                    <a:lnTo>
                      <a:pt x="362" y="35"/>
                    </a:lnTo>
                    <a:lnTo>
                      <a:pt x="355" y="32"/>
                    </a:lnTo>
                    <a:lnTo>
                      <a:pt x="347" y="37"/>
                    </a:lnTo>
                    <a:lnTo>
                      <a:pt x="344" y="40"/>
                    </a:lnTo>
                    <a:lnTo>
                      <a:pt x="344" y="41"/>
                    </a:lnTo>
                    <a:lnTo>
                      <a:pt x="344" y="43"/>
                    </a:lnTo>
                    <a:lnTo>
                      <a:pt x="344" y="45"/>
                    </a:lnTo>
                    <a:lnTo>
                      <a:pt x="346" y="48"/>
                    </a:lnTo>
                    <a:lnTo>
                      <a:pt x="349" y="53"/>
                    </a:lnTo>
                    <a:lnTo>
                      <a:pt x="352" y="58"/>
                    </a:lnTo>
                    <a:lnTo>
                      <a:pt x="354" y="66"/>
                    </a:lnTo>
                    <a:lnTo>
                      <a:pt x="353" y="68"/>
                    </a:lnTo>
                    <a:lnTo>
                      <a:pt x="350" y="68"/>
                    </a:lnTo>
                    <a:lnTo>
                      <a:pt x="344" y="65"/>
                    </a:lnTo>
                    <a:lnTo>
                      <a:pt x="339" y="62"/>
                    </a:lnTo>
                    <a:lnTo>
                      <a:pt x="335" y="55"/>
                    </a:lnTo>
                    <a:lnTo>
                      <a:pt x="333" y="48"/>
                    </a:lnTo>
                    <a:lnTo>
                      <a:pt x="332" y="42"/>
                    </a:lnTo>
                    <a:lnTo>
                      <a:pt x="330" y="35"/>
                    </a:lnTo>
                    <a:lnTo>
                      <a:pt x="321" y="32"/>
                    </a:lnTo>
                    <a:lnTo>
                      <a:pt x="313" y="32"/>
                    </a:lnTo>
                    <a:lnTo>
                      <a:pt x="304" y="30"/>
                    </a:lnTo>
                    <a:lnTo>
                      <a:pt x="296" y="28"/>
                    </a:lnTo>
                    <a:lnTo>
                      <a:pt x="290" y="24"/>
                    </a:lnTo>
                    <a:lnTo>
                      <a:pt x="286" y="19"/>
                    </a:lnTo>
                    <a:lnTo>
                      <a:pt x="282" y="14"/>
                    </a:lnTo>
                    <a:lnTo>
                      <a:pt x="279" y="8"/>
                    </a:lnTo>
                    <a:lnTo>
                      <a:pt x="279" y="6"/>
                    </a:lnTo>
                    <a:lnTo>
                      <a:pt x="279" y="4"/>
                    </a:lnTo>
                    <a:lnTo>
                      <a:pt x="278" y="2"/>
                    </a:lnTo>
                    <a:lnTo>
                      <a:pt x="276" y="0"/>
                    </a:lnTo>
                    <a:lnTo>
                      <a:pt x="272" y="8"/>
                    </a:lnTo>
                    <a:lnTo>
                      <a:pt x="268" y="16"/>
                    </a:lnTo>
                    <a:lnTo>
                      <a:pt x="265" y="23"/>
                    </a:lnTo>
                    <a:lnTo>
                      <a:pt x="264" y="30"/>
                    </a:lnTo>
                    <a:lnTo>
                      <a:pt x="262" y="38"/>
                    </a:lnTo>
                    <a:lnTo>
                      <a:pt x="262" y="45"/>
                    </a:lnTo>
                    <a:lnTo>
                      <a:pt x="262" y="53"/>
                    </a:lnTo>
                    <a:lnTo>
                      <a:pt x="262" y="62"/>
                    </a:lnTo>
                    <a:lnTo>
                      <a:pt x="264" y="62"/>
                    </a:lnTo>
                    <a:lnTo>
                      <a:pt x="265" y="62"/>
                    </a:lnTo>
                    <a:lnTo>
                      <a:pt x="270" y="59"/>
                    </a:lnTo>
                    <a:lnTo>
                      <a:pt x="272" y="59"/>
                    </a:lnTo>
                    <a:lnTo>
                      <a:pt x="273" y="60"/>
                    </a:lnTo>
                    <a:lnTo>
                      <a:pt x="275" y="64"/>
                    </a:lnTo>
                    <a:lnTo>
                      <a:pt x="279" y="85"/>
                    </a:lnTo>
                    <a:lnTo>
                      <a:pt x="281" y="106"/>
                    </a:lnTo>
                    <a:lnTo>
                      <a:pt x="282" y="115"/>
                    </a:lnTo>
                    <a:lnTo>
                      <a:pt x="281" y="126"/>
                    </a:lnTo>
                    <a:lnTo>
                      <a:pt x="279" y="136"/>
                    </a:lnTo>
                    <a:lnTo>
                      <a:pt x="278" y="148"/>
                    </a:lnTo>
                    <a:lnTo>
                      <a:pt x="273" y="143"/>
                    </a:lnTo>
                    <a:lnTo>
                      <a:pt x="269" y="139"/>
                    </a:lnTo>
                    <a:lnTo>
                      <a:pt x="266" y="134"/>
                    </a:lnTo>
                    <a:lnTo>
                      <a:pt x="264" y="128"/>
                    </a:lnTo>
                    <a:lnTo>
                      <a:pt x="259" y="117"/>
                    </a:lnTo>
                    <a:lnTo>
                      <a:pt x="255" y="106"/>
                    </a:lnTo>
                    <a:lnTo>
                      <a:pt x="241" y="114"/>
                    </a:lnTo>
                    <a:lnTo>
                      <a:pt x="229" y="121"/>
                    </a:lnTo>
                    <a:lnTo>
                      <a:pt x="223" y="124"/>
                    </a:lnTo>
                    <a:lnTo>
                      <a:pt x="216" y="127"/>
                    </a:lnTo>
                    <a:lnTo>
                      <a:pt x="209" y="129"/>
                    </a:lnTo>
                    <a:lnTo>
                      <a:pt x="202" y="131"/>
                    </a:lnTo>
                    <a:lnTo>
                      <a:pt x="203" y="128"/>
                    </a:lnTo>
                    <a:lnTo>
                      <a:pt x="205" y="128"/>
                    </a:lnTo>
                    <a:lnTo>
                      <a:pt x="207" y="128"/>
                    </a:lnTo>
                    <a:lnTo>
                      <a:pt x="208" y="128"/>
                    </a:lnTo>
                    <a:lnTo>
                      <a:pt x="220" y="122"/>
                    </a:lnTo>
                    <a:lnTo>
                      <a:pt x="227" y="115"/>
                    </a:lnTo>
                    <a:lnTo>
                      <a:pt x="228" y="114"/>
                    </a:lnTo>
                    <a:lnTo>
                      <a:pt x="229" y="112"/>
                    </a:lnTo>
                    <a:lnTo>
                      <a:pt x="229" y="109"/>
                    </a:lnTo>
                    <a:lnTo>
                      <a:pt x="229" y="108"/>
                    </a:lnTo>
                    <a:lnTo>
                      <a:pt x="228" y="106"/>
                    </a:lnTo>
                    <a:lnTo>
                      <a:pt x="227" y="103"/>
                    </a:lnTo>
                    <a:lnTo>
                      <a:pt x="224" y="102"/>
                    </a:lnTo>
                    <a:lnTo>
                      <a:pt x="221" y="99"/>
                    </a:lnTo>
                    <a:lnTo>
                      <a:pt x="210" y="105"/>
                    </a:lnTo>
                    <a:lnTo>
                      <a:pt x="201" y="112"/>
                    </a:lnTo>
                    <a:lnTo>
                      <a:pt x="192" y="118"/>
                    </a:lnTo>
                    <a:lnTo>
                      <a:pt x="181" y="125"/>
                    </a:lnTo>
                    <a:lnTo>
                      <a:pt x="174" y="125"/>
                    </a:lnTo>
                    <a:lnTo>
                      <a:pt x="167" y="124"/>
                    </a:lnTo>
                    <a:lnTo>
                      <a:pt x="161" y="123"/>
                    </a:lnTo>
                    <a:lnTo>
                      <a:pt x="154" y="123"/>
                    </a:lnTo>
                    <a:lnTo>
                      <a:pt x="152" y="128"/>
                    </a:lnTo>
                    <a:lnTo>
                      <a:pt x="152" y="133"/>
                    </a:lnTo>
                    <a:lnTo>
                      <a:pt x="149" y="129"/>
                    </a:lnTo>
                    <a:lnTo>
                      <a:pt x="148" y="127"/>
                    </a:lnTo>
                    <a:lnTo>
                      <a:pt x="148" y="124"/>
                    </a:lnTo>
                    <a:lnTo>
                      <a:pt x="147" y="121"/>
                    </a:lnTo>
                    <a:lnTo>
                      <a:pt x="138" y="127"/>
                    </a:lnTo>
                    <a:lnTo>
                      <a:pt x="132" y="135"/>
                    </a:lnTo>
                    <a:lnTo>
                      <a:pt x="125" y="142"/>
                    </a:lnTo>
                    <a:lnTo>
                      <a:pt x="119" y="152"/>
                    </a:lnTo>
                    <a:lnTo>
                      <a:pt x="121" y="152"/>
                    </a:lnTo>
                    <a:lnTo>
                      <a:pt x="123" y="152"/>
                    </a:lnTo>
                    <a:lnTo>
                      <a:pt x="125" y="151"/>
                    </a:lnTo>
                    <a:lnTo>
                      <a:pt x="126" y="150"/>
                    </a:lnTo>
                    <a:lnTo>
                      <a:pt x="132" y="146"/>
                    </a:lnTo>
                    <a:lnTo>
                      <a:pt x="135" y="142"/>
                    </a:lnTo>
                    <a:lnTo>
                      <a:pt x="138" y="136"/>
                    </a:lnTo>
                    <a:lnTo>
                      <a:pt x="143" y="131"/>
                    </a:lnTo>
                    <a:lnTo>
                      <a:pt x="144" y="134"/>
                    </a:lnTo>
                    <a:lnTo>
                      <a:pt x="144" y="136"/>
                    </a:lnTo>
                    <a:lnTo>
                      <a:pt x="144" y="140"/>
                    </a:lnTo>
                    <a:lnTo>
                      <a:pt x="143" y="142"/>
                    </a:lnTo>
                    <a:lnTo>
                      <a:pt x="141" y="144"/>
                    </a:lnTo>
                    <a:lnTo>
                      <a:pt x="138" y="146"/>
                    </a:lnTo>
                    <a:lnTo>
                      <a:pt x="132" y="155"/>
                    </a:lnTo>
                    <a:lnTo>
                      <a:pt x="127" y="163"/>
                    </a:lnTo>
                    <a:lnTo>
                      <a:pt x="126" y="164"/>
                    </a:lnTo>
                    <a:lnTo>
                      <a:pt x="126" y="165"/>
                    </a:lnTo>
                    <a:lnTo>
                      <a:pt x="127" y="165"/>
                    </a:lnTo>
                    <a:lnTo>
                      <a:pt x="130" y="165"/>
                    </a:lnTo>
                    <a:lnTo>
                      <a:pt x="131" y="165"/>
                    </a:lnTo>
                    <a:lnTo>
                      <a:pt x="124" y="171"/>
                    </a:lnTo>
                    <a:lnTo>
                      <a:pt x="118" y="177"/>
                    </a:lnTo>
                    <a:lnTo>
                      <a:pt x="106" y="162"/>
                    </a:lnTo>
                    <a:lnTo>
                      <a:pt x="95" y="149"/>
                    </a:lnTo>
                    <a:lnTo>
                      <a:pt x="89" y="143"/>
                    </a:lnTo>
                    <a:lnTo>
                      <a:pt x="83" y="137"/>
                    </a:lnTo>
                    <a:lnTo>
                      <a:pt x="76" y="132"/>
                    </a:lnTo>
                    <a:lnTo>
                      <a:pt x="69" y="127"/>
                    </a:lnTo>
                    <a:lnTo>
                      <a:pt x="69" y="129"/>
                    </a:lnTo>
                    <a:lnTo>
                      <a:pt x="69" y="132"/>
                    </a:lnTo>
                    <a:lnTo>
                      <a:pt x="70" y="135"/>
                    </a:lnTo>
                    <a:lnTo>
                      <a:pt x="70" y="137"/>
                    </a:lnTo>
                    <a:lnTo>
                      <a:pt x="74" y="142"/>
                    </a:lnTo>
                    <a:lnTo>
                      <a:pt x="77" y="147"/>
                    </a:lnTo>
                    <a:lnTo>
                      <a:pt x="73" y="144"/>
                    </a:lnTo>
                    <a:lnTo>
                      <a:pt x="70" y="142"/>
                    </a:lnTo>
                    <a:lnTo>
                      <a:pt x="64" y="140"/>
                    </a:lnTo>
                    <a:lnTo>
                      <a:pt x="59" y="137"/>
                    </a:lnTo>
                    <a:lnTo>
                      <a:pt x="55" y="135"/>
                    </a:lnTo>
                    <a:lnTo>
                      <a:pt x="50" y="130"/>
                    </a:lnTo>
                    <a:lnTo>
                      <a:pt x="59" y="127"/>
                    </a:lnTo>
                    <a:lnTo>
                      <a:pt x="67" y="123"/>
                    </a:lnTo>
                    <a:lnTo>
                      <a:pt x="64" y="114"/>
                    </a:lnTo>
                    <a:lnTo>
                      <a:pt x="63" y="106"/>
                    </a:lnTo>
                    <a:lnTo>
                      <a:pt x="59" y="99"/>
                    </a:lnTo>
                    <a:lnTo>
                      <a:pt x="56" y="94"/>
                    </a:lnTo>
                    <a:lnTo>
                      <a:pt x="50" y="91"/>
                    </a:lnTo>
                    <a:lnTo>
                      <a:pt x="44" y="87"/>
                    </a:lnTo>
                    <a:lnTo>
                      <a:pt x="36" y="85"/>
                    </a:lnTo>
                    <a:lnTo>
                      <a:pt x="26" y="84"/>
                    </a:lnTo>
                    <a:lnTo>
                      <a:pt x="32" y="86"/>
                    </a:lnTo>
                    <a:lnTo>
                      <a:pt x="36" y="88"/>
                    </a:lnTo>
                    <a:lnTo>
                      <a:pt x="40" y="92"/>
                    </a:lnTo>
                    <a:lnTo>
                      <a:pt x="44" y="96"/>
                    </a:lnTo>
                    <a:lnTo>
                      <a:pt x="41" y="96"/>
                    </a:lnTo>
                    <a:lnTo>
                      <a:pt x="38" y="96"/>
                    </a:lnTo>
                    <a:lnTo>
                      <a:pt x="35" y="99"/>
                    </a:lnTo>
                    <a:lnTo>
                      <a:pt x="34" y="98"/>
                    </a:lnTo>
                    <a:lnTo>
                      <a:pt x="34" y="96"/>
                    </a:lnTo>
                    <a:lnTo>
                      <a:pt x="32" y="93"/>
                    </a:lnTo>
                    <a:lnTo>
                      <a:pt x="31" y="95"/>
                    </a:lnTo>
                    <a:lnTo>
                      <a:pt x="30" y="96"/>
                    </a:lnTo>
                    <a:lnTo>
                      <a:pt x="30" y="98"/>
                    </a:lnTo>
                    <a:lnTo>
                      <a:pt x="30" y="101"/>
                    </a:lnTo>
                    <a:lnTo>
                      <a:pt x="37" y="103"/>
                    </a:lnTo>
                    <a:lnTo>
                      <a:pt x="43" y="107"/>
                    </a:lnTo>
                    <a:lnTo>
                      <a:pt x="45" y="108"/>
                    </a:lnTo>
                    <a:lnTo>
                      <a:pt x="46" y="110"/>
                    </a:lnTo>
                    <a:lnTo>
                      <a:pt x="46" y="114"/>
                    </a:lnTo>
                    <a:lnTo>
                      <a:pt x="44" y="116"/>
                    </a:lnTo>
                    <a:lnTo>
                      <a:pt x="33" y="112"/>
                    </a:lnTo>
                    <a:lnTo>
                      <a:pt x="22" y="107"/>
                    </a:lnTo>
                    <a:lnTo>
                      <a:pt x="11" y="102"/>
                    </a:lnTo>
                    <a:lnTo>
                      <a:pt x="0" y="95"/>
                    </a:lnTo>
                    <a:lnTo>
                      <a:pt x="2" y="106"/>
                    </a:lnTo>
                    <a:lnTo>
                      <a:pt x="5" y="116"/>
                    </a:lnTo>
                    <a:lnTo>
                      <a:pt x="9" y="126"/>
                    </a:lnTo>
                    <a:lnTo>
                      <a:pt x="13" y="135"/>
                    </a:lnTo>
                    <a:lnTo>
                      <a:pt x="22" y="155"/>
                    </a:lnTo>
                    <a:lnTo>
                      <a:pt x="32" y="174"/>
                    </a:lnTo>
                    <a:lnTo>
                      <a:pt x="30" y="195"/>
                    </a:lnTo>
                    <a:lnTo>
                      <a:pt x="29" y="211"/>
                    </a:lnTo>
                    <a:lnTo>
                      <a:pt x="29" y="218"/>
                    </a:lnTo>
                    <a:lnTo>
                      <a:pt x="30" y="228"/>
                    </a:lnTo>
                    <a:lnTo>
                      <a:pt x="32" y="238"/>
                    </a:lnTo>
                    <a:lnTo>
                      <a:pt x="35" y="251"/>
                    </a:lnTo>
                    <a:lnTo>
                      <a:pt x="37" y="256"/>
                    </a:lnTo>
                    <a:lnTo>
                      <a:pt x="40" y="261"/>
                    </a:lnTo>
                    <a:lnTo>
                      <a:pt x="43" y="265"/>
                    </a:lnTo>
                    <a:lnTo>
                      <a:pt x="48" y="268"/>
                    </a:lnTo>
                    <a:lnTo>
                      <a:pt x="51" y="265"/>
                    </a:lnTo>
                    <a:lnTo>
                      <a:pt x="53" y="261"/>
                    </a:lnTo>
                    <a:lnTo>
                      <a:pt x="54" y="258"/>
                    </a:lnTo>
                    <a:lnTo>
                      <a:pt x="55" y="254"/>
                    </a:lnTo>
                    <a:lnTo>
                      <a:pt x="57" y="259"/>
                    </a:lnTo>
                    <a:lnTo>
                      <a:pt x="59" y="265"/>
                    </a:lnTo>
                    <a:lnTo>
                      <a:pt x="58" y="281"/>
                    </a:lnTo>
                    <a:lnTo>
                      <a:pt x="56" y="298"/>
                    </a:lnTo>
                    <a:lnTo>
                      <a:pt x="55" y="315"/>
                    </a:lnTo>
                    <a:lnTo>
                      <a:pt x="55" y="331"/>
                    </a:lnTo>
                    <a:lnTo>
                      <a:pt x="65" y="347"/>
                    </a:lnTo>
                    <a:lnTo>
                      <a:pt x="75" y="361"/>
                    </a:lnTo>
                    <a:lnTo>
                      <a:pt x="84" y="376"/>
                    </a:lnTo>
                    <a:lnTo>
                      <a:pt x="94" y="391"/>
                    </a:lnTo>
                    <a:lnTo>
                      <a:pt x="97" y="418"/>
                    </a:lnTo>
                    <a:lnTo>
                      <a:pt x="101" y="443"/>
                    </a:lnTo>
                    <a:lnTo>
                      <a:pt x="104" y="469"/>
                    </a:lnTo>
                    <a:lnTo>
                      <a:pt x="106" y="494"/>
                    </a:lnTo>
                    <a:lnTo>
                      <a:pt x="107" y="520"/>
                    </a:lnTo>
                    <a:lnTo>
                      <a:pt x="108" y="546"/>
                    </a:lnTo>
                    <a:lnTo>
                      <a:pt x="107" y="571"/>
                    </a:lnTo>
                    <a:lnTo>
                      <a:pt x="106" y="598"/>
                    </a:lnTo>
                    <a:lnTo>
                      <a:pt x="107" y="604"/>
                    </a:lnTo>
                    <a:lnTo>
                      <a:pt x="110" y="609"/>
                    </a:lnTo>
                    <a:lnTo>
                      <a:pt x="124" y="604"/>
                    </a:lnTo>
                    <a:lnTo>
                      <a:pt x="134" y="601"/>
                    </a:lnTo>
                    <a:lnTo>
                      <a:pt x="139" y="601"/>
                    </a:lnTo>
                    <a:lnTo>
                      <a:pt x="145" y="603"/>
                    </a:lnTo>
                    <a:lnTo>
                      <a:pt x="150" y="606"/>
                    </a:lnTo>
                    <a:lnTo>
                      <a:pt x="156" y="611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Freeform 75"/>
              <p:cNvSpPr>
                <a:spLocks noChangeAspect="1"/>
              </p:cNvSpPr>
              <p:nvPr/>
            </p:nvSpPr>
            <p:spPr bwMode="auto">
              <a:xfrm>
                <a:off x="2565402" y="3817566"/>
                <a:ext cx="347824" cy="323562"/>
              </a:xfrm>
              <a:custGeom>
                <a:avLst/>
                <a:gdLst>
                  <a:gd name="T0" fmla="*/ 38 w 955"/>
                  <a:gd name="T1" fmla="*/ 24 h 872"/>
                  <a:gd name="T2" fmla="*/ 37 w 955"/>
                  <a:gd name="T3" fmla="*/ 23 h 872"/>
                  <a:gd name="T4" fmla="*/ 37 w 955"/>
                  <a:gd name="T5" fmla="*/ 21 h 872"/>
                  <a:gd name="T6" fmla="*/ 36 w 955"/>
                  <a:gd name="T7" fmla="*/ 20 h 872"/>
                  <a:gd name="T8" fmla="*/ 36 w 955"/>
                  <a:gd name="T9" fmla="*/ 20 h 872"/>
                  <a:gd name="T10" fmla="*/ 34 w 955"/>
                  <a:gd name="T11" fmla="*/ 20 h 872"/>
                  <a:gd name="T12" fmla="*/ 33 w 955"/>
                  <a:gd name="T13" fmla="*/ 19 h 872"/>
                  <a:gd name="T14" fmla="*/ 33 w 955"/>
                  <a:gd name="T15" fmla="*/ 17 h 872"/>
                  <a:gd name="T16" fmla="*/ 31 w 955"/>
                  <a:gd name="T17" fmla="*/ 17 h 872"/>
                  <a:gd name="T18" fmla="*/ 30 w 955"/>
                  <a:gd name="T19" fmla="*/ 17 h 872"/>
                  <a:gd name="T20" fmla="*/ 29 w 955"/>
                  <a:gd name="T21" fmla="*/ 16 h 872"/>
                  <a:gd name="T22" fmla="*/ 30 w 955"/>
                  <a:gd name="T23" fmla="*/ 15 h 872"/>
                  <a:gd name="T24" fmla="*/ 32 w 955"/>
                  <a:gd name="T25" fmla="*/ 13 h 872"/>
                  <a:gd name="T26" fmla="*/ 31 w 955"/>
                  <a:gd name="T27" fmla="*/ 11 h 872"/>
                  <a:gd name="T28" fmla="*/ 29 w 955"/>
                  <a:gd name="T29" fmla="*/ 10 h 872"/>
                  <a:gd name="T30" fmla="*/ 28 w 955"/>
                  <a:gd name="T31" fmla="*/ 9 h 872"/>
                  <a:gd name="T32" fmla="*/ 27 w 955"/>
                  <a:gd name="T33" fmla="*/ 8 h 872"/>
                  <a:gd name="T34" fmla="*/ 26 w 955"/>
                  <a:gd name="T35" fmla="*/ 7 h 872"/>
                  <a:gd name="T36" fmla="*/ 24 w 955"/>
                  <a:gd name="T37" fmla="*/ 7 h 872"/>
                  <a:gd name="T38" fmla="*/ 22 w 955"/>
                  <a:gd name="T39" fmla="*/ 4 h 872"/>
                  <a:gd name="T40" fmla="*/ 20 w 955"/>
                  <a:gd name="T41" fmla="*/ 2 h 872"/>
                  <a:gd name="T42" fmla="*/ 17 w 955"/>
                  <a:gd name="T43" fmla="*/ 0 h 872"/>
                  <a:gd name="T44" fmla="*/ 13 w 955"/>
                  <a:gd name="T45" fmla="*/ 1 h 872"/>
                  <a:gd name="T46" fmla="*/ 12 w 955"/>
                  <a:gd name="T47" fmla="*/ 2 h 872"/>
                  <a:gd name="T48" fmla="*/ 11 w 955"/>
                  <a:gd name="T49" fmla="*/ 3 h 872"/>
                  <a:gd name="T50" fmla="*/ 10 w 955"/>
                  <a:gd name="T51" fmla="*/ 5 h 872"/>
                  <a:gd name="T52" fmla="*/ 9 w 955"/>
                  <a:gd name="T53" fmla="*/ 7 h 872"/>
                  <a:gd name="T54" fmla="*/ 10 w 955"/>
                  <a:gd name="T55" fmla="*/ 11 h 872"/>
                  <a:gd name="T56" fmla="*/ 8 w 955"/>
                  <a:gd name="T57" fmla="*/ 13 h 872"/>
                  <a:gd name="T58" fmla="*/ 7 w 955"/>
                  <a:gd name="T59" fmla="*/ 14 h 872"/>
                  <a:gd name="T60" fmla="*/ 8 w 955"/>
                  <a:gd name="T61" fmla="*/ 17 h 872"/>
                  <a:gd name="T62" fmla="*/ 8 w 955"/>
                  <a:gd name="T63" fmla="*/ 20 h 872"/>
                  <a:gd name="T64" fmla="*/ 7 w 955"/>
                  <a:gd name="T65" fmla="*/ 20 h 872"/>
                  <a:gd name="T66" fmla="*/ 5 w 955"/>
                  <a:gd name="T67" fmla="*/ 21 h 872"/>
                  <a:gd name="T68" fmla="*/ 2 w 955"/>
                  <a:gd name="T69" fmla="*/ 21 h 872"/>
                  <a:gd name="T70" fmla="*/ 1 w 955"/>
                  <a:gd name="T71" fmla="*/ 21 h 872"/>
                  <a:gd name="T72" fmla="*/ 2 w 955"/>
                  <a:gd name="T73" fmla="*/ 24 h 872"/>
                  <a:gd name="T74" fmla="*/ 2 w 955"/>
                  <a:gd name="T75" fmla="*/ 28 h 872"/>
                  <a:gd name="T76" fmla="*/ 2 w 955"/>
                  <a:gd name="T77" fmla="*/ 30 h 872"/>
                  <a:gd name="T78" fmla="*/ 2 w 955"/>
                  <a:gd name="T79" fmla="*/ 31 h 872"/>
                  <a:gd name="T80" fmla="*/ 4 w 955"/>
                  <a:gd name="T81" fmla="*/ 32 h 872"/>
                  <a:gd name="T82" fmla="*/ 5 w 955"/>
                  <a:gd name="T83" fmla="*/ 33 h 872"/>
                  <a:gd name="T84" fmla="*/ 7 w 955"/>
                  <a:gd name="T85" fmla="*/ 32 h 872"/>
                  <a:gd name="T86" fmla="*/ 9 w 955"/>
                  <a:gd name="T87" fmla="*/ 31 h 872"/>
                  <a:gd name="T88" fmla="*/ 11 w 955"/>
                  <a:gd name="T89" fmla="*/ 32 h 872"/>
                  <a:gd name="T90" fmla="*/ 12 w 955"/>
                  <a:gd name="T91" fmla="*/ 30 h 872"/>
                  <a:gd name="T92" fmla="*/ 13 w 955"/>
                  <a:gd name="T93" fmla="*/ 30 h 872"/>
                  <a:gd name="T94" fmla="*/ 12 w 955"/>
                  <a:gd name="T95" fmla="*/ 32 h 872"/>
                  <a:gd name="T96" fmla="*/ 13 w 955"/>
                  <a:gd name="T97" fmla="*/ 33 h 872"/>
                  <a:gd name="T98" fmla="*/ 15 w 955"/>
                  <a:gd name="T99" fmla="*/ 32 h 872"/>
                  <a:gd name="T100" fmla="*/ 16 w 955"/>
                  <a:gd name="T101" fmla="*/ 34 h 872"/>
                  <a:gd name="T102" fmla="*/ 16 w 955"/>
                  <a:gd name="T103" fmla="*/ 31 h 872"/>
                  <a:gd name="T104" fmla="*/ 18 w 955"/>
                  <a:gd name="T105" fmla="*/ 32 h 872"/>
                  <a:gd name="T106" fmla="*/ 18 w 955"/>
                  <a:gd name="T107" fmla="*/ 31 h 872"/>
                  <a:gd name="T108" fmla="*/ 20 w 955"/>
                  <a:gd name="T109" fmla="*/ 32 h 872"/>
                  <a:gd name="T110" fmla="*/ 24 w 955"/>
                  <a:gd name="T111" fmla="*/ 32 h 872"/>
                  <a:gd name="T112" fmla="*/ 25 w 955"/>
                  <a:gd name="T113" fmla="*/ 34 h 872"/>
                  <a:gd name="T114" fmla="*/ 29 w 955"/>
                  <a:gd name="T115" fmla="*/ 33 h 872"/>
                  <a:gd name="T116" fmla="*/ 30 w 955"/>
                  <a:gd name="T117" fmla="*/ 31 h 872"/>
                  <a:gd name="T118" fmla="*/ 34 w 955"/>
                  <a:gd name="T119" fmla="*/ 27 h 872"/>
                  <a:gd name="T120" fmla="*/ 38 w 955"/>
                  <a:gd name="T121" fmla="*/ 25 h 87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955"/>
                  <a:gd name="T184" fmla="*/ 0 h 872"/>
                  <a:gd name="T185" fmla="*/ 955 w 955"/>
                  <a:gd name="T186" fmla="*/ 872 h 87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955" h="872">
                    <a:moveTo>
                      <a:pt x="955" y="629"/>
                    </a:moveTo>
                    <a:lnTo>
                      <a:pt x="947" y="622"/>
                    </a:lnTo>
                    <a:lnTo>
                      <a:pt x="938" y="616"/>
                    </a:lnTo>
                    <a:lnTo>
                      <a:pt x="937" y="613"/>
                    </a:lnTo>
                    <a:lnTo>
                      <a:pt x="938" y="609"/>
                    </a:lnTo>
                    <a:lnTo>
                      <a:pt x="938" y="606"/>
                    </a:lnTo>
                    <a:lnTo>
                      <a:pt x="941" y="604"/>
                    </a:lnTo>
                    <a:lnTo>
                      <a:pt x="944" y="597"/>
                    </a:lnTo>
                    <a:lnTo>
                      <a:pt x="948" y="591"/>
                    </a:lnTo>
                    <a:lnTo>
                      <a:pt x="948" y="587"/>
                    </a:lnTo>
                    <a:lnTo>
                      <a:pt x="948" y="583"/>
                    </a:lnTo>
                    <a:lnTo>
                      <a:pt x="947" y="581"/>
                    </a:lnTo>
                    <a:lnTo>
                      <a:pt x="945" y="579"/>
                    </a:lnTo>
                    <a:lnTo>
                      <a:pt x="941" y="577"/>
                    </a:lnTo>
                    <a:lnTo>
                      <a:pt x="933" y="576"/>
                    </a:lnTo>
                    <a:lnTo>
                      <a:pt x="925" y="573"/>
                    </a:lnTo>
                    <a:lnTo>
                      <a:pt x="920" y="571"/>
                    </a:lnTo>
                    <a:lnTo>
                      <a:pt x="917" y="567"/>
                    </a:lnTo>
                    <a:lnTo>
                      <a:pt x="914" y="559"/>
                    </a:lnTo>
                    <a:lnTo>
                      <a:pt x="915" y="552"/>
                    </a:lnTo>
                    <a:lnTo>
                      <a:pt x="915" y="551"/>
                    </a:lnTo>
                    <a:lnTo>
                      <a:pt x="917" y="550"/>
                    </a:lnTo>
                    <a:lnTo>
                      <a:pt x="919" y="546"/>
                    </a:lnTo>
                    <a:lnTo>
                      <a:pt x="916" y="542"/>
                    </a:lnTo>
                    <a:lnTo>
                      <a:pt x="914" y="540"/>
                    </a:lnTo>
                    <a:lnTo>
                      <a:pt x="914" y="537"/>
                    </a:lnTo>
                    <a:lnTo>
                      <a:pt x="918" y="534"/>
                    </a:lnTo>
                    <a:lnTo>
                      <a:pt x="920" y="532"/>
                    </a:lnTo>
                    <a:lnTo>
                      <a:pt x="923" y="531"/>
                    </a:lnTo>
                    <a:lnTo>
                      <a:pt x="923" y="528"/>
                    </a:lnTo>
                    <a:lnTo>
                      <a:pt x="921" y="527"/>
                    </a:lnTo>
                    <a:lnTo>
                      <a:pt x="920" y="523"/>
                    </a:lnTo>
                    <a:lnTo>
                      <a:pt x="918" y="516"/>
                    </a:lnTo>
                    <a:lnTo>
                      <a:pt x="916" y="510"/>
                    </a:lnTo>
                    <a:lnTo>
                      <a:pt x="912" y="507"/>
                    </a:lnTo>
                    <a:lnTo>
                      <a:pt x="908" y="505"/>
                    </a:lnTo>
                    <a:lnTo>
                      <a:pt x="903" y="499"/>
                    </a:lnTo>
                    <a:lnTo>
                      <a:pt x="900" y="498"/>
                    </a:lnTo>
                    <a:lnTo>
                      <a:pt x="898" y="498"/>
                    </a:lnTo>
                    <a:lnTo>
                      <a:pt x="897" y="499"/>
                    </a:lnTo>
                    <a:lnTo>
                      <a:pt x="896" y="501"/>
                    </a:lnTo>
                    <a:lnTo>
                      <a:pt x="894" y="502"/>
                    </a:lnTo>
                    <a:lnTo>
                      <a:pt x="893" y="505"/>
                    </a:lnTo>
                    <a:lnTo>
                      <a:pt x="891" y="507"/>
                    </a:lnTo>
                    <a:lnTo>
                      <a:pt x="888" y="508"/>
                    </a:lnTo>
                    <a:lnTo>
                      <a:pt x="881" y="505"/>
                    </a:lnTo>
                    <a:lnTo>
                      <a:pt x="877" y="505"/>
                    </a:lnTo>
                    <a:lnTo>
                      <a:pt x="875" y="507"/>
                    </a:lnTo>
                    <a:lnTo>
                      <a:pt x="872" y="514"/>
                    </a:lnTo>
                    <a:lnTo>
                      <a:pt x="868" y="516"/>
                    </a:lnTo>
                    <a:lnTo>
                      <a:pt x="866" y="516"/>
                    </a:lnTo>
                    <a:lnTo>
                      <a:pt x="864" y="515"/>
                    </a:lnTo>
                    <a:lnTo>
                      <a:pt x="862" y="513"/>
                    </a:lnTo>
                    <a:lnTo>
                      <a:pt x="858" y="507"/>
                    </a:lnTo>
                    <a:lnTo>
                      <a:pt x="855" y="500"/>
                    </a:lnTo>
                    <a:lnTo>
                      <a:pt x="845" y="498"/>
                    </a:lnTo>
                    <a:lnTo>
                      <a:pt x="832" y="496"/>
                    </a:lnTo>
                    <a:lnTo>
                      <a:pt x="825" y="490"/>
                    </a:lnTo>
                    <a:lnTo>
                      <a:pt x="821" y="486"/>
                    </a:lnTo>
                    <a:lnTo>
                      <a:pt x="821" y="483"/>
                    </a:lnTo>
                    <a:lnTo>
                      <a:pt x="822" y="481"/>
                    </a:lnTo>
                    <a:lnTo>
                      <a:pt x="826" y="478"/>
                    </a:lnTo>
                    <a:lnTo>
                      <a:pt x="829" y="473"/>
                    </a:lnTo>
                    <a:lnTo>
                      <a:pt x="834" y="467"/>
                    </a:lnTo>
                    <a:lnTo>
                      <a:pt x="837" y="463"/>
                    </a:lnTo>
                    <a:lnTo>
                      <a:pt x="837" y="461"/>
                    </a:lnTo>
                    <a:lnTo>
                      <a:pt x="837" y="458"/>
                    </a:lnTo>
                    <a:lnTo>
                      <a:pt x="836" y="455"/>
                    </a:lnTo>
                    <a:lnTo>
                      <a:pt x="835" y="451"/>
                    </a:lnTo>
                    <a:lnTo>
                      <a:pt x="832" y="440"/>
                    </a:lnTo>
                    <a:lnTo>
                      <a:pt x="830" y="433"/>
                    </a:lnTo>
                    <a:lnTo>
                      <a:pt x="826" y="425"/>
                    </a:lnTo>
                    <a:lnTo>
                      <a:pt x="818" y="417"/>
                    </a:lnTo>
                    <a:lnTo>
                      <a:pt x="812" y="417"/>
                    </a:lnTo>
                    <a:lnTo>
                      <a:pt x="807" y="417"/>
                    </a:lnTo>
                    <a:lnTo>
                      <a:pt x="803" y="418"/>
                    </a:lnTo>
                    <a:lnTo>
                      <a:pt x="800" y="419"/>
                    </a:lnTo>
                    <a:lnTo>
                      <a:pt x="794" y="425"/>
                    </a:lnTo>
                    <a:lnTo>
                      <a:pt x="789" y="435"/>
                    </a:lnTo>
                    <a:lnTo>
                      <a:pt x="785" y="436"/>
                    </a:lnTo>
                    <a:lnTo>
                      <a:pt x="783" y="437"/>
                    </a:lnTo>
                    <a:lnTo>
                      <a:pt x="781" y="437"/>
                    </a:lnTo>
                    <a:lnTo>
                      <a:pt x="778" y="437"/>
                    </a:lnTo>
                    <a:lnTo>
                      <a:pt x="774" y="436"/>
                    </a:lnTo>
                    <a:lnTo>
                      <a:pt x="767" y="434"/>
                    </a:lnTo>
                    <a:lnTo>
                      <a:pt x="763" y="435"/>
                    </a:lnTo>
                    <a:lnTo>
                      <a:pt x="759" y="436"/>
                    </a:lnTo>
                    <a:lnTo>
                      <a:pt x="758" y="434"/>
                    </a:lnTo>
                    <a:lnTo>
                      <a:pt x="760" y="430"/>
                    </a:lnTo>
                    <a:lnTo>
                      <a:pt x="761" y="427"/>
                    </a:lnTo>
                    <a:lnTo>
                      <a:pt x="763" y="425"/>
                    </a:lnTo>
                    <a:lnTo>
                      <a:pt x="764" y="422"/>
                    </a:lnTo>
                    <a:lnTo>
                      <a:pt x="763" y="421"/>
                    </a:lnTo>
                    <a:lnTo>
                      <a:pt x="759" y="419"/>
                    </a:lnTo>
                    <a:lnTo>
                      <a:pt x="752" y="416"/>
                    </a:lnTo>
                    <a:lnTo>
                      <a:pt x="741" y="412"/>
                    </a:lnTo>
                    <a:lnTo>
                      <a:pt x="734" y="408"/>
                    </a:lnTo>
                    <a:lnTo>
                      <a:pt x="732" y="406"/>
                    </a:lnTo>
                    <a:lnTo>
                      <a:pt x="732" y="402"/>
                    </a:lnTo>
                    <a:lnTo>
                      <a:pt x="734" y="399"/>
                    </a:lnTo>
                    <a:lnTo>
                      <a:pt x="739" y="394"/>
                    </a:lnTo>
                    <a:lnTo>
                      <a:pt x="742" y="390"/>
                    </a:lnTo>
                    <a:lnTo>
                      <a:pt x="745" y="388"/>
                    </a:lnTo>
                    <a:lnTo>
                      <a:pt x="746" y="386"/>
                    </a:lnTo>
                    <a:lnTo>
                      <a:pt x="745" y="384"/>
                    </a:lnTo>
                    <a:lnTo>
                      <a:pt x="742" y="382"/>
                    </a:lnTo>
                    <a:lnTo>
                      <a:pt x="740" y="374"/>
                    </a:lnTo>
                    <a:lnTo>
                      <a:pt x="749" y="373"/>
                    </a:lnTo>
                    <a:lnTo>
                      <a:pt x="756" y="373"/>
                    </a:lnTo>
                    <a:lnTo>
                      <a:pt x="763" y="372"/>
                    </a:lnTo>
                    <a:lnTo>
                      <a:pt x="772" y="367"/>
                    </a:lnTo>
                    <a:lnTo>
                      <a:pt x="776" y="357"/>
                    </a:lnTo>
                    <a:lnTo>
                      <a:pt x="778" y="348"/>
                    </a:lnTo>
                    <a:lnTo>
                      <a:pt x="780" y="339"/>
                    </a:lnTo>
                    <a:lnTo>
                      <a:pt x="782" y="329"/>
                    </a:lnTo>
                    <a:lnTo>
                      <a:pt x="787" y="322"/>
                    </a:lnTo>
                    <a:lnTo>
                      <a:pt x="790" y="318"/>
                    </a:lnTo>
                    <a:lnTo>
                      <a:pt x="789" y="312"/>
                    </a:lnTo>
                    <a:lnTo>
                      <a:pt x="784" y="305"/>
                    </a:lnTo>
                    <a:lnTo>
                      <a:pt x="782" y="295"/>
                    </a:lnTo>
                    <a:lnTo>
                      <a:pt x="781" y="285"/>
                    </a:lnTo>
                    <a:lnTo>
                      <a:pt x="776" y="283"/>
                    </a:lnTo>
                    <a:lnTo>
                      <a:pt x="772" y="282"/>
                    </a:lnTo>
                    <a:lnTo>
                      <a:pt x="769" y="279"/>
                    </a:lnTo>
                    <a:lnTo>
                      <a:pt x="768" y="275"/>
                    </a:lnTo>
                    <a:lnTo>
                      <a:pt x="765" y="268"/>
                    </a:lnTo>
                    <a:lnTo>
                      <a:pt x="760" y="263"/>
                    </a:lnTo>
                    <a:lnTo>
                      <a:pt x="755" y="257"/>
                    </a:lnTo>
                    <a:lnTo>
                      <a:pt x="749" y="251"/>
                    </a:lnTo>
                    <a:lnTo>
                      <a:pt x="746" y="247"/>
                    </a:lnTo>
                    <a:lnTo>
                      <a:pt x="742" y="246"/>
                    </a:lnTo>
                    <a:lnTo>
                      <a:pt x="741" y="245"/>
                    </a:lnTo>
                    <a:lnTo>
                      <a:pt x="740" y="245"/>
                    </a:lnTo>
                    <a:lnTo>
                      <a:pt x="739" y="246"/>
                    </a:lnTo>
                    <a:lnTo>
                      <a:pt x="737" y="247"/>
                    </a:lnTo>
                    <a:lnTo>
                      <a:pt x="734" y="248"/>
                    </a:lnTo>
                    <a:lnTo>
                      <a:pt x="730" y="247"/>
                    </a:lnTo>
                    <a:lnTo>
                      <a:pt x="729" y="237"/>
                    </a:lnTo>
                    <a:lnTo>
                      <a:pt x="729" y="227"/>
                    </a:lnTo>
                    <a:lnTo>
                      <a:pt x="725" y="223"/>
                    </a:lnTo>
                    <a:lnTo>
                      <a:pt x="722" y="222"/>
                    </a:lnTo>
                    <a:lnTo>
                      <a:pt x="718" y="221"/>
                    </a:lnTo>
                    <a:lnTo>
                      <a:pt x="712" y="220"/>
                    </a:lnTo>
                    <a:lnTo>
                      <a:pt x="705" y="213"/>
                    </a:lnTo>
                    <a:lnTo>
                      <a:pt x="700" y="206"/>
                    </a:lnTo>
                    <a:lnTo>
                      <a:pt x="688" y="211"/>
                    </a:lnTo>
                    <a:lnTo>
                      <a:pt x="677" y="215"/>
                    </a:lnTo>
                    <a:lnTo>
                      <a:pt x="676" y="213"/>
                    </a:lnTo>
                    <a:lnTo>
                      <a:pt x="676" y="211"/>
                    </a:lnTo>
                    <a:lnTo>
                      <a:pt x="675" y="210"/>
                    </a:lnTo>
                    <a:lnTo>
                      <a:pt x="673" y="210"/>
                    </a:lnTo>
                    <a:lnTo>
                      <a:pt x="669" y="210"/>
                    </a:lnTo>
                    <a:lnTo>
                      <a:pt x="664" y="208"/>
                    </a:lnTo>
                    <a:lnTo>
                      <a:pt x="662" y="206"/>
                    </a:lnTo>
                    <a:lnTo>
                      <a:pt x="661" y="204"/>
                    </a:lnTo>
                    <a:lnTo>
                      <a:pt x="662" y="202"/>
                    </a:lnTo>
                    <a:lnTo>
                      <a:pt x="664" y="198"/>
                    </a:lnTo>
                    <a:lnTo>
                      <a:pt x="667" y="194"/>
                    </a:lnTo>
                    <a:lnTo>
                      <a:pt x="669" y="188"/>
                    </a:lnTo>
                    <a:lnTo>
                      <a:pt x="662" y="187"/>
                    </a:lnTo>
                    <a:lnTo>
                      <a:pt x="657" y="187"/>
                    </a:lnTo>
                    <a:lnTo>
                      <a:pt x="650" y="187"/>
                    </a:lnTo>
                    <a:lnTo>
                      <a:pt x="643" y="185"/>
                    </a:lnTo>
                    <a:lnTo>
                      <a:pt x="640" y="180"/>
                    </a:lnTo>
                    <a:lnTo>
                      <a:pt x="636" y="177"/>
                    </a:lnTo>
                    <a:lnTo>
                      <a:pt x="632" y="175"/>
                    </a:lnTo>
                    <a:lnTo>
                      <a:pt x="627" y="172"/>
                    </a:lnTo>
                    <a:lnTo>
                      <a:pt x="622" y="176"/>
                    </a:lnTo>
                    <a:lnTo>
                      <a:pt x="621" y="177"/>
                    </a:lnTo>
                    <a:lnTo>
                      <a:pt x="617" y="177"/>
                    </a:lnTo>
                    <a:lnTo>
                      <a:pt x="611" y="174"/>
                    </a:lnTo>
                    <a:lnTo>
                      <a:pt x="597" y="170"/>
                    </a:lnTo>
                    <a:lnTo>
                      <a:pt x="587" y="167"/>
                    </a:lnTo>
                    <a:lnTo>
                      <a:pt x="582" y="165"/>
                    </a:lnTo>
                    <a:lnTo>
                      <a:pt x="578" y="161"/>
                    </a:lnTo>
                    <a:lnTo>
                      <a:pt x="573" y="157"/>
                    </a:lnTo>
                    <a:lnTo>
                      <a:pt x="569" y="151"/>
                    </a:lnTo>
                    <a:lnTo>
                      <a:pt x="566" y="134"/>
                    </a:lnTo>
                    <a:lnTo>
                      <a:pt x="562" y="116"/>
                    </a:lnTo>
                    <a:lnTo>
                      <a:pt x="559" y="99"/>
                    </a:lnTo>
                    <a:lnTo>
                      <a:pt x="555" y="82"/>
                    </a:lnTo>
                    <a:lnTo>
                      <a:pt x="548" y="77"/>
                    </a:lnTo>
                    <a:lnTo>
                      <a:pt x="541" y="72"/>
                    </a:lnTo>
                    <a:lnTo>
                      <a:pt x="534" y="68"/>
                    </a:lnTo>
                    <a:lnTo>
                      <a:pt x="525" y="65"/>
                    </a:lnTo>
                    <a:lnTo>
                      <a:pt x="517" y="65"/>
                    </a:lnTo>
                    <a:lnTo>
                      <a:pt x="511" y="65"/>
                    </a:lnTo>
                    <a:lnTo>
                      <a:pt x="507" y="63"/>
                    </a:lnTo>
                    <a:lnTo>
                      <a:pt x="500" y="58"/>
                    </a:lnTo>
                    <a:lnTo>
                      <a:pt x="491" y="51"/>
                    </a:lnTo>
                    <a:lnTo>
                      <a:pt x="481" y="46"/>
                    </a:lnTo>
                    <a:lnTo>
                      <a:pt x="472" y="41"/>
                    </a:lnTo>
                    <a:lnTo>
                      <a:pt x="462" y="35"/>
                    </a:lnTo>
                    <a:lnTo>
                      <a:pt x="456" y="26"/>
                    </a:lnTo>
                    <a:lnTo>
                      <a:pt x="453" y="17"/>
                    </a:lnTo>
                    <a:lnTo>
                      <a:pt x="448" y="8"/>
                    </a:lnTo>
                    <a:lnTo>
                      <a:pt x="444" y="0"/>
                    </a:lnTo>
                    <a:lnTo>
                      <a:pt x="433" y="1"/>
                    </a:lnTo>
                    <a:lnTo>
                      <a:pt x="421" y="4"/>
                    </a:lnTo>
                    <a:lnTo>
                      <a:pt x="412" y="8"/>
                    </a:lnTo>
                    <a:lnTo>
                      <a:pt x="401" y="14"/>
                    </a:lnTo>
                    <a:lnTo>
                      <a:pt x="389" y="15"/>
                    </a:lnTo>
                    <a:lnTo>
                      <a:pt x="375" y="14"/>
                    </a:lnTo>
                    <a:lnTo>
                      <a:pt x="363" y="11"/>
                    </a:lnTo>
                    <a:lnTo>
                      <a:pt x="350" y="8"/>
                    </a:lnTo>
                    <a:lnTo>
                      <a:pt x="335" y="13"/>
                    </a:lnTo>
                    <a:lnTo>
                      <a:pt x="320" y="15"/>
                    </a:lnTo>
                    <a:lnTo>
                      <a:pt x="311" y="9"/>
                    </a:lnTo>
                    <a:lnTo>
                      <a:pt x="303" y="6"/>
                    </a:lnTo>
                    <a:lnTo>
                      <a:pt x="301" y="6"/>
                    </a:lnTo>
                    <a:lnTo>
                      <a:pt x="299" y="7"/>
                    </a:lnTo>
                    <a:lnTo>
                      <a:pt x="299" y="10"/>
                    </a:lnTo>
                    <a:lnTo>
                      <a:pt x="300" y="17"/>
                    </a:lnTo>
                    <a:lnTo>
                      <a:pt x="303" y="26"/>
                    </a:lnTo>
                    <a:lnTo>
                      <a:pt x="305" y="33"/>
                    </a:lnTo>
                    <a:lnTo>
                      <a:pt x="304" y="40"/>
                    </a:lnTo>
                    <a:lnTo>
                      <a:pt x="301" y="49"/>
                    </a:lnTo>
                    <a:lnTo>
                      <a:pt x="302" y="56"/>
                    </a:lnTo>
                    <a:lnTo>
                      <a:pt x="304" y="61"/>
                    </a:lnTo>
                    <a:lnTo>
                      <a:pt x="308" y="65"/>
                    </a:lnTo>
                    <a:lnTo>
                      <a:pt x="310" y="71"/>
                    </a:lnTo>
                    <a:lnTo>
                      <a:pt x="304" y="74"/>
                    </a:lnTo>
                    <a:lnTo>
                      <a:pt x="299" y="74"/>
                    </a:lnTo>
                    <a:lnTo>
                      <a:pt x="293" y="74"/>
                    </a:lnTo>
                    <a:lnTo>
                      <a:pt x="286" y="74"/>
                    </a:lnTo>
                    <a:lnTo>
                      <a:pt x="283" y="82"/>
                    </a:lnTo>
                    <a:lnTo>
                      <a:pt x="279" y="89"/>
                    </a:lnTo>
                    <a:lnTo>
                      <a:pt x="277" y="97"/>
                    </a:lnTo>
                    <a:lnTo>
                      <a:pt x="276" y="105"/>
                    </a:lnTo>
                    <a:lnTo>
                      <a:pt x="273" y="109"/>
                    </a:lnTo>
                    <a:lnTo>
                      <a:pt x="268" y="112"/>
                    </a:lnTo>
                    <a:lnTo>
                      <a:pt x="264" y="114"/>
                    </a:lnTo>
                    <a:lnTo>
                      <a:pt x="259" y="116"/>
                    </a:lnTo>
                    <a:lnTo>
                      <a:pt x="249" y="120"/>
                    </a:lnTo>
                    <a:lnTo>
                      <a:pt x="239" y="122"/>
                    </a:lnTo>
                    <a:lnTo>
                      <a:pt x="237" y="133"/>
                    </a:lnTo>
                    <a:lnTo>
                      <a:pt x="236" y="143"/>
                    </a:lnTo>
                    <a:lnTo>
                      <a:pt x="236" y="153"/>
                    </a:lnTo>
                    <a:lnTo>
                      <a:pt x="238" y="165"/>
                    </a:lnTo>
                    <a:lnTo>
                      <a:pt x="239" y="169"/>
                    </a:lnTo>
                    <a:lnTo>
                      <a:pt x="239" y="172"/>
                    </a:lnTo>
                    <a:lnTo>
                      <a:pt x="238" y="175"/>
                    </a:lnTo>
                    <a:lnTo>
                      <a:pt x="237" y="177"/>
                    </a:lnTo>
                    <a:lnTo>
                      <a:pt x="233" y="181"/>
                    </a:lnTo>
                    <a:lnTo>
                      <a:pt x="229" y="188"/>
                    </a:lnTo>
                    <a:lnTo>
                      <a:pt x="233" y="198"/>
                    </a:lnTo>
                    <a:lnTo>
                      <a:pt x="239" y="207"/>
                    </a:lnTo>
                    <a:lnTo>
                      <a:pt x="245" y="216"/>
                    </a:lnTo>
                    <a:lnTo>
                      <a:pt x="250" y="225"/>
                    </a:lnTo>
                    <a:lnTo>
                      <a:pt x="251" y="240"/>
                    </a:lnTo>
                    <a:lnTo>
                      <a:pt x="252" y="256"/>
                    </a:lnTo>
                    <a:lnTo>
                      <a:pt x="254" y="270"/>
                    </a:lnTo>
                    <a:lnTo>
                      <a:pt x="254" y="285"/>
                    </a:lnTo>
                    <a:lnTo>
                      <a:pt x="252" y="290"/>
                    </a:lnTo>
                    <a:lnTo>
                      <a:pt x="251" y="293"/>
                    </a:lnTo>
                    <a:lnTo>
                      <a:pt x="249" y="296"/>
                    </a:lnTo>
                    <a:lnTo>
                      <a:pt x="247" y="297"/>
                    </a:lnTo>
                    <a:lnTo>
                      <a:pt x="242" y="301"/>
                    </a:lnTo>
                    <a:lnTo>
                      <a:pt x="234" y="305"/>
                    </a:lnTo>
                    <a:lnTo>
                      <a:pt x="222" y="311"/>
                    </a:lnTo>
                    <a:lnTo>
                      <a:pt x="211" y="317"/>
                    </a:lnTo>
                    <a:lnTo>
                      <a:pt x="204" y="327"/>
                    </a:lnTo>
                    <a:lnTo>
                      <a:pt x="198" y="337"/>
                    </a:lnTo>
                    <a:lnTo>
                      <a:pt x="196" y="341"/>
                    </a:lnTo>
                    <a:lnTo>
                      <a:pt x="193" y="346"/>
                    </a:lnTo>
                    <a:lnTo>
                      <a:pt x="189" y="349"/>
                    </a:lnTo>
                    <a:lnTo>
                      <a:pt x="185" y="353"/>
                    </a:lnTo>
                    <a:lnTo>
                      <a:pt x="179" y="353"/>
                    </a:lnTo>
                    <a:lnTo>
                      <a:pt x="177" y="354"/>
                    </a:lnTo>
                    <a:lnTo>
                      <a:pt x="176" y="357"/>
                    </a:lnTo>
                    <a:lnTo>
                      <a:pt x="176" y="363"/>
                    </a:lnTo>
                    <a:lnTo>
                      <a:pt x="170" y="372"/>
                    </a:lnTo>
                    <a:lnTo>
                      <a:pt x="166" y="381"/>
                    </a:lnTo>
                    <a:lnTo>
                      <a:pt x="181" y="391"/>
                    </a:lnTo>
                    <a:lnTo>
                      <a:pt x="197" y="400"/>
                    </a:lnTo>
                    <a:lnTo>
                      <a:pt x="195" y="408"/>
                    </a:lnTo>
                    <a:lnTo>
                      <a:pt x="193" y="415"/>
                    </a:lnTo>
                    <a:lnTo>
                      <a:pt x="192" y="418"/>
                    </a:lnTo>
                    <a:lnTo>
                      <a:pt x="190" y="421"/>
                    </a:lnTo>
                    <a:lnTo>
                      <a:pt x="190" y="425"/>
                    </a:lnTo>
                    <a:lnTo>
                      <a:pt x="192" y="428"/>
                    </a:lnTo>
                    <a:lnTo>
                      <a:pt x="198" y="435"/>
                    </a:lnTo>
                    <a:lnTo>
                      <a:pt x="203" y="442"/>
                    </a:lnTo>
                    <a:lnTo>
                      <a:pt x="205" y="448"/>
                    </a:lnTo>
                    <a:lnTo>
                      <a:pt x="207" y="458"/>
                    </a:lnTo>
                    <a:lnTo>
                      <a:pt x="203" y="472"/>
                    </a:lnTo>
                    <a:lnTo>
                      <a:pt x="197" y="486"/>
                    </a:lnTo>
                    <a:lnTo>
                      <a:pt x="197" y="493"/>
                    </a:lnTo>
                    <a:lnTo>
                      <a:pt x="197" y="499"/>
                    </a:lnTo>
                    <a:lnTo>
                      <a:pt x="195" y="500"/>
                    </a:lnTo>
                    <a:lnTo>
                      <a:pt x="193" y="502"/>
                    </a:lnTo>
                    <a:lnTo>
                      <a:pt x="190" y="504"/>
                    </a:lnTo>
                    <a:lnTo>
                      <a:pt x="186" y="506"/>
                    </a:lnTo>
                    <a:lnTo>
                      <a:pt x="178" y="506"/>
                    </a:lnTo>
                    <a:lnTo>
                      <a:pt x="172" y="508"/>
                    </a:lnTo>
                    <a:lnTo>
                      <a:pt x="170" y="509"/>
                    </a:lnTo>
                    <a:lnTo>
                      <a:pt x="169" y="511"/>
                    </a:lnTo>
                    <a:lnTo>
                      <a:pt x="168" y="515"/>
                    </a:lnTo>
                    <a:lnTo>
                      <a:pt x="167" y="519"/>
                    </a:lnTo>
                    <a:lnTo>
                      <a:pt x="165" y="525"/>
                    </a:lnTo>
                    <a:lnTo>
                      <a:pt x="162" y="529"/>
                    </a:lnTo>
                    <a:lnTo>
                      <a:pt x="159" y="532"/>
                    </a:lnTo>
                    <a:lnTo>
                      <a:pt x="157" y="533"/>
                    </a:lnTo>
                    <a:lnTo>
                      <a:pt x="148" y="533"/>
                    </a:lnTo>
                    <a:lnTo>
                      <a:pt x="136" y="531"/>
                    </a:lnTo>
                    <a:lnTo>
                      <a:pt x="126" y="527"/>
                    </a:lnTo>
                    <a:lnTo>
                      <a:pt x="117" y="523"/>
                    </a:lnTo>
                    <a:lnTo>
                      <a:pt x="111" y="518"/>
                    </a:lnTo>
                    <a:lnTo>
                      <a:pt x="103" y="516"/>
                    </a:lnTo>
                    <a:lnTo>
                      <a:pt x="93" y="510"/>
                    </a:lnTo>
                    <a:lnTo>
                      <a:pt x="83" y="507"/>
                    </a:lnTo>
                    <a:lnTo>
                      <a:pt x="74" y="506"/>
                    </a:lnTo>
                    <a:lnTo>
                      <a:pt x="63" y="507"/>
                    </a:lnTo>
                    <a:lnTo>
                      <a:pt x="60" y="515"/>
                    </a:lnTo>
                    <a:lnTo>
                      <a:pt x="58" y="523"/>
                    </a:lnTo>
                    <a:lnTo>
                      <a:pt x="55" y="527"/>
                    </a:lnTo>
                    <a:lnTo>
                      <a:pt x="54" y="531"/>
                    </a:lnTo>
                    <a:lnTo>
                      <a:pt x="51" y="534"/>
                    </a:lnTo>
                    <a:lnTo>
                      <a:pt x="49" y="535"/>
                    </a:lnTo>
                    <a:lnTo>
                      <a:pt x="44" y="533"/>
                    </a:lnTo>
                    <a:lnTo>
                      <a:pt x="41" y="532"/>
                    </a:lnTo>
                    <a:lnTo>
                      <a:pt x="38" y="531"/>
                    </a:lnTo>
                    <a:lnTo>
                      <a:pt x="36" y="532"/>
                    </a:lnTo>
                    <a:lnTo>
                      <a:pt x="34" y="535"/>
                    </a:lnTo>
                    <a:lnTo>
                      <a:pt x="32" y="544"/>
                    </a:lnTo>
                    <a:lnTo>
                      <a:pt x="16" y="556"/>
                    </a:lnTo>
                    <a:lnTo>
                      <a:pt x="0" y="569"/>
                    </a:lnTo>
                    <a:lnTo>
                      <a:pt x="13" y="580"/>
                    </a:lnTo>
                    <a:lnTo>
                      <a:pt x="27" y="590"/>
                    </a:lnTo>
                    <a:lnTo>
                      <a:pt x="33" y="596"/>
                    </a:lnTo>
                    <a:lnTo>
                      <a:pt x="37" y="598"/>
                    </a:lnTo>
                    <a:lnTo>
                      <a:pt x="42" y="600"/>
                    </a:lnTo>
                    <a:lnTo>
                      <a:pt x="50" y="608"/>
                    </a:lnTo>
                    <a:lnTo>
                      <a:pt x="53" y="618"/>
                    </a:lnTo>
                    <a:lnTo>
                      <a:pt x="54" y="625"/>
                    </a:lnTo>
                    <a:lnTo>
                      <a:pt x="54" y="632"/>
                    </a:lnTo>
                    <a:lnTo>
                      <a:pt x="55" y="641"/>
                    </a:lnTo>
                    <a:lnTo>
                      <a:pt x="59" y="652"/>
                    </a:lnTo>
                    <a:lnTo>
                      <a:pt x="59" y="661"/>
                    </a:lnTo>
                    <a:lnTo>
                      <a:pt x="56" y="670"/>
                    </a:lnTo>
                    <a:lnTo>
                      <a:pt x="53" y="683"/>
                    </a:lnTo>
                    <a:lnTo>
                      <a:pt x="50" y="695"/>
                    </a:lnTo>
                    <a:lnTo>
                      <a:pt x="46" y="707"/>
                    </a:lnTo>
                    <a:lnTo>
                      <a:pt x="44" y="720"/>
                    </a:lnTo>
                    <a:lnTo>
                      <a:pt x="41" y="733"/>
                    </a:lnTo>
                    <a:lnTo>
                      <a:pt x="38" y="741"/>
                    </a:lnTo>
                    <a:lnTo>
                      <a:pt x="38" y="748"/>
                    </a:lnTo>
                    <a:lnTo>
                      <a:pt x="40" y="749"/>
                    </a:lnTo>
                    <a:lnTo>
                      <a:pt x="41" y="750"/>
                    </a:lnTo>
                    <a:lnTo>
                      <a:pt x="44" y="751"/>
                    </a:lnTo>
                    <a:lnTo>
                      <a:pt x="50" y="750"/>
                    </a:lnTo>
                    <a:lnTo>
                      <a:pt x="59" y="749"/>
                    </a:lnTo>
                    <a:lnTo>
                      <a:pt x="64" y="750"/>
                    </a:lnTo>
                    <a:lnTo>
                      <a:pt x="65" y="752"/>
                    </a:lnTo>
                    <a:lnTo>
                      <a:pt x="67" y="755"/>
                    </a:lnTo>
                    <a:lnTo>
                      <a:pt x="67" y="759"/>
                    </a:lnTo>
                    <a:lnTo>
                      <a:pt x="65" y="764"/>
                    </a:lnTo>
                    <a:lnTo>
                      <a:pt x="62" y="769"/>
                    </a:lnTo>
                    <a:lnTo>
                      <a:pt x="60" y="775"/>
                    </a:lnTo>
                    <a:lnTo>
                      <a:pt x="60" y="778"/>
                    </a:lnTo>
                    <a:lnTo>
                      <a:pt x="60" y="782"/>
                    </a:lnTo>
                    <a:lnTo>
                      <a:pt x="62" y="785"/>
                    </a:lnTo>
                    <a:lnTo>
                      <a:pt x="64" y="787"/>
                    </a:lnTo>
                    <a:lnTo>
                      <a:pt x="69" y="791"/>
                    </a:lnTo>
                    <a:lnTo>
                      <a:pt x="76" y="794"/>
                    </a:lnTo>
                    <a:lnTo>
                      <a:pt x="87" y="797"/>
                    </a:lnTo>
                    <a:lnTo>
                      <a:pt x="96" y="801"/>
                    </a:lnTo>
                    <a:lnTo>
                      <a:pt x="100" y="804"/>
                    </a:lnTo>
                    <a:lnTo>
                      <a:pt x="104" y="808"/>
                    </a:lnTo>
                    <a:lnTo>
                      <a:pt x="108" y="811"/>
                    </a:lnTo>
                    <a:lnTo>
                      <a:pt x="111" y="817"/>
                    </a:lnTo>
                    <a:lnTo>
                      <a:pt x="112" y="820"/>
                    </a:lnTo>
                    <a:lnTo>
                      <a:pt x="112" y="823"/>
                    </a:lnTo>
                    <a:lnTo>
                      <a:pt x="113" y="826"/>
                    </a:lnTo>
                    <a:lnTo>
                      <a:pt x="114" y="827"/>
                    </a:lnTo>
                    <a:lnTo>
                      <a:pt x="118" y="828"/>
                    </a:lnTo>
                    <a:lnTo>
                      <a:pt x="126" y="829"/>
                    </a:lnTo>
                    <a:lnTo>
                      <a:pt x="127" y="820"/>
                    </a:lnTo>
                    <a:lnTo>
                      <a:pt x="129" y="812"/>
                    </a:lnTo>
                    <a:lnTo>
                      <a:pt x="131" y="805"/>
                    </a:lnTo>
                    <a:lnTo>
                      <a:pt x="135" y="797"/>
                    </a:lnTo>
                    <a:lnTo>
                      <a:pt x="147" y="792"/>
                    </a:lnTo>
                    <a:lnTo>
                      <a:pt x="156" y="788"/>
                    </a:lnTo>
                    <a:lnTo>
                      <a:pt x="160" y="787"/>
                    </a:lnTo>
                    <a:lnTo>
                      <a:pt x="165" y="787"/>
                    </a:lnTo>
                    <a:lnTo>
                      <a:pt x="170" y="788"/>
                    </a:lnTo>
                    <a:lnTo>
                      <a:pt x="177" y="790"/>
                    </a:lnTo>
                    <a:lnTo>
                      <a:pt x="187" y="796"/>
                    </a:lnTo>
                    <a:lnTo>
                      <a:pt x="194" y="799"/>
                    </a:lnTo>
                    <a:lnTo>
                      <a:pt x="197" y="799"/>
                    </a:lnTo>
                    <a:lnTo>
                      <a:pt x="202" y="797"/>
                    </a:lnTo>
                    <a:lnTo>
                      <a:pt x="205" y="795"/>
                    </a:lnTo>
                    <a:lnTo>
                      <a:pt x="211" y="792"/>
                    </a:lnTo>
                    <a:lnTo>
                      <a:pt x="215" y="787"/>
                    </a:lnTo>
                    <a:lnTo>
                      <a:pt x="220" y="784"/>
                    </a:lnTo>
                    <a:lnTo>
                      <a:pt x="222" y="783"/>
                    </a:lnTo>
                    <a:lnTo>
                      <a:pt x="225" y="782"/>
                    </a:lnTo>
                    <a:lnTo>
                      <a:pt x="228" y="783"/>
                    </a:lnTo>
                    <a:lnTo>
                      <a:pt x="231" y="785"/>
                    </a:lnTo>
                    <a:lnTo>
                      <a:pt x="234" y="788"/>
                    </a:lnTo>
                    <a:lnTo>
                      <a:pt x="238" y="793"/>
                    </a:lnTo>
                    <a:lnTo>
                      <a:pt x="248" y="805"/>
                    </a:lnTo>
                    <a:lnTo>
                      <a:pt x="257" y="817"/>
                    </a:lnTo>
                    <a:lnTo>
                      <a:pt x="261" y="817"/>
                    </a:lnTo>
                    <a:lnTo>
                      <a:pt x="265" y="814"/>
                    </a:lnTo>
                    <a:lnTo>
                      <a:pt x="268" y="811"/>
                    </a:lnTo>
                    <a:lnTo>
                      <a:pt x="273" y="808"/>
                    </a:lnTo>
                    <a:lnTo>
                      <a:pt x="278" y="805"/>
                    </a:lnTo>
                    <a:lnTo>
                      <a:pt x="284" y="803"/>
                    </a:lnTo>
                    <a:lnTo>
                      <a:pt x="287" y="801"/>
                    </a:lnTo>
                    <a:lnTo>
                      <a:pt x="292" y="795"/>
                    </a:lnTo>
                    <a:lnTo>
                      <a:pt x="285" y="786"/>
                    </a:lnTo>
                    <a:lnTo>
                      <a:pt x="281" y="775"/>
                    </a:lnTo>
                    <a:lnTo>
                      <a:pt x="291" y="759"/>
                    </a:lnTo>
                    <a:lnTo>
                      <a:pt x="302" y="743"/>
                    </a:lnTo>
                    <a:lnTo>
                      <a:pt x="304" y="742"/>
                    </a:lnTo>
                    <a:lnTo>
                      <a:pt x="306" y="742"/>
                    </a:lnTo>
                    <a:lnTo>
                      <a:pt x="308" y="743"/>
                    </a:lnTo>
                    <a:lnTo>
                      <a:pt x="308" y="745"/>
                    </a:lnTo>
                    <a:lnTo>
                      <a:pt x="309" y="748"/>
                    </a:lnTo>
                    <a:lnTo>
                      <a:pt x="310" y="752"/>
                    </a:lnTo>
                    <a:lnTo>
                      <a:pt x="314" y="759"/>
                    </a:lnTo>
                    <a:lnTo>
                      <a:pt x="319" y="764"/>
                    </a:lnTo>
                    <a:lnTo>
                      <a:pt x="320" y="766"/>
                    </a:lnTo>
                    <a:lnTo>
                      <a:pt x="321" y="769"/>
                    </a:lnTo>
                    <a:lnTo>
                      <a:pt x="321" y="773"/>
                    </a:lnTo>
                    <a:lnTo>
                      <a:pt x="321" y="776"/>
                    </a:lnTo>
                    <a:lnTo>
                      <a:pt x="316" y="782"/>
                    </a:lnTo>
                    <a:lnTo>
                      <a:pt x="310" y="788"/>
                    </a:lnTo>
                    <a:lnTo>
                      <a:pt x="309" y="792"/>
                    </a:lnTo>
                    <a:lnTo>
                      <a:pt x="308" y="794"/>
                    </a:lnTo>
                    <a:lnTo>
                      <a:pt x="308" y="799"/>
                    </a:lnTo>
                    <a:lnTo>
                      <a:pt x="309" y="802"/>
                    </a:lnTo>
                    <a:lnTo>
                      <a:pt x="316" y="803"/>
                    </a:lnTo>
                    <a:lnTo>
                      <a:pt x="320" y="805"/>
                    </a:lnTo>
                    <a:lnTo>
                      <a:pt x="323" y="809"/>
                    </a:lnTo>
                    <a:lnTo>
                      <a:pt x="327" y="814"/>
                    </a:lnTo>
                    <a:lnTo>
                      <a:pt x="329" y="818"/>
                    </a:lnTo>
                    <a:lnTo>
                      <a:pt x="331" y="821"/>
                    </a:lnTo>
                    <a:lnTo>
                      <a:pt x="334" y="823"/>
                    </a:lnTo>
                    <a:lnTo>
                      <a:pt x="336" y="824"/>
                    </a:lnTo>
                    <a:lnTo>
                      <a:pt x="341" y="824"/>
                    </a:lnTo>
                    <a:lnTo>
                      <a:pt x="350" y="823"/>
                    </a:lnTo>
                    <a:lnTo>
                      <a:pt x="356" y="823"/>
                    </a:lnTo>
                    <a:lnTo>
                      <a:pt x="362" y="821"/>
                    </a:lnTo>
                    <a:lnTo>
                      <a:pt x="365" y="819"/>
                    </a:lnTo>
                    <a:lnTo>
                      <a:pt x="368" y="814"/>
                    </a:lnTo>
                    <a:lnTo>
                      <a:pt x="371" y="811"/>
                    </a:lnTo>
                    <a:lnTo>
                      <a:pt x="372" y="810"/>
                    </a:lnTo>
                    <a:lnTo>
                      <a:pt x="373" y="809"/>
                    </a:lnTo>
                    <a:lnTo>
                      <a:pt x="374" y="810"/>
                    </a:lnTo>
                    <a:lnTo>
                      <a:pt x="376" y="813"/>
                    </a:lnTo>
                    <a:lnTo>
                      <a:pt x="379" y="820"/>
                    </a:lnTo>
                    <a:lnTo>
                      <a:pt x="382" y="832"/>
                    </a:lnTo>
                    <a:lnTo>
                      <a:pt x="386" y="841"/>
                    </a:lnTo>
                    <a:lnTo>
                      <a:pt x="392" y="850"/>
                    </a:lnTo>
                    <a:lnTo>
                      <a:pt x="401" y="859"/>
                    </a:lnTo>
                    <a:lnTo>
                      <a:pt x="400" y="850"/>
                    </a:lnTo>
                    <a:lnTo>
                      <a:pt x="398" y="844"/>
                    </a:lnTo>
                    <a:lnTo>
                      <a:pt x="397" y="837"/>
                    </a:lnTo>
                    <a:lnTo>
                      <a:pt x="398" y="829"/>
                    </a:lnTo>
                    <a:lnTo>
                      <a:pt x="395" y="813"/>
                    </a:lnTo>
                    <a:lnTo>
                      <a:pt x="391" y="797"/>
                    </a:lnTo>
                    <a:lnTo>
                      <a:pt x="395" y="792"/>
                    </a:lnTo>
                    <a:lnTo>
                      <a:pt x="398" y="790"/>
                    </a:lnTo>
                    <a:lnTo>
                      <a:pt x="400" y="790"/>
                    </a:lnTo>
                    <a:lnTo>
                      <a:pt x="404" y="788"/>
                    </a:lnTo>
                    <a:lnTo>
                      <a:pt x="410" y="784"/>
                    </a:lnTo>
                    <a:lnTo>
                      <a:pt x="415" y="783"/>
                    </a:lnTo>
                    <a:lnTo>
                      <a:pt x="420" y="784"/>
                    </a:lnTo>
                    <a:lnTo>
                      <a:pt x="427" y="786"/>
                    </a:lnTo>
                    <a:lnTo>
                      <a:pt x="435" y="785"/>
                    </a:lnTo>
                    <a:lnTo>
                      <a:pt x="442" y="784"/>
                    </a:lnTo>
                    <a:lnTo>
                      <a:pt x="444" y="790"/>
                    </a:lnTo>
                    <a:lnTo>
                      <a:pt x="446" y="795"/>
                    </a:lnTo>
                    <a:lnTo>
                      <a:pt x="446" y="797"/>
                    </a:lnTo>
                    <a:lnTo>
                      <a:pt x="448" y="800"/>
                    </a:lnTo>
                    <a:lnTo>
                      <a:pt x="450" y="802"/>
                    </a:lnTo>
                    <a:lnTo>
                      <a:pt x="453" y="804"/>
                    </a:lnTo>
                    <a:lnTo>
                      <a:pt x="459" y="802"/>
                    </a:lnTo>
                    <a:lnTo>
                      <a:pt x="460" y="800"/>
                    </a:lnTo>
                    <a:lnTo>
                      <a:pt x="459" y="796"/>
                    </a:lnTo>
                    <a:lnTo>
                      <a:pt x="455" y="791"/>
                    </a:lnTo>
                    <a:lnTo>
                      <a:pt x="451" y="785"/>
                    </a:lnTo>
                    <a:lnTo>
                      <a:pt x="448" y="779"/>
                    </a:lnTo>
                    <a:lnTo>
                      <a:pt x="448" y="778"/>
                    </a:lnTo>
                    <a:lnTo>
                      <a:pt x="448" y="776"/>
                    </a:lnTo>
                    <a:lnTo>
                      <a:pt x="451" y="774"/>
                    </a:lnTo>
                    <a:lnTo>
                      <a:pt x="454" y="773"/>
                    </a:lnTo>
                    <a:lnTo>
                      <a:pt x="466" y="781"/>
                    </a:lnTo>
                    <a:lnTo>
                      <a:pt x="478" y="788"/>
                    </a:lnTo>
                    <a:lnTo>
                      <a:pt x="487" y="792"/>
                    </a:lnTo>
                    <a:lnTo>
                      <a:pt x="495" y="794"/>
                    </a:lnTo>
                    <a:lnTo>
                      <a:pt x="502" y="796"/>
                    </a:lnTo>
                    <a:lnTo>
                      <a:pt x="511" y="796"/>
                    </a:lnTo>
                    <a:lnTo>
                      <a:pt x="523" y="796"/>
                    </a:lnTo>
                    <a:lnTo>
                      <a:pt x="532" y="796"/>
                    </a:lnTo>
                    <a:lnTo>
                      <a:pt x="541" y="796"/>
                    </a:lnTo>
                    <a:lnTo>
                      <a:pt x="552" y="795"/>
                    </a:lnTo>
                    <a:lnTo>
                      <a:pt x="567" y="790"/>
                    </a:lnTo>
                    <a:lnTo>
                      <a:pt x="579" y="786"/>
                    </a:lnTo>
                    <a:lnTo>
                      <a:pt x="585" y="786"/>
                    </a:lnTo>
                    <a:lnTo>
                      <a:pt x="590" y="787"/>
                    </a:lnTo>
                    <a:lnTo>
                      <a:pt x="596" y="791"/>
                    </a:lnTo>
                    <a:lnTo>
                      <a:pt x="604" y="795"/>
                    </a:lnTo>
                    <a:lnTo>
                      <a:pt x="611" y="801"/>
                    </a:lnTo>
                    <a:lnTo>
                      <a:pt x="616" y="808"/>
                    </a:lnTo>
                    <a:lnTo>
                      <a:pt x="618" y="810"/>
                    </a:lnTo>
                    <a:lnTo>
                      <a:pt x="620" y="813"/>
                    </a:lnTo>
                    <a:lnTo>
                      <a:pt x="621" y="818"/>
                    </a:lnTo>
                    <a:lnTo>
                      <a:pt x="622" y="822"/>
                    </a:lnTo>
                    <a:lnTo>
                      <a:pt x="624" y="836"/>
                    </a:lnTo>
                    <a:lnTo>
                      <a:pt x="627" y="847"/>
                    </a:lnTo>
                    <a:lnTo>
                      <a:pt x="632" y="859"/>
                    </a:lnTo>
                    <a:lnTo>
                      <a:pt x="638" y="872"/>
                    </a:lnTo>
                    <a:lnTo>
                      <a:pt x="650" y="862"/>
                    </a:lnTo>
                    <a:lnTo>
                      <a:pt x="662" y="853"/>
                    </a:lnTo>
                    <a:lnTo>
                      <a:pt x="676" y="845"/>
                    </a:lnTo>
                    <a:lnTo>
                      <a:pt x="689" y="838"/>
                    </a:lnTo>
                    <a:lnTo>
                      <a:pt x="709" y="837"/>
                    </a:lnTo>
                    <a:lnTo>
                      <a:pt x="724" y="835"/>
                    </a:lnTo>
                    <a:lnTo>
                      <a:pt x="731" y="832"/>
                    </a:lnTo>
                    <a:lnTo>
                      <a:pt x="739" y="829"/>
                    </a:lnTo>
                    <a:lnTo>
                      <a:pt x="747" y="826"/>
                    </a:lnTo>
                    <a:lnTo>
                      <a:pt x="755" y="820"/>
                    </a:lnTo>
                    <a:lnTo>
                      <a:pt x="756" y="811"/>
                    </a:lnTo>
                    <a:lnTo>
                      <a:pt x="756" y="804"/>
                    </a:lnTo>
                    <a:lnTo>
                      <a:pt x="755" y="799"/>
                    </a:lnTo>
                    <a:lnTo>
                      <a:pt x="754" y="792"/>
                    </a:lnTo>
                    <a:lnTo>
                      <a:pt x="749" y="781"/>
                    </a:lnTo>
                    <a:lnTo>
                      <a:pt x="745" y="766"/>
                    </a:lnTo>
                    <a:lnTo>
                      <a:pt x="750" y="759"/>
                    </a:lnTo>
                    <a:lnTo>
                      <a:pt x="755" y="754"/>
                    </a:lnTo>
                    <a:lnTo>
                      <a:pt x="761" y="749"/>
                    </a:lnTo>
                    <a:lnTo>
                      <a:pt x="767" y="743"/>
                    </a:lnTo>
                    <a:lnTo>
                      <a:pt x="784" y="726"/>
                    </a:lnTo>
                    <a:lnTo>
                      <a:pt x="800" y="710"/>
                    </a:lnTo>
                    <a:lnTo>
                      <a:pt x="817" y="693"/>
                    </a:lnTo>
                    <a:lnTo>
                      <a:pt x="836" y="678"/>
                    </a:lnTo>
                    <a:lnTo>
                      <a:pt x="855" y="677"/>
                    </a:lnTo>
                    <a:lnTo>
                      <a:pt x="873" y="678"/>
                    </a:lnTo>
                    <a:lnTo>
                      <a:pt x="891" y="677"/>
                    </a:lnTo>
                    <a:lnTo>
                      <a:pt x="909" y="675"/>
                    </a:lnTo>
                    <a:lnTo>
                      <a:pt x="918" y="658"/>
                    </a:lnTo>
                    <a:lnTo>
                      <a:pt x="925" y="648"/>
                    </a:lnTo>
                    <a:lnTo>
                      <a:pt x="929" y="643"/>
                    </a:lnTo>
                    <a:lnTo>
                      <a:pt x="935" y="640"/>
                    </a:lnTo>
                    <a:lnTo>
                      <a:pt x="943" y="635"/>
                    </a:lnTo>
                    <a:lnTo>
                      <a:pt x="955" y="629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Freeform 112"/>
              <p:cNvSpPr>
                <a:spLocks noChangeAspect="1"/>
              </p:cNvSpPr>
              <p:nvPr/>
            </p:nvSpPr>
            <p:spPr bwMode="auto">
              <a:xfrm>
                <a:off x="2444420" y="4090797"/>
                <a:ext cx="310014" cy="323562"/>
              </a:xfrm>
              <a:custGeom>
                <a:avLst/>
                <a:gdLst>
                  <a:gd name="T0" fmla="*/ 25 w 841"/>
                  <a:gd name="T1" fmla="*/ 30 h 881"/>
                  <a:gd name="T2" fmla="*/ 23 w 841"/>
                  <a:gd name="T3" fmla="*/ 29 h 881"/>
                  <a:gd name="T4" fmla="*/ 26 w 841"/>
                  <a:gd name="T5" fmla="*/ 27 h 881"/>
                  <a:gd name="T6" fmla="*/ 27 w 841"/>
                  <a:gd name="T7" fmla="*/ 25 h 881"/>
                  <a:gd name="T8" fmla="*/ 26 w 841"/>
                  <a:gd name="T9" fmla="*/ 24 h 881"/>
                  <a:gd name="T10" fmla="*/ 26 w 841"/>
                  <a:gd name="T11" fmla="*/ 22 h 881"/>
                  <a:gd name="T12" fmla="*/ 28 w 841"/>
                  <a:gd name="T13" fmla="*/ 22 h 881"/>
                  <a:gd name="T14" fmla="*/ 30 w 841"/>
                  <a:gd name="T15" fmla="*/ 22 h 881"/>
                  <a:gd name="T16" fmla="*/ 31 w 841"/>
                  <a:gd name="T17" fmla="*/ 21 h 881"/>
                  <a:gd name="T18" fmla="*/ 30 w 841"/>
                  <a:gd name="T19" fmla="*/ 20 h 881"/>
                  <a:gd name="T20" fmla="*/ 30 w 841"/>
                  <a:gd name="T21" fmla="*/ 17 h 881"/>
                  <a:gd name="T22" fmla="*/ 31 w 841"/>
                  <a:gd name="T23" fmla="*/ 14 h 881"/>
                  <a:gd name="T24" fmla="*/ 33 w 841"/>
                  <a:gd name="T25" fmla="*/ 14 h 881"/>
                  <a:gd name="T26" fmla="*/ 30 w 841"/>
                  <a:gd name="T27" fmla="*/ 13 h 881"/>
                  <a:gd name="T28" fmla="*/ 29 w 841"/>
                  <a:gd name="T29" fmla="*/ 11 h 881"/>
                  <a:gd name="T30" fmla="*/ 29 w 841"/>
                  <a:gd name="T31" fmla="*/ 8 h 881"/>
                  <a:gd name="T32" fmla="*/ 30 w 841"/>
                  <a:gd name="T33" fmla="*/ 7 h 881"/>
                  <a:gd name="T34" fmla="*/ 29 w 841"/>
                  <a:gd name="T35" fmla="*/ 6 h 881"/>
                  <a:gd name="T36" fmla="*/ 28 w 841"/>
                  <a:gd name="T37" fmla="*/ 4 h 881"/>
                  <a:gd name="T38" fmla="*/ 27 w 841"/>
                  <a:gd name="T39" fmla="*/ 3 h 881"/>
                  <a:gd name="T40" fmla="*/ 26 w 841"/>
                  <a:gd name="T41" fmla="*/ 3 h 881"/>
                  <a:gd name="T42" fmla="*/ 25 w 841"/>
                  <a:gd name="T43" fmla="*/ 2 h 881"/>
                  <a:gd name="T44" fmla="*/ 25 w 841"/>
                  <a:gd name="T45" fmla="*/ 1 h 881"/>
                  <a:gd name="T46" fmla="*/ 24 w 841"/>
                  <a:gd name="T47" fmla="*/ 1 h 881"/>
                  <a:gd name="T48" fmla="*/ 23 w 841"/>
                  <a:gd name="T49" fmla="*/ 3 h 881"/>
                  <a:gd name="T50" fmla="*/ 22 w 841"/>
                  <a:gd name="T51" fmla="*/ 2 h 881"/>
                  <a:gd name="T52" fmla="*/ 21 w 841"/>
                  <a:gd name="T53" fmla="*/ 2 h 881"/>
                  <a:gd name="T54" fmla="*/ 19 w 841"/>
                  <a:gd name="T55" fmla="*/ 2 h 881"/>
                  <a:gd name="T56" fmla="*/ 17 w 841"/>
                  <a:gd name="T57" fmla="*/ 4 h 881"/>
                  <a:gd name="T58" fmla="*/ 18 w 841"/>
                  <a:gd name="T59" fmla="*/ 5 h 881"/>
                  <a:gd name="T60" fmla="*/ 19 w 841"/>
                  <a:gd name="T61" fmla="*/ 5 h 881"/>
                  <a:gd name="T62" fmla="*/ 20 w 841"/>
                  <a:gd name="T63" fmla="*/ 5 h 881"/>
                  <a:gd name="T64" fmla="*/ 18 w 841"/>
                  <a:gd name="T65" fmla="*/ 9 h 881"/>
                  <a:gd name="T66" fmla="*/ 14 w 841"/>
                  <a:gd name="T67" fmla="*/ 10 h 881"/>
                  <a:gd name="T68" fmla="*/ 14 w 841"/>
                  <a:gd name="T69" fmla="*/ 11 h 881"/>
                  <a:gd name="T70" fmla="*/ 13 w 841"/>
                  <a:gd name="T71" fmla="*/ 12 h 881"/>
                  <a:gd name="T72" fmla="*/ 12 w 841"/>
                  <a:gd name="T73" fmla="*/ 11 h 881"/>
                  <a:gd name="T74" fmla="*/ 10 w 841"/>
                  <a:gd name="T75" fmla="*/ 12 h 881"/>
                  <a:gd name="T76" fmla="*/ 9 w 841"/>
                  <a:gd name="T77" fmla="*/ 9 h 881"/>
                  <a:gd name="T78" fmla="*/ 6 w 841"/>
                  <a:gd name="T79" fmla="*/ 6 h 881"/>
                  <a:gd name="T80" fmla="*/ 5 w 841"/>
                  <a:gd name="T81" fmla="*/ 4 h 881"/>
                  <a:gd name="T82" fmla="*/ 4 w 841"/>
                  <a:gd name="T83" fmla="*/ 5 h 881"/>
                  <a:gd name="T84" fmla="*/ 4 w 841"/>
                  <a:gd name="T85" fmla="*/ 6 h 881"/>
                  <a:gd name="T86" fmla="*/ 2 w 841"/>
                  <a:gd name="T87" fmla="*/ 6 h 881"/>
                  <a:gd name="T88" fmla="*/ 1 w 841"/>
                  <a:gd name="T89" fmla="*/ 5 h 881"/>
                  <a:gd name="T90" fmla="*/ 0 w 841"/>
                  <a:gd name="T91" fmla="*/ 6 h 881"/>
                  <a:gd name="T92" fmla="*/ 2 w 841"/>
                  <a:gd name="T93" fmla="*/ 8 h 881"/>
                  <a:gd name="T94" fmla="*/ 3 w 841"/>
                  <a:gd name="T95" fmla="*/ 8 h 881"/>
                  <a:gd name="T96" fmla="*/ 5 w 841"/>
                  <a:gd name="T97" fmla="*/ 9 h 881"/>
                  <a:gd name="T98" fmla="*/ 7 w 841"/>
                  <a:gd name="T99" fmla="*/ 10 h 881"/>
                  <a:gd name="T100" fmla="*/ 8 w 841"/>
                  <a:gd name="T101" fmla="*/ 12 h 881"/>
                  <a:gd name="T102" fmla="*/ 10 w 841"/>
                  <a:gd name="T103" fmla="*/ 16 h 881"/>
                  <a:gd name="T104" fmla="*/ 10 w 841"/>
                  <a:gd name="T105" fmla="*/ 19 h 881"/>
                  <a:gd name="T106" fmla="*/ 13 w 841"/>
                  <a:gd name="T107" fmla="*/ 22 h 881"/>
                  <a:gd name="T108" fmla="*/ 14 w 841"/>
                  <a:gd name="T109" fmla="*/ 27 h 881"/>
                  <a:gd name="T110" fmla="*/ 16 w 841"/>
                  <a:gd name="T111" fmla="*/ 30 h 881"/>
                  <a:gd name="T112" fmla="*/ 18 w 841"/>
                  <a:gd name="T113" fmla="*/ 33 h 881"/>
                  <a:gd name="T114" fmla="*/ 19 w 841"/>
                  <a:gd name="T115" fmla="*/ 35 h 881"/>
                  <a:gd name="T116" fmla="*/ 20 w 841"/>
                  <a:gd name="T117" fmla="*/ 34 h 881"/>
                  <a:gd name="T118" fmla="*/ 21 w 841"/>
                  <a:gd name="T119" fmla="*/ 34 h 881"/>
                  <a:gd name="T120" fmla="*/ 23 w 841"/>
                  <a:gd name="T121" fmla="*/ 33 h 881"/>
                  <a:gd name="T122" fmla="*/ 25 w 841"/>
                  <a:gd name="T123" fmla="*/ 32 h 881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841"/>
                  <a:gd name="T187" fmla="*/ 0 h 881"/>
                  <a:gd name="T188" fmla="*/ 841 w 841"/>
                  <a:gd name="T189" fmla="*/ 881 h 881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841" h="881">
                    <a:moveTo>
                      <a:pt x="664" y="778"/>
                    </a:moveTo>
                    <a:lnTo>
                      <a:pt x="664" y="768"/>
                    </a:lnTo>
                    <a:lnTo>
                      <a:pt x="665" y="760"/>
                    </a:lnTo>
                    <a:lnTo>
                      <a:pt x="664" y="751"/>
                    </a:lnTo>
                    <a:lnTo>
                      <a:pt x="661" y="742"/>
                    </a:lnTo>
                    <a:lnTo>
                      <a:pt x="654" y="744"/>
                    </a:lnTo>
                    <a:lnTo>
                      <a:pt x="646" y="746"/>
                    </a:lnTo>
                    <a:lnTo>
                      <a:pt x="636" y="742"/>
                    </a:lnTo>
                    <a:lnTo>
                      <a:pt x="626" y="738"/>
                    </a:lnTo>
                    <a:lnTo>
                      <a:pt x="617" y="734"/>
                    </a:lnTo>
                    <a:lnTo>
                      <a:pt x="607" y="731"/>
                    </a:lnTo>
                    <a:lnTo>
                      <a:pt x="601" y="729"/>
                    </a:lnTo>
                    <a:lnTo>
                      <a:pt x="595" y="727"/>
                    </a:lnTo>
                    <a:lnTo>
                      <a:pt x="593" y="725"/>
                    </a:lnTo>
                    <a:lnTo>
                      <a:pt x="592" y="723"/>
                    </a:lnTo>
                    <a:lnTo>
                      <a:pt x="591" y="721"/>
                    </a:lnTo>
                    <a:lnTo>
                      <a:pt x="591" y="718"/>
                    </a:lnTo>
                    <a:lnTo>
                      <a:pt x="603" y="706"/>
                    </a:lnTo>
                    <a:lnTo>
                      <a:pt x="617" y="695"/>
                    </a:lnTo>
                    <a:lnTo>
                      <a:pt x="630" y="684"/>
                    </a:lnTo>
                    <a:lnTo>
                      <a:pt x="644" y="674"/>
                    </a:lnTo>
                    <a:lnTo>
                      <a:pt x="650" y="669"/>
                    </a:lnTo>
                    <a:lnTo>
                      <a:pt x="654" y="665"/>
                    </a:lnTo>
                    <a:lnTo>
                      <a:pt x="659" y="664"/>
                    </a:lnTo>
                    <a:lnTo>
                      <a:pt x="665" y="662"/>
                    </a:lnTo>
                    <a:lnTo>
                      <a:pt x="674" y="661"/>
                    </a:lnTo>
                    <a:lnTo>
                      <a:pt x="681" y="659"/>
                    </a:lnTo>
                    <a:lnTo>
                      <a:pt x="687" y="656"/>
                    </a:lnTo>
                    <a:lnTo>
                      <a:pt x="692" y="649"/>
                    </a:lnTo>
                    <a:lnTo>
                      <a:pt x="688" y="644"/>
                    </a:lnTo>
                    <a:lnTo>
                      <a:pt x="682" y="640"/>
                    </a:lnTo>
                    <a:lnTo>
                      <a:pt x="677" y="637"/>
                    </a:lnTo>
                    <a:lnTo>
                      <a:pt x="671" y="633"/>
                    </a:lnTo>
                    <a:lnTo>
                      <a:pt x="659" y="629"/>
                    </a:lnTo>
                    <a:lnTo>
                      <a:pt x="645" y="624"/>
                    </a:lnTo>
                    <a:lnTo>
                      <a:pt x="654" y="617"/>
                    </a:lnTo>
                    <a:lnTo>
                      <a:pt x="663" y="611"/>
                    </a:lnTo>
                    <a:lnTo>
                      <a:pt x="666" y="606"/>
                    </a:lnTo>
                    <a:lnTo>
                      <a:pt x="669" y="602"/>
                    </a:lnTo>
                    <a:lnTo>
                      <a:pt x="670" y="597"/>
                    </a:lnTo>
                    <a:lnTo>
                      <a:pt x="669" y="591"/>
                    </a:lnTo>
                    <a:lnTo>
                      <a:pt x="657" y="584"/>
                    </a:lnTo>
                    <a:lnTo>
                      <a:pt x="647" y="575"/>
                    </a:lnTo>
                    <a:lnTo>
                      <a:pt x="637" y="566"/>
                    </a:lnTo>
                    <a:lnTo>
                      <a:pt x="628" y="555"/>
                    </a:lnTo>
                    <a:lnTo>
                      <a:pt x="638" y="551"/>
                    </a:lnTo>
                    <a:lnTo>
                      <a:pt x="647" y="548"/>
                    </a:lnTo>
                    <a:lnTo>
                      <a:pt x="657" y="546"/>
                    </a:lnTo>
                    <a:lnTo>
                      <a:pt x="669" y="545"/>
                    </a:lnTo>
                    <a:lnTo>
                      <a:pt x="680" y="552"/>
                    </a:lnTo>
                    <a:lnTo>
                      <a:pt x="689" y="559"/>
                    </a:lnTo>
                    <a:lnTo>
                      <a:pt x="699" y="566"/>
                    </a:lnTo>
                    <a:lnTo>
                      <a:pt x="709" y="571"/>
                    </a:lnTo>
                    <a:lnTo>
                      <a:pt x="714" y="563"/>
                    </a:lnTo>
                    <a:lnTo>
                      <a:pt x="716" y="555"/>
                    </a:lnTo>
                    <a:lnTo>
                      <a:pt x="718" y="552"/>
                    </a:lnTo>
                    <a:lnTo>
                      <a:pt x="719" y="549"/>
                    </a:lnTo>
                    <a:lnTo>
                      <a:pt x="722" y="545"/>
                    </a:lnTo>
                    <a:lnTo>
                      <a:pt x="725" y="542"/>
                    </a:lnTo>
                    <a:lnTo>
                      <a:pt x="732" y="540"/>
                    </a:lnTo>
                    <a:lnTo>
                      <a:pt x="737" y="537"/>
                    </a:lnTo>
                    <a:lnTo>
                      <a:pt x="742" y="537"/>
                    </a:lnTo>
                    <a:lnTo>
                      <a:pt x="747" y="539"/>
                    </a:lnTo>
                    <a:lnTo>
                      <a:pt x="755" y="541"/>
                    </a:lnTo>
                    <a:lnTo>
                      <a:pt x="762" y="542"/>
                    </a:lnTo>
                    <a:lnTo>
                      <a:pt x="769" y="542"/>
                    </a:lnTo>
                    <a:lnTo>
                      <a:pt x="777" y="541"/>
                    </a:lnTo>
                    <a:lnTo>
                      <a:pt x="780" y="537"/>
                    </a:lnTo>
                    <a:lnTo>
                      <a:pt x="781" y="535"/>
                    </a:lnTo>
                    <a:lnTo>
                      <a:pt x="782" y="532"/>
                    </a:lnTo>
                    <a:lnTo>
                      <a:pt x="784" y="530"/>
                    </a:lnTo>
                    <a:lnTo>
                      <a:pt x="784" y="524"/>
                    </a:lnTo>
                    <a:lnTo>
                      <a:pt x="784" y="516"/>
                    </a:lnTo>
                    <a:lnTo>
                      <a:pt x="785" y="513"/>
                    </a:lnTo>
                    <a:lnTo>
                      <a:pt x="785" y="509"/>
                    </a:lnTo>
                    <a:lnTo>
                      <a:pt x="784" y="507"/>
                    </a:lnTo>
                    <a:lnTo>
                      <a:pt x="782" y="506"/>
                    </a:lnTo>
                    <a:lnTo>
                      <a:pt x="778" y="504"/>
                    </a:lnTo>
                    <a:lnTo>
                      <a:pt x="772" y="501"/>
                    </a:lnTo>
                    <a:lnTo>
                      <a:pt x="770" y="497"/>
                    </a:lnTo>
                    <a:lnTo>
                      <a:pt x="769" y="494"/>
                    </a:lnTo>
                    <a:lnTo>
                      <a:pt x="769" y="490"/>
                    </a:lnTo>
                    <a:lnTo>
                      <a:pt x="770" y="487"/>
                    </a:lnTo>
                    <a:lnTo>
                      <a:pt x="772" y="479"/>
                    </a:lnTo>
                    <a:lnTo>
                      <a:pt x="776" y="472"/>
                    </a:lnTo>
                    <a:lnTo>
                      <a:pt x="769" y="459"/>
                    </a:lnTo>
                    <a:lnTo>
                      <a:pt x="763" y="446"/>
                    </a:lnTo>
                    <a:lnTo>
                      <a:pt x="767" y="429"/>
                    </a:lnTo>
                    <a:lnTo>
                      <a:pt x="769" y="412"/>
                    </a:lnTo>
                    <a:lnTo>
                      <a:pt x="771" y="396"/>
                    </a:lnTo>
                    <a:lnTo>
                      <a:pt x="775" y="379"/>
                    </a:lnTo>
                    <a:lnTo>
                      <a:pt x="776" y="367"/>
                    </a:lnTo>
                    <a:lnTo>
                      <a:pt x="778" y="359"/>
                    </a:lnTo>
                    <a:lnTo>
                      <a:pt x="780" y="356"/>
                    </a:lnTo>
                    <a:lnTo>
                      <a:pt x="782" y="353"/>
                    </a:lnTo>
                    <a:lnTo>
                      <a:pt x="786" y="350"/>
                    </a:lnTo>
                    <a:lnTo>
                      <a:pt x="791" y="348"/>
                    </a:lnTo>
                    <a:lnTo>
                      <a:pt x="803" y="348"/>
                    </a:lnTo>
                    <a:lnTo>
                      <a:pt x="815" y="349"/>
                    </a:lnTo>
                    <a:lnTo>
                      <a:pt x="826" y="350"/>
                    </a:lnTo>
                    <a:lnTo>
                      <a:pt x="838" y="352"/>
                    </a:lnTo>
                    <a:lnTo>
                      <a:pt x="840" y="347"/>
                    </a:lnTo>
                    <a:lnTo>
                      <a:pt x="841" y="344"/>
                    </a:lnTo>
                    <a:lnTo>
                      <a:pt x="840" y="340"/>
                    </a:lnTo>
                    <a:lnTo>
                      <a:pt x="838" y="337"/>
                    </a:lnTo>
                    <a:lnTo>
                      <a:pt x="833" y="332"/>
                    </a:lnTo>
                    <a:lnTo>
                      <a:pt x="826" y="328"/>
                    </a:lnTo>
                    <a:lnTo>
                      <a:pt x="811" y="330"/>
                    </a:lnTo>
                    <a:lnTo>
                      <a:pt x="795" y="332"/>
                    </a:lnTo>
                    <a:lnTo>
                      <a:pt x="781" y="335"/>
                    </a:lnTo>
                    <a:lnTo>
                      <a:pt x="771" y="334"/>
                    </a:lnTo>
                    <a:lnTo>
                      <a:pt x="768" y="332"/>
                    </a:lnTo>
                    <a:lnTo>
                      <a:pt x="763" y="330"/>
                    </a:lnTo>
                    <a:lnTo>
                      <a:pt x="759" y="326"/>
                    </a:lnTo>
                    <a:lnTo>
                      <a:pt x="753" y="321"/>
                    </a:lnTo>
                    <a:lnTo>
                      <a:pt x="747" y="303"/>
                    </a:lnTo>
                    <a:lnTo>
                      <a:pt x="744" y="287"/>
                    </a:lnTo>
                    <a:lnTo>
                      <a:pt x="743" y="280"/>
                    </a:lnTo>
                    <a:lnTo>
                      <a:pt x="742" y="271"/>
                    </a:lnTo>
                    <a:lnTo>
                      <a:pt x="743" y="263"/>
                    </a:lnTo>
                    <a:lnTo>
                      <a:pt x="743" y="253"/>
                    </a:lnTo>
                    <a:lnTo>
                      <a:pt x="746" y="248"/>
                    </a:lnTo>
                    <a:lnTo>
                      <a:pt x="747" y="245"/>
                    </a:lnTo>
                    <a:lnTo>
                      <a:pt x="746" y="241"/>
                    </a:lnTo>
                    <a:lnTo>
                      <a:pt x="742" y="238"/>
                    </a:lnTo>
                    <a:lnTo>
                      <a:pt x="743" y="224"/>
                    </a:lnTo>
                    <a:lnTo>
                      <a:pt x="745" y="210"/>
                    </a:lnTo>
                    <a:lnTo>
                      <a:pt x="744" y="206"/>
                    </a:lnTo>
                    <a:lnTo>
                      <a:pt x="744" y="202"/>
                    </a:lnTo>
                    <a:lnTo>
                      <a:pt x="745" y="198"/>
                    </a:lnTo>
                    <a:lnTo>
                      <a:pt x="747" y="196"/>
                    </a:lnTo>
                    <a:lnTo>
                      <a:pt x="752" y="191"/>
                    </a:lnTo>
                    <a:lnTo>
                      <a:pt x="758" y="184"/>
                    </a:lnTo>
                    <a:lnTo>
                      <a:pt x="763" y="177"/>
                    </a:lnTo>
                    <a:lnTo>
                      <a:pt x="767" y="171"/>
                    </a:lnTo>
                    <a:lnTo>
                      <a:pt x="767" y="169"/>
                    </a:lnTo>
                    <a:lnTo>
                      <a:pt x="767" y="167"/>
                    </a:lnTo>
                    <a:lnTo>
                      <a:pt x="763" y="165"/>
                    </a:lnTo>
                    <a:lnTo>
                      <a:pt x="760" y="162"/>
                    </a:lnTo>
                    <a:lnTo>
                      <a:pt x="754" y="162"/>
                    </a:lnTo>
                    <a:lnTo>
                      <a:pt x="750" y="162"/>
                    </a:lnTo>
                    <a:lnTo>
                      <a:pt x="746" y="161"/>
                    </a:lnTo>
                    <a:lnTo>
                      <a:pt x="744" y="160"/>
                    </a:lnTo>
                    <a:lnTo>
                      <a:pt x="742" y="155"/>
                    </a:lnTo>
                    <a:lnTo>
                      <a:pt x="740" y="143"/>
                    </a:lnTo>
                    <a:lnTo>
                      <a:pt x="738" y="133"/>
                    </a:lnTo>
                    <a:lnTo>
                      <a:pt x="736" y="128"/>
                    </a:lnTo>
                    <a:lnTo>
                      <a:pt x="733" y="123"/>
                    </a:lnTo>
                    <a:lnTo>
                      <a:pt x="726" y="117"/>
                    </a:lnTo>
                    <a:lnTo>
                      <a:pt x="717" y="108"/>
                    </a:lnTo>
                    <a:lnTo>
                      <a:pt x="711" y="99"/>
                    </a:lnTo>
                    <a:lnTo>
                      <a:pt x="707" y="90"/>
                    </a:lnTo>
                    <a:lnTo>
                      <a:pt x="704" y="78"/>
                    </a:lnTo>
                    <a:lnTo>
                      <a:pt x="701" y="71"/>
                    </a:lnTo>
                    <a:lnTo>
                      <a:pt x="699" y="68"/>
                    </a:lnTo>
                    <a:lnTo>
                      <a:pt x="698" y="67"/>
                    </a:lnTo>
                    <a:lnTo>
                      <a:pt x="697" y="68"/>
                    </a:lnTo>
                    <a:lnTo>
                      <a:pt x="696" y="69"/>
                    </a:lnTo>
                    <a:lnTo>
                      <a:pt x="693" y="72"/>
                    </a:lnTo>
                    <a:lnTo>
                      <a:pt x="690" y="77"/>
                    </a:lnTo>
                    <a:lnTo>
                      <a:pt x="687" y="79"/>
                    </a:lnTo>
                    <a:lnTo>
                      <a:pt x="681" y="81"/>
                    </a:lnTo>
                    <a:lnTo>
                      <a:pt x="675" y="81"/>
                    </a:lnTo>
                    <a:lnTo>
                      <a:pt x="666" y="82"/>
                    </a:lnTo>
                    <a:lnTo>
                      <a:pt x="661" y="82"/>
                    </a:lnTo>
                    <a:lnTo>
                      <a:pt x="659" y="81"/>
                    </a:lnTo>
                    <a:lnTo>
                      <a:pt x="656" y="79"/>
                    </a:lnTo>
                    <a:lnTo>
                      <a:pt x="654" y="76"/>
                    </a:lnTo>
                    <a:lnTo>
                      <a:pt x="652" y="72"/>
                    </a:lnTo>
                    <a:lnTo>
                      <a:pt x="648" y="67"/>
                    </a:lnTo>
                    <a:lnTo>
                      <a:pt x="645" y="63"/>
                    </a:lnTo>
                    <a:lnTo>
                      <a:pt x="641" y="61"/>
                    </a:lnTo>
                    <a:lnTo>
                      <a:pt x="634" y="60"/>
                    </a:lnTo>
                    <a:lnTo>
                      <a:pt x="633" y="57"/>
                    </a:lnTo>
                    <a:lnTo>
                      <a:pt x="633" y="52"/>
                    </a:lnTo>
                    <a:lnTo>
                      <a:pt x="634" y="50"/>
                    </a:lnTo>
                    <a:lnTo>
                      <a:pt x="635" y="46"/>
                    </a:lnTo>
                    <a:lnTo>
                      <a:pt x="641" y="40"/>
                    </a:lnTo>
                    <a:lnTo>
                      <a:pt x="646" y="34"/>
                    </a:lnTo>
                    <a:lnTo>
                      <a:pt x="646" y="31"/>
                    </a:lnTo>
                    <a:lnTo>
                      <a:pt x="646" y="27"/>
                    </a:lnTo>
                    <a:lnTo>
                      <a:pt x="645" y="24"/>
                    </a:lnTo>
                    <a:lnTo>
                      <a:pt x="644" y="22"/>
                    </a:lnTo>
                    <a:lnTo>
                      <a:pt x="639" y="17"/>
                    </a:lnTo>
                    <a:lnTo>
                      <a:pt x="635" y="10"/>
                    </a:lnTo>
                    <a:lnTo>
                      <a:pt x="634" y="6"/>
                    </a:lnTo>
                    <a:lnTo>
                      <a:pt x="633" y="3"/>
                    </a:lnTo>
                    <a:lnTo>
                      <a:pt x="633" y="1"/>
                    </a:lnTo>
                    <a:lnTo>
                      <a:pt x="631" y="0"/>
                    </a:lnTo>
                    <a:lnTo>
                      <a:pt x="629" y="0"/>
                    </a:lnTo>
                    <a:lnTo>
                      <a:pt x="627" y="1"/>
                    </a:lnTo>
                    <a:lnTo>
                      <a:pt x="616" y="17"/>
                    </a:lnTo>
                    <a:lnTo>
                      <a:pt x="606" y="33"/>
                    </a:lnTo>
                    <a:lnTo>
                      <a:pt x="610" y="44"/>
                    </a:lnTo>
                    <a:lnTo>
                      <a:pt x="617" y="53"/>
                    </a:lnTo>
                    <a:lnTo>
                      <a:pt x="612" y="59"/>
                    </a:lnTo>
                    <a:lnTo>
                      <a:pt x="609" y="61"/>
                    </a:lnTo>
                    <a:lnTo>
                      <a:pt x="603" y="63"/>
                    </a:lnTo>
                    <a:lnTo>
                      <a:pt x="598" y="66"/>
                    </a:lnTo>
                    <a:lnTo>
                      <a:pt x="593" y="69"/>
                    </a:lnTo>
                    <a:lnTo>
                      <a:pt x="590" y="72"/>
                    </a:lnTo>
                    <a:lnTo>
                      <a:pt x="586" y="75"/>
                    </a:lnTo>
                    <a:lnTo>
                      <a:pt x="582" y="75"/>
                    </a:lnTo>
                    <a:lnTo>
                      <a:pt x="573" y="63"/>
                    </a:lnTo>
                    <a:lnTo>
                      <a:pt x="563" y="51"/>
                    </a:lnTo>
                    <a:lnTo>
                      <a:pt x="559" y="46"/>
                    </a:lnTo>
                    <a:lnTo>
                      <a:pt x="556" y="43"/>
                    </a:lnTo>
                    <a:lnTo>
                      <a:pt x="553" y="41"/>
                    </a:lnTo>
                    <a:lnTo>
                      <a:pt x="550" y="40"/>
                    </a:lnTo>
                    <a:lnTo>
                      <a:pt x="547" y="41"/>
                    </a:lnTo>
                    <a:lnTo>
                      <a:pt x="545" y="42"/>
                    </a:lnTo>
                    <a:lnTo>
                      <a:pt x="540" y="45"/>
                    </a:lnTo>
                    <a:lnTo>
                      <a:pt x="536" y="50"/>
                    </a:lnTo>
                    <a:lnTo>
                      <a:pt x="530" y="53"/>
                    </a:lnTo>
                    <a:lnTo>
                      <a:pt x="527" y="55"/>
                    </a:lnTo>
                    <a:lnTo>
                      <a:pt x="522" y="57"/>
                    </a:lnTo>
                    <a:lnTo>
                      <a:pt x="519" y="57"/>
                    </a:lnTo>
                    <a:lnTo>
                      <a:pt x="512" y="54"/>
                    </a:lnTo>
                    <a:lnTo>
                      <a:pt x="502" y="48"/>
                    </a:lnTo>
                    <a:lnTo>
                      <a:pt x="495" y="46"/>
                    </a:lnTo>
                    <a:lnTo>
                      <a:pt x="490" y="45"/>
                    </a:lnTo>
                    <a:lnTo>
                      <a:pt x="485" y="45"/>
                    </a:lnTo>
                    <a:lnTo>
                      <a:pt x="481" y="46"/>
                    </a:lnTo>
                    <a:lnTo>
                      <a:pt x="472" y="50"/>
                    </a:lnTo>
                    <a:lnTo>
                      <a:pt x="460" y="55"/>
                    </a:lnTo>
                    <a:lnTo>
                      <a:pt x="456" y="63"/>
                    </a:lnTo>
                    <a:lnTo>
                      <a:pt x="454" y="70"/>
                    </a:lnTo>
                    <a:lnTo>
                      <a:pt x="452" y="78"/>
                    </a:lnTo>
                    <a:lnTo>
                      <a:pt x="451" y="87"/>
                    </a:lnTo>
                    <a:lnTo>
                      <a:pt x="449" y="97"/>
                    </a:lnTo>
                    <a:lnTo>
                      <a:pt x="447" y="104"/>
                    </a:lnTo>
                    <a:lnTo>
                      <a:pt x="443" y="112"/>
                    </a:lnTo>
                    <a:lnTo>
                      <a:pt x="438" y="120"/>
                    </a:lnTo>
                    <a:lnTo>
                      <a:pt x="436" y="128"/>
                    </a:lnTo>
                    <a:lnTo>
                      <a:pt x="436" y="134"/>
                    </a:lnTo>
                    <a:lnTo>
                      <a:pt x="437" y="137"/>
                    </a:lnTo>
                    <a:lnTo>
                      <a:pt x="439" y="139"/>
                    </a:lnTo>
                    <a:lnTo>
                      <a:pt x="442" y="140"/>
                    </a:lnTo>
                    <a:lnTo>
                      <a:pt x="447" y="141"/>
                    </a:lnTo>
                    <a:lnTo>
                      <a:pt x="455" y="134"/>
                    </a:lnTo>
                    <a:lnTo>
                      <a:pt x="460" y="129"/>
                    </a:lnTo>
                    <a:lnTo>
                      <a:pt x="464" y="126"/>
                    </a:lnTo>
                    <a:lnTo>
                      <a:pt x="468" y="125"/>
                    </a:lnTo>
                    <a:lnTo>
                      <a:pt x="473" y="125"/>
                    </a:lnTo>
                    <a:lnTo>
                      <a:pt x="477" y="125"/>
                    </a:lnTo>
                    <a:lnTo>
                      <a:pt x="485" y="131"/>
                    </a:lnTo>
                    <a:lnTo>
                      <a:pt x="488" y="132"/>
                    </a:lnTo>
                    <a:lnTo>
                      <a:pt x="492" y="130"/>
                    </a:lnTo>
                    <a:lnTo>
                      <a:pt x="497" y="123"/>
                    </a:lnTo>
                    <a:lnTo>
                      <a:pt x="506" y="116"/>
                    </a:lnTo>
                    <a:lnTo>
                      <a:pt x="514" y="111"/>
                    </a:lnTo>
                    <a:lnTo>
                      <a:pt x="519" y="109"/>
                    </a:lnTo>
                    <a:lnTo>
                      <a:pt x="521" y="111"/>
                    </a:lnTo>
                    <a:lnTo>
                      <a:pt x="523" y="115"/>
                    </a:lnTo>
                    <a:lnTo>
                      <a:pt x="523" y="122"/>
                    </a:lnTo>
                    <a:lnTo>
                      <a:pt x="520" y="133"/>
                    </a:lnTo>
                    <a:lnTo>
                      <a:pt x="519" y="141"/>
                    </a:lnTo>
                    <a:lnTo>
                      <a:pt x="515" y="149"/>
                    </a:lnTo>
                    <a:lnTo>
                      <a:pt x="509" y="162"/>
                    </a:lnTo>
                    <a:lnTo>
                      <a:pt x="492" y="184"/>
                    </a:lnTo>
                    <a:lnTo>
                      <a:pt x="475" y="204"/>
                    </a:lnTo>
                    <a:lnTo>
                      <a:pt x="466" y="213"/>
                    </a:lnTo>
                    <a:lnTo>
                      <a:pt x="456" y="222"/>
                    </a:lnTo>
                    <a:lnTo>
                      <a:pt x="447" y="231"/>
                    </a:lnTo>
                    <a:lnTo>
                      <a:pt x="436" y="240"/>
                    </a:lnTo>
                    <a:lnTo>
                      <a:pt x="425" y="240"/>
                    </a:lnTo>
                    <a:lnTo>
                      <a:pt x="419" y="238"/>
                    </a:lnTo>
                    <a:lnTo>
                      <a:pt x="411" y="236"/>
                    </a:lnTo>
                    <a:lnTo>
                      <a:pt x="402" y="233"/>
                    </a:lnTo>
                    <a:lnTo>
                      <a:pt x="387" y="237"/>
                    </a:lnTo>
                    <a:lnTo>
                      <a:pt x="374" y="241"/>
                    </a:lnTo>
                    <a:lnTo>
                      <a:pt x="359" y="246"/>
                    </a:lnTo>
                    <a:lnTo>
                      <a:pt x="345" y="249"/>
                    </a:lnTo>
                    <a:lnTo>
                      <a:pt x="342" y="251"/>
                    </a:lnTo>
                    <a:lnTo>
                      <a:pt x="340" y="254"/>
                    </a:lnTo>
                    <a:lnTo>
                      <a:pt x="339" y="255"/>
                    </a:lnTo>
                    <a:lnTo>
                      <a:pt x="338" y="256"/>
                    </a:lnTo>
                    <a:lnTo>
                      <a:pt x="340" y="260"/>
                    </a:lnTo>
                    <a:lnTo>
                      <a:pt x="343" y="267"/>
                    </a:lnTo>
                    <a:lnTo>
                      <a:pt x="343" y="271"/>
                    </a:lnTo>
                    <a:lnTo>
                      <a:pt x="342" y="275"/>
                    </a:lnTo>
                    <a:lnTo>
                      <a:pt x="341" y="278"/>
                    </a:lnTo>
                    <a:lnTo>
                      <a:pt x="339" y="281"/>
                    </a:lnTo>
                    <a:lnTo>
                      <a:pt x="334" y="286"/>
                    </a:lnTo>
                    <a:lnTo>
                      <a:pt x="329" y="293"/>
                    </a:lnTo>
                    <a:lnTo>
                      <a:pt x="329" y="299"/>
                    </a:lnTo>
                    <a:lnTo>
                      <a:pt x="329" y="303"/>
                    </a:lnTo>
                    <a:lnTo>
                      <a:pt x="326" y="307"/>
                    </a:lnTo>
                    <a:lnTo>
                      <a:pt x="322" y="310"/>
                    </a:lnTo>
                    <a:lnTo>
                      <a:pt x="311" y="310"/>
                    </a:lnTo>
                    <a:lnTo>
                      <a:pt x="304" y="309"/>
                    </a:lnTo>
                    <a:lnTo>
                      <a:pt x="307" y="301"/>
                    </a:lnTo>
                    <a:lnTo>
                      <a:pt x="313" y="287"/>
                    </a:lnTo>
                    <a:lnTo>
                      <a:pt x="313" y="283"/>
                    </a:lnTo>
                    <a:lnTo>
                      <a:pt x="312" y="281"/>
                    </a:lnTo>
                    <a:lnTo>
                      <a:pt x="309" y="278"/>
                    </a:lnTo>
                    <a:lnTo>
                      <a:pt x="307" y="278"/>
                    </a:lnTo>
                    <a:lnTo>
                      <a:pt x="301" y="281"/>
                    </a:lnTo>
                    <a:lnTo>
                      <a:pt x="295" y="285"/>
                    </a:lnTo>
                    <a:lnTo>
                      <a:pt x="282" y="293"/>
                    </a:lnTo>
                    <a:lnTo>
                      <a:pt x="271" y="299"/>
                    </a:lnTo>
                    <a:lnTo>
                      <a:pt x="265" y="301"/>
                    </a:lnTo>
                    <a:lnTo>
                      <a:pt x="259" y="301"/>
                    </a:lnTo>
                    <a:lnTo>
                      <a:pt x="252" y="301"/>
                    </a:lnTo>
                    <a:lnTo>
                      <a:pt x="244" y="300"/>
                    </a:lnTo>
                    <a:lnTo>
                      <a:pt x="238" y="294"/>
                    </a:lnTo>
                    <a:lnTo>
                      <a:pt x="233" y="290"/>
                    </a:lnTo>
                    <a:lnTo>
                      <a:pt x="228" y="285"/>
                    </a:lnTo>
                    <a:lnTo>
                      <a:pt x="224" y="278"/>
                    </a:lnTo>
                    <a:lnTo>
                      <a:pt x="220" y="259"/>
                    </a:lnTo>
                    <a:lnTo>
                      <a:pt x="217" y="239"/>
                    </a:lnTo>
                    <a:lnTo>
                      <a:pt x="215" y="219"/>
                    </a:lnTo>
                    <a:lnTo>
                      <a:pt x="213" y="198"/>
                    </a:lnTo>
                    <a:lnTo>
                      <a:pt x="197" y="189"/>
                    </a:lnTo>
                    <a:lnTo>
                      <a:pt x="181" y="182"/>
                    </a:lnTo>
                    <a:lnTo>
                      <a:pt x="175" y="176"/>
                    </a:lnTo>
                    <a:lnTo>
                      <a:pt x="172" y="173"/>
                    </a:lnTo>
                    <a:lnTo>
                      <a:pt x="169" y="168"/>
                    </a:lnTo>
                    <a:lnTo>
                      <a:pt x="166" y="162"/>
                    </a:lnTo>
                    <a:lnTo>
                      <a:pt x="163" y="148"/>
                    </a:lnTo>
                    <a:lnTo>
                      <a:pt x="160" y="134"/>
                    </a:lnTo>
                    <a:lnTo>
                      <a:pt x="158" y="128"/>
                    </a:lnTo>
                    <a:lnTo>
                      <a:pt x="155" y="122"/>
                    </a:lnTo>
                    <a:lnTo>
                      <a:pt x="152" y="115"/>
                    </a:lnTo>
                    <a:lnTo>
                      <a:pt x="147" y="109"/>
                    </a:lnTo>
                    <a:lnTo>
                      <a:pt x="142" y="100"/>
                    </a:lnTo>
                    <a:lnTo>
                      <a:pt x="137" y="96"/>
                    </a:lnTo>
                    <a:lnTo>
                      <a:pt x="131" y="93"/>
                    </a:lnTo>
                    <a:lnTo>
                      <a:pt x="124" y="89"/>
                    </a:lnTo>
                    <a:lnTo>
                      <a:pt x="120" y="88"/>
                    </a:lnTo>
                    <a:lnTo>
                      <a:pt x="118" y="88"/>
                    </a:lnTo>
                    <a:lnTo>
                      <a:pt x="116" y="90"/>
                    </a:lnTo>
                    <a:lnTo>
                      <a:pt x="113" y="93"/>
                    </a:lnTo>
                    <a:lnTo>
                      <a:pt x="110" y="99"/>
                    </a:lnTo>
                    <a:lnTo>
                      <a:pt x="108" y="106"/>
                    </a:lnTo>
                    <a:lnTo>
                      <a:pt x="107" y="115"/>
                    </a:lnTo>
                    <a:lnTo>
                      <a:pt x="108" y="120"/>
                    </a:lnTo>
                    <a:lnTo>
                      <a:pt x="109" y="124"/>
                    </a:lnTo>
                    <a:lnTo>
                      <a:pt x="111" y="131"/>
                    </a:lnTo>
                    <a:lnTo>
                      <a:pt x="109" y="140"/>
                    </a:lnTo>
                    <a:lnTo>
                      <a:pt x="108" y="146"/>
                    </a:lnTo>
                    <a:lnTo>
                      <a:pt x="107" y="147"/>
                    </a:lnTo>
                    <a:lnTo>
                      <a:pt x="104" y="147"/>
                    </a:lnTo>
                    <a:lnTo>
                      <a:pt x="101" y="144"/>
                    </a:lnTo>
                    <a:lnTo>
                      <a:pt x="97" y="142"/>
                    </a:lnTo>
                    <a:lnTo>
                      <a:pt x="89" y="133"/>
                    </a:lnTo>
                    <a:lnTo>
                      <a:pt x="82" y="128"/>
                    </a:lnTo>
                    <a:lnTo>
                      <a:pt x="79" y="126"/>
                    </a:lnTo>
                    <a:lnTo>
                      <a:pt x="74" y="126"/>
                    </a:lnTo>
                    <a:lnTo>
                      <a:pt x="69" y="129"/>
                    </a:lnTo>
                    <a:lnTo>
                      <a:pt x="63" y="131"/>
                    </a:lnTo>
                    <a:lnTo>
                      <a:pt x="53" y="138"/>
                    </a:lnTo>
                    <a:lnTo>
                      <a:pt x="45" y="140"/>
                    </a:lnTo>
                    <a:lnTo>
                      <a:pt x="42" y="139"/>
                    </a:lnTo>
                    <a:lnTo>
                      <a:pt x="40" y="137"/>
                    </a:lnTo>
                    <a:lnTo>
                      <a:pt x="37" y="132"/>
                    </a:lnTo>
                    <a:lnTo>
                      <a:pt x="36" y="126"/>
                    </a:lnTo>
                    <a:lnTo>
                      <a:pt x="33" y="120"/>
                    </a:lnTo>
                    <a:lnTo>
                      <a:pt x="31" y="117"/>
                    </a:lnTo>
                    <a:lnTo>
                      <a:pt x="27" y="116"/>
                    </a:lnTo>
                    <a:lnTo>
                      <a:pt x="20" y="115"/>
                    </a:lnTo>
                    <a:lnTo>
                      <a:pt x="17" y="120"/>
                    </a:lnTo>
                    <a:lnTo>
                      <a:pt x="13" y="123"/>
                    </a:lnTo>
                    <a:lnTo>
                      <a:pt x="10" y="128"/>
                    </a:lnTo>
                    <a:lnTo>
                      <a:pt x="8" y="133"/>
                    </a:lnTo>
                    <a:lnTo>
                      <a:pt x="4" y="142"/>
                    </a:lnTo>
                    <a:lnTo>
                      <a:pt x="0" y="152"/>
                    </a:lnTo>
                    <a:lnTo>
                      <a:pt x="9" y="162"/>
                    </a:lnTo>
                    <a:lnTo>
                      <a:pt x="18" y="173"/>
                    </a:lnTo>
                    <a:lnTo>
                      <a:pt x="27" y="182"/>
                    </a:lnTo>
                    <a:lnTo>
                      <a:pt x="36" y="192"/>
                    </a:lnTo>
                    <a:lnTo>
                      <a:pt x="37" y="196"/>
                    </a:lnTo>
                    <a:lnTo>
                      <a:pt x="37" y="201"/>
                    </a:lnTo>
                    <a:lnTo>
                      <a:pt x="39" y="204"/>
                    </a:lnTo>
                    <a:lnTo>
                      <a:pt x="42" y="206"/>
                    </a:lnTo>
                    <a:lnTo>
                      <a:pt x="56" y="194"/>
                    </a:lnTo>
                    <a:lnTo>
                      <a:pt x="72" y="183"/>
                    </a:lnTo>
                    <a:lnTo>
                      <a:pt x="79" y="183"/>
                    </a:lnTo>
                    <a:lnTo>
                      <a:pt x="83" y="184"/>
                    </a:lnTo>
                    <a:lnTo>
                      <a:pt x="88" y="185"/>
                    </a:lnTo>
                    <a:lnTo>
                      <a:pt x="93" y="189"/>
                    </a:lnTo>
                    <a:lnTo>
                      <a:pt x="88" y="197"/>
                    </a:lnTo>
                    <a:lnTo>
                      <a:pt x="81" y="204"/>
                    </a:lnTo>
                    <a:lnTo>
                      <a:pt x="79" y="207"/>
                    </a:lnTo>
                    <a:lnTo>
                      <a:pt x="76" y="211"/>
                    </a:lnTo>
                    <a:lnTo>
                      <a:pt x="74" y="215"/>
                    </a:lnTo>
                    <a:lnTo>
                      <a:pt x="73" y="220"/>
                    </a:lnTo>
                    <a:lnTo>
                      <a:pt x="83" y="224"/>
                    </a:lnTo>
                    <a:lnTo>
                      <a:pt x="92" y="228"/>
                    </a:lnTo>
                    <a:lnTo>
                      <a:pt x="102" y="230"/>
                    </a:lnTo>
                    <a:lnTo>
                      <a:pt x="112" y="231"/>
                    </a:lnTo>
                    <a:lnTo>
                      <a:pt x="121" y="230"/>
                    </a:lnTo>
                    <a:lnTo>
                      <a:pt x="130" y="230"/>
                    </a:lnTo>
                    <a:lnTo>
                      <a:pt x="138" y="231"/>
                    </a:lnTo>
                    <a:lnTo>
                      <a:pt x="147" y="233"/>
                    </a:lnTo>
                    <a:lnTo>
                      <a:pt x="156" y="233"/>
                    </a:lnTo>
                    <a:lnTo>
                      <a:pt x="163" y="231"/>
                    </a:lnTo>
                    <a:lnTo>
                      <a:pt x="170" y="229"/>
                    </a:lnTo>
                    <a:lnTo>
                      <a:pt x="178" y="227"/>
                    </a:lnTo>
                    <a:lnTo>
                      <a:pt x="181" y="238"/>
                    </a:lnTo>
                    <a:lnTo>
                      <a:pt x="184" y="248"/>
                    </a:lnTo>
                    <a:lnTo>
                      <a:pt x="189" y="258"/>
                    </a:lnTo>
                    <a:lnTo>
                      <a:pt x="195" y="269"/>
                    </a:lnTo>
                    <a:lnTo>
                      <a:pt x="200" y="277"/>
                    </a:lnTo>
                    <a:lnTo>
                      <a:pt x="204" y="284"/>
                    </a:lnTo>
                    <a:lnTo>
                      <a:pt x="206" y="291"/>
                    </a:lnTo>
                    <a:lnTo>
                      <a:pt x="206" y="301"/>
                    </a:lnTo>
                    <a:lnTo>
                      <a:pt x="210" y="310"/>
                    </a:lnTo>
                    <a:lnTo>
                      <a:pt x="215" y="318"/>
                    </a:lnTo>
                    <a:lnTo>
                      <a:pt x="219" y="326"/>
                    </a:lnTo>
                    <a:lnTo>
                      <a:pt x="225" y="332"/>
                    </a:lnTo>
                    <a:lnTo>
                      <a:pt x="237" y="346"/>
                    </a:lnTo>
                    <a:lnTo>
                      <a:pt x="250" y="361"/>
                    </a:lnTo>
                    <a:lnTo>
                      <a:pt x="255" y="373"/>
                    </a:lnTo>
                    <a:lnTo>
                      <a:pt x="259" y="383"/>
                    </a:lnTo>
                    <a:lnTo>
                      <a:pt x="260" y="396"/>
                    </a:lnTo>
                    <a:lnTo>
                      <a:pt x="260" y="408"/>
                    </a:lnTo>
                    <a:lnTo>
                      <a:pt x="262" y="417"/>
                    </a:lnTo>
                    <a:lnTo>
                      <a:pt x="262" y="423"/>
                    </a:lnTo>
                    <a:lnTo>
                      <a:pt x="260" y="428"/>
                    </a:lnTo>
                    <a:lnTo>
                      <a:pt x="256" y="439"/>
                    </a:lnTo>
                    <a:lnTo>
                      <a:pt x="256" y="453"/>
                    </a:lnTo>
                    <a:lnTo>
                      <a:pt x="258" y="465"/>
                    </a:lnTo>
                    <a:lnTo>
                      <a:pt x="261" y="475"/>
                    </a:lnTo>
                    <a:lnTo>
                      <a:pt x="264" y="486"/>
                    </a:lnTo>
                    <a:lnTo>
                      <a:pt x="269" y="495"/>
                    </a:lnTo>
                    <a:lnTo>
                      <a:pt x="276" y="504"/>
                    </a:lnTo>
                    <a:lnTo>
                      <a:pt x="283" y="513"/>
                    </a:lnTo>
                    <a:lnTo>
                      <a:pt x="294" y="523"/>
                    </a:lnTo>
                    <a:lnTo>
                      <a:pt x="301" y="534"/>
                    </a:lnTo>
                    <a:lnTo>
                      <a:pt x="308" y="546"/>
                    </a:lnTo>
                    <a:lnTo>
                      <a:pt x="315" y="559"/>
                    </a:lnTo>
                    <a:lnTo>
                      <a:pt x="321" y="571"/>
                    </a:lnTo>
                    <a:lnTo>
                      <a:pt x="331" y="597"/>
                    </a:lnTo>
                    <a:lnTo>
                      <a:pt x="341" y="623"/>
                    </a:lnTo>
                    <a:lnTo>
                      <a:pt x="349" y="638"/>
                    </a:lnTo>
                    <a:lnTo>
                      <a:pt x="357" y="651"/>
                    </a:lnTo>
                    <a:lnTo>
                      <a:pt x="360" y="659"/>
                    </a:lnTo>
                    <a:lnTo>
                      <a:pt x="362" y="666"/>
                    </a:lnTo>
                    <a:lnTo>
                      <a:pt x="365" y="674"/>
                    </a:lnTo>
                    <a:lnTo>
                      <a:pt x="366" y="682"/>
                    </a:lnTo>
                    <a:lnTo>
                      <a:pt x="365" y="691"/>
                    </a:lnTo>
                    <a:lnTo>
                      <a:pt x="363" y="700"/>
                    </a:lnTo>
                    <a:lnTo>
                      <a:pt x="362" y="709"/>
                    </a:lnTo>
                    <a:lnTo>
                      <a:pt x="360" y="716"/>
                    </a:lnTo>
                    <a:lnTo>
                      <a:pt x="376" y="731"/>
                    </a:lnTo>
                    <a:lnTo>
                      <a:pt x="392" y="745"/>
                    </a:lnTo>
                    <a:lnTo>
                      <a:pt x="406" y="759"/>
                    </a:lnTo>
                    <a:lnTo>
                      <a:pt x="422" y="774"/>
                    </a:lnTo>
                    <a:lnTo>
                      <a:pt x="431" y="783"/>
                    </a:lnTo>
                    <a:lnTo>
                      <a:pt x="439" y="792"/>
                    </a:lnTo>
                    <a:lnTo>
                      <a:pt x="446" y="800"/>
                    </a:lnTo>
                    <a:lnTo>
                      <a:pt x="452" y="809"/>
                    </a:lnTo>
                    <a:lnTo>
                      <a:pt x="458" y="818"/>
                    </a:lnTo>
                    <a:lnTo>
                      <a:pt x="463" y="827"/>
                    </a:lnTo>
                    <a:lnTo>
                      <a:pt x="466" y="838"/>
                    </a:lnTo>
                    <a:lnTo>
                      <a:pt x="468" y="850"/>
                    </a:lnTo>
                    <a:lnTo>
                      <a:pt x="469" y="855"/>
                    </a:lnTo>
                    <a:lnTo>
                      <a:pt x="470" y="857"/>
                    </a:lnTo>
                    <a:lnTo>
                      <a:pt x="473" y="861"/>
                    </a:lnTo>
                    <a:lnTo>
                      <a:pt x="476" y="862"/>
                    </a:lnTo>
                    <a:lnTo>
                      <a:pt x="482" y="866"/>
                    </a:lnTo>
                    <a:lnTo>
                      <a:pt x="488" y="872"/>
                    </a:lnTo>
                    <a:lnTo>
                      <a:pt x="493" y="871"/>
                    </a:lnTo>
                    <a:lnTo>
                      <a:pt x="496" y="871"/>
                    </a:lnTo>
                    <a:lnTo>
                      <a:pt x="500" y="870"/>
                    </a:lnTo>
                    <a:lnTo>
                      <a:pt x="503" y="867"/>
                    </a:lnTo>
                    <a:lnTo>
                      <a:pt x="511" y="857"/>
                    </a:lnTo>
                    <a:lnTo>
                      <a:pt x="515" y="854"/>
                    </a:lnTo>
                    <a:lnTo>
                      <a:pt x="517" y="853"/>
                    </a:lnTo>
                    <a:lnTo>
                      <a:pt x="517" y="854"/>
                    </a:lnTo>
                    <a:lnTo>
                      <a:pt x="517" y="855"/>
                    </a:lnTo>
                    <a:lnTo>
                      <a:pt x="515" y="856"/>
                    </a:lnTo>
                    <a:lnTo>
                      <a:pt x="510" y="868"/>
                    </a:lnTo>
                    <a:lnTo>
                      <a:pt x="505" y="881"/>
                    </a:lnTo>
                    <a:lnTo>
                      <a:pt x="513" y="875"/>
                    </a:lnTo>
                    <a:lnTo>
                      <a:pt x="519" y="868"/>
                    </a:lnTo>
                    <a:lnTo>
                      <a:pt x="524" y="861"/>
                    </a:lnTo>
                    <a:lnTo>
                      <a:pt x="530" y="853"/>
                    </a:lnTo>
                    <a:lnTo>
                      <a:pt x="532" y="854"/>
                    </a:lnTo>
                    <a:lnTo>
                      <a:pt x="534" y="856"/>
                    </a:lnTo>
                    <a:lnTo>
                      <a:pt x="534" y="858"/>
                    </a:lnTo>
                    <a:lnTo>
                      <a:pt x="534" y="861"/>
                    </a:lnTo>
                    <a:lnTo>
                      <a:pt x="546" y="855"/>
                    </a:lnTo>
                    <a:lnTo>
                      <a:pt x="557" y="848"/>
                    </a:lnTo>
                    <a:lnTo>
                      <a:pt x="568" y="841"/>
                    </a:lnTo>
                    <a:lnTo>
                      <a:pt x="580" y="834"/>
                    </a:lnTo>
                    <a:lnTo>
                      <a:pt x="593" y="828"/>
                    </a:lnTo>
                    <a:lnTo>
                      <a:pt x="607" y="821"/>
                    </a:lnTo>
                    <a:lnTo>
                      <a:pt x="620" y="814"/>
                    </a:lnTo>
                    <a:lnTo>
                      <a:pt x="634" y="808"/>
                    </a:lnTo>
                    <a:lnTo>
                      <a:pt x="630" y="803"/>
                    </a:lnTo>
                    <a:lnTo>
                      <a:pt x="628" y="799"/>
                    </a:lnTo>
                    <a:lnTo>
                      <a:pt x="627" y="796"/>
                    </a:lnTo>
                    <a:lnTo>
                      <a:pt x="628" y="795"/>
                    </a:lnTo>
                    <a:lnTo>
                      <a:pt x="629" y="795"/>
                    </a:lnTo>
                    <a:lnTo>
                      <a:pt x="631" y="795"/>
                    </a:lnTo>
                    <a:lnTo>
                      <a:pt x="639" y="799"/>
                    </a:lnTo>
                    <a:lnTo>
                      <a:pt x="643" y="799"/>
                    </a:lnTo>
                    <a:lnTo>
                      <a:pt x="647" y="796"/>
                    </a:lnTo>
                    <a:lnTo>
                      <a:pt x="654" y="792"/>
                    </a:lnTo>
                    <a:lnTo>
                      <a:pt x="660" y="782"/>
                    </a:lnTo>
                    <a:lnTo>
                      <a:pt x="664" y="778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Freeform 145"/>
              <p:cNvSpPr>
                <a:spLocks noChangeAspect="1"/>
              </p:cNvSpPr>
              <p:nvPr/>
            </p:nvSpPr>
            <p:spPr bwMode="auto">
              <a:xfrm>
                <a:off x="3200558" y="3307051"/>
                <a:ext cx="408315" cy="467373"/>
              </a:xfrm>
              <a:custGeom>
                <a:avLst/>
                <a:gdLst>
                  <a:gd name="T0" fmla="*/ 13 w 1125"/>
                  <a:gd name="T1" fmla="*/ 43 h 1258"/>
                  <a:gd name="T2" fmla="*/ 13 w 1125"/>
                  <a:gd name="T3" fmla="*/ 44 h 1258"/>
                  <a:gd name="T4" fmla="*/ 13 w 1125"/>
                  <a:gd name="T5" fmla="*/ 46 h 1258"/>
                  <a:gd name="T6" fmla="*/ 13 w 1125"/>
                  <a:gd name="T7" fmla="*/ 47 h 1258"/>
                  <a:gd name="T8" fmla="*/ 13 w 1125"/>
                  <a:gd name="T9" fmla="*/ 49 h 1258"/>
                  <a:gd name="T10" fmla="*/ 15 w 1125"/>
                  <a:gd name="T11" fmla="*/ 50 h 1258"/>
                  <a:gd name="T12" fmla="*/ 16 w 1125"/>
                  <a:gd name="T13" fmla="*/ 48 h 1258"/>
                  <a:gd name="T14" fmla="*/ 16 w 1125"/>
                  <a:gd name="T15" fmla="*/ 45 h 1258"/>
                  <a:gd name="T16" fmla="*/ 19 w 1125"/>
                  <a:gd name="T17" fmla="*/ 44 h 1258"/>
                  <a:gd name="T18" fmla="*/ 19 w 1125"/>
                  <a:gd name="T19" fmla="*/ 40 h 1258"/>
                  <a:gd name="T20" fmla="*/ 22 w 1125"/>
                  <a:gd name="T21" fmla="*/ 40 h 1258"/>
                  <a:gd name="T22" fmla="*/ 25 w 1125"/>
                  <a:gd name="T23" fmla="*/ 38 h 1258"/>
                  <a:gd name="T24" fmla="*/ 26 w 1125"/>
                  <a:gd name="T25" fmla="*/ 35 h 1258"/>
                  <a:gd name="T26" fmla="*/ 29 w 1125"/>
                  <a:gd name="T27" fmla="*/ 33 h 1258"/>
                  <a:gd name="T28" fmla="*/ 32 w 1125"/>
                  <a:gd name="T29" fmla="*/ 35 h 1258"/>
                  <a:gd name="T30" fmla="*/ 35 w 1125"/>
                  <a:gd name="T31" fmla="*/ 38 h 1258"/>
                  <a:gd name="T32" fmla="*/ 37 w 1125"/>
                  <a:gd name="T33" fmla="*/ 35 h 1258"/>
                  <a:gd name="T34" fmla="*/ 39 w 1125"/>
                  <a:gd name="T35" fmla="*/ 33 h 1258"/>
                  <a:gd name="T36" fmla="*/ 37 w 1125"/>
                  <a:gd name="T37" fmla="*/ 32 h 1258"/>
                  <a:gd name="T38" fmla="*/ 40 w 1125"/>
                  <a:gd name="T39" fmla="*/ 27 h 1258"/>
                  <a:gd name="T40" fmla="*/ 43 w 1125"/>
                  <a:gd name="T41" fmla="*/ 24 h 1258"/>
                  <a:gd name="T42" fmla="*/ 38 w 1125"/>
                  <a:gd name="T43" fmla="*/ 19 h 1258"/>
                  <a:gd name="T44" fmla="*/ 33 w 1125"/>
                  <a:gd name="T45" fmla="*/ 19 h 1258"/>
                  <a:gd name="T46" fmla="*/ 29 w 1125"/>
                  <a:gd name="T47" fmla="*/ 18 h 1258"/>
                  <a:gd name="T48" fmla="*/ 26 w 1125"/>
                  <a:gd name="T49" fmla="*/ 18 h 1258"/>
                  <a:gd name="T50" fmla="*/ 23 w 1125"/>
                  <a:gd name="T51" fmla="*/ 20 h 1258"/>
                  <a:gd name="T52" fmla="*/ 22 w 1125"/>
                  <a:gd name="T53" fmla="*/ 17 h 1258"/>
                  <a:gd name="T54" fmla="*/ 21 w 1125"/>
                  <a:gd name="T55" fmla="*/ 14 h 1258"/>
                  <a:gd name="T56" fmla="*/ 24 w 1125"/>
                  <a:gd name="T57" fmla="*/ 10 h 1258"/>
                  <a:gd name="T58" fmla="*/ 25 w 1125"/>
                  <a:gd name="T59" fmla="*/ 8 h 1258"/>
                  <a:gd name="T60" fmla="*/ 26 w 1125"/>
                  <a:gd name="T61" fmla="*/ 3 h 1258"/>
                  <a:gd name="T62" fmla="*/ 23 w 1125"/>
                  <a:gd name="T63" fmla="*/ 0 h 1258"/>
                  <a:gd name="T64" fmla="*/ 20 w 1125"/>
                  <a:gd name="T65" fmla="*/ 3 h 1258"/>
                  <a:gd name="T66" fmla="*/ 18 w 1125"/>
                  <a:gd name="T67" fmla="*/ 5 h 1258"/>
                  <a:gd name="T68" fmla="*/ 16 w 1125"/>
                  <a:gd name="T69" fmla="*/ 4 h 1258"/>
                  <a:gd name="T70" fmla="*/ 17 w 1125"/>
                  <a:gd name="T71" fmla="*/ 6 h 1258"/>
                  <a:gd name="T72" fmla="*/ 16 w 1125"/>
                  <a:gd name="T73" fmla="*/ 8 h 1258"/>
                  <a:gd name="T74" fmla="*/ 14 w 1125"/>
                  <a:gd name="T75" fmla="*/ 12 h 1258"/>
                  <a:gd name="T76" fmla="*/ 14 w 1125"/>
                  <a:gd name="T77" fmla="*/ 15 h 1258"/>
                  <a:gd name="T78" fmla="*/ 14 w 1125"/>
                  <a:gd name="T79" fmla="*/ 17 h 1258"/>
                  <a:gd name="T80" fmla="*/ 13 w 1125"/>
                  <a:gd name="T81" fmla="*/ 17 h 1258"/>
                  <a:gd name="T82" fmla="*/ 11 w 1125"/>
                  <a:gd name="T83" fmla="*/ 17 h 1258"/>
                  <a:gd name="T84" fmla="*/ 7 w 1125"/>
                  <a:gd name="T85" fmla="*/ 18 h 1258"/>
                  <a:gd name="T86" fmla="*/ 5 w 1125"/>
                  <a:gd name="T87" fmla="*/ 20 h 1258"/>
                  <a:gd name="T88" fmla="*/ 8 w 1125"/>
                  <a:gd name="T89" fmla="*/ 24 h 1258"/>
                  <a:gd name="T90" fmla="*/ 8 w 1125"/>
                  <a:gd name="T91" fmla="*/ 26 h 1258"/>
                  <a:gd name="T92" fmla="*/ 5 w 1125"/>
                  <a:gd name="T93" fmla="*/ 27 h 1258"/>
                  <a:gd name="T94" fmla="*/ 3 w 1125"/>
                  <a:gd name="T95" fmla="*/ 26 h 1258"/>
                  <a:gd name="T96" fmla="*/ 2 w 1125"/>
                  <a:gd name="T97" fmla="*/ 27 h 1258"/>
                  <a:gd name="T98" fmla="*/ 1 w 1125"/>
                  <a:gd name="T99" fmla="*/ 28 h 1258"/>
                  <a:gd name="T100" fmla="*/ 0 w 1125"/>
                  <a:gd name="T101" fmla="*/ 30 h 1258"/>
                  <a:gd name="T102" fmla="*/ 1 w 1125"/>
                  <a:gd name="T103" fmla="*/ 32 h 1258"/>
                  <a:gd name="T104" fmla="*/ 3 w 1125"/>
                  <a:gd name="T105" fmla="*/ 33 h 1258"/>
                  <a:gd name="T106" fmla="*/ 5 w 1125"/>
                  <a:gd name="T107" fmla="*/ 32 h 1258"/>
                  <a:gd name="T108" fmla="*/ 6 w 1125"/>
                  <a:gd name="T109" fmla="*/ 34 h 1258"/>
                  <a:gd name="T110" fmla="*/ 8 w 1125"/>
                  <a:gd name="T111" fmla="*/ 33 h 1258"/>
                  <a:gd name="T112" fmla="*/ 9 w 1125"/>
                  <a:gd name="T113" fmla="*/ 35 h 1258"/>
                  <a:gd name="T114" fmla="*/ 11 w 1125"/>
                  <a:gd name="T115" fmla="*/ 34 h 1258"/>
                  <a:gd name="T116" fmla="*/ 11 w 1125"/>
                  <a:gd name="T117" fmla="*/ 36 h 1258"/>
                  <a:gd name="T118" fmla="*/ 12 w 1125"/>
                  <a:gd name="T119" fmla="*/ 38 h 1258"/>
                  <a:gd name="T120" fmla="*/ 12 w 1125"/>
                  <a:gd name="T121" fmla="*/ 40 h 125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125"/>
                  <a:gd name="T184" fmla="*/ 0 h 1258"/>
                  <a:gd name="T185" fmla="*/ 1125 w 1125"/>
                  <a:gd name="T186" fmla="*/ 1258 h 125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125" h="1258">
                    <a:moveTo>
                      <a:pt x="309" y="1060"/>
                    </a:moveTo>
                    <a:lnTo>
                      <a:pt x="313" y="1063"/>
                    </a:lnTo>
                    <a:lnTo>
                      <a:pt x="316" y="1066"/>
                    </a:lnTo>
                    <a:lnTo>
                      <a:pt x="319" y="1066"/>
                    </a:lnTo>
                    <a:lnTo>
                      <a:pt x="325" y="1064"/>
                    </a:lnTo>
                    <a:lnTo>
                      <a:pt x="330" y="1062"/>
                    </a:lnTo>
                    <a:lnTo>
                      <a:pt x="332" y="1063"/>
                    </a:lnTo>
                    <a:lnTo>
                      <a:pt x="332" y="1067"/>
                    </a:lnTo>
                    <a:lnTo>
                      <a:pt x="332" y="1071"/>
                    </a:lnTo>
                    <a:lnTo>
                      <a:pt x="333" y="1073"/>
                    </a:lnTo>
                    <a:lnTo>
                      <a:pt x="334" y="1075"/>
                    </a:lnTo>
                    <a:lnTo>
                      <a:pt x="335" y="1075"/>
                    </a:lnTo>
                    <a:lnTo>
                      <a:pt x="336" y="1075"/>
                    </a:lnTo>
                    <a:lnTo>
                      <a:pt x="337" y="1072"/>
                    </a:lnTo>
                    <a:lnTo>
                      <a:pt x="340" y="1069"/>
                    </a:lnTo>
                    <a:lnTo>
                      <a:pt x="342" y="1068"/>
                    </a:lnTo>
                    <a:lnTo>
                      <a:pt x="344" y="1069"/>
                    </a:lnTo>
                    <a:lnTo>
                      <a:pt x="345" y="1070"/>
                    </a:lnTo>
                    <a:lnTo>
                      <a:pt x="345" y="1073"/>
                    </a:lnTo>
                    <a:lnTo>
                      <a:pt x="344" y="1080"/>
                    </a:lnTo>
                    <a:lnTo>
                      <a:pt x="344" y="1084"/>
                    </a:lnTo>
                    <a:lnTo>
                      <a:pt x="344" y="1089"/>
                    </a:lnTo>
                    <a:lnTo>
                      <a:pt x="346" y="1090"/>
                    </a:lnTo>
                    <a:lnTo>
                      <a:pt x="349" y="1090"/>
                    </a:lnTo>
                    <a:lnTo>
                      <a:pt x="353" y="1091"/>
                    </a:lnTo>
                    <a:lnTo>
                      <a:pt x="345" y="1099"/>
                    </a:lnTo>
                    <a:lnTo>
                      <a:pt x="339" y="1108"/>
                    </a:lnTo>
                    <a:lnTo>
                      <a:pt x="336" y="1116"/>
                    </a:lnTo>
                    <a:lnTo>
                      <a:pt x="334" y="1124"/>
                    </a:lnTo>
                    <a:lnTo>
                      <a:pt x="333" y="1129"/>
                    </a:lnTo>
                    <a:lnTo>
                      <a:pt x="334" y="1132"/>
                    </a:lnTo>
                    <a:lnTo>
                      <a:pt x="335" y="1135"/>
                    </a:lnTo>
                    <a:lnTo>
                      <a:pt x="336" y="1139"/>
                    </a:lnTo>
                    <a:lnTo>
                      <a:pt x="339" y="1140"/>
                    </a:lnTo>
                    <a:lnTo>
                      <a:pt x="340" y="1142"/>
                    </a:lnTo>
                    <a:lnTo>
                      <a:pt x="340" y="1143"/>
                    </a:lnTo>
                    <a:lnTo>
                      <a:pt x="336" y="1146"/>
                    </a:lnTo>
                    <a:lnTo>
                      <a:pt x="332" y="1147"/>
                    </a:lnTo>
                    <a:lnTo>
                      <a:pt x="333" y="1151"/>
                    </a:lnTo>
                    <a:lnTo>
                      <a:pt x="334" y="1155"/>
                    </a:lnTo>
                    <a:lnTo>
                      <a:pt x="336" y="1158"/>
                    </a:lnTo>
                    <a:lnTo>
                      <a:pt x="339" y="1160"/>
                    </a:lnTo>
                    <a:lnTo>
                      <a:pt x="341" y="1161"/>
                    </a:lnTo>
                    <a:lnTo>
                      <a:pt x="344" y="1161"/>
                    </a:lnTo>
                    <a:lnTo>
                      <a:pt x="348" y="1160"/>
                    </a:lnTo>
                    <a:lnTo>
                      <a:pt x="352" y="1159"/>
                    </a:lnTo>
                    <a:lnTo>
                      <a:pt x="356" y="1153"/>
                    </a:lnTo>
                    <a:lnTo>
                      <a:pt x="358" y="1151"/>
                    </a:lnTo>
                    <a:lnTo>
                      <a:pt x="359" y="1151"/>
                    </a:lnTo>
                    <a:lnTo>
                      <a:pt x="360" y="1153"/>
                    </a:lnTo>
                    <a:lnTo>
                      <a:pt x="360" y="1160"/>
                    </a:lnTo>
                    <a:lnTo>
                      <a:pt x="359" y="1169"/>
                    </a:lnTo>
                    <a:lnTo>
                      <a:pt x="358" y="1177"/>
                    </a:lnTo>
                    <a:lnTo>
                      <a:pt x="356" y="1183"/>
                    </a:lnTo>
                    <a:lnTo>
                      <a:pt x="354" y="1184"/>
                    </a:lnTo>
                    <a:lnTo>
                      <a:pt x="352" y="1185"/>
                    </a:lnTo>
                    <a:lnTo>
                      <a:pt x="350" y="1185"/>
                    </a:lnTo>
                    <a:lnTo>
                      <a:pt x="345" y="1185"/>
                    </a:lnTo>
                    <a:lnTo>
                      <a:pt x="343" y="1187"/>
                    </a:lnTo>
                    <a:lnTo>
                      <a:pt x="342" y="1189"/>
                    </a:lnTo>
                    <a:lnTo>
                      <a:pt x="342" y="1192"/>
                    </a:lnTo>
                    <a:lnTo>
                      <a:pt x="342" y="1193"/>
                    </a:lnTo>
                    <a:lnTo>
                      <a:pt x="345" y="1197"/>
                    </a:lnTo>
                    <a:lnTo>
                      <a:pt x="349" y="1203"/>
                    </a:lnTo>
                    <a:lnTo>
                      <a:pt x="350" y="1211"/>
                    </a:lnTo>
                    <a:lnTo>
                      <a:pt x="351" y="1218"/>
                    </a:lnTo>
                    <a:lnTo>
                      <a:pt x="352" y="1220"/>
                    </a:lnTo>
                    <a:lnTo>
                      <a:pt x="354" y="1222"/>
                    </a:lnTo>
                    <a:lnTo>
                      <a:pt x="357" y="1224"/>
                    </a:lnTo>
                    <a:lnTo>
                      <a:pt x="360" y="1228"/>
                    </a:lnTo>
                    <a:lnTo>
                      <a:pt x="363" y="1231"/>
                    </a:lnTo>
                    <a:lnTo>
                      <a:pt x="366" y="1233"/>
                    </a:lnTo>
                    <a:lnTo>
                      <a:pt x="366" y="1236"/>
                    </a:lnTo>
                    <a:lnTo>
                      <a:pt x="366" y="1237"/>
                    </a:lnTo>
                    <a:lnTo>
                      <a:pt x="366" y="1241"/>
                    </a:lnTo>
                    <a:lnTo>
                      <a:pt x="369" y="1247"/>
                    </a:lnTo>
                    <a:lnTo>
                      <a:pt x="371" y="1252"/>
                    </a:lnTo>
                    <a:lnTo>
                      <a:pt x="371" y="1256"/>
                    </a:lnTo>
                    <a:lnTo>
                      <a:pt x="372" y="1257"/>
                    </a:lnTo>
                    <a:lnTo>
                      <a:pt x="372" y="1258"/>
                    </a:lnTo>
                    <a:lnTo>
                      <a:pt x="375" y="1257"/>
                    </a:lnTo>
                    <a:lnTo>
                      <a:pt x="378" y="1256"/>
                    </a:lnTo>
                    <a:lnTo>
                      <a:pt x="383" y="1252"/>
                    </a:lnTo>
                    <a:lnTo>
                      <a:pt x="386" y="1249"/>
                    </a:lnTo>
                    <a:lnTo>
                      <a:pt x="389" y="1248"/>
                    </a:lnTo>
                    <a:lnTo>
                      <a:pt x="394" y="1250"/>
                    </a:lnTo>
                    <a:lnTo>
                      <a:pt x="398" y="1243"/>
                    </a:lnTo>
                    <a:lnTo>
                      <a:pt x="405" y="1239"/>
                    </a:lnTo>
                    <a:lnTo>
                      <a:pt x="404" y="1234"/>
                    </a:lnTo>
                    <a:lnTo>
                      <a:pt x="403" y="1232"/>
                    </a:lnTo>
                    <a:lnTo>
                      <a:pt x="403" y="1230"/>
                    </a:lnTo>
                    <a:lnTo>
                      <a:pt x="406" y="1225"/>
                    </a:lnTo>
                    <a:lnTo>
                      <a:pt x="408" y="1222"/>
                    </a:lnTo>
                    <a:lnTo>
                      <a:pt x="410" y="1219"/>
                    </a:lnTo>
                    <a:lnTo>
                      <a:pt x="410" y="1215"/>
                    </a:lnTo>
                    <a:lnTo>
                      <a:pt x="410" y="1211"/>
                    </a:lnTo>
                    <a:lnTo>
                      <a:pt x="410" y="1203"/>
                    </a:lnTo>
                    <a:lnTo>
                      <a:pt x="411" y="1195"/>
                    </a:lnTo>
                    <a:lnTo>
                      <a:pt x="412" y="1189"/>
                    </a:lnTo>
                    <a:lnTo>
                      <a:pt x="413" y="1185"/>
                    </a:lnTo>
                    <a:lnTo>
                      <a:pt x="412" y="1182"/>
                    </a:lnTo>
                    <a:lnTo>
                      <a:pt x="412" y="1179"/>
                    </a:lnTo>
                    <a:lnTo>
                      <a:pt x="408" y="1175"/>
                    </a:lnTo>
                    <a:lnTo>
                      <a:pt x="404" y="1167"/>
                    </a:lnTo>
                    <a:lnTo>
                      <a:pt x="407" y="1161"/>
                    </a:lnTo>
                    <a:lnTo>
                      <a:pt x="411" y="1160"/>
                    </a:lnTo>
                    <a:lnTo>
                      <a:pt x="413" y="1159"/>
                    </a:lnTo>
                    <a:lnTo>
                      <a:pt x="417" y="1157"/>
                    </a:lnTo>
                    <a:lnTo>
                      <a:pt x="419" y="1150"/>
                    </a:lnTo>
                    <a:lnTo>
                      <a:pt x="422" y="1146"/>
                    </a:lnTo>
                    <a:lnTo>
                      <a:pt x="425" y="1141"/>
                    </a:lnTo>
                    <a:lnTo>
                      <a:pt x="429" y="1137"/>
                    </a:lnTo>
                    <a:lnTo>
                      <a:pt x="433" y="1134"/>
                    </a:lnTo>
                    <a:lnTo>
                      <a:pt x="438" y="1134"/>
                    </a:lnTo>
                    <a:lnTo>
                      <a:pt x="440" y="1134"/>
                    </a:lnTo>
                    <a:lnTo>
                      <a:pt x="443" y="1135"/>
                    </a:lnTo>
                    <a:lnTo>
                      <a:pt x="449" y="1138"/>
                    </a:lnTo>
                    <a:lnTo>
                      <a:pt x="457" y="1141"/>
                    </a:lnTo>
                    <a:lnTo>
                      <a:pt x="464" y="1135"/>
                    </a:lnTo>
                    <a:lnTo>
                      <a:pt x="468" y="1131"/>
                    </a:lnTo>
                    <a:lnTo>
                      <a:pt x="474" y="1126"/>
                    </a:lnTo>
                    <a:lnTo>
                      <a:pt x="481" y="1122"/>
                    </a:lnTo>
                    <a:lnTo>
                      <a:pt x="487" y="1120"/>
                    </a:lnTo>
                    <a:lnTo>
                      <a:pt x="492" y="1117"/>
                    </a:lnTo>
                    <a:lnTo>
                      <a:pt x="495" y="1116"/>
                    </a:lnTo>
                    <a:lnTo>
                      <a:pt x="496" y="1114"/>
                    </a:lnTo>
                    <a:lnTo>
                      <a:pt x="494" y="1107"/>
                    </a:lnTo>
                    <a:lnTo>
                      <a:pt x="488" y="1097"/>
                    </a:lnTo>
                    <a:lnTo>
                      <a:pt x="486" y="1087"/>
                    </a:lnTo>
                    <a:lnTo>
                      <a:pt x="486" y="1081"/>
                    </a:lnTo>
                    <a:lnTo>
                      <a:pt x="488" y="1076"/>
                    </a:lnTo>
                    <a:lnTo>
                      <a:pt x="490" y="1067"/>
                    </a:lnTo>
                    <a:lnTo>
                      <a:pt x="493" y="1052"/>
                    </a:lnTo>
                    <a:lnTo>
                      <a:pt x="499" y="1037"/>
                    </a:lnTo>
                    <a:lnTo>
                      <a:pt x="501" y="1025"/>
                    </a:lnTo>
                    <a:lnTo>
                      <a:pt x="504" y="1014"/>
                    </a:lnTo>
                    <a:lnTo>
                      <a:pt x="504" y="1008"/>
                    </a:lnTo>
                    <a:lnTo>
                      <a:pt x="505" y="1002"/>
                    </a:lnTo>
                    <a:lnTo>
                      <a:pt x="508" y="999"/>
                    </a:lnTo>
                    <a:lnTo>
                      <a:pt x="510" y="996"/>
                    </a:lnTo>
                    <a:lnTo>
                      <a:pt x="517" y="989"/>
                    </a:lnTo>
                    <a:lnTo>
                      <a:pt x="524" y="982"/>
                    </a:lnTo>
                    <a:lnTo>
                      <a:pt x="533" y="981"/>
                    </a:lnTo>
                    <a:lnTo>
                      <a:pt x="540" y="981"/>
                    </a:lnTo>
                    <a:lnTo>
                      <a:pt x="547" y="981"/>
                    </a:lnTo>
                    <a:lnTo>
                      <a:pt x="553" y="982"/>
                    </a:lnTo>
                    <a:lnTo>
                      <a:pt x="557" y="984"/>
                    </a:lnTo>
                    <a:lnTo>
                      <a:pt x="562" y="989"/>
                    </a:lnTo>
                    <a:lnTo>
                      <a:pt x="567" y="993"/>
                    </a:lnTo>
                    <a:lnTo>
                      <a:pt x="572" y="1000"/>
                    </a:lnTo>
                    <a:lnTo>
                      <a:pt x="573" y="1004"/>
                    </a:lnTo>
                    <a:lnTo>
                      <a:pt x="574" y="1006"/>
                    </a:lnTo>
                    <a:lnTo>
                      <a:pt x="575" y="1007"/>
                    </a:lnTo>
                    <a:lnTo>
                      <a:pt x="576" y="1006"/>
                    </a:lnTo>
                    <a:lnTo>
                      <a:pt x="580" y="1002"/>
                    </a:lnTo>
                    <a:lnTo>
                      <a:pt x="584" y="997"/>
                    </a:lnTo>
                    <a:lnTo>
                      <a:pt x="595" y="995"/>
                    </a:lnTo>
                    <a:lnTo>
                      <a:pt x="607" y="995"/>
                    </a:lnTo>
                    <a:lnTo>
                      <a:pt x="620" y="988"/>
                    </a:lnTo>
                    <a:lnTo>
                      <a:pt x="634" y="980"/>
                    </a:lnTo>
                    <a:lnTo>
                      <a:pt x="638" y="973"/>
                    </a:lnTo>
                    <a:lnTo>
                      <a:pt x="644" y="969"/>
                    </a:lnTo>
                    <a:lnTo>
                      <a:pt x="649" y="964"/>
                    </a:lnTo>
                    <a:lnTo>
                      <a:pt x="655" y="959"/>
                    </a:lnTo>
                    <a:lnTo>
                      <a:pt x="658" y="952"/>
                    </a:lnTo>
                    <a:lnTo>
                      <a:pt x="658" y="947"/>
                    </a:lnTo>
                    <a:lnTo>
                      <a:pt x="656" y="944"/>
                    </a:lnTo>
                    <a:lnTo>
                      <a:pt x="656" y="937"/>
                    </a:lnTo>
                    <a:lnTo>
                      <a:pt x="663" y="932"/>
                    </a:lnTo>
                    <a:lnTo>
                      <a:pt x="667" y="926"/>
                    </a:lnTo>
                    <a:lnTo>
                      <a:pt x="670" y="923"/>
                    </a:lnTo>
                    <a:lnTo>
                      <a:pt x="671" y="920"/>
                    </a:lnTo>
                    <a:lnTo>
                      <a:pt x="672" y="916"/>
                    </a:lnTo>
                    <a:lnTo>
                      <a:pt x="672" y="911"/>
                    </a:lnTo>
                    <a:lnTo>
                      <a:pt x="674" y="902"/>
                    </a:lnTo>
                    <a:lnTo>
                      <a:pt x="676" y="894"/>
                    </a:lnTo>
                    <a:lnTo>
                      <a:pt x="679" y="888"/>
                    </a:lnTo>
                    <a:lnTo>
                      <a:pt x="679" y="879"/>
                    </a:lnTo>
                    <a:lnTo>
                      <a:pt x="678" y="874"/>
                    </a:lnTo>
                    <a:lnTo>
                      <a:pt x="676" y="870"/>
                    </a:lnTo>
                    <a:lnTo>
                      <a:pt x="678" y="866"/>
                    </a:lnTo>
                    <a:lnTo>
                      <a:pt x="680" y="864"/>
                    </a:lnTo>
                    <a:lnTo>
                      <a:pt x="685" y="861"/>
                    </a:lnTo>
                    <a:lnTo>
                      <a:pt x="696" y="857"/>
                    </a:lnTo>
                    <a:lnTo>
                      <a:pt x="707" y="847"/>
                    </a:lnTo>
                    <a:lnTo>
                      <a:pt x="718" y="837"/>
                    </a:lnTo>
                    <a:lnTo>
                      <a:pt x="727" y="832"/>
                    </a:lnTo>
                    <a:lnTo>
                      <a:pt x="735" y="830"/>
                    </a:lnTo>
                    <a:lnTo>
                      <a:pt x="740" y="829"/>
                    </a:lnTo>
                    <a:lnTo>
                      <a:pt x="743" y="829"/>
                    </a:lnTo>
                    <a:lnTo>
                      <a:pt x="747" y="830"/>
                    </a:lnTo>
                    <a:lnTo>
                      <a:pt x="753" y="831"/>
                    </a:lnTo>
                    <a:lnTo>
                      <a:pt x="760" y="834"/>
                    </a:lnTo>
                    <a:lnTo>
                      <a:pt x="764" y="835"/>
                    </a:lnTo>
                    <a:lnTo>
                      <a:pt x="768" y="838"/>
                    </a:lnTo>
                    <a:lnTo>
                      <a:pt x="773" y="843"/>
                    </a:lnTo>
                    <a:lnTo>
                      <a:pt x="781" y="854"/>
                    </a:lnTo>
                    <a:lnTo>
                      <a:pt x="789" y="863"/>
                    </a:lnTo>
                    <a:lnTo>
                      <a:pt x="798" y="873"/>
                    </a:lnTo>
                    <a:lnTo>
                      <a:pt x="807" y="882"/>
                    </a:lnTo>
                    <a:lnTo>
                      <a:pt x="817" y="891"/>
                    </a:lnTo>
                    <a:lnTo>
                      <a:pt x="824" y="897"/>
                    </a:lnTo>
                    <a:lnTo>
                      <a:pt x="827" y="898"/>
                    </a:lnTo>
                    <a:lnTo>
                      <a:pt x="831" y="897"/>
                    </a:lnTo>
                    <a:lnTo>
                      <a:pt x="834" y="894"/>
                    </a:lnTo>
                    <a:lnTo>
                      <a:pt x="840" y="890"/>
                    </a:lnTo>
                    <a:lnTo>
                      <a:pt x="844" y="882"/>
                    </a:lnTo>
                    <a:lnTo>
                      <a:pt x="849" y="877"/>
                    </a:lnTo>
                    <a:lnTo>
                      <a:pt x="851" y="877"/>
                    </a:lnTo>
                    <a:lnTo>
                      <a:pt x="853" y="877"/>
                    </a:lnTo>
                    <a:lnTo>
                      <a:pt x="856" y="879"/>
                    </a:lnTo>
                    <a:lnTo>
                      <a:pt x="859" y="882"/>
                    </a:lnTo>
                    <a:lnTo>
                      <a:pt x="867" y="884"/>
                    </a:lnTo>
                    <a:lnTo>
                      <a:pt x="874" y="885"/>
                    </a:lnTo>
                    <a:lnTo>
                      <a:pt x="871" y="898"/>
                    </a:lnTo>
                    <a:lnTo>
                      <a:pt x="868" y="909"/>
                    </a:lnTo>
                    <a:lnTo>
                      <a:pt x="872" y="919"/>
                    </a:lnTo>
                    <a:lnTo>
                      <a:pt x="877" y="929"/>
                    </a:lnTo>
                    <a:lnTo>
                      <a:pt x="883" y="932"/>
                    </a:lnTo>
                    <a:lnTo>
                      <a:pt x="889" y="932"/>
                    </a:lnTo>
                    <a:lnTo>
                      <a:pt x="895" y="932"/>
                    </a:lnTo>
                    <a:lnTo>
                      <a:pt x="902" y="932"/>
                    </a:lnTo>
                    <a:lnTo>
                      <a:pt x="917" y="941"/>
                    </a:lnTo>
                    <a:lnTo>
                      <a:pt x="932" y="951"/>
                    </a:lnTo>
                    <a:lnTo>
                      <a:pt x="934" y="939"/>
                    </a:lnTo>
                    <a:lnTo>
                      <a:pt x="937" y="929"/>
                    </a:lnTo>
                    <a:lnTo>
                      <a:pt x="938" y="925"/>
                    </a:lnTo>
                    <a:lnTo>
                      <a:pt x="940" y="920"/>
                    </a:lnTo>
                    <a:lnTo>
                      <a:pt x="943" y="917"/>
                    </a:lnTo>
                    <a:lnTo>
                      <a:pt x="947" y="912"/>
                    </a:lnTo>
                    <a:lnTo>
                      <a:pt x="956" y="906"/>
                    </a:lnTo>
                    <a:lnTo>
                      <a:pt x="964" y="901"/>
                    </a:lnTo>
                    <a:lnTo>
                      <a:pt x="972" y="897"/>
                    </a:lnTo>
                    <a:lnTo>
                      <a:pt x="983" y="893"/>
                    </a:lnTo>
                    <a:lnTo>
                      <a:pt x="984" y="889"/>
                    </a:lnTo>
                    <a:lnTo>
                      <a:pt x="985" y="884"/>
                    </a:lnTo>
                    <a:lnTo>
                      <a:pt x="986" y="879"/>
                    </a:lnTo>
                    <a:lnTo>
                      <a:pt x="986" y="872"/>
                    </a:lnTo>
                    <a:lnTo>
                      <a:pt x="985" y="859"/>
                    </a:lnTo>
                    <a:lnTo>
                      <a:pt x="985" y="848"/>
                    </a:lnTo>
                    <a:lnTo>
                      <a:pt x="991" y="843"/>
                    </a:lnTo>
                    <a:lnTo>
                      <a:pt x="995" y="839"/>
                    </a:lnTo>
                    <a:lnTo>
                      <a:pt x="997" y="838"/>
                    </a:lnTo>
                    <a:lnTo>
                      <a:pt x="1000" y="838"/>
                    </a:lnTo>
                    <a:lnTo>
                      <a:pt x="1002" y="838"/>
                    </a:lnTo>
                    <a:lnTo>
                      <a:pt x="1004" y="838"/>
                    </a:lnTo>
                    <a:lnTo>
                      <a:pt x="1008" y="837"/>
                    </a:lnTo>
                    <a:lnTo>
                      <a:pt x="1012" y="835"/>
                    </a:lnTo>
                    <a:lnTo>
                      <a:pt x="1015" y="830"/>
                    </a:lnTo>
                    <a:lnTo>
                      <a:pt x="1019" y="827"/>
                    </a:lnTo>
                    <a:lnTo>
                      <a:pt x="1020" y="823"/>
                    </a:lnTo>
                    <a:lnTo>
                      <a:pt x="1020" y="819"/>
                    </a:lnTo>
                    <a:lnTo>
                      <a:pt x="1017" y="813"/>
                    </a:lnTo>
                    <a:lnTo>
                      <a:pt x="1014" y="809"/>
                    </a:lnTo>
                    <a:lnTo>
                      <a:pt x="1012" y="807"/>
                    </a:lnTo>
                    <a:lnTo>
                      <a:pt x="1011" y="807"/>
                    </a:lnTo>
                    <a:lnTo>
                      <a:pt x="1010" y="808"/>
                    </a:lnTo>
                    <a:lnTo>
                      <a:pt x="1008" y="811"/>
                    </a:lnTo>
                    <a:lnTo>
                      <a:pt x="1006" y="816"/>
                    </a:lnTo>
                    <a:lnTo>
                      <a:pt x="1004" y="817"/>
                    </a:lnTo>
                    <a:lnTo>
                      <a:pt x="1003" y="817"/>
                    </a:lnTo>
                    <a:lnTo>
                      <a:pt x="1001" y="816"/>
                    </a:lnTo>
                    <a:lnTo>
                      <a:pt x="997" y="810"/>
                    </a:lnTo>
                    <a:lnTo>
                      <a:pt x="994" y="803"/>
                    </a:lnTo>
                    <a:lnTo>
                      <a:pt x="987" y="792"/>
                    </a:lnTo>
                    <a:lnTo>
                      <a:pt x="982" y="783"/>
                    </a:lnTo>
                    <a:lnTo>
                      <a:pt x="978" y="773"/>
                    </a:lnTo>
                    <a:lnTo>
                      <a:pt x="977" y="760"/>
                    </a:lnTo>
                    <a:lnTo>
                      <a:pt x="978" y="746"/>
                    </a:lnTo>
                    <a:lnTo>
                      <a:pt x="982" y="734"/>
                    </a:lnTo>
                    <a:lnTo>
                      <a:pt x="984" y="730"/>
                    </a:lnTo>
                    <a:lnTo>
                      <a:pt x="987" y="727"/>
                    </a:lnTo>
                    <a:lnTo>
                      <a:pt x="993" y="722"/>
                    </a:lnTo>
                    <a:lnTo>
                      <a:pt x="1000" y="719"/>
                    </a:lnTo>
                    <a:lnTo>
                      <a:pt x="1012" y="711"/>
                    </a:lnTo>
                    <a:lnTo>
                      <a:pt x="1022" y="703"/>
                    </a:lnTo>
                    <a:lnTo>
                      <a:pt x="1031" y="694"/>
                    </a:lnTo>
                    <a:lnTo>
                      <a:pt x="1041" y="684"/>
                    </a:lnTo>
                    <a:lnTo>
                      <a:pt x="1046" y="682"/>
                    </a:lnTo>
                    <a:lnTo>
                      <a:pt x="1049" y="682"/>
                    </a:lnTo>
                    <a:lnTo>
                      <a:pt x="1053" y="682"/>
                    </a:lnTo>
                    <a:lnTo>
                      <a:pt x="1056" y="682"/>
                    </a:lnTo>
                    <a:lnTo>
                      <a:pt x="1062" y="683"/>
                    </a:lnTo>
                    <a:lnTo>
                      <a:pt x="1071" y="683"/>
                    </a:lnTo>
                    <a:lnTo>
                      <a:pt x="1084" y="668"/>
                    </a:lnTo>
                    <a:lnTo>
                      <a:pt x="1098" y="653"/>
                    </a:lnTo>
                    <a:lnTo>
                      <a:pt x="1109" y="638"/>
                    </a:lnTo>
                    <a:lnTo>
                      <a:pt x="1119" y="621"/>
                    </a:lnTo>
                    <a:lnTo>
                      <a:pt x="1121" y="613"/>
                    </a:lnTo>
                    <a:lnTo>
                      <a:pt x="1124" y="605"/>
                    </a:lnTo>
                    <a:lnTo>
                      <a:pt x="1125" y="600"/>
                    </a:lnTo>
                    <a:lnTo>
                      <a:pt x="1125" y="596"/>
                    </a:lnTo>
                    <a:lnTo>
                      <a:pt x="1125" y="591"/>
                    </a:lnTo>
                    <a:lnTo>
                      <a:pt x="1122" y="588"/>
                    </a:lnTo>
                    <a:lnTo>
                      <a:pt x="1119" y="578"/>
                    </a:lnTo>
                    <a:lnTo>
                      <a:pt x="1117" y="568"/>
                    </a:lnTo>
                    <a:lnTo>
                      <a:pt x="1107" y="570"/>
                    </a:lnTo>
                    <a:lnTo>
                      <a:pt x="1095" y="572"/>
                    </a:lnTo>
                    <a:lnTo>
                      <a:pt x="1081" y="564"/>
                    </a:lnTo>
                    <a:lnTo>
                      <a:pt x="1068" y="555"/>
                    </a:lnTo>
                    <a:lnTo>
                      <a:pt x="1056" y="548"/>
                    </a:lnTo>
                    <a:lnTo>
                      <a:pt x="1045" y="539"/>
                    </a:lnTo>
                    <a:lnTo>
                      <a:pt x="1035" y="528"/>
                    </a:lnTo>
                    <a:lnTo>
                      <a:pt x="1024" y="517"/>
                    </a:lnTo>
                    <a:lnTo>
                      <a:pt x="1014" y="506"/>
                    </a:lnTo>
                    <a:lnTo>
                      <a:pt x="1004" y="491"/>
                    </a:lnTo>
                    <a:lnTo>
                      <a:pt x="1001" y="481"/>
                    </a:lnTo>
                    <a:lnTo>
                      <a:pt x="996" y="473"/>
                    </a:lnTo>
                    <a:lnTo>
                      <a:pt x="990" y="466"/>
                    </a:lnTo>
                    <a:lnTo>
                      <a:pt x="982" y="460"/>
                    </a:lnTo>
                    <a:lnTo>
                      <a:pt x="967" y="466"/>
                    </a:lnTo>
                    <a:lnTo>
                      <a:pt x="954" y="474"/>
                    </a:lnTo>
                    <a:lnTo>
                      <a:pt x="941" y="482"/>
                    </a:lnTo>
                    <a:lnTo>
                      <a:pt x="927" y="489"/>
                    </a:lnTo>
                    <a:lnTo>
                      <a:pt x="915" y="492"/>
                    </a:lnTo>
                    <a:lnTo>
                      <a:pt x="905" y="496"/>
                    </a:lnTo>
                    <a:lnTo>
                      <a:pt x="895" y="499"/>
                    </a:lnTo>
                    <a:lnTo>
                      <a:pt x="884" y="501"/>
                    </a:lnTo>
                    <a:lnTo>
                      <a:pt x="880" y="496"/>
                    </a:lnTo>
                    <a:lnTo>
                      <a:pt x="879" y="490"/>
                    </a:lnTo>
                    <a:lnTo>
                      <a:pt x="879" y="486"/>
                    </a:lnTo>
                    <a:lnTo>
                      <a:pt x="879" y="479"/>
                    </a:lnTo>
                    <a:lnTo>
                      <a:pt x="874" y="465"/>
                    </a:lnTo>
                    <a:lnTo>
                      <a:pt x="866" y="452"/>
                    </a:lnTo>
                    <a:lnTo>
                      <a:pt x="856" y="453"/>
                    </a:lnTo>
                    <a:lnTo>
                      <a:pt x="847" y="456"/>
                    </a:lnTo>
                    <a:lnTo>
                      <a:pt x="838" y="460"/>
                    </a:lnTo>
                    <a:lnTo>
                      <a:pt x="829" y="463"/>
                    </a:lnTo>
                    <a:lnTo>
                      <a:pt x="822" y="466"/>
                    </a:lnTo>
                    <a:lnTo>
                      <a:pt x="816" y="470"/>
                    </a:lnTo>
                    <a:lnTo>
                      <a:pt x="809" y="472"/>
                    </a:lnTo>
                    <a:lnTo>
                      <a:pt x="803" y="473"/>
                    </a:lnTo>
                    <a:lnTo>
                      <a:pt x="788" y="464"/>
                    </a:lnTo>
                    <a:lnTo>
                      <a:pt x="773" y="457"/>
                    </a:lnTo>
                    <a:lnTo>
                      <a:pt x="767" y="455"/>
                    </a:lnTo>
                    <a:lnTo>
                      <a:pt x="759" y="454"/>
                    </a:lnTo>
                    <a:lnTo>
                      <a:pt x="751" y="454"/>
                    </a:lnTo>
                    <a:lnTo>
                      <a:pt x="741" y="454"/>
                    </a:lnTo>
                    <a:lnTo>
                      <a:pt x="735" y="453"/>
                    </a:lnTo>
                    <a:lnTo>
                      <a:pt x="731" y="452"/>
                    </a:lnTo>
                    <a:lnTo>
                      <a:pt x="727" y="451"/>
                    </a:lnTo>
                    <a:lnTo>
                      <a:pt x="724" y="448"/>
                    </a:lnTo>
                    <a:lnTo>
                      <a:pt x="718" y="443"/>
                    </a:lnTo>
                    <a:lnTo>
                      <a:pt x="710" y="436"/>
                    </a:lnTo>
                    <a:lnTo>
                      <a:pt x="706" y="447"/>
                    </a:lnTo>
                    <a:lnTo>
                      <a:pt x="702" y="460"/>
                    </a:lnTo>
                    <a:lnTo>
                      <a:pt x="695" y="456"/>
                    </a:lnTo>
                    <a:lnTo>
                      <a:pt x="690" y="453"/>
                    </a:lnTo>
                    <a:lnTo>
                      <a:pt x="685" y="453"/>
                    </a:lnTo>
                    <a:lnTo>
                      <a:pt x="676" y="455"/>
                    </a:lnTo>
                    <a:lnTo>
                      <a:pt x="664" y="471"/>
                    </a:lnTo>
                    <a:lnTo>
                      <a:pt x="652" y="488"/>
                    </a:lnTo>
                    <a:lnTo>
                      <a:pt x="642" y="505"/>
                    </a:lnTo>
                    <a:lnTo>
                      <a:pt x="630" y="523"/>
                    </a:lnTo>
                    <a:lnTo>
                      <a:pt x="621" y="526"/>
                    </a:lnTo>
                    <a:lnTo>
                      <a:pt x="615" y="528"/>
                    </a:lnTo>
                    <a:lnTo>
                      <a:pt x="608" y="528"/>
                    </a:lnTo>
                    <a:lnTo>
                      <a:pt x="603" y="526"/>
                    </a:lnTo>
                    <a:lnTo>
                      <a:pt x="600" y="523"/>
                    </a:lnTo>
                    <a:lnTo>
                      <a:pt x="599" y="517"/>
                    </a:lnTo>
                    <a:lnTo>
                      <a:pt x="598" y="509"/>
                    </a:lnTo>
                    <a:lnTo>
                      <a:pt x="599" y="500"/>
                    </a:lnTo>
                    <a:lnTo>
                      <a:pt x="608" y="493"/>
                    </a:lnTo>
                    <a:lnTo>
                      <a:pt x="612" y="488"/>
                    </a:lnTo>
                    <a:lnTo>
                      <a:pt x="613" y="486"/>
                    </a:lnTo>
                    <a:lnTo>
                      <a:pt x="612" y="482"/>
                    </a:lnTo>
                    <a:lnTo>
                      <a:pt x="611" y="478"/>
                    </a:lnTo>
                    <a:lnTo>
                      <a:pt x="608" y="473"/>
                    </a:lnTo>
                    <a:lnTo>
                      <a:pt x="603" y="466"/>
                    </a:lnTo>
                    <a:lnTo>
                      <a:pt x="601" y="462"/>
                    </a:lnTo>
                    <a:lnTo>
                      <a:pt x="600" y="457"/>
                    </a:lnTo>
                    <a:lnTo>
                      <a:pt x="599" y="451"/>
                    </a:lnTo>
                    <a:lnTo>
                      <a:pt x="597" y="445"/>
                    </a:lnTo>
                    <a:lnTo>
                      <a:pt x="595" y="441"/>
                    </a:lnTo>
                    <a:lnTo>
                      <a:pt x="592" y="437"/>
                    </a:lnTo>
                    <a:lnTo>
                      <a:pt x="586" y="434"/>
                    </a:lnTo>
                    <a:lnTo>
                      <a:pt x="582" y="434"/>
                    </a:lnTo>
                    <a:lnTo>
                      <a:pt x="581" y="432"/>
                    </a:lnTo>
                    <a:lnTo>
                      <a:pt x="581" y="429"/>
                    </a:lnTo>
                    <a:lnTo>
                      <a:pt x="582" y="426"/>
                    </a:lnTo>
                    <a:lnTo>
                      <a:pt x="588" y="419"/>
                    </a:lnTo>
                    <a:lnTo>
                      <a:pt x="593" y="414"/>
                    </a:lnTo>
                    <a:lnTo>
                      <a:pt x="598" y="407"/>
                    </a:lnTo>
                    <a:lnTo>
                      <a:pt x="600" y="401"/>
                    </a:lnTo>
                    <a:lnTo>
                      <a:pt x="600" y="397"/>
                    </a:lnTo>
                    <a:lnTo>
                      <a:pt x="600" y="393"/>
                    </a:lnTo>
                    <a:lnTo>
                      <a:pt x="593" y="387"/>
                    </a:lnTo>
                    <a:lnTo>
                      <a:pt x="582" y="378"/>
                    </a:lnTo>
                    <a:lnTo>
                      <a:pt x="572" y="370"/>
                    </a:lnTo>
                    <a:lnTo>
                      <a:pt x="565" y="363"/>
                    </a:lnTo>
                    <a:lnTo>
                      <a:pt x="562" y="359"/>
                    </a:lnTo>
                    <a:lnTo>
                      <a:pt x="560" y="355"/>
                    </a:lnTo>
                    <a:lnTo>
                      <a:pt x="559" y="349"/>
                    </a:lnTo>
                    <a:lnTo>
                      <a:pt x="559" y="344"/>
                    </a:lnTo>
                    <a:lnTo>
                      <a:pt x="567" y="334"/>
                    </a:lnTo>
                    <a:lnTo>
                      <a:pt x="574" y="322"/>
                    </a:lnTo>
                    <a:lnTo>
                      <a:pt x="581" y="312"/>
                    </a:lnTo>
                    <a:lnTo>
                      <a:pt x="589" y="301"/>
                    </a:lnTo>
                    <a:lnTo>
                      <a:pt x="593" y="291"/>
                    </a:lnTo>
                    <a:lnTo>
                      <a:pt x="599" y="281"/>
                    </a:lnTo>
                    <a:lnTo>
                      <a:pt x="604" y="271"/>
                    </a:lnTo>
                    <a:lnTo>
                      <a:pt x="610" y="259"/>
                    </a:lnTo>
                    <a:lnTo>
                      <a:pt x="618" y="256"/>
                    </a:lnTo>
                    <a:lnTo>
                      <a:pt x="625" y="253"/>
                    </a:lnTo>
                    <a:lnTo>
                      <a:pt x="631" y="250"/>
                    </a:lnTo>
                    <a:lnTo>
                      <a:pt x="639" y="248"/>
                    </a:lnTo>
                    <a:lnTo>
                      <a:pt x="653" y="245"/>
                    </a:lnTo>
                    <a:lnTo>
                      <a:pt x="669" y="240"/>
                    </a:lnTo>
                    <a:lnTo>
                      <a:pt x="666" y="232"/>
                    </a:lnTo>
                    <a:lnTo>
                      <a:pt x="663" y="225"/>
                    </a:lnTo>
                    <a:lnTo>
                      <a:pt x="661" y="223"/>
                    </a:lnTo>
                    <a:lnTo>
                      <a:pt x="660" y="220"/>
                    </a:lnTo>
                    <a:lnTo>
                      <a:pt x="658" y="216"/>
                    </a:lnTo>
                    <a:lnTo>
                      <a:pt x="660" y="213"/>
                    </a:lnTo>
                    <a:lnTo>
                      <a:pt x="662" y="212"/>
                    </a:lnTo>
                    <a:lnTo>
                      <a:pt x="663" y="210"/>
                    </a:lnTo>
                    <a:lnTo>
                      <a:pt x="664" y="209"/>
                    </a:lnTo>
                    <a:lnTo>
                      <a:pt x="664" y="206"/>
                    </a:lnTo>
                    <a:lnTo>
                      <a:pt x="663" y="202"/>
                    </a:lnTo>
                    <a:lnTo>
                      <a:pt x="662" y="195"/>
                    </a:lnTo>
                    <a:lnTo>
                      <a:pt x="670" y="187"/>
                    </a:lnTo>
                    <a:lnTo>
                      <a:pt x="678" y="179"/>
                    </a:lnTo>
                    <a:lnTo>
                      <a:pt x="684" y="164"/>
                    </a:lnTo>
                    <a:lnTo>
                      <a:pt x="691" y="148"/>
                    </a:lnTo>
                    <a:lnTo>
                      <a:pt x="697" y="132"/>
                    </a:lnTo>
                    <a:lnTo>
                      <a:pt x="701" y="116"/>
                    </a:lnTo>
                    <a:lnTo>
                      <a:pt x="685" y="103"/>
                    </a:lnTo>
                    <a:lnTo>
                      <a:pt x="671" y="90"/>
                    </a:lnTo>
                    <a:lnTo>
                      <a:pt x="672" y="84"/>
                    </a:lnTo>
                    <a:lnTo>
                      <a:pt x="673" y="79"/>
                    </a:lnTo>
                    <a:lnTo>
                      <a:pt x="674" y="75"/>
                    </a:lnTo>
                    <a:lnTo>
                      <a:pt x="676" y="71"/>
                    </a:lnTo>
                    <a:lnTo>
                      <a:pt x="678" y="67"/>
                    </a:lnTo>
                    <a:lnTo>
                      <a:pt x="679" y="62"/>
                    </a:lnTo>
                    <a:lnTo>
                      <a:pt x="679" y="58"/>
                    </a:lnTo>
                    <a:lnTo>
                      <a:pt x="678" y="52"/>
                    </a:lnTo>
                    <a:lnTo>
                      <a:pt x="670" y="43"/>
                    </a:lnTo>
                    <a:lnTo>
                      <a:pt x="663" y="34"/>
                    </a:lnTo>
                    <a:lnTo>
                      <a:pt x="656" y="25"/>
                    </a:lnTo>
                    <a:lnTo>
                      <a:pt x="647" y="18"/>
                    </a:lnTo>
                    <a:lnTo>
                      <a:pt x="639" y="12"/>
                    </a:lnTo>
                    <a:lnTo>
                      <a:pt x="631" y="5"/>
                    </a:lnTo>
                    <a:lnTo>
                      <a:pt x="627" y="3"/>
                    </a:lnTo>
                    <a:lnTo>
                      <a:pt x="624" y="0"/>
                    </a:lnTo>
                    <a:lnTo>
                      <a:pt x="619" y="0"/>
                    </a:lnTo>
                    <a:lnTo>
                      <a:pt x="613" y="1"/>
                    </a:lnTo>
                    <a:lnTo>
                      <a:pt x="603" y="8"/>
                    </a:lnTo>
                    <a:lnTo>
                      <a:pt x="593" y="14"/>
                    </a:lnTo>
                    <a:lnTo>
                      <a:pt x="584" y="19"/>
                    </a:lnTo>
                    <a:lnTo>
                      <a:pt x="574" y="27"/>
                    </a:lnTo>
                    <a:lnTo>
                      <a:pt x="565" y="37"/>
                    </a:lnTo>
                    <a:lnTo>
                      <a:pt x="556" y="45"/>
                    </a:lnTo>
                    <a:lnTo>
                      <a:pt x="547" y="52"/>
                    </a:lnTo>
                    <a:lnTo>
                      <a:pt x="537" y="59"/>
                    </a:lnTo>
                    <a:lnTo>
                      <a:pt x="538" y="63"/>
                    </a:lnTo>
                    <a:lnTo>
                      <a:pt x="539" y="64"/>
                    </a:lnTo>
                    <a:lnTo>
                      <a:pt x="540" y="67"/>
                    </a:lnTo>
                    <a:lnTo>
                      <a:pt x="539" y="70"/>
                    </a:lnTo>
                    <a:lnTo>
                      <a:pt x="536" y="76"/>
                    </a:lnTo>
                    <a:lnTo>
                      <a:pt x="535" y="79"/>
                    </a:lnTo>
                    <a:lnTo>
                      <a:pt x="533" y="80"/>
                    </a:lnTo>
                    <a:lnTo>
                      <a:pt x="531" y="81"/>
                    </a:lnTo>
                    <a:lnTo>
                      <a:pt x="529" y="81"/>
                    </a:lnTo>
                    <a:lnTo>
                      <a:pt x="526" y="80"/>
                    </a:lnTo>
                    <a:lnTo>
                      <a:pt x="518" y="79"/>
                    </a:lnTo>
                    <a:lnTo>
                      <a:pt x="513" y="78"/>
                    </a:lnTo>
                    <a:lnTo>
                      <a:pt x="511" y="79"/>
                    </a:lnTo>
                    <a:lnTo>
                      <a:pt x="509" y="80"/>
                    </a:lnTo>
                    <a:lnTo>
                      <a:pt x="506" y="82"/>
                    </a:lnTo>
                    <a:lnTo>
                      <a:pt x="505" y="86"/>
                    </a:lnTo>
                    <a:lnTo>
                      <a:pt x="494" y="94"/>
                    </a:lnTo>
                    <a:lnTo>
                      <a:pt x="484" y="103"/>
                    </a:lnTo>
                    <a:lnTo>
                      <a:pt x="477" y="112"/>
                    </a:lnTo>
                    <a:lnTo>
                      <a:pt x="470" y="117"/>
                    </a:lnTo>
                    <a:lnTo>
                      <a:pt x="467" y="120"/>
                    </a:lnTo>
                    <a:lnTo>
                      <a:pt x="464" y="120"/>
                    </a:lnTo>
                    <a:lnTo>
                      <a:pt x="459" y="118"/>
                    </a:lnTo>
                    <a:lnTo>
                      <a:pt x="453" y="116"/>
                    </a:lnTo>
                    <a:lnTo>
                      <a:pt x="449" y="111"/>
                    </a:lnTo>
                    <a:lnTo>
                      <a:pt x="446" y="107"/>
                    </a:lnTo>
                    <a:lnTo>
                      <a:pt x="440" y="105"/>
                    </a:lnTo>
                    <a:lnTo>
                      <a:pt x="434" y="102"/>
                    </a:lnTo>
                    <a:lnTo>
                      <a:pt x="431" y="97"/>
                    </a:lnTo>
                    <a:lnTo>
                      <a:pt x="428" y="96"/>
                    </a:lnTo>
                    <a:lnTo>
                      <a:pt x="424" y="95"/>
                    </a:lnTo>
                    <a:lnTo>
                      <a:pt x="419" y="94"/>
                    </a:lnTo>
                    <a:lnTo>
                      <a:pt x="416" y="94"/>
                    </a:lnTo>
                    <a:lnTo>
                      <a:pt x="415" y="95"/>
                    </a:lnTo>
                    <a:lnTo>
                      <a:pt x="413" y="98"/>
                    </a:lnTo>
                    <a:lnTo>
                      <a:pt x="412" y="100"/>
                    </a:lnTo>
                    <a:lnTo>
                      <a:pt x="411" y="108"/>
                    </a:lnTo>
                    <a:lnTo>
                      <a:pt x="408" y="114"/>
                    </a:lnTo>
                    <a:lnTo>
                      <a:pt x="405" y="121"/>
                    </a:lnTo>
                    <a:lnTo>
                      <a:pt x="404" y="125"/>
                    </a:lnTo>
                    <a:lnTo>
                      <a:pt x="405" y="126"/>
                    </a:lnTo>
                    <a:lnTo>
                      <a:pt x="406" y="129"/>
                    </a:lnTo>
                    <a:lnTo>
                      <a:pt x="408" y="130"/>
                    </a:lnTo>
                    <a:lnTo>
                      <a:pt x="412" y="131"/>
                    </a:lnTo>
                    <a:lnTo>
                      <a:pt x="417" y="140"/>
                    </a:lnTo>
                    <a:lnTo>
                      <a:pt x="423" y="148"/>
                    </a:lnTo>
                    <a:lnTo>
                      <a:pt x="429" y="153"/>
                    </a:lnTo>
                    <a:lnTo>
                      <a:pt x="434" y="158"/>
                    </a:lnTo>
                    <a:lnTo>
                      <a:pt x="439" y="160"/>
                    </a:lnTo>
                    <a:lnTo>
                      <a:pt x="441" y="162"/>
                    </a:lnTo>
                    <a:lnTo>
                      <a:pt x="444" y="164"/>
                    </a:lnTo>
                    <a:lnTo>
                      <a:pt x="450" y="162"/>
                    </a:lnTo>
                    <a:lnTo>
                      <a:pt x="456" y="161"/>
                    </a:lnTo>
                    <a:lnTo>
                      <a:pt x="459" y="162"/>
                    </a:lnTo>
                    <a:lnTo>
                      <a:pt x="462" y="162"/>
                    </a:lnTo>
                    <a:lnTo>
                      <a:pt x="465" y="164"/>
                    </a:lnTo>
                    <a:lnTo>
                      <a:pt x="466" y="166"/>
                    </a:lnTo>
                    <a:lnTo>
                      <a:pt x="466" y="168"/>
                    </a:lnTo>
                    <a:lnTo>
                      <a:pt x="465" y="173"/>
                    </a:lnTo>
                    <a:lnTo>
                      <a:pt x="462" y="177"/>
                    </a:lnTo>
                    <a:lnTo>
                      <a:pt x="447" y="187"/>
                    </a:lnTo>
                    <a:lnTo>
                      <a:pt x="434" y="198"/>
                    </a:lnTo>
                    <a:lnTo>
                      <a:pt x="428" y="204"/>
                    </a:lnTo>
                    <a:lnTo>
                      <a:pt x="422" y="211"/>
                    </a:lnTo>
                    <a:lnTo>
                      <a:pt x="416" y="218"/>
                    </a:lnTo>
                    <a:lnTo>
                      <a:pt x="411" y="225"/>
                    </a:lnTo>
                    <a:lnTo>
                      <a:pt x="419" y="237"/>
                    </a:lnTo>
                    <a:lnTo>
                      <a:pt x="425" y="248"/>
                    </a:lnTo>
                    <a:lnTo>
                      <a:pt x="422" y="255"/>
                    </a:lnTo>
                    <a:lnTo>
                      <a:pt x="417" y="260"/>
                    </a:lnTo>
                    <a:lnTo>
                      <a:pt x="412" y="266"/>
                    </a:lnTo>
                    <a:lnTo>
                      <a:pt x="405" y="271"/>
                    </a:lnTo>
                    <a:lnTo>
                      <a:pt x="394" y="281"/>
                    </a:lnTo>
                    <a:lnTo>
                      <a:pt x="383" y="292"/>
                    </a:lnTo>
                    <a:lnTo>
                      <a:pt x="378" y="298"/>
                    </a:lnTo>
                    <a:lnTo>
                      <a:pt x="375" y="303"/>
                    </a:lnTo>
                    <a:lnTo>
                      <a:pt x="372" y="311"/>
                    </a:lnTo>
                    <a:lnTo>
                      <a:pt x="371" y="319"/>
                    </a:lnTo>
                    <a:lnTo>
                      <a:pt x="377" y="322"/>
                    </a:lnTo>
                    <a:lnTo>
                      <a:pt x="381" y="326"/>
                    </a:lnTo>
                    <a:lnTo>
                      <a:pt x="383" y="328"/>
                    </a:lnTo>
                    <a:lnTo>
                      <a:pt x="383" y="330"/>
                    </a:lnTo>
                    <a:lnTo>
                      <a:pt x="383" y="332"/>
                    </a:lnTo>
                    <a:lnTo>
                      <a:pt x="381" y="336"/>
                    </a:lnTo>
                    <a:lnTo>
                      <a:pt x="375" y="340"/>
                    </a:lnTo>
                    <a:lnTo>
                      <a:pt x="369" y="345"/>
                    </a:lnTo>
                    <a:lnTo>
                      <a:pt x="366" y="350"/>
                    </a:lnTo>
                    <a:lnTo>
                      <a:pt x="365" y="358"/>
                    </a:lnTo>
                    <a:lnTo>
                      <a:pt x="365" y="365"/>
                    </a:lnTo>
                    <a:lnTo>
                      <a:pt x="366" y="372"/>
                    </a:lnTo>
                    <a:lnTo>
                      <a:pt x="367" y="374"/>
                    </a:lnTo>
                    <a:lnTo>
                      <a:pt x="368" y="378"/>
                    </a:lnTo>
                    <a:lnTo>
                      <a:pt x="370" y="380"/>
                    </a:lnTo>
                    <a:lnTo>
                      <a:pt x="372" y="383"/>
                    </a:lnTo>
                    <a:lnTo>
                      <a:pt x="374" y="385"/>
                    </a:lnTo>
                    <a:lnTo>
                      <a:pt x="374" y="389"/>
                    </a:lnTo>
                    <a:lnTo>
                      <a:pt x="374" y="393"/>
                    </a:lnTo>
                    <a:lnTo>
                      <a:pt x="372" y="397"/>
                    </a:lnTo>
                    <a:lnTo>
                      <a:pt x="375" y="403"/>
                    </a:lnTo>
                    <a:lnTo>
                      <a:pt x="376" y="408"/>
                    </a:lnTo>
                    <a:lnTo>
                      <a:pt x="374" y="412"/>
                    </a:lnTo>
                    <a:lnTo>
                      <a:pt x="369" y="418"/>
                    </a:lnTo>
                    <a:lnTo>
                      <a:pt x="366" y="425"/>
                    </a:lnTo>
                    <a:lnTo>
                      <a:pt x="362" y="430"/>
                    </a:lnTo>
                    <a:lnTo>
                      <a:pt x="361" y="434"/>
                    </a:lnTo>
                    <a:lnTo>
                      <a:pt x="359" y="436"/>
                    </a:lnTo>
                    <a:lnTo>
                      <a:pt x="357" y="438"/>
                    </a:lnTo>
                    <a:lnTo>
                      <a:pt x="353" y="441"/>
                    </a:lnTo>
                    <a:lnTo>
                      <a:pt x="348" y="441"/>
                    </a:lnTo>
                    <a:lnTo>
                      <a:pt x="343" y="439"/>
                    </a:lnTo>
                    <a:lnTo>
                      <a:pt x="342" y="438"/>
                    </a:lnTo>
                    <a:lnTo>
                      <a:pt x="341" y="437"/>
                    </a:lnTo>
                    <a:lnTo>
                      <a:pt x="341" y="435"/>
                    </a:lnTo>
                    <a:lnTo>
                      <a:pt x="342" y="433"/>
                    </a:lnTo>
                    <a:lnTo>
                      <a:pt x="342" y="432"/>
                    </a:lnTo>
                    <a:lnTo>
                      <a:pt x="342" y="430"/>
                    </a:lnTo>
                    <a:lnTo>
                      <a:pt x="341" y="429"/>
                    </a:lnTo>
                    <a:lnTo>
                      <a:pt x="339" y="428"/>
                    </a:lnTo>
                    <a:lnTo>
                      <a:pt x="335" y="427"/>
                    </a:lnTo>
                    <a:lnTo>
                      <a:pt x="332" y="425"/>
                    </a:lnTo>
                    <a:lnTo>
                      <a:pt x="327" y="425"/>
                    </a:lnTo>
                    <a:lnTo>
                      <a:pt x="324" y="425"/>
                    </a:lnTo>
                    <a:lnTo>
                      <a:pt x="322" y="426"/>
                    </a:lnTo>
                    <a:lnTo>
                      <a:pt x="319" y="428"/>
                    </a:lnTo>
                    <a:lnTo>
                      <a:pt x="316" y="433"/>
                    </a:lnTo>
                    <a:lnTo>
                      <a:pt x="314" y="439"/>
                    </a:lnTo>
                    <a:lnTo>
                      <a:pt x="314" y="443"/>
                    </a:lnTo>
                    <a:lnTo>
                      <a:pt x="314" y="446"/>
                    </a:lnTo>
                    <a:lnTo>
                      <a:pt x="313" y="447"/>
                    </a:lnTo>
                    <a:lnTo>
                      <a:pt x="310" y="448"/>
                    </a:lnTo>
                    <a:lnTo>
                      <a:pt x="305" y="447"/>
                    </a:lnTo>
                    <a:lnTo>
                      <a:pt x="298" y="444"/>
                    </a:lnTo>
                    <a:lnTo>
                      <a:pt x="294" y="438"/>
                    </a:lnTo>
                    <a:lnTo>
                      <a:pt x="289" y="436"/>
                    </a:lnTo>
                    <a:lnTo>
                      <a:pt x="285" y="437"/>
                    </a:lnTo>
                    <a:lnTo>
                      <a:pt x="277" y="439"/>
                    </a:lnTo>
                    <a:lnTo>
                      <a:pt x="267" y="446"/>
                    </a:lnTo>
                    <a:lnTo>
                      <a:pt x="258" y="454"/>
                    </a:lnTo>
                    <a:lnTo>
                      <a:pt x="245" y="451"/>
                    </a:lnTo>
                    <a:lnTo>
                      <a:pt x="234" y="446"/>
                    </a:lnTo>
                    <a:lnTo>
                      <a:pt x="223" y="442"/>
                    </a:lnTo>
                    <a:lnTo>
                      <a:pt x="210" y="437"/>
                    </a:lnTo>
                    <a:lnTo>
                      <a:pt x="205" y="442"/>
                    </a:lnTo>
                    <a:lnTo>
                      <a:pt x="199" y="446"/>
                    </a:lnTo>
                    <a:lnTo>
                      <a:pt x="194" y="454"/>
                    </a:lnTo>
                    <a:lnTo>
                      <a:pt x="189" y="462"/>
                    </a:lnTo>
                    <a:lnTo>
                      <a:pt x="176" y="462"/>
                    </a:lnTo>
                    <a:lnTo>
                      <a:pt x="164" y="463"/>
                    </a:lnTo>
                    <a:lnTo>
                      <a:pt x="163" y="466"/>
                    </a:lnTo>
                    <a:lnTo>
                      <a:pt x="165" y="466"/>
                    </a:lnTo>
                    <a:lnTo>
                      <a:pt x="166" y="468"/>
                    </a:lnTo>
                    <a:lnTo>
                      <a:pt x="169" y="470"/>
                    </a:lnTo>
                    <a:lnTo>
                      <a:pt x="163" y="472"/>
                    </a:lnTo>
                    <a:lnTo>
                      <a:pt x="161" y="473"/>
                    </a:lnTo>
                    <a:lnTo>
                      <a:pt x="157" y="474"/>
                    </a:lnTo>
                    <a:lnTo>
                      <a:pt x="153" y="478"/>
                    </a:lnTo>
                    <a:lnTo>
                      <a:pt x="148" y="484"/>
                    </a:lnTo>
                    <a:lnTo>
                      <a:pt x="145" y="488"/>
                    </a:lnTo>
                    <a:lnTo>
                      <a:pt x="140" y="491"/>
                    </a:lnTo>
                    <a:lnTo>
                      <a:pt x="134" y="493"/>
                    </a:lnTo>
                    <a:lnTo>
                      <a:pt x="127" y="497"/>
                    </a:lnTo>
                    <a:lnTo>
                      <a:pt x="122" y="500"/>
                    </a:lnTo>
                    <a:lnTo>
                      <a:pt x="119" y="505"/>
                    </a:lnTo>
                    <a:lnTo>
                      <a:pt x="117" y="512"/>
                    </a:lnTo>
                    <a:lnTo>
                      <a:pt x="117" y="517"/>
                    </a:lnTo>
                    <a:lnTo>
                      <a:pt x="118" y="522"/>
                    </a:lnTo>
                    <a:lnTo>
                      <a:pt x="120" y="526"/>
                    </a:lnTo>
                    <a:lnTo>
                      <a:pt x="122" y="528"/>
                    </a:lnTo>
                    <a:lnTo>
                      <a:pt x="128" y="534"/>
                    </a:lnTo>
                    <a:lnTo>
                      <a:pt x="137" y="541"/>
                    </a:lnTo>
                    <a:lnTo>
                      <a:pt x="158" y="555"/>
                    </a:lnTo>
                    <a:lnTo>
                      <a:pt x="179" y="570"/>
                    </a:lnTo>
                    <a:lnTo>
                      <a:pt x="189" y="578"/>
                    </a:lnTo>
                    <a:lnTo>
                      <a:pt x="198" y="587"/>
                    </a:lnTo>
                    <a:lnTo>
                      <a:pt x="207" y="596"/>
                    </a:lnTo>
                    <a:lnTo>
                      <a:pt x="216" y="605"/>
                    </a:lnTo>
                    <a:lnTo>
                      <a:pt x="223" y="614"/>
                    </a:lnTo>
                    <a:lnTo>
                      <a:pt x="228" y="622"/>
                    </a:lnTo>
                    <a:lnTo>
                      <a:pt x="234" y="630"/>
                    </a:lnTo>
                    <a:lnTo>
                      <a:pt x="238" y="640"/>
                    </a:lnTo>
                    <a:lnTo>
                      <a:pt x="237" y="646"/>
                    </a:lnTo>
                    <a:lnTo>
                      <a:pt x="236" y="649"/>
                    </a:lnTo>
                    <a:lnTo>
                      <a:pt x="234" y="651"/>
                    </a:lnTo>
                    <a:lnTo>
                      <a:pt x="232" y="652"/>
                    </a:lnTo>
                    <a:lnTo>
                      <a:pt x="226" y="652"/>
                    </a:lnTo>
                    <a:lnTo>
                      <a:pt x="216" y="650"/>
                    </a:lnTo>
                    <a:lnTo>
                      <a:pt x="210" y="651"/>
                    </a:lnTo>
                    <a:lnTo>
                      <a:pt x="206" y="652"/>
                    </a:lnTo>
                    <a:lnTo>
                      <a:pt x="203" y="655"/>
                    </a:lnTo>
                    <a:lnTo>
                      <a:pt x="201" y="657"/>
                    </a:lnTo>
                    <a:lnTo>
                      <a:pt x="197" y="661"/>
                    </a:lnTo>
                    <a:lnTo>
                      <a:pt x="189" y="668"/>
                    </a:lnTo>
                    <a:lnTo>
                      <a:pt x="184" y="671"/>
                    </a:lnTo>
                    <a:lnTo>
                      <a:pt x="182" y="675"/>
                    </a:lnTo>
                    <a:lnTo>
                      <a:pt x="180" y="678"/>
                    </a:lnTo>
                    <a:lnTo>
                      <a:pt x="176" y="684"/>
                    </a:lnTo>
                    <a:lnTo>
                      <a:pt x="169" y="689"/>
                    </a:lnTo>
                    <a:lnTo>
                      <a:pt x="160" y="694"/>
                    </a:lnTo>
                    <a:lnTo>
                      <a:pt x="154" y="696"/>
                    </a:lnTo>
                    <a:lnTo>
                      <a:pt x="151" y="695"/>
                    </a:lnTo>
                    <a:lnTo>
                      <a:pt x="148" y="693"/>
                    </a:lnTo>
                    <a:lnTo>
                      <a:pt x="147" y="687"/>
                    </a:lnTo>
                    <a:lnTo>
                      <a:pt x="145" y="683"/>
                    </a:lnTo>
                    <a:lnTo>
                      <a:pt x="143" y="679"/>
                    </a:lnTo>
                    <a:lnTo>
                      <a:pt x="139" y="677"/>
                    </a:lnTo>
                    <a:lnTo>
                      <a:pt x="136" y="676"/>
                    </a:lnTo>
                    <a:lnTo>
                      <a:pt x="128" y="675"/>
                    </a:lnTo>
                    <a:lnTo>
                      <a:pt x="118" y="675"/>
                    </a:lnTo>
                    <a:lnTo>
                      <a:pt x="107" y="669"/>
                    </a:lnTo>
                    <a:lnTo>
                      <a:pt x="99" y="662"/>
                    </a:lnTo>
                    <a:lnTo>
                      <a:pt x="91" y="656"/>
                    </a:lnTo>
                    <a:lnTo>
                      <a:pt x="82" y="649"/>
                    </a:lnTo>
                    <a:lnTo>
                      <a:pt x="78" y="655"/>
                    </a:lnTo>
                    <a:lnTo>
                      <a:pt x="78" y="658"/>
                    </a:lnTo>
                    <a:lnTo>
                      <a:pt x="77" y="659"/>
                    </a:lnTo>
                    <a:lnTo>
                      <a:pt x="76" y="660"/>
                    </a:lnTo>
                    <a:lnTo>
                      <a:pt x="74" y="661"/>
                    </a:lnTo>
                    <a:lnTo>
                      <a:pt x="72" y="662"/>
                    </a:lnTo>
                    <a:lnTo>
                      <a:pt x="65" y="662"/>
                    </a:lnTo>
                    <a:lnTo>
                      <a:pt x="60" y="664"/>
                    </a:lnTo>
                    <a:lnTo>
                      <a:pt x="59" y="664"/>
                    </a:lnTo>
                    <a:lnTo>
                      <a:pt x="59" y="665"/>
                    </a:lnTo>
                    <a:lnTo>
                      <a:pt x="59" y="667"/>
                    </a:lnTo>
                    <a:lnTo>
                      <a:pt x="62" y="669"/>
                    </a:lnTo>
                    <a:lnTo>
                      <a:pt x="63" y="671"/>
                    </a:lnTo>
                    <a:lnTo>
                      <a:pt x="63" y="674"/>
                    </a:lnTo>
                    <a:lnTo>
                      <a:pt x="63" y="675"/>
                    </a:lnTo>
                    <a:lnTo>
                      <a:pt x="62" y="675"/>
                    </a:lnTo>
                    <a:lnTo>
                      <a:pt x="58" y="675"/>
                    </a:lnTo>
                    <a:lnTo>
                      <a:pt x="55" y="674"/>
                    </a:lnTo>
                    <a:lnTo>
                      <a:pt x="51" y="675"/>
                    </a:lnTo>
                    <a:lnTo>
                      <a:pt x="49" y="676"/>
                    </a:lnTo>
                    <a:lnTo>
                      <a:pt x="48" y="678"/>
                    </a:lnTo>
                    <a:lnTo>
                      <a:pt x="47" y="680"/>
                    </a:lnTo>
                    <a:lnTo>
                      <a:pt x="48" y="686"/>
                    </a:lnTo>
                    <a:lnTo>
                      <a:pt x="49" y="692"/>
                    </a:lnTo>
                    <a:lnTo>
                      <a:pt x="49" y="700"/>
                    </a:lnTo>
                    <a:lnTo>
                      <a:pt x="49" y="706"/>
                    </a:lnTo>
                    <a:lnTo>
                      <a:pt x="51" y="710"/>
                    </a:lnTo>
                    <a:lnTo>
                      <a:pt x="51" y="711"/>
                    </a:lnTo>
                    <a:lnTo>
                      <a:pt x="51" y="712"/>
                    </a:lnTo>
                    <a:lnTo>
                      <a:pt x="50" y="713"/>
                    </a:lnTo>
                    <a:lnTo>
                      <a:pt x="46" y="712"/>
                    </a:lnTo>
                    <a:lnTo>
                      <a:pt x="41" y="710"/>
                    </a:lnTo>
                    <a:lnTo>
                      <a:pt x="37" y="710"/>
                    </a:lnTo>
                    <a:lnTo>
                      <a:pt x="33" y="710"/>
                    </a:lnTo>
                    <a:lnTo>
                      <a:pt x="31" y="711"/>
                    </a:lnTo>
                    <a:lnTo>
                      <a:pt x="30" y="712"/>
                    </a:lnTo>
                    <a:lnTo>
                      <a:pt x="27" y="719"/>
                    </a:lnTo>
                    <a:lnTo>
                      <a:pt x="24" y="727"/>
                    </a:lnTo>
                    <a:lnTo>
                      <a:pt x="21" y="732"/>
                    </a:lnTo>
                    <a:lnTo>
                      <a:pt x="19" y="738"/>
                    </a:lnTo>
                    <a:lnTo>
                      <a:pt x="18" y="740"/>
                    </a:lnTo>
                    <a:lnTo>
                      <a:pt x="15" y="741"/>
                    </a:lnTo>
                    <a:lnTo>
                      <a:pt x="13" y="742"/>
                    </a:lnTo>
                    <a:lnTo>
                      <a:pt x="10" y="741"/>
                    </a:lnTo>
                    <a:lnTo>
                      <a:pt x="7" y="746"/>
                    </a:lnTo>
                    <a:lnTo>
                      <a:pt x="3" y="750"/>
                    </a:lnTo>
                    <a:lnTo>
                      <a:pt x="1" y="755"/>
                    </a:lnTo>
                    <a:lnTo>
                      <a:pt x="0" y="757"/>
                    </a:lnTo>
                    <a:lnTo>
                      <a:pt x="1" y="760"/>
                    </a:lnTo>
                    <a:lnTo>
                      <a:pt x="2" y="762"/>
                    </a:lnTo>
                    <a:lnTo>
                      <a:pt x="9" y="765"/>
                    </a:lnTo>
                    <a:lnTo>
                      <a:pt x="16" y="767"/>
                    </a:lnTo>
                    <a:lnTo>
                      <a:pt x="26" y="776"/>
                    </a:lnTo>
                    <a:lnTo>
                      <a:pt x="33" y="785"/>
                    </a:lnTo>
                    <a:lnTo>
                      <a:pt x="36" y="789"/>
                    </a:lnTo>
                    <a:lnTo>
                      <a:pt x="38" y="791"/>
                    </a:lnTo>
                    <a:lnTo>
                      <a:pt x="38" y="793"/>
                    </a:lnTo>
                    <a:lnTo>
                      <a:pt x="38" y="795"/>
                    </a:lnTo>
                    <a:lnTo>
                      <a:pt x="36" y="800"/>
                    </a:lnTo>
                    <a:lnTo>
                      <a:pt x="32" y="805"/>
                    </a:lnTo>
                    <a:lnTo>
                      <a:pt x="29" y="805"/>
                    </a:lnTo>
                    <a:lnTo>
                      <a:pt x="27" y="805"/>
                    </a:lnTo>
                    <a:lnTo>
                      <a:pt x="26" y="810"/>
                    </a:lnTo>
                    <a:lnTo>
                      <a:pt x="27" y="812"/>
                    </a:lnTo>
                    <a:lnTo>
                      <a:pt x="28" y="813"/>
                    </a:lnTo>
                    <a:lnTo>
                      <a:pt x="30" y="814"/>
                    </a:lnTo>
                    <a:lnTo>
                      <a:pt x="32" y="814"/>
                    </a:lnTo>
                    <a:lnTo>
                      <a:pt x="37" y="814"/>
                    </a:lnTo>
                    <a:lnTo>
                      <a:pt x="42" y="814"/>
                    </a:lnTo>
                    <a:lnTo>
                      <a:pt x="49" y="817"/>
                    </a:lnTo>
                    <a:lnTo>
                      <a:pt x="55" y="818"/>
                    </a:lnTo>
                    <a:lnTo>
                      <a:pt x="62" y="820"/>
                    </a:lnTo>
                    <a:lnTo>
                      <a:pt x="66" y="823"/>
                    </a:lnTo>
                    <a:lnTo>
                      <a:pt x="67" y="829"/>
                    </a:lnTo>
                    <a:lnTo>
                      <a:pt x="68" y="829"/>
                    </a:lnTo>
                    <a:lnTo>
                      <a:pt x="71" y="827"/>
                    </a:lnTo>
                    <a:lnTo>
                      <a:pt x="73" y="823"/>
                    </a:lnTo>
                    <a:lnTo>
                      <a:pt x="82" y="819"/>
                    </a:lnTo>
                    <a:lnTo>
                      <a:pt x="93" y="817"/>
                    </a:lnTo>
                    <a:lnTo>
                      <a:pt x="103" y="814"/>
                    </a:lnTo>
                    <a:lnTo>
                      <a:pt x="108" y="813"/>
                    </a:lnTo>
                    <a:lnTo>
                      <a:pt x="110" y="816"/>
                    </a:lnTo>
                    <a:lnTo>
                      <a:pt x="117" y="818"/>
                    </a:lnTo>
                    <a:lnTo>
                      <a:pt x="118" y="813"/>
                    </a:lnTo>
                    <a:lnTo>
                      <a:pt x="118" y="809"/>
                    </a:lnTo>
                    <a:lnTo>
                      <a:pt x="118" y="808"/>
                    </a:lnTo>
                    <a:lnTo>
                      <a:pt x="119" y="808"/>
                    </a:lnTo>
                    <a:lnTo>
                      <a:pt x="121" y="808"/>
                    </a:lnTo>
                    <a:lnTo>
                      <a:pt x="123" y="809"/>
                    </a:lnTo>
                    <a:lnTo>
                      <a:pt x="126" y="814"/>
                    </a:lnTo>
                    <a:lnTo>
                      <a:pt x="125" y="819"/>
                    </a:lnTo>
                    <a:lnTo>
                      <a:pt x="125" y="823"/>
                    </a:lnTo>
                    <a:lnTo>
                      <a:pt x="125" y="830"/>
                    </a:lnTo>
                    <a:lnTo>
                      <a:pt x="129" y="832"/>
                    </a:lnTo>
                    <a:lnTo>
                      <a:pt x="131" y="832"/>
                    </a:lnTo>
                    <a:lnTo>
                      <a:pt x="133" y="834"/>
                    </a:lnTo>
                    <a:lnTo>
                      <a:pt x="134" y="838"/>
                    </a:lnTo>
                    <a:lnTo>
                      <a:pt x="136" y="838"/>
                    </a:lnTo>
                    <a:lnTo>
                      <a:pt x="144" y="838"/>
                    </a:lnTo>
                    <a:lnTo>
                      <a:pt x="149" y="844"/>
                    </a:lnTo>
                    <a:lnTo>
                      <a:pt x="155" y="848"/>
                    </a:lnTo>
                    <a:lnTo>
                      <a:pt x="157" y="848"/>
                    </a:lnTo>
                    <a:lnTo>
                      <a:pt x="161" y="848"/>
                    </a:lnTo>
                    <a:lnTo>
                      <a:pt x="163" y="847"/>
                    </a:lnTo>
                    <a:lnTo>
                      <a:pt x="166" y="844"/>
                    </a:lnTo>
                    <a:lnTo>
                      <a:pt x="166" y="839"/>
                    </a:lnTo>
                    <a:lnTo>
                      <a:pt x="166" y="836"/>
                    </a:lnTo>
                    <a:lnTo>
                      <a:pt x="169" y="836"/>
                    </a:lnTo>
                    <a:lnTo>
                      <a:pt x="173" y="837"/>
                    </a:lnTo>
                    <a:lnTo>
                      <a:pt x="176" y="832"/>
                    </a:lnTo>
                    <a:lnTo>
                      <a:pt x="181" y="829"/>
                    </a:lnTo>
                    <a:lnTo>
                      <a:pt x="185" y="829"/>
                    </a:lnTo>
                    <a:lnTo>
                      <a:pt x="189" y="828"/>
                    </a:lnTo>
                    <a:lnTo>
                      <a:pt x="192" y="828"/>
                    </a:lnTo>
                    <a:lnTo>
                      <a:pt x="197" y="830"/>
                    </a:lnTo>
                    <a:lnTo>
                      <a:pt x="198" y="837"/>
                    </a:lnTo>
                    <a:lnTo>
                      <a:pt x="200" y="843"/>
                    </a:lnTo>
                    <a:lnTo>
                      <a:pt x="201" y="844"/>
                    </a:lnTo>
                    <a:lnTo>
                      <a:pt x="203" y="845"/>
                    </a:lnTo>
                    <a:lnTo>
                      <a:pt x="207" y="846"/>
                    </a:lnTo>
                    <a:lnTo>
                      <a:pt x="210" y="847"/>
                    </a:lnTo>
                    <a:lnTo>
                      <a:pt x="221" y="852"/>
                    </a:lnTo>
                    <a:lnTo>
                      <a:pt x="232" y="856"/>
                    </a:lnTo>
                    <a:lnTo>
                      <a:pt x="236" y="857"/>
                    </a:lnTo>
                    <a:lnTo>
                      <a:pt x="239" y="857"/>
                    </a:lnTo>
                    <a:lnTo>
                      <a:pt x="242" y="859"/>
                    </a:lnTo>
                    <a:lnTo>
                      <a:pt x="244" y="861"/>
                    </a:lnTo>
                    <a:lnTo>
                      <a:pt x="246" y="866"/>
                    </a:lnTo>
                    <a:lnTo>
                      <a:pt x="247" y="874"/>
                    </a:lnTo>
                    <a:lnTo>
                      <a:pt x="244" y="879"/>
                    </a:lnTo>
                    <a:lnTo>
                      <a:pt x="243" y="883"/>
                    </a:lnTo>
                    <a:lnTo>
                      <a:pt x="244" y="887"/>
                    </a:lnTo>
                    <a:lnTo>
                      <a:pt x="250" y="890"/>
                    </a:lnTo>
                    <a:lnTo>
                      <a:pt x="253" y="890"/>
                    </a:lnTo>
                    <a:lnTo>
                      <a:pt x="256" y="889"/>
                    </a:lnTo>
                    <a:lnTo>
                      <a:pt x="259" y="888"/>
                    </a:lnTo>
                    <a:lnTo>
                      <a:pt x="261" y="885"/>
                    </a:lnTo>
                    <a:lnTo>
                      <a:pt x="265" y="881"/>
                    </a:lnTo>
                    <a:lnTo>
                      <a:pt x="270" y="875"/>
                    </a:lnTo>
                    <a:lnTo>
                      <a:pt x="277" y="867"/>
                    </a:lnTo>
                    <a:lnTo>
                      <a:pt x="281" y="858"/>
                    </a:lnTo>
                    <a:lnTo>
                      <a:pt x="286" y="857"/>
                    </a:lnTo>
                    <a:lnTo>
                      <a:pt x="291" y="857"/>
                    </a:lnTo>
                    <a:lnTo>
                      <a:pt x="296" y="857"/>
                    </a:lnTo>
                    <a:lnTo>
                      <a:pt x="301" y="858"/>
                    </a:lnTo>
                    <a:lnTo>
                      <a:pt x="305" y="861"/>
                    </a:lnTo>
                    <a:lnTo>
                      <a:pt x="307" y="863"/>
                    </a:lnTo>
                    <a:lnTo>
                      <a:pt x="308" y="865"/>
                    </a:lnTo>
                    <a:lnTo>
                      <a:pt x="307" y="867"/>
                    </a:lnTo>
                    <a:lnTo>
                      <a:pt x="304" y="872"/>
                    </a:lnTo>
                    <a:lnTo>
                      <a:pt x="298" y="877"/>
                    </a:lnTo>
                    <a:lnTo>
                      <a:pt x="290" y="881"/>
                    </a:lnTo>
                    <a:lnTo>
                      <a:pt x="285" y="885"/>
                    </a:lnTo>
                    <a:lnTo>
                      <a:pt x="282" y="888"/>
                    </a:lnTo>
                    <a:lnTo>
                      <a:pt x="282" y="890"/>
                    </a:lnTo>
                    <a:lnTo>
                      <a:pt x="281" y="894"/>
                    </a:lnTo>
                    <a:lnTo>
                      <a:pt x="282" y="899"/>
                    </a:lnTo>
                    <a:lnTo>
                      <a:pt x="281" y="910"/>
                    </a:lnTo>
                    <a:lnTo>
                      <a:pt x="279" y="921"/>
                    </a:lnTo>
                    <a:lnTo>
                      <a:pt x="282" y="927"/>
                    </a:lnTo>
                    <a:lnTo>
                      <a:pt x="285" y="932"/>
                    </a:lnTo>
                    <a:lnTo>
                      <a:pt x="287" y="934"/>
                    </a:lnTo>
                    <a:lnTo>
                      <a:pt x="289" y="935"/>
                    </a:lnTo>
                    <a:lnTo>
                      <a:pt x="291" y="935"/>
                    </a:lnTo>
                    <a:lnTo>
                      <a:pt x="295" y="934"/>
                    </a:lnTo>
                    <a:lnTo>
                      <a:pt x="300" y="934"/>
                    </a:lnTo>
                    <a:lnTo>
                      <a:pt x="305" y="934"/>
                    </a:lnTo>
                    <a:lnTo>
                      <a:pt x="309" y="935"/>
                    </a:lnTo>
                    <a:lnTo>
                      <a:pt x="314" y="936"/>
                    </a:lnTo>
                    <a:lnTo>
                      <a:pt x="317" y="938"/>
                    </a:lnTo>
                    <a:lnTo>
                      <a:pt x="321" y="942"/>
                    </a:lnTo>
                    <a:lnTo>
                      <a:pt x="324" y="945"/>
                    </a:lnTo>
                    <a:lnTo>
                      <a:pt x="327" y="950"/>
                    </a:lnTo>
                    <a:lnTo>
                      <a:pt x="325" y="956"/>
                    </a:lnTo>
                    <a:lnTo>
                      <a:pt x="323" y="962"/>
                    </a:lnTo>
                    <a:lnTo>
                      <a:pt x="319" y="968"/>
                    </a:lnTo>
                    <a:lnTo>
                      <a:pt x="316" y="973"/>
                    </a:lnTo>
                    <a:lnTo>
                      <a:pt x="313" y="977"/>
                    </a:lnTo>
                    <a:lnTo>
                      <a:pt x="310" y="982"/>
                    </a:lnTo>
                    <a:lnTo>
                      <a:pt x="309" y="984"/>
                    </a:lnTo>
                    <a:lnTo>
                      <a:pt x="308" y="986"/>
                    </a:lnTo>
                    <a:lnTo>
                      <a:pt x="308" y="987"/>
                    </a:lnTo>
                    <a:lnTo>
                      <a:pt x="309" y="988"/>
                    </a:lnTo>
                    <a:lnTo>
                      <a:pt x="313" y="989"/>
                    </a:lnTo>
                    <a:lnTo>
                      <a:pt x="317" y="990"/>
                    </a:lnTo>
                    <a:lnTo>
                      <a:pt x="322" y="995"/>
                    </a:lnTo>
                    <a:lnTo>
                      <a:pt x="325" y="999"/>
                    </a:lnTo>
                    <a:lnTo>
                      <a:pt x="327" y="1004"/>
                    </a:lnTo>
                    <a:lnTo>
                      <a:pt x="331" y="1009"/>
                    </a:lnTo>
                    <a:lnTo>
                      <a:pt x="334" y="1014"/>
                    </a:lnTo>
                    <a:lnTo>
                      <a:pt x="335" y="1017"/>
                    </a:lnTo>
                    <a:lnTo>
                      <a:pt x="335" y="1021"/>
                    </a:lnTo>
                    <a:lnTo>
                      <a:pt x="333" y="1024"/>
                    </a:lnTo>
                    <a:lnTo>
                      <a:pt x="332" y="1030"/>
                    </a:lnTo>
                    <a:lnTo>
                      <a:pt x="332" y="1031"/>
                    </a:lnTo>
                    <a:lnTo>
                      <a:pt x="331" y="1034"/>
                    </a:lnTo>
                    <a:lnTo>
                      <a:pt x="326" y="1040"/>
                    </a:lnTo>
                    <a:lnTo>
                      <a:pt x="315" y="1052"/>
                    </a:lnTo>
                    <a:lnTo>
                      <a:pt x="309" y="106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Freeform 141"/>
              <p:cNvSpPr>
                <a:spLocks noChangeAspect="1"/>
              </p:cNvSpPr>
              <p:nvPr/>
            </p:nvSpPr>
            <p:spPr bwMode="auto">
              <a:xfrm>
                <a:off x="3117381" y="2760588"/>
                <a:ext cx="627597" cy="596798"/>
              </a:xfrm>
              <a:custGeom>
                <a:avLst/>
                <a:gdLst>
                  <a:gd name="T0" fmla="*/ 30 w 1714"/>
                  <a:gd name="T1" fmla="*/ 58 h 1621"/>
                  <a:gd name="T2" fmla="*/ 28 w 1714"/>
                  <a:gd name="T3" fmla="*/ 54 h 1621"/>
                  <a:gd name="T4" fmla="*/ 22 w 1714"/>
                  <a:gd name="T5" fmla="*/ 51 h 1621"/>
                  <a:gd name="T6" fmla="*/ 18 w 1714"/>
                  <a:gd name="T7" fmla="*/ 51 h 1621"/>
                  <a:gd name="T8" fmla="*/ 16 w 1714"/>
                  <a:gd name="T9" fmla="*/ 50 h 1621"/>
                  <a:gd name="T10" fmla="*/ 15 w 1714"/>
                  <a:gd name="T11" fmla="*/ 48 h 1621"/>
                  <a:gd name="T12" fmla="*/ 13 w 1714"/>
                  <a:gd name="T13" fmla="*/ 47 h 1621"/>
                  <a:gd name="T14" fmla="*/ 12 w 1714"/>
                  <a:gd name="T15" fmla="*/ 45 h 1621"/>
                  <a:gd name="T16" fmla="*/ 9 w 1714"/>
                  <a:gd name="T17" fmla="*/ 46 h 1621"/>
                  <a:gd name="T18" fmla="*/ 7 w 1714"/>
                  <a:gd name="T19" fmla="*/ 43 h 1621"/>
                  <a:gd name="T20" fmla="*/ 5 w 1714"/>
                  <a:gd name="T21" fmla="*/ 42 h 1621"/>
                  <a:gd name="T22" fmla="*/ 2 w 1714"/>
                  <a:gd name="T23" fmla="*/ 40 h 1621"/>
                  <a:gd name="T24" fmla="*/ 2 w 1714"/>
                  <a:gd name="T25" fmla="*/ 38 h 1621"/>
                  <a:gd name="T26" fmla="*/ 1 w 1714"/>
                  <a:gd name="T27" fmla="*/ 35 h 1621"/>
                  <a:gd name="T28" fmla="*/ 1 w 1714"/>
                  <a:gd name="T29" fmla="*/ 34 h 1621"/>
                  <a:gd name="T30" fmla="*/ 2 w 1714"/>
                  <a:gd name="T31" fmla="*/ 30 h 1621"/>
                  <a:gd name="T32" fmla="*/ 4 w 1714"/>
                  <a:gd name="T33" fmla="*/ 27 h 1621"/>
                  <a:gd name="T34" fmla="*/ 6 w 1714"/>
                  <a:gd name="T35" fmla="*/ 24 h 1621"/>
                  <a:gd name="T36" fmla="*/ 7 w 1714"/>
                  <a:gd name="T37" fmla="*/ 23 h 1621"/>
                  <a:gd name="T38" fmla="*/ 8 w 1714"/>
                  <a:gd name="T39" fmla="*/ 19 h 1621"/>
                  <a:gd name="T40" fmla="*/ 8 w 1714"/>
                  <a:gd name="T41" fmla="*/ 14 h 1621"/>
                  <a:gd name="T42" fmla="*/ 9 w 1714"/>
                  <a:gd name="T43" fmla="*/ 11 h 1621"/>
                  <a:gd name="T44" fmla="*/ 12 w 1714"/>
                  <a:gd name="T45" fmla="*/ 10 h 1621"/>
                  <a:gd name="T46" fmla="*/ 16 w 1714"/>
                  <a:gd name="T47" fmla="*/ 11 h 1621"/>
                  <a:gd name="T48" fmla="*/ 19 w 1714"/>
                  <a:gd name="T49" fmla="*/ 12 h 1621"/>
                  <a:gd name="T50" fmla="*/ 21 w 1714"/>
                  <a:gd name="T51" fmla="*/ 8 h 1621"/>
                  <a:gd name="T52" fmla="*/ 19 w 1714"/>
                  <a:gd name="T53" fmla="*/ 3 h 1621"/>
                  <a:gd name="T54" fmla="*/ 22 w 1714"/>
                  <a:gd name="T55" fmla="*/ 1 h 1621"/>
                  <a:gd name="T56" fmla="*/ 24 w 1714"/>
                  <a:gd name="T57" fmla="*/ 4 h 1621"/>
                  <a:gd name="T58" fmla="*/ 24 w 1714"/>
                  <a:gd name="T59" fmla="*/ 7 h 1621"/>
                  <a:gd name="T60" fmla="*/ 23 w 1714"/>
                  <a:gd name="T61" fmla="*/ 7 h 1621"/>
                  <a:gd name="T62" fmla="*/ 27 w 1714"/>
                  <a:gd name="T63" fmla="*/ 11 h 1621"/>
                  <a:gd name="T64" fmla="*/ 29 w 1714"/>
                  <a:gd name="T65" fmla="*/ 12 h 1621"/>
                  <a:gd name="T66" fmla="*/ 31 w 1714"/>
                  <a:gd name="T67" fmla="*/ 13 h 1621"/>
                  <a:gd name="T68" fmla="*/ 32 w 1714"/>
                  <a:gd name="T69" fmla="*/ 10 h 1621"/>
                  <a:gd name="T70" fmla="*/ 37 w 1714"/>
                  <a:gd name="T71" fmla="*/ 5 h 1621"/>
                  <a:gd name="T72" fmla="*/ 48 w 1714"/>
                  <a:gd name="T73" fmla="*/ 4 h 1621"/>
                  <a:gd name="T74" fmla="*/ 51 w 1714"/>
                  <a:gd name="T75" fmla="*/ 9 h 1621"/>
                  <a:gd name="T76" fmla="*/ 49 w 1714"/>
                  <a:gd name="T77" fmla="*/ 11 h 1621"/>
                  <a:gd name="T78" fmla="*/ 51 w 1714"/>
                  <a:gd name="T79" fmla="*/ 11 h 1621"/>
                  <a:gd name="T80" fmla="*/ 51 w 1714"/>
                  <a:gd name="T81" fmla="*/ 13 h 1621"/>
                  <a:gd name="T82" fmla="*/ 55 w 1714"/>
                  <a:gd name="T83" fmla="*/ 13 h 1621"/>
                  <a:gd name="T84" fmla="*/ 59 w 1714"/>
                  <a:gd name="T85" fmla="*/ 21 h 1621"/>
                  <a:gd name="T86" fmla="*/ 62 w 1714"/>
                  <a:gd name="T87" fmla="*/ 23 h 1621"/>
                  <a:gd name="T88" fmla="*/ 65 w 1714"/>
                  <a:gd name="T89" fmla="*/ 22 h 1621"/>
                  <a:gd name="T90" fmla="*/ 65 w 1714"/>
                  <a:gd name="T91" fmla="*/ 28 h 1621"/>
                  <a:gd name="T92" fmla="*/ 65 w 1714"/>
                  <a:gd name="T93" fmla="*/ 38 h 1621"/>
                  <a:gd name="T94" fmla="*/ 59 w 1714"/>
                  <a:gd name="T95" fmla="*/ 37 h 1621"/>
                  <a:gd name="T96" fmla="*/ 52 w 1714"/>
                  <a:gd name="T97" fmla="*/ 34 h 1621"/>
                  <a:gd name="T98" fmla="*/ 45 w 1714"/>
                  <a:gd name="T99" fmla="*/ 31 h 1621"/>
                  <a:gd name="T100" fmla="*/ 47 w 1714"/>
                  <a:gd name="T101" fmla="*/ 37 h 1621"/>
                  <a:gd name="T102" fmla="*/ 45 w 1714"/>
                  <a:gd name="T103" fmla="*/ 41 h 1621"/>
                  <a:gd name="T104" fmla="*/ 43 w 1714"/>
                  <a:gd name="T105" fmla="*/ 45 h 1621"/>
                  <a:gd name="T106" fmla="*/ 41 w 1714"/>
                  <a:gd name="T107" fmla="*/ 50 h 1621"/>
                  <a:gd name="T108" fmla="*/ 41 w 1714"/>
                  <a:gd name="T109" fmla="*/ 51 h 1621"/>
                  <a:gd name="T110" fmla="*/ 45 w 1714"/>
                  <a:gd name="T111" fmla="*/ 51 h 1621"/>
                  <a:gd name="T112" fmla="*/ 48 w 1714"/>
                  <a:gd name="T113" fmla="*/ 50 h 1621"/>
                  <a:gd name="T114" fmla="*/ 51 w 1714"/>
                  <a:gd name="T115" fmla="*/ 53 h 1621"/>
                  <a:gd name="T116" fmla="*/ 46 w 1714"/>
                  <a:gd name="T117" fmla="*/ 57 h 1621"/>
                  <a:gd name="T118" fmla="*/ 43 w 1714"/>
                  <a:gd name="T119" fmla="*/ 63 h 1621"/>
                  <a:gd name="T120" fmla="*/ 39 w 1714"/>
                  <a:gd name="T121" fmla="*/ 63 h 1621"/>
                  <a:gd name="T122" fmla="*/ 36 w 1714"/>
                  <a:gd name="T123" fmla="*/ 62 h 1621"/>
                  <a:gd name="T124" fmla="*/ 33 w 1714"/>
                  <a:gd name="T125" fmla="*/ 60 h 162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714"/>
                  <a:gd name="T190" fmla="*/ 0 h 1621"/>
                  <a:gd name="T191" fmla="*/ 1714 w 1714"/>
                  <a:gd name="T192" fmla="*/ 1621 h 1621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714" h="1621">
                    <a:moveTo>
                      <a:pt x="797" y="1532"/>
                    </a:moveTo>
                    <a:lnTo>
                      <a:pt x="788" y="1521"/>
                    </a:lnTo>
                    <a:lnTo>
                      <a:pt x="781" y="1510"/>
                    </a:lnTo>
                    <a:lnTo>
                      <a:pt x="780" y="1494"/>
                    </a:lnTo>
                    <a:lnTo>
                      <a:pt x="781" y="1479"/>
                    </a:lnTo>
                    <a:lnTo>
                      <a:pt x="776" y="1474"/>
                    </a:lnTo>
                    <a:lnTo>
                      <a:pt x="773" y="1470"/>
                    </a:lnTo>
                    <a:lnTo>
                      <a:pt x="772" y="1465"/>
                    </a:lnTo>
                    <a:lnTo>
                      <a:pt x="773" y="1458"/>
                    </a:lnTo>
                    <a:lnTo>
                      <a:pt x="772" y="1456"/>
                    </a:lnTo>
                    <a:lnTo>
                      <a:pt x="770" y="1455"/>
                    </a:lnTo>
                    <a:lnTo>
                      <a:pt x="768" y="1453"/>
                    </a:lnTo>
                    <a:lnTo>
                      <a:pt x="764" y="1453"/>
                    </a:lnTo>
                    <a:lnTo>
                      <a:pt x="759" y="1453"/>
                    </a:lnTo>
                    <a:lnTo>
                      <a:pt x="753" y="1453"/>
                    </a:lnTo>
                    <a:lnTo>
                      <a:pt x="747" y="1453"/>
                    </a:lnTo>
                    <a:lnTo>
                      <a:pt x="743" y="1455"/>
                    </a:lnTo>
                    <a:lnTo>
                      <a:pt x="740" y="1456"/>
                    </a:lnTo>
                    <a:lnTo>
                      <a:pt x="734" y="1453"/>
                    </a:lnTo>
                    <a:lnTo>
                      <a:pt x="726" y="1443"/>
                    </a:lnTo>
                    <a:lnTo>
                      <a:pt x="718" y="1433"/>
                    </a:lnTo>
                    <a:lnTo>
                      <a:pt x="709" y="1423"/>
                    </a:lnTo>
                    <a:lnTo>
                      <a:pt x="701" y="1413"/>
                    </a:lnTo>
                    <a:lnTo>
                      <a:pt x="710" y="1397"/>
                    </a:lnTo>
                    <a:lnTo>
                      <a:pt x="717" y="1379"/>
                    </a:lnTo>
                    <a:lnTo>
                      <a:pt x="704" y="1363"/>
                    </a:lnTo>
                    <a:lnTo>
                      <a:pt x="689" y="1349"/>
                    </a:lnTo>
                    <a:lnTo>
                      <a:pt x="681" y="1353"/>
                    </a:lnTo>
                    <a:lnTo>
                      <a:pt x="673" y="1359"/>
                    </a:lnTo>
                    <a:lnTo>
                      <a:pt x="665" y="1364"/>
                    </a:lnTo>
                    <a:lnTo>
                      <a:pt x="657" y="1370"/>
                    </a:lnTo>
                    <a:lnTo>
                      <a:pt x="643" y="1381"/>
                    </a:lnTo>
                    <a:lnTo>
                      <a:pt x="627" y="1393"/>
                    </a:lnTo>
                    <a:lnTo>
                      <a:pt x="606" y="1372"/>
                    </a:lnTo>
                    <a:lnTo>
                      <a:pt x="585" y="1352"/>
                    </a:lnTo>
                    <a:lnTo>
                      <a:pt x="565" y="1332"/>
                    </a:lnTo>
                    <a:lnTo>
                      <a:pt x="545" y="1312"/>
                    </a:lnTo>
                    <a:lnTo>
                      <a:pt x="549" y="1297"/>
                    </a:lnTo>
                    <a:lnTo>
                      <a:pt x="556" y="1283"/>
                    </a:lnTo>
                    <a:lnTo>
                      <a:pt x="539" y="1280"/>
                    </a:lnTo>
                    <a:lnTo>
                      <a:pt x="523" y="1276"/>
                    </a:lnTo>
                    <a:lnTo>
                      <a:pt x="517" y="1277"/>
                    </a:lnTo>
                    <a:lnTo>
                      <a:pt x="511" y="1278"/>
                    </a:lnTo>
                    <a:lnTo>
                      <a:pt x="506" y="1280"/>
                    </a:lnTo>
                    <a:lnTo>
                      <a:pt x="503" y="1282"/>
                    </a:lnTo>
                    <a:lnTo>
                      <a:pt x="495" y="1287"/>
                    </a:lnTo>
                    <a:lnTo>
                      <a:pt x="485" y="1291"/>
                    </a:lnTo>
                    <a:lnTo>
                      <a:pt x="476" y="1288"/>
                    </a:lnTo>
                    <a:lnTo>
                      <a:pt x="469" y="1287"/>
                    </a:lnTo>
                    <a:lnTo>
                      <a:pt x="466" y="1287"/>
                    </a:lnTo>
                    <a:lnTo>
                      <a:pt x="464" y="1288"/>
                    </a:lnTo>
                    <a:lnTo>
                      <a:pt x="460" y="1290"/>
                    </a:lnTo>
                    <a:lnTo>
                      <a:pt x="458" y="1295"/>
                    </a:lnTo>
                    <a:lnTo>
                      <a:pt x="455" y="1298"/>
                    </a:lnTo>
                    <a:lnTo>
                      <a:pt x="452" y="1299"/>
                    </a:lnTo>
                    <a:lnTo>
                      <a:pt x="450" y="1299"/>
                    </a:lnTo>
                    <a:lnTo>
                      <a:pt x="448" y="1298"/>
                    </a:lnTo>
                    <a:lnTo>
                      <a:pt x="442" y="1294"/>
                    </a:lnTo>
                    <a:lnTo>
                      <a:pt x="437" y="1288"/>
                    </a:lnTo>
                    <a:lnTo>
                      <a:pt x="431" y="1279"/>
                    </a:lnTo>
                    <a:lnTo>
                      <a:pt x="428" y="1273"/>
                    </a:lnTo>
                    <a:lnTo>
                      <a:pt x="425" y="1271"/>
                    </a:lnTo>
                    <a:lnTo>
                      <a:pt x="423" y="1269"/>
                    </a:lnTo>
                    <a:lnTo>
                      <a:pt x="420" y="1268"/>
                    </a:lnTo>
                    <a:lnTo>
                      <a:pt x="414" y="1268"/>
                    </a:lnTo>
                    <a:lnTo>
                      <a:pt x="408" y="1271"/>
                    </a:lnTo>
                    <a:lnTo>
                      <a:pt x="406" y="1272"/>
                    </a:lnTo>
                    <a:lnTo>
                      <a:pt x="404" y="1271"/>
                    </a:lnTo>
                    <a:lnTo>
                      <a:pt x="401" y="1268"/>
                    </a:lnTo>
                    <a:lnTo>
                      <a:pt x="399" y="1261"/>
                    </a:lnTo>
                    <a:lnTo>
                      <a:pt x="401" y="1254"/>
                    </a:lnTo>
                    <a:lnTo>
                      <a:pt x="402" y="1246"/>
                    </a:lnTo>
                    <a:lnTo>
                      <a:pt x="403" y="1244"/>
                    </a:lnTo>
                    <a:lnTo>
                      <a:pt x="403" y="1239"/>
                    </a:lnTo>
                    <a:lnTo>
                      <a:pt x="399" y="1228"/>
                    </a:lnTo>
                    <a:lnTo>
                      <a:pt x="392" y="1221"/>
                    </a:lnTo>
                    <a:lnTo>
                      <a:pt x="385" y="1218"/>
                    </a:lnTo>
                    <a:lnTo>
                      <a:pt x="381" y="1218"/>
                    </a:lnTo>
                    <a:lnTo>
                      <a:pt x="378" y="1219"/>
                    </a:lnTo>
                    <a:lnTo>
                      <a:pt x="375" y="1221"/>
                    </a:lnTo>
                    <a:lnTo>
                      <a:pt x="370" y="1225"/>
                    </a:lnTo>
                    <a:lnTo>
                      <a:pt x="361" y="1224"/>
                    </a:lnTo>
                    <a:lnTo>
                      <a:pt x="353" y="1221"/>
                    </a:lnTo>
                    <a:lnTo>
                      <a:pt x="349" y="1217"/>
                    </a:lnTo>
                    <a:lnTo>
                      <a:pt x="344" y="1212"/>
                    </a:lnTo>
                    <a:lnTo>
                      <a:pt x="341" y="1208"/>
                    </a:lnTo>
                    <a:lnTo>
                      <a:pt x="337" y="1203"/>
                    </a:lnTo>
                    <a:lnTo>
                      <a:pt x="332" y="1193"/>
                    </a:lnTo>
                    <a:lnTo>
                      <a:pt x="326" y="1183"/>
                    </a:lnTo>
                    <a:lnTo>
                      <a:pt x="321" y="1178"/>
                    </a:lnTo>
                    <a:lnTo>
                      <a:pt x="319" y="1173"/>
                    </a:lnTo>
                    <a:lnTo>
                      <a:pt x="321" y="1170"/>
                    </a:lnTo>
                    <a:lnTo>
                      <a:pt x="325" y="1164"/>
                    </a:lnTo>
                    <a:lnTo>
                      <a:pt x="326" y="1160"/>
                    </a:lnTo>
                    <a:lnTo>
                      <a:pt x="325" y="1156"/>
                    </a:lnTo>
                    <a:lnTo>
                      <a:pt x="323" y="1154"/>
                    </a:lnTo>
                    <a:lnTo>
                      <a:pt x="319" y="1154"/>
                    </a:lnTo>
                    <a:lnTo>
                      <a:pt x="313" y="1154"/>
                    </a:lnTo>
                    <a:lnTo>
                      <a:pt x="305" y="1155"/>
                    </a:lnTo>
                    <a:lnTo>
                      <a:pt x="298" y="1156"/>
                    </a:lnTo>
                    <a:lnTo>
                      <a:pt x="296" y="1155"/>
                    </a:lnTo>
                    <a:lnTo>
                      <a:pt x="296" y="1153"/>
                    </a:lnTo>
                    <a:lnTo>
                      <a:pt x="298" y="1147"/>
                    </a:lnTo>
                    <a:lnTo>
                      <a:pt x="297" y="1142"/>
                    </a:lnTo>
                    <a:lnTo>
                      <a:pt x="295" y="1137"/>
                    </a:lnTo>
                    <a:lnTo>
                      <a:pt x="291" y="1134"/>
                    </a:lnTo>
                    <a:lnTo>
                      <a:pt x="288" y="1131"/>
                    </a:lnTo>
                    <a:lnTo>
                      <a:pt x="283" y="1130"/>
                    </a:lnTo>
                    <a:lnTo>
                      <a:pt x="279" y="1129"/>
                    </a:lnTo>
                    <a:lnTo>
                      <a:pt x="273" y="1130"/>
                    </a:lnTo>
                    <a:lnTo>
                      <a:pt x="268" y="1131"/>
                    </a:lnTo>
                    <a:lnTo>
                      <a:pt x="254" y="1145"/>
                    </a:lnTo>
                    <a:lnTo>
                      <a:pt x="241" y="1157"/>
                    </a:lnTo>
                    <a:lnTo>
                      <a:pt x="237" y="1163"/>
                    </a:lnTo>
                    <a:lnTo>
                      <a:pt x="235" y="1164"/>
                    </a:lnTo>
                    <a:lnTo>
                      <a:pt x="234" y="1163"/>
                    </a:lnTo>
                    <a:lnTo>
                      <a:pt x="232" y="1158"/>
                    </a:lnTo>
                    <a:lnTo>
                      <a:pt x="220" y="1149"/>
                    </a:lnTo>
                    <a:lnTo>
                      <a:pt x="210" y="1139"/>
                    </a:lnTo>
                    <a:lnTo>
                      <a:pt x="206" y="1130"/>
                    </a:lnTo>
                    <a:lnTo>
                      <a:pt x="202" y="1124"/>
                    </a:lnTo>
                    <a:lnTo>
                      <a:pt x="199" y="1116"/>
                    </a:lnTo>
                    <a:lnTo>
                      <a:pt x="198" y="1107"/>
                    </a:lnTo>
                    <a:lnTo>
                      <a:pt x="200" y="1098"/>
                    </a:lnTo>
                    <a:lnTo>
                      <a:pt x="200" y="1094"/>
                    </a:lnTo>
                    <a:lnTo>
                      <a:pt x="197" y="1093"/>
                    </a:lnTo>
                    <a:lnTo>
                      <a:pt x="188" y="1094"/>
                    </a:lnTo>
                    <a:lnTo>
                      <a:pt x="182" y="1092"/>
                    </a:lnTo>
                    <a:lnTo>
                      <a:pt x="179" y="1090"/>
                    </a:lnTo>
                    <a:lnTo>
                      <a:pt x="176" y="1087"/>
                    </a:lnTo>
                    <a:lnTo>
                      <a:pt x="175" y="1085"/>
                    </a:lnTo>
                    <a:lnTo>
                      <a:pt x="174" y="1078"/>
                    </a:lnTo>
                    <a:lnTo>
                      <a:pt x="172" y="1068"/>
                    </a:lnTo>
                    <a:lnTo>
                      <a:pt x="165" y="1073"/>
                    </a:lnTo>
                    <a:lnTo>
                      <a:pt x="160" y="1077"/>
                    </a:lnTo>
                    <a:lnTo>
                      <a:pt x="156" y="1078"/>
                    </a:lnTo>
                    <a:lnTo>
                      <a:pt x="154" y="1078"/>
                    </a:lnTo>
                    <a:lnTo>
                      <a:pt x="151" y="1077"/>
                    </a:lnTo>
                    <a:lnTo>
                      <a:pt x="146" y="1076"/>
                    </a:lnTo>
                    <a:lnTo>
                      <a:pt x="136" y="1071"/>
                    </a:lnTo>
                    <a:lnTo>
                      <a:pt x="128" y="1065"/>
                    </a:lnTo>
                    <a:lnTo>
                      <a:pt x="122" y="1060"/>
                    </a:lnTo>
                    <a:lnTo>
                      <a:pt x="118" y="1059"/>
                    </a:lnTo>
                    <a:lnTo>
                      <a:pt x="114" y="1057"/>
                    </a:lnTo>
                    <a:lnTo>
                      <a:pt x="110" y="1051"/>
                    </a:lnTo>
                    <a:lnTo>
                      <a:pt x="107" y="1041"/>
                    </a:lnTo>
                    <a:lnTo>
                      <a:pt x="104" y="1032"/>
                    </a:lnTo>
                    <a:lnTo>
                      <a:pt x="101" y="1027"/>
                    </a:lnTo>
                    <a:lnTo>
                      <a:pt x="98" y="1022"/>
                    </a:lnTo>
                    <a:lnTo>
                      <a:pt x="93" y="1018"/>
                    </a:lnTo>
                    <a:lnTo>
                      <a:pt x="86" y="1014"/>
                    </a:lnTo>
                    <a:lnTo>
                      <a:pt x="78" y="1012"/>
                    </a:lnTo>
                    <a:lnTo>
                      <a:pt x="68" y="1009"/>
                    </a:lnTo>
                    <a:lnTo>
                      <a:pt x="62" y="1005"/>
                    </a:lnTo>
                    <a:lnTo>
                      <a:pt x="59" y="1002"/>
                    </a:lnTo>
                    <a:lnTo>
                      <a:pt x="57" y="997"/>
                    </a:lnTo>
                    <a:lnTo>
                      <a:pt x="55" y="991"/>
                    </a:lnTo>
                    <a:lnTo>
                      <a:pt x="51" y="992"/>
                    </a:lnTo>
                    <a:lnTo>
                      <a:pt x="49" y="994"/>
                    </a:lnTo>
                    <a:lnTo>
                      <a:pt x="47" y="995"/>
                    </a:lnTo>
                    <a:lnTo>
                      <a:pt x="46" y="997"/>
                    </a:lnTo>
                    <a:lnTo>
                      <a:pt x="45" y="996"/>
                    </a:lnTo>
                    <a:lnTo>
                      <a:pt x="42" y="987"/>
                    </a:lnTo>
                    <a:lnTo>
                      <a:pt x="44" y="976"/>
                    </a:lnTo>
                    <a:lnTo>
                      <a:pt x="45" y="967"/>
                    </a:lnTo>
                    <a:lnTo>
                      <a:pt x="45" y="962"/>
                    </a:lnTo>
                    <a:lnTo>
                      <a:pt x="44" y="959"/>
                    </a:lnTo>
                    <a:lnTo>
                      <a:pt x="41" y="957"/>
                    </a:lnTo>
                    <a:lnTo>
                      <a:pt x="38" y="955"/>
                    </a:lnTo>
                    <a:lnTo>
                      <a:pt x="29" y="956"/>
                    </a:lnTo>
                    <a:lnTo>
                      <a:pt x="22" y="957"/>
                    </a:lnTo>
                    <a:lnTo>
                      <a:pt x="20" y="957"/>
                    </a:lnTo>
                    <a:lnTo>
                      <a:pt x="17" y="957"/>
                    </a:lnTo>
                    <a:lnTo>
                      <a:pt x="13" y="955"/>
                    </a:lnTo>
                    <a:lnTo>
                      <a:pt x="9" y="952"/>
                    </a:lnTo>
                    <a:lnTo>
                      <a:pt x="7" y="935"/>
                    </a:lnTo>
                    <a:lnTo>
                      <a:pt x="5" y="919"/>
                    </a:lnTo>
                    <a:lnTo>
                      <a:pt x="5" y="913"/>
                    </a:lnTo>
                    <a:lnTo>
                      <a:pt x="5" y="907"/>
                    </a:lnTo>
                    <a:lnTo>
                      <a:pt x="6" y="903"/>
                    </a:lnTo>
                    <a:lnTo>
                      <a:pt x="9" y="899"/>
                    </a:lnTo>
                    <a:lnTo>
                      <a:pt x="13" y="892"/>
                    </a:lnTo>
                    <a:lnTo>
                      <a:pt x="19" y="881"/>
                    </a:lnTo>
                    <a:lnTo>
                      <a:pt x="12" y="885"/>
                    </a:lnTo>
                    <a:lnTo>
                      <a:pt x="7" y="887"/>
                    </a:lnTo>
                    <a:lnTo>
                      <a:pt x="6" y="887"/>
                    </a:lnTo>
                    <a:lnTo>
                      <a:pt x="4" y="886"/>
                    </a:lnTo>
                    <a:lnTo>
                      <a:pt x="2" y="884"/>
                    </a:lnTo>
                    <a:lnTo>
                      <a:pt x="0" y="880"/>
                    </a:lnTo>
                    <a:lnTo>
                      <a:pt x="1" y="875"/>
                    </a:lnTo>
                    <a:lnTo>
                      <a:pt x="2" y="870"/>
                    </a:lnTo>
                    <a:lnTo>
                      <a:pt x="3" y="867"/>
                    </a:lnTo>
                    <a:lnTo>
                      <a:pt x="5" y="864"/>
                    </a:lnTo>
                    <a:lnTo>
                      <a:pt x="10" y="859"/>
                    </a:lnTo>
                    <a:lnTo>
                      <a:pt x="15" y="851"/>
                    </a:lnTo>
                    <a:lnTo>
                      <a:pt x="22" y="841"/>
                    </a:lnTo>
                    <a:lnTo>
                      <a:pt x="29" y="833"/>
                    </a:lnTo>
                    <a:lnTo>
                      <a:pt x="20" y="825"/>
                    </a:lnTo>
                    <a:lnTo>
                      <a:pt x="11" y="817"/>
                    </a:lnTo>
                    <a:lnTo>
                      <a:pt x="19" y="809"/>
                    </a:lnTo>
                    <a:lnTo>
                      <a:pt x="26" y="799"/>
                    </a:lnTo>
                    <a:lnTo>
                      <a:pt x="24" y="791"/>
                    </a:lnTo>
                    <a:lnTo>
                      <a:pt x="26" y="787"/>
                    </a:lnTo>
                    <a:lnTo>
                      <a:pt x="28" y="782"/>
                    </a:lnTo>
                    <a:lnTo>
                      <a:pt x="33" y="777"/>
                    </a:lnTo>
                    <a:lnTo>
                      <a:pt x="36" y="769"/>
                    </a:lnTo>
                    <a:lnTo>
                      <a:pt x="39" y="759"/>
                    </a:lnTo>
                    <a:lnTo>
                      <a:pt x="45" y="753"/>
                    </a:lnTo>
                    <a:lnTo>
                      <a:pt x="49" y="746"/>
                    </a:lnTo>
                    <a:lnTo>
                      <a:pt x="54" y="739"/>
                    </a:lnTo>
                    <a:lnTo>
                      <a:pt x="57" y="733"/>
                    </a:lnTo>
                    <a:lnTo>
                      <a:pt x="64" y="723"/>
                    </a:lnTo>
                    <a:lnTo>
                      <a:pt x="71" y="716"/>
                    </a:lnTo>
                    <a:lnTo>
                      <a:pt x="74" y="714"/>
                    </a:lnTo>
                    <a:lnTo>
                      <a:pt x="77" y="711"/>
                    </a:lnTo>
                    <a:lnTo>
                      <a:pt x="83" y="709"/>
                    </a:lnTo>
                    <a:lnTo>
                      <a:pt x="89" y="708"/>
                    </a:lnTo>
                    <a:lnTo>
                      <a:pt x="96" y="705"/>
                    </a:lnTo>
                    <a:lnTo>
                      <a:pt x="101" y="701"/>
                    </a:lnTo>
                    <a:lnTo>
                      <a:pt x="105" y="698"/>
                    </a:lnTo>
                    <a:lnTo>
                      <a:pt x="112" y="692"/>
                    </a:lnTo>
                    <a:lnTo>
                      <a:pt x="122" y="687"/>
                    </a:lnTo>
                    <a:lnTo>
                      <a:pt x="129" y="680"/>
                    </a:lnTo>
                    <a:lnTo>
                      <a:pt x="133" y="676"/>
                    </a:lnTo>
                    <a:lnTo>
                      <a:pt x="135" y="672"/>
                    </a:lnTo>
                    <a:lnTo>
                      <a:pt x="136" y="666"/>
                    </a:lnTo>
                    <a:lnTo>
                      <a:pt x="137" y="661"/>
                    </a:lnTo>
                    <a:lnTo>
                      <a:pt x="137" y="654"/>
                    </a:lnTo>
                    <a:lnTo>
                      <a:pt x="139" y="648"/>
                    </a:lnTo>
                    <a:lnTo>
                      <a:pt x="140" y="643"/>
                    </a:lnTo>
                    <a:lnTo>
                      <a:pt x="143" y="638"/>
                    </a:lnTo>
                    <a:lnTo>
                      <a:pt x="149" y="629"/>
                    </a:lnTo>
                    <a:lnTo>
                      <a:pt x="157" y="619"/>
                    </a:lnTo>
                    <a:lnTo>
                      <a:pt x="158" y="613"/>
                    </a:lnTo>
                    <a:lnTo>
                      <a:pt x="158" y="608"/>
                    </a:lnTo>
                    <a:lnTo>
                      <a:pt x="157" y="604"/>
                    </a:lnTo>
                    <a:lnTo>
                      <a:pt x="156" y="601"/>
                    </a:lnTo>
                    <a:lnTo>
                      <a:pt x="151" y="596"/>
                    </a:lnTo>
                    <a:lnTo>
                      <a:pt x="142" y="590"/>
                    </a:lnTo>
                    <a:lnTo>
                      <a:pt x="140" y="585"/>
                    </a:lnTo>
                    <a:lnTo>
                      <a:pt x="140" y="581"/>
                    </a:lnTo>
                    <a:lnTo>
                      <a:pt x="142" y="578"/>
                    </a:lnTo>
                    <a:lnTo>
                      <a:pt x="145" y="576"/>
                    </a:lnTo>
                    <a:lnTo>
                      <a:pt x="152" y="574"/>
                    </a:lnTo>
                    <a:lnTo>
                      <a:pt x="161" y="573"/>
                    </a:lnTo>
                    <a:lnTo>
                      <a:pt x="169" y="569"/>
                    </a:lnTo>
                    <a:lnTo>
                      <a:pt x="174" y="565"/>
                    </a:lnTo>
                    <a:lnTo>
                      <a:pt x="180" y="560"/>
                    </a:lnTo>
                    <a:lnTo>
                      <a:pt x="185" y="556"/>
                    </a:lnTo>
                    <a:lnTo>
                      <a:pt x="194" y="545"/>
                    </a:lnTo>
                    <a:lnTo>
                      <a:pt x="205" y="532"/>
                    </a:lnTo>
                    <a:lnTo>
                      <a:pt x="208" y="524"/>
                    </a:lnTo>
                    <a:lnTo>
                      <a:pt x="211" y="518"/>
                    </a:lnTo>
                    <a:lnTo>
                      <a:pt x="214" y="511"/>
                    </a:lnTo>
                    <a:lnTo>
                      <a:pt x="215" y="505"/>
                    </a:lnTo>
                    <a:lnTo>
                      <a:pt x="214" y="501"/>
                    </a:lnTo>
                    <a:lnTo>
                      <a:pt x="211" y="495"/>
                    </a:lnTo>
                    <a:lnTo>
                      <a:pt x="207" y="491"/>
                    </a:lnTo>
                    <a:lnTo>
                      <a:pt x="199" y="486"/>
                    </a:lnTo>
                    <a:lnTo>
                      <a:pt x="189" y="479"/>
                    </a:lnTo>
                    <a:lnTo>
                      <a:pt x="180" y="471"/>
                    </a:lnTo>
                    <a:lnTo>
                      <a:pt x="174" y="464"/>
                    </a:lnTo>
                    <a:lnTo>
                      <a:pt x="171" y="456"/>
                    </a:lnTo>
                    <a:lnTo>
                      <a:pt x="167" y="446"/>
                    </a:lnTo>
                    <a:lnTo>
                      <a:pt x="165" y="435"/>
                    </a:lnTo>
                    <a:lnTo>
                      <a:pt x="164" y="424"/>
                    </a:lnTo>
                    <a:lnTo>
                      <a:pt x="162" y="412"/>
                    </a:lnTo>
                    <a:lnTo>
                      <a:pt x="164" y="390"/>
                    </a:lnTo>
                    <a:lnTo>
                      <a:pt x="166" y="371"/>
                    </a:lnTo>
                    <a:lnTo>
                      <a:pt x="170" y="363"/>
                    </a:lnTo>
                    <a:lnTo>
                      <a:pt x="174" y="354"/>
                    </a:lnTo>
                    <a:lnTo>
                      <a:pt x="180" y="348"/>
                    </a:lnTo>
                    <a:lnTo>
                      <a:pt x="189" y="340"/>
                    </a:lnTo>
                    <a:lnTo>
                      <a:pt x="194" y="336"/>
                    </a:lnTo>
                    <a:lnTo>
                      <a:pt x="199" y="333"/>
                    </a:lnTo>
                    <a:lnTo>
                      <a:pt x="202" y="331"/>
                    </a:lnTo>
                    <a:lnTo>
                      <a:pt x="208" y="331"/>
                    </a:lnTo>
                    <a:lnTo>
                      <a:pt x="212" y="331"/>
                    </a:lnTo>
                    <a:lnTo>
                      <a:pt x="216" y="330"/>
                    </a:lnTo>
                    <a:lnTo>
                      <a:pt x="217" y="328"/>
                    </a:lnTo>
                    <a:lnTo>
                      <a:pt x="218" y="327"/>
                    </a:lnTo>
                    <a:lnTo>
                      <a:pt x="216" y="323"/>
                    </a:lnTo>
                    <a:lnTo>
                      <a:pt x="212" y="316"/>
                    </a:lnTo>
                    <a:lnTo>
                      <a:pt x="217" y="301"/>
                    </a:lnTo>
                    <a:lnTo>
                      <a:pt x="224" y="288"/>
                    </a:lnTo>
                    <a:lnTo>
                      <a:pt x="229" y="274"/>
                    </a:lnTo>
                    <a:lnTo>
                      <a:pt x="234" y="258"/>
                    </a:lnTo>
                    <a:lnTo>
                      <a:pt x="233" y="243"/>
                    </a:lnTo>
                    <a:lnTo>
                      <a:pt x="232" y="230"/>
                    </a:lnTo>
                    <a:lnTo>
                      <a:pt x="233" y="225"/>
                    </a:lnTo>
                    <a:lnTo>
                      <a:pt x="236" y="220"/>
                    </a:lnTo>
                    <a:lnTo>
                      <a:pt x="238" y="219"/>
                    </a:lnTo>
                    <a:lnTo>
                      <a:pt x="241" y="219"/>
                    </a:lnTo>
                    <a:lnTo>
                      <a:pt x="244" y="218"/>
                    </a:lnTo>
                    <a:lnTo>
                      <a:pt x="249" y="219"/>
                    </a:lnTo>
                    <a:lnTo>
                      <a:pt x="264" y="229"/>
                    </a:lnTo>
                    <a:lnTo>
                      <a:pt x="278" y="237"/>
                    </a:lnTo>
                    <a:lnTo>
                      <a:pt x="286" y="239"/>
                    </a:lnTo>
                    <a:lnTo>
                      <a:pt x="292" y="242"/>
                    </a:lnTo>
                    <a:lnTo>
                      <a:pt x="301" y="243"/>
                    </a:lnTo>
                    <a:lnTo>
                      <a:pt x="312" y="244"/>
                    </a:lnTo>
                    <a:lnTo>
                      <a:pt x="323" y="233"/>
                    </a:lnTo>
                    <a:lnTo>
                      <a:pt x="332" y="221"/>
                    </a:lnTo>
                    <a:lnTo>
                      <a:pt x="342" y="209"/>
                    </a:lnTo>
                    <a:lnTo>
                      <a:pt x="353" y="199"/>
                    </a:lnTo>
                    <a:lnTo>
                      <a:pt x="360" y="210"/>
                    </a:lnTo>
                    <a:lnTo>
                      <a:pt x="366" y="221"/>
                    </a:lnTo>
                    <a:lnTo>
                      <a:pt x="372" y="233"/>
                    </a:lnTo>
                    <a:lnTo>
                      <a:pt x="378" y="244"/>
                    </a:lnTo>
                    <a:lnTo>
                      <a:pt x="384" y="261"/>
                    </a:lnTo>
                    <a:lnTo>
                      <a:pt x="389" y="274"/>
                    </a:lnTo>
                    <a:lnTo>
                      <a:pt x="394" y="281"/>
                    </a:lnTo>
                    <a:lnTo>
                      <a:pt x="398" y="287"/>
                    </a:lnTo>
                    <a:lnTo>
                      <a:pt x="404" y="292"/>
                    </a:lnTo>
                    <a:lnTo>
                      <a:pt x="412" y="297"/>
                    </a:lnTo>
                    <a:lnTo>
                      <a:pt x="423" y="291"/>
                    </a:lnTo>
                    <a:lnTo>
                      <a:pt x="435" y="287"/>
                    </a:lnTo>
                    <a:lnTo>
                      <a:pt x="448" y="295"/>
                    </a:lnTo>
                    <a:lnTo>
                      <a:pt x="457" y="299"/>
                    </a:lnTo>
                    <a:lnTo>
                      <a:pt x="461" y="300"/>
                    </a:lnTo>
                    <a:lnTo>
                      <a:pt x="466" y="301"/>
                    </a:lnTo>
                    <a:lnTo>
                      <a:pt x="473" y="303"/>
                    </a:lnTo>
                    <a:lnTo>
                      <a:pt x="481" y="303"/>
                    </a:lnTo>
                    <a:lnTo>
                      <a:pt x="487" y="296"/>
                    </a:lnTo>
                    <a:lnTo>
                      <a:pt x="493" y="290"/>
                    </a:lnTo>
                    <a:lnTo>
                      <a:pt x="496" y="285"/>
                    </a:lnTo>
                    <a:lnTo>
                      <a:pt x="500" y="279"/>
                    </a:lnTo>
                    <a:lnTo>
                      <a:pt x="503" y="267"/>
                    </a:lnTo>
                    <a:lnTo>
                      <a:pt x="505" y="250"/>
                    </a:lnTo>
                    <a:lnTo>
                      <a:pt x="517" y="246"/>
                    </a:lnTo>
                    <a:lnTo>
                      <a:pt x="528" y="243"/>
                    </a:lnTo>
                    <a:lnTo>
                      <a:pt x="527" y="236"/>
                    </a:lnTo>
                    <a:lnTo>
                      <a:pt x="524" y="228"/>
                    </a:lnTo>
                    <a:lnTo>
                      <a:pt x="528" y="228"/>
                    </a:lnTo>
                    <a:lnTo>
                      <a:pt x="531" y="228"/>
                    </a:lnTo>
                    <a:lnTo>
                      <a:pt x="528" y="220"/>
                    </a:lnTo>
                    <a:lnTo>
                      <a:pt x="524" y="212"/>
                    </a:lnTo>
                    <a:lnTo>
                      <a:pt x="527" y="206"/>
                    </a:lnTo>
                    <a:lnTo>
                      <a:pt x="527" y="201"/>
                    </a:lnTo>
                    <a:lnTo>
                      <a:pt x="527" y="199"/>
                    </a:lnTo>
                    <a:lnTo>
                      <a:pt x="524" y="199"/>
                    </a:lnTo>
                    <a:lnTo>
                      <a:pt x="518" y="200"/>
                    </a:lnTo>
                    <a:lnTo>
                      <a:pt x="508" y="205"/>
                    </a:lnTo>
                    <a:lnTo>
                      <a:pt x="496" y="196"/>
                    </a:lnTo>
                    <a:lnTo>
                      <a:pt x="487" y="185"/>
                    </a:lnTo>
                    <a:lnTo>
                      <a:pt x="481" y="174"/>
                    </a:lnTo>
                    <a:lnTo>
                      <a:pt x="475" y="162"/>
                    </a:lnTo>
                    <a:lnTo>
                      <a:pt x="479" y="139"/>
                    </a:lnTo>
                    <a:lnTo>
                      <a:pt x="484" y="118"/>
                    </a:lnTo>
                    <a:lnTo>
                      <a:pt x="488" y="96"/>
                    </a:lnTo>
                    <a:lnTo>
                      <a:pt x="494" y="75"/>
                    </a:lnTo>
                    <a:lnTo>
                      <a:pt x="490" y="66"/>
                    </a:lnTo>
                    <a:lnTo>
                      <a:pt x="485" y="57"/>
                    </a:lnTo>
                    <a:lnTo>
                      <a:pt x="493" y="44"/>
                    </a:lnTo>
                    <a:lnTo>
                      <a:pt x="500" y="31"/>
                    </a:lnTo>
                    <a:lnTo>
                      <a:pt x="501" y="26"/>
                    </a:lnTo>
                    <a:lnTo>
                      <a:pt x="503" y="21"/>
                    </a:lnTo>
                    <a:lnTo>
                      <a:pt x="505" y="18"/>
                    </a:lnTo>
                    <a:lnTo>
                      <a:pt x="509" y="13"/>
                    </a:lnTo>
                    <a:lnTo>
                      <a:pt x="518" y="20"/>
                    </a:lnTo>
                    <a:lnTo>
                      <a:pt x="527" y="26"/>
                    </a:lnTo>
                    <a:lnTo>
                      <a:pt x="536" y="30"/>
                    </a:lnTo>
                    <a:lnTo>
                      <a:pt x="547" y="32"/>
                    </a:lnTo>
                    <a:lnTo>
                      <a:pt x="556" y="24"/>
                    </a:lnTo>
                    <a:lnTo>
                      <a:pt x="565" y="15"/>
                    </a:lnTo>
                    <a:lnTo>
                      <a:pt x="574" y="8"/>
                    </a:lnTo>
                    <a:lnTo>
                      <a:pt x="583" y="0"/>
                    </a:lnTo>
                    <a:lnTo>
                      <a:pt x="593" y="10"/>
                    </a:lnTo>
                    <a:lnTo>
                      <a:pt x="601" y="19"/>
                    </a:lnTo>
                    <a:lnTo>
                      <a:pt x="608" y="28"/>
                    </a:lnTo>
                    <a:lnTo>
                      <a:pt x="613" y="38"/>
                    </a:lnTo>
                    <a:lnTo>
                      <a:pt x="618" y="48"/>
                    </a:lnTo>
                    <a:lnTo>
                      <a:pt x="621" y="59"/>
                    </a:lnTo>
                    <a:lnTo>
                      <a:pt x="624" y="72"/>
                    </a:lnTo>
                    <a:lnTo>
                      <a:pt x="626" y="85"/>
                    </a:lnTo>
                    <a:lnTo>
                      <a:pt x="622" y="98"/>
                    </a:lnTo>
                    <a:lnTo>
                      <a:pt x="620" y="109"/>
                    </a:lnTo>
                    <a:lnTo>
                      <a:pt x="619" y="120"/>
                    </a:lnTo>
                    <a:lnTo>
                      <a:pt x="619" y="134"/>
                    </a:lnTo>
                    <a:lnTo>
                      <a:pt x="626" y="143"/>
                    </a:lnTo>
                    <a:lnTo>
                      <a:pt x="634" y="151"/>
                    </a:lnTo>
                    <a:lnTo>
                      <a:pt x="643" y="158"/>
                    </a:lnTo>
                    <a:lnTo>
                      <a:pt x="649" y="167"/>
                    </a:lnTo>
                    <a:lnTo>
                      <a:pt x="646" y="171"/>
                    </a:lnTo>
                    <a:lnTo>
                      <a:pt x="643" y="171"/>
                    </a:lnTo>
                    <a:lnTo>
                      <a:pt x="638" y="176"/>
                    </a:lnTo>
                    <a:lnTo>
                      <a:pt x="635" y="183"/>
                    </a:lnTo>
                    <a:lnTo>
                      <a:pt x="628" y="174"/>
                    </a:lnTo>
                    <a:lnTo>
                      <a:pt x="622" y="167"/>
                    </a:lnTo>
                    <a:lnTo>
                      <a:pt x="619" y="165"/>
                    </a:lnTo>
                    <a:lnTo>
                      <a:pt x="615" y="163"/>
                    </a:lnTo>
                    <a:lnTo>
                      <a:pt x="610" y="162"/>
                    </a:lnTo>
                    <a:lnTo>
                      <a:pt x="603" y="161"/>
                    </a:lnTo>
                    <a:lnTo>
                      <a:pt x="602" y="165"/>
                    </a:lnTo>
                    <a:lnTo>
                      <a:pt x="601" y="170"/>
                    </a:lnTo>
                    <a:lnTo>
                      <a:pt x="601" y="174"/>
                    </a:lnTo>
                    <a:lnTo>
                      <a:pt x="600" y="179"/>
                    </a:lnTo>
                    <a:lnTo>
                      <a:pt x="593" y="180"/>
                    </a:lnTo>
                    <a:lnTo>
                      <a:pt x="585" y="181"/>
                    </a:lnTo>
                    <a:lnTo>
                      <a:pt x="588" y="183"/>
                    </a:lnTo>
                    <a:lnTo>
                      <a:pt x="590" y="183"/>
                    </a:lnTo>
                    <a:lnTo>
                      <a:pt x="592" y="183"/>
                    </a:lnTo>
                    <a:lnTo>
                      <a:pt x="595" y="183"/>
                    </a:lnTo>
                    <a:lnTo>
                      <a:pt x="602" y="181"/>
                    </a:lnTo>
                    <a:lnTo>
                      <a:pt x="608" y="179"/>
                    </a:lnTo>
                    <a:lnTo>
                      <a:pt x="616" y="181"/>
                    </a:lnTo>
                    <a:lnTo>
                      <a:pt x="622" y="184"/>
                    </a:lnTo>
                    <a:lnTo>
                      <a:pt x="628" y="189"/>
                    </a:lnTo>
                    <a:lnTo>
                      <a:pt x="635" y="194"/>
                    </a:lnTo>
                    <a:lnTo>
                      <a:pt x="640" y="185"/>
                    </a:lnTo>
                    <a:lnTo>
                      <a:pt x="646" y="176"/>
                    </a:lnTo>
                    <a:lnTo>
                      <a:pt x="655" y="194"/>
                    </a:lnTo>
                    <a:lnTo>
                      <a:pt x="663" y="211"/>
                    </a:lnTo>
                    <a:lnTo>
                      <a:pt x="670" y="229"/>
                    </a:lnTo>
                    <a:lnTo>
                      <a:pt x="676" y="247"/>
                    </a:lnTo>
                    <a:lnTo>
                      <a:pt x="683" y="265"/>
                    </a:lnTo>
                    <a:lnTo>
                      <a:pt x="690" y="282"/>
                    </a:lnTo>
                    <a:lnTo>
                      <a:pt x="698" y="300"/>
                    </a:lnTo>
                    <a:lnTo>
                      <a:pt x="707" y="318"/>
                    </a:lnTo>
                    <a:lnTo>
                      <a:pt x="715" y="318"/>
                    </a:lnTo>
                    <a:lnTo>
                      <a:pt x="724" y="317"/>
                    </a:lnTo>
                    <a:lnTo>
                      <a:pt x="728" y="317"/>
                    </a:lnTo>
                    <a:lnTo>
                      <a:pt x="729" y="317"/>
                    </a:lnTo>
                    <a:lnTo>
                      <a:pt x="727" y="316"/>
                    </a:lnTo>
                    <a:lnTo>
                      <a:pt x="722" y="315"/>
                    </a:lnTo>
                    <a:lnTo>
                      <a:pt x="718" y="314"/>
                    </a:lnTo>
                    <a:lnTo>
                      <a:pt x="718" y="313"/>
                    </a:lnTo>
                    <a:lnTo>
                      <a:pt x="719" y="310"/>
                    </a:lnTo>
                    <a:lnTo>
                      <a:pt x="722" y="308"/>
                    </a:lnTo>
                    <a:lnTo>
                      <a:pt x="727" y="305"/>
                    </a:lnTo>
                    <a:lnTo>
                      <a:pt x="733" y="301"/>
                    </a:lnTo>
                    <a:lnTo>
                      <a:pt x="741" y="322"/>
                    </a:lnTo>
                    <a:lnTo>
                      <a:pt x="747" y="340"/>
                    </a:lnTo>
                    <a:lnTo>
                      <a:pt x="751" y="349"/>
                    </a:lnTo>
                    <a:lnTo>
                      <a:pt x="755" y="358"/>
                    </a:lnTo>
                    <a:lnTo>
                      <a:pt x="761" y="366"/>
                    </a:lnTo>
                    <a:lnTo>
                      <a:pt x="768" y="375"/>
                    </a:lnTo>
                    <a:lnTo>
                      <a:pt x="776" y="363"/>
                    </a:lnTo>
                    <a:lnTo>
                      <a:pt x="781" y="352"/>
                    </a:lnTo>
                    <a:lnTo>
                      <a:pt x="786" y="340"/>
                    </a:lnTo>
                    <a:lnTo>
                      <a:pt x="791" y="328"/>
                    </a:lnTo>
                    <a:lnTo>
                      <a:pt x="796" y="326"/>
                    </a:lnTo>
                    <a:lnTo>
                      <a:pt x="798" y="326"/>
                    </a:lnTo>
                    <a:lnTo>
                      <a:pt x="800" y="328"/>
                    </a:lnTo>
                    <a:lnTo>
                      <a:pt x="804" y="332"/>
                    </a:lnTo>
                    <a:lnTo>
                      <a:pt x="805" y="328"/>
                    </a:lnTo>
                    <a:lnTo>
                      <a:pt x="805" y="326"/>
                    </a:lnTo>
                    <a:lnTo>
                      <a:pt x="804" y="324"/>
                    </a:lnTo>
                    <a:lnTo>
                      <a:pt x="803" y="319"/>
                    </a:lnTo>
                    <a:lnTo>
                      <a:pt x="808" y="307"/>
                    </a:lnTo>
                    <a:lnTo>
                      <a:pt x="814" y="294"/>
                    </a:lnTo>
                    <a:lnTo>
                      <a:pt x="818" y="281"/>
                    </a:lnTo>
                    <a:lnTo>
                      <a:pt x="824" y="268"/>
                    </a:lnTo>
                    <a:lnTo>
                      <a:pt x="823" y="260"/>
                    </a:lnTo>
                    <a:lnTo>
                      <a:pt x="820" y="252"/>
                    </a:lnTo>
                    <a:lnTo>
                      <a:pt x="822" y="234"/>
                    </a:lnTo>
                    <a:lnTo>
                      <a:pt x="825" y="217"/>
                    </a:lnTo>
                    <a:lnTo>
                      <a:pt x="830" y="201"/>
                    </a:lnTo>
                    <a:lnTo>
                      <a:pt x="834" y="187"/>
                    </a:lnTo>
                    <a:lnTo>
                      <a:pt x="841" y="172"/>
                    </a:lnTo>
                    <a:lnTo>
                      <a:pt x="849" y="157"/>
                    </a:lnTo>
                    <a:lnTo>
                      <a:pt x="858" y="144"/>
                    </a:lnTo>
                    <a:lnTo>
                      <a:pt x="869" y="129"/>
                    </a:lnTo>
                    <a:lnTo>
                      <a:pt x="880" y="127"/>
                    </a:lnTo>
                    <a:lnTo>
                      <a:pt x="892" y="126"/>
                    </a:lnTo>
                    <a:lnTo>
                      <a:pt x="903" y="126"/>
                    </a:lnTo>
                    <a:lnTo>
                      <a:pt x="913" y="127"/>
                    </a:lnTo>
                    <a:lnTo>
                      <a:pt x="934" y="128"/>
                    </a:lnTo>
                    <a:lnTo>
                      <a:pt x="958" y="130"/>
                    </a:lnTo>
                    <a:lnTo>
                      <a:pt x="972" y="125"/>
                    </a:lnTo>
                    <a:lnTo>
                      <a:pt x="985" y="120"/>
                    </a:lnTo>
                    <a:lnTo>
                      <a:pt x="997" y="116"/>
                    </a:lnTo>
                    <a:lnTo>
                      <a:pt x="1012" y="112"/>
                    </a:lnTo>
                    <a:lnTo>
                      <a:pt x="1029" y="118"/>
                    </a:lnTo>
                    <a:lnTo>
                      <a:pt x="1045" y="124"/>
                    </a:lnTo>
                    <a:lnTo>
                      <a:pt x="1062" y="130"/>
                    </a:lnTo>
                    <a:lnTo>
                      <a:pt x="1079" y="136"/>
                    </a:lnTo>
                    <a:lnTo>
                      <a:pt x="1115" y="129"/>
                    </a:lnTo>
                    <a:lnTo>
                      <a:pt x="1151" y="119"/>
                    </a:lnTo>
                    <a:lnTo>
                      <a:pt x="1186" y="110"/>
                    </a:lnTo>
                    <a:lnTo>
                      <a:pt x="1222" y="102"/>
                    </a:lnTo>
                    <a:lnTo>
                      <a:pt x="1229" y="113"/>
                    </a:lnTo>
                    <a:lnTo>
                      <a:pt x="1235" y="124"/>
                    </a:lnTo>
                    <a:lnTo>
                      <a:pt x="1238" y="135"/>
                    </a:lnTo>
                    <a:lnTo>
                      <a:pt x="1241" y="148"/>
                    </a:lnTo>
                    <a:lnTo>
                      <a:pt x="1232" y="149"/>
                    </a:lnTo>
                    <a:lnTo>
                      <a:pt x="1223" y="151"/>
                    </a:lnTo>
                    <a:lnTo>
                      <a:pt x="1240" y="161"/>
                    </a:lnTo>
                    <a:lnTo>
                      <a:pt x="1257" y="169"/>
                    </a:lnTo>
                    <a:lnTo>
                      <a:pt x="1272" y="178"/>
                    </a:lnTo>
                    <a:lnTo>
                      <a:pt x="1289" y="188"/>
                    </a:lnTo>
                    <a:lnTo>
                      <a:pt x="1287" y="200"/>
                    </a:lnTo>
                    <a:lnTo>
                      <a:pt x="1282" y="211"/>
                    </a:lnTo>
                    <a:lnTo>
                      <a:pt x="1287" y="220"/>
                    </a:lnTo>
                    <a:lnTo>
                      <a:pt x="1291" y="227"/>
                    </a:lnTo>
                    <a:lnTo>
                      <a:pt x="1294" y="235"/>
                    </a:lnTo>
                    <a:lnTo>
                      <a:pt x="1295" y="245"/>
                    </a:lnTo>
                    <a:lnTo>
                      <a:pt x="1288" y="249"/>
                    </a:lnTo>
                    <a:lnTo>
                      <a:pt x="1281" y="251"/>
                    </a:lnTo>
                    <a:lnTo>
                      <a:pt x="1275" y="252"/>
                    </a:lnTo>
                    <a:lnTo>
                      <a:pt x="1268" y="253"/>
                    </a:lnTo>
                    <a:lnTo>
                      <a:pt x="1253" y="253"/>
                    </a:lnTo>
                    <a:lnTo>
                      <a:pt x="1238" y="253"/>
                    </a:lnTo>
                    <a:lnTo>
                      <a:pt x="1236" y="261"/>
                    </a:lnTo>
                    <a:lnTo>
                      <a:pt x="1236" y="268"/>
                    </a:lnTo>
                    <a:lnTo>
                      <a:pt x="1238" y="274"/>
                    </a:lnTo>
                    <a:lnTo>
                      <a:pt x="1241" y="281"/>
                    </a:lnTo>
                    <a:lnTo>
                      <a:pt x="1238" y="287"/>
                    </a:lnTo>
                    <a:lnTo>
                      <a:pt x="1236" y="292"/>
                    </a:lnTo>
                    <a:lnTo>
                      <a:pt x="1238" y="290"/>
                    </a:lnTo>
                    <a:lnTo>
                      <a:pt x="1240" y="289"/>
                    </a:lnTo>
                    <a:lnTo>
                      <a:pt x="1244" y="285"/>
                    </a:lnTo>
                    <a:lnTo>
                      <a:pt x="1247" y="279"/>
                    </a:lnTo>
                    <a:lnTo>
                      <a:pt x="1245" y="270"/>
                    </a:lnTo>
                    <a:lnTo>
                      <a:pt x="1245" y="265"/>
                    </a:lnTo>
                    <a:lnTo>
                      <a:pt x="1247" y="262"/>
                    </a:lnTo>
                    <a:lnTo>
                      <a:pt x="1258" y="260"/>
                    </a:lnTo>
                    <a:lnTo>
                      <a:pt x="1267" y="264"/>
                    </a:lnTo>
                    <a:lnTo>
                      <a:pt x="1276" y="269"/>
                    </a:lnTo>
                    <a:lnTo>
                      <a:pt x="1281" y="274"/>
                    </a:lnTo>
                    <a:lnTo>
                      <a:pt x="1287" y="279"/>
                    </a:lnTo>
                    <a:lnTo>
                      <a:pt x="1290" y="283"/>
                    </a:lnTo>
                    <a:lnTo>
                      <a:pt x="1293" y="288"/>
                    </a:lnTo>
                    <a:lnTo>
                      <a:pt x="1294" y="294"/>
                    </a:lnTo>
                    <a:lnTo>
                      <a:pt x="1294" y="298"/>
                    </a:lnTo>
                    <a:lnTo>
                      <a:pt x="1291" y="309"/>
                    </a:lnTo>
                    <a:lnTo>
                      <a:pt x="1287" y="323"/>
                    </a:lnTo>
                    <a:lnTo>
                      <a:pt x="1280" y="339"/>
                    </a:lnTo>
                    <a:lnTo>
                      <a:pt x="1273" y="357"/>
                    </a:lnTo>
                    <a:lnTo>
                      <a:pt x="1278" y="352"/>
                    </a:lnTo>
                    <a:lnTo>
                      <a:pt x="1281" y="348"/>
                    </a:lnTo>
                    <a:lnTo>
                      <a:pt x="1289" y="334"/>
                    </a:lnTo>
                    <a:lnTo>
                      <a:pt x="1297" y="319"/>
                    </a:lnTo>
                    <a:lnTo>
                      <a:pt x="1304" y="306"/>
                    </a:lnTo>
                    <a:lnTo>
                      <a:pt x="1311" y="291"/>
                    </a:lnTo>
                    <a:lnTo>
                      <a:pt x="1312" y="290"/>
                    </a:lnTo>
                    <a:lnTo>
                      <a:pt x="1312" y="289"/>
                    </a:lnTo>
                    <a:lnTo>
                      <a:pt x="1323" y="277"/>
                    </a:lnTo>
                    <a:lnTo>
                      <a:pt x="1334" y="268"/>
                    </a:lnTo>
                    <a:lnTo>
                      <a:pt x="1347" y="260"/>
                    </a:lnTo>
                    <a:lnTo>
                      <a:pt x="1362" y="252"/>
                    </a:lnTo>
                    <a:lnTo>
                      <a:pt x="1369" y="270"/>
                    </a:lnTo>
                    <a:lnTo>
                      <a:pt x="1375" y="288"/>
                    </a:lnTo>
                    <a:lnTo>
                      <a:pt x="1380" y="306"/>
                    </a:lnTo>
                    <a:lnTo>
                      <a:pt x="1387" y="324"/>
                    </a:lnTo>
                    <a:lnTo>
                      <a:pt x="1393" y="332"/>
                    </a:lnTo>
                    <a:lnTo>
                      <a:pt x="1398" y="339"/>
                    </a:lnTo>
                    <a:lnTo>
                      <a:pt x="1404" y="346"/>
                    </a:lnTo>
                    <a:lnTo>
                      <a:pt x="1409" y="355"/>
                    </a:lnTo>
                    <a:lnTo>
                      <a:pt x="1416" y="371"/>
                    </a:lnTo>
                    <a:lnTo>
                      <a:pt x="1425" y="390"/>
                    </a:lnTo>
                    <a:lnTo>
                      <a:pt x="1434" y="406"/>
                    </a:lnTo>
                    <a:lnTo>
                      <a:pt x="1440" y="413"/>
                    </a:lnTo>
                    <a:lnTo>
                      <a:pt x="1446" y="417"/>
                    </a:lnTo>
                    <a:lnTo>
                      <a:pt x="1456" y="426"/>
                    </a:lnTo>
                    <a:lnTo>
                      <a:pt x="1469" y="449"/>
                    </a:lnTo>
                    <a:lnTo>
                      <a:pt x="1482" y="473"/>
                    </a:lnTo>
                    <a:lnTo>
                      <a:pt x="1492" y="496"/>
                    </a:lnTo>
                    <a:lnTo>
                      <a:pt x="1502" y="521"/>
                    </a:lnTo>
                    <a:lnTo>
                      <a:pt x="1509" y="532"/>
                    </a:lnTo>
                    <a:lnTo>
                      <a:pt x="1513" y="540"/>
                    </a:lnTo>
                    <a:lnTo>
                      <a:pt x="1517" y="545"/>
                    </a:lnTo>
                    <a:lnTo>
                      <a:pt x="1521" y="548"/>
                    </a:lnTo>
                    <a:lnTo>
                      <a:pt x="1529" y="553"/>
                    </a:lnTo>
                    <a:lnTo>
                      <a:pt x="1545" y="562"/>
                    </a:lnTo>
                    <a:lnTo>
                      <a:pt x="1550" y="573"/>
                    </a:lnTo>
                    <a:lnTo>
                      <a:pt x="1556" y="581"/>
                    </a:lnTo>
                    <a:lnTo>
                      <a:pt x="1558" y="583"/>
                    </a:lnTo>
                    <a:lnTo>
                      <a:pt x="1563" y="584"/>
                    </a:lnTo>
                    <a:lnTo>
                      <a:pt x="1566" y="582"/>
                    </a:lnTo>
                    <a:lnTo>
                      <a:pt x="1571" y="577"/>
                    </a:lnTo>
                    <a:lnTo>
                      <a:pt x="1575" y="569"/>
                    </a:lnTo>
                    <a:lnTo>
                      <a:pt x="1580" y="563"/>
                    </a:lnTo>
                    <a:lnTo>
                      <a:pt x="1584" y="558"/>
                    </a:lnTo>
                    <a:lnTo>
                      <a:pt x="1588" y="554"/>
                    </a:lnTo>
                    <a:lnTo>
                      <a:pt x="1593" y="551"/>
                    </a:lnTo>
                    <a:lnTo>
                      <a:pt x="1599" y="550"/>
                    </a:lnTo>
                    <a:lnTo>
                      <a:pt x="1607" y="550"/>
                    </a:lnTo>
                    <a:lnTo>
                      <a:pt x="1616" y="551"/>
                    </a:lnTo>
                    <a:lnTo>
                      <a:pt x="1620" y="551"/>
                    </a:lnTo>
                    <a:lnTo>
                      <a:pt x="1625" y="550"/>
                    </a:lnTo>
                    <a:lnTo>
                      <a:pt x="1628" y="549"/>
                    </a:lnTo>
                    <a:lnTo>
                      <a:pt x="1630" y="548"/>
                    </a:lnTo>
                    <a:lnTo>
                      <a:pt x="1634" y="547"/>
                    </a:lnTo>
                    <a:lnTo>
                      <a:pt x="1636" y="546"/>
                    </a:lnTo>
                    <a:lnTo>
                      <a:pt x="1641" y="546"/>
                    </a:lnTo>
                    <a:lnTo>
                      <a:pt x="1646" y="546"/>
                    </a:lnTo>
                    <a:lnTo>
                      <a:pt x="1666" y="559"/>
                    </a:lnTo>
                    <a:lnTo>
                      <a:pt x="1688" y="575"/>
                    </a:lnTo>
                    <a:lnTo>
                      <a:pt x="1706" y="586"/>
                    </a:lnTo>
                    <a:lnTo>
                      <a:pt x="1713" y="592"/>
                    </a:lnTo>
                    <a:lnTo>
                      <a:pt x="1714" y="592"/>
                    </a:lnTo>
                    <a:lnTo>
                      <a:pt x="1697" y="616"/>
                    </a:lnTo>
                    <a:lnTo>
                      <a:pt x="1681" y="639"/>
                    </a:lnTo>
                    <a:lnTo>
                      <a:pt x="1665" y="663"/>
                    </a:lnTo>
                    <a:lnTo>
                      <a:pt x="1648" y="687"/>
                    </a:lnTo>
                    <a:lnTo>
                      <a:pt x="1633" y="709"/>
                    </a:lnTo>
                    <a:lnTo>
                      <a:pt x="1617" y="733"/>
                    </a:lnTo>
                    <a:lnTo>
                      <a:pt x="1600" y="756"/>
                    </a:lnTo>
                    <a:lnTo>
                      <a:pt x="1584" y="780"/>
                    </a:lnTo>
                    <a:lnTo>
                      <a:pt x="1600" y="786"/>
                    </a:lnTo>
                    <a:lnTo>
                      <a:pt x="1616" y="792"/>
                    </a:lnTo>
                    <a:lnTo>
                      <a:pt x="1632" y="799"/>
                    </a:lnTo>
                    <a:lnTo>
                      <a:pt x="1647" y="805"/>
                    </a:lnTo>
                    <a:lnTo>
                      <a:pt x="1644" y="835"/>
                    </a:lnTo>
                    <a:lnTo>
                      <a:pt x="1639" y="866"/>
                    </a:lnTo>
                    <a:lnTo>
                      <a:pt x="1636" y="896"/>
                    </a:lnTo>
                    <a:lnTo>
                      <a:pt x="1633" y="926"/>
                    </a:lnTo>
                    <a:lnTo>
                      <a:pt x="1643" y="939"/>
                    </a:lnTo>
                    <a:lnTo>
                      <a:pt x="1652" y="952"/>
                    </a:lnTo>
                    <a:lnTo>
                      <a:pt x="1639" y="966"/>
                    </a:lnTo>
                    <a:lnTo>
                      <a:pt x="1628" y="979"/>
                    </a:lnTo>
                    <a:lnTo>
                      <a:pt x="1616" y="993"/>
                    </a:lnTo>
                    <a:lnTo>
                      <a:pt x="1603" y="1006"/>
                    </a:lnTo>
                    <a:lnTo>
                      <a:pt x="1590" y="989"/>
                    </a:lnTo>
                    <a:lnTo>
                      <a:pt x="1576" y="974"/>
                    </a:lnTo>
                    <a:lnTo>
                      <a:pt x="1564" y="957"/>
                    </a:lnTo>
                    <a:lnTo>
                      <a:pt x="1550" y="941"/>
                    </a:lnTo>
                    <a:lnTo>
                      <a:pt x="1536" y="952"/>
                    </a:lnTo>
                    <a:lnTo>
                      <a:pt x="1521" y="964"/>
                    </a:lnTo>
                    <a:lnTo>
                      <a:pt x="1510" y="953"/>
                    </a:lnTo>
                    <a:lnTo>
                      <a:pt x="1500" y="944"/>
                    </a:lnTo>
                    <a:lnTo>
                      <a:pt x="1490" y="934"/>
                    </a:lnTo>
                    <a:lnTo>
                      <a:pt x="1480" y="925"/>
                    </a:lnTo>
                    <a:lnTo>
                      <a:pt x="1464" y="939"/>
                    </a:lnTo>
                    <a:lnTo>
                      <a:pt x="1449" y="951"/>
                    </a:lnTo>
                    <a:lnTo>
                      <a:pt x="1436" y="940"/>
                    </a:lnTo>
                    <a:lnTo>
                      <a:pt x="1421" y="928"/>
                    </a:lnTo>
                    <a:lnTo>
                      <a:pt x="1407" y="939"/>
                    </a:lnTo>
                    <a:lnTo>
                      <a:pt x="1393" y="950"/>
                    </a:lnTo>
                    <a:lnTo>
                      <a:pt x="1384" y="938"/>
                    </a:lnTo>
                    <a:lnTo>
                      <a:pt x="1374" y="925"/>
                    </a:lnTo>
                    <a:lnTo>
                      <a:pt x="1382" y="914"/>
                    </a:lnTo>
                    <a:lnTo>
                      <a:pt x="1389" y="903"/>
                    </a:lnTo>
                    <a:lnTo>
                      <a:pt x="1353" y="879"/>
                    </a:lnTo>
                    <a:lnTo>
                      <a:pt x="1318" y="857"/>
                    </a:lnTo>
                    <a:lnTo>
                      <a:pt x="1300" y="845"/>
                    </a:lnTo>
                    <a:lnTo>
                      <a:pt x="1282" y="835"/>
                    </a:lnTo>
                    <a:lnTo>
                      <a:pt x="1263" y="826"/>
                    </a:lnTo>
                    <a:lnTo>
                      <a:pt x="1244" y="817"/>
                    </a:lnTo>
                    <a:lnTo>
                      <a:pt x="1224" y="806"/>
                    </a:lnTo>
                    <a:lnTo>
                      <a:pt x="1205" y="795"/>
                    </a:lnTo>
                    <a:lnTo>
                      <a:pt x="1187" y="783"/>
                    </a:lnTo>
                    <a:lnTo>
                      <a:pt x="1166" y="773"/>
                    </a:lnTo>
                    <a:lnTo>
                      <a:pt x="1151" y="769"/>
                    </a:lnTo>
                    <a:lnTo>
                      <a:pt x="1137" y="768"/>
                    </a:lnTo>
                    <a:lnTo>
                      <a:pt x="1133" y="768"/>
                    </a:lnTo>
                    <a:lnTo>
                      <a:pt x="1128" y="771"/>
                    </a:lnTo>
                    <a:lnTo>
                      <a:pt x="1125" y="776"/>
                    </a:lnTo>
                    <a:lnTo>
                      <a:pt x="1122" y="783"/>
                    </a:lnTo>
                    <a:lnTo>
                      <a:pt x="1124" y="798"/>
                    </a:lnTo>
                    <a:lnTo>
                      <a:pt x="1126" y="809"/>
                    </a:lnTo>
                    <a:lnTo>
                      <a:pt x="1129" y="821"/>
                    </a:lnTo>
                    <a:lnTo>
                      <a:pt x="1133" y="830"/>
                    </a:lnTo>
                    <a:lnTo>
                      <a:pt x="1137" y="839"/>
                    </a:lnTo>
                    <a:lnTo>
                      <a:pt x="1143" y="849"/>
                    </a:lnTo>
                    <a:lnTo>
                      <a:pt x="1150" y="859"/>
                    </a:lnTo>
                    <a:lnTo>
                      <a:pt x="1159" y="870"/>
                    </a:lnTo>
                    <a:lnTo>
                      <a:pt x="1169" y="888"/>
                    </a:lnTo>
                    <a:lnTo>
                      <a:pt x="1175" y="905"/>
                    </a:lnTo>
                    <a:lnTo>
                      <a:pt x="1178" y="913"/>
                    </a:lnTo>
                    <a:lnTo>
                      <a:pt x="1180" y="921"/>
                    </a:lnTo>
                    <a:lnTo>
                      <a:pt x="1181" y="929"/>
                    </a:lnTo>
                    <a:lnTo>
                      <a:pt x="1182" y="937"/>
                    </a:lnTo>
                    <a:lnTo>
                      <a:pt x="1182" y="943"/>
                    </a:lnTo>
                    <a:lnTo>
                      <a:pt x="1182" y="951"/>
                    </a:lnTo>
                    <a:lnTo>
                      <a:pt x="1181" y="959"/>
                    </a:lnTo>
                    <a:lnTo>
                      <a:pt x="1179" y="967"/>
                    </a:lnTo>
                    <a:lnTo>
                      <a:pt x="1173" y="985"/>
                    </a:lnTo>
                    <a:lnTo>
                      <a:pt x="1165" y="1004"/>
                    </a:lnTo>
                    <a:lnTo>
                      <a:pt x="1155" y="1014"/>
                    </a:lnTo>
                    <a:lnTo>
                      <a:pt x="1148" y="1022"/>
                    </a:lnTo>
                    <a:lnTo>
                      <a:pt x="1144" y="1030"/>
                    </a:lnTo>
                    <a:lnTo>
                      <a:pt x="1140" y="1038"/>
                    </a:lnTo>
                    <a:lnTo>
                      <a:pt x="1139" y="1046"/>
                    </a:lnTo>
                    <a:lnTo>
                      <a:pt x="1139" y="1055"/>
                    </a:lnTo>
                    <a:lnTo>
                      <a:pt x="1140" y="1066"/>
                    </a:lnTo>
                    <a:lnTo>
                      <a:pt x="1143" y="1080"/>
                    </a:lnTo>
                    <a:lnTo>
                      <a:pt x="1153" y="1096"/>
                    </a:lnTo>
                    <a:lnTo>
                      <a:pt x="1160" y="1107"/>
                    </a:lnTo>
                    <a:lnTo>
                      <a:pt x="1160" y="1111"/>
                    </a:lnTo>
                    <a:lnTo>
                      <a:pt x="1159" y="1116"/>
                    </a:lnTo>
                    <a:lnTo>
                      <a:pt x="1154" y="1121"/>
                    </a:lnTo>
                    <a:lnTo>
                      <a:pt x="1148" y="1129"/>
                    </a:lnTo>
                    <a:lnTo>
                      <a:pt x="1128" y="1136"/>
                    </a:lnTo>
                    <a:lnTo>
                      <a:pt x="1109" y="1140"/>
                    </a:lnTo>
                    <a:lnTo>
                      <a:pt x="1100" y="1143"/>
                    </a:lnTo>
                    <a:lnTo>
                      <a:pt x="1090" y="1146"/>
                    </a:lnTo>
                    <a:lnTo>
                      <a:pt x="1082" y="1151"/>
                    </a:lnTo>
                    <a:lnTo>
                      <a:pt x="1073" y="1156"/>
                    </a:lnTo>
                    <a:lnTo>
                      <a:pt x="1068" y="1173"/>
                    </a:lnTo>
                    <a:lnTo>
                      <a:pt x="1063" y="1187"/>
                    </a:lnTo>
                    <a:lnTo>
                      <a:pt x="1056" y="1199"/>
                    </a:lnTo>
                    <a:lnTo>
                      <a:pt x="1047" y="1214"/>
                    </a:lnTo>
                    <a:lnTo>
                      <a:pt x="1039" y="1223"/>
                    </a:lnTo>
                    <a:lnTo>
                      <a:pt x="1030" y="1233"/>
                    </a:lnTo>
                    <a:lnTo>
                      <a:pt x="1027" y="1238"/>
                    </a:lnTo>
                    <a:lnTo>
                      <a:pt x="1024" y="1243"/>
                    </a:lnTo>
                    <a:lnTo>
                      <a:pt x="1023" y="1249"/>
                    </a:lnTo>
                    <a:lnTo>
                      <a:pt x="1024" y="1254"/>
                    </a:lnTo>
                    <a:lnTo>
                      <a:pt x="1031" y="1260"/>
                    </a:lnTo>
                    <a:lnTo>
                      <a:pt x="1034" y="1263"/>
                    </a:lnTo>
                    <a:lnTo>
                      <a:pt x="1032" y="1269"/>
                    </a:lnTo>
                    <a:lnTo>
                      <a:pt x="1028" y="1277"/>
                    </a:lnTo>
                    <a:lnTo>
                      <a:pt x="1020" y="1286"/>
                    </a:lnTo>
                    <a:lnTo>
                      <a:pt x="1017" y="1292"/>
                    </a:lnTo>
                    <a:lnTo>
                      <a:pt x="1017" y="1295"/>
                    </a:lnTo>
                    <a:lnTo>
                      <a:pt x="1019" y="1297"/>
                    </a:lnTo>
                    <a:lnTo>
                      <a:pt x="1022" y="1300"/>
                    </a:lnTo>
                    <a:lnTo>
                      <a:pt x="1028" y="1304"/>
                    </a:lnTo>
                    <a:lnTo>
                      <a:pt x="1035" y="1301"/>
                    </a:lnTo>
                    <a:lnTo>
                      <a:pt x="1039" y="1299"/>
                    </a:lnTo>
                    <a:lnTo>
                      <a:pt x="1044" y="1296"/>
                    </a:lnTo>
                    <a:lnTo>
                      <a:pt x="1047" y="1294"/>
                    </a:lnTo>
                    <a:lnTo>
                      <a:pt x="1050" y="1291"/>
                    </a:lnTo>
                    <a:lnTo>
                      <a:pt x="1055" y="1289"/>
                    </a:lnTo>
                    <a:lnTo>
                      <a:pt x="1059" y="1289"/>
                    </a:lnTo>
                    <a:lnTo>
                      <a:pt x="1067" y="1289"/>
                    </a:lnTo>
                    <a:lnTo>
                      <a:pt x="1077" y="1299"/>
                    </a:lnTo>
                    <a:lnTo>
                      <a:pt x="1089" y="1308"/>
                    </a:lnTo>
                    <a:lnTo>
                      <a:pt x="1099" y="1318"/>
                    </a:lnTo>
                    <a:lnTo>
                      <a:pt x="1110" y="1327"/>
                    </a:lnTo>
                    <a:lnTo>
                      <a:pt x="1116" y="1324"/>
                    </a:lnTo>
                    <a:lnTo>
                      <a:pt x="1121" y="1318"/>
                    </a:lnTo>
                    <a:lnTo>
                      <a:pt x="1126" y="1312"/>
                    </a:lnTo>
                    <a:lnTo>
                      <a:pt x="1129" y="1305"/>
                    </a:lnTo>
                    <a:lnTo>
                      <a:pt x="1137" y="1289"/>
                    </a:lnTo>
                    <a:lnTo>
                      <a:pt x="1145" y="1276"/>
                    </a:lnTo>
                    <a:lnTo>
                      <a:pt x="1155" y="1265"/>
                    </a:lnTo>
                    <a:lnTo>
                      <a:pt x="1168" y="1255"/>
                    </a:lnTo>
                    <a:lnTo>
                      <a:pt x="1178" y="1247"/>
                    </a:lnTo>
                    <a:lnTo>
                      <a:pt x="1182" y="1243"/>
                    </a:lnTo>
                    <a:lnTo>
                      <a:pt x="1183" y="1247"/>
                    </a:lnTo>
                    <a:lnTo>
                      <a:pt x="1189" y="1255"/>
                    </a:lnTo>
                    <a:lnTo>
                      <a:pt x="1193" y="1260"/>
                    </a:lnTo>
                    <a:lnTo>
                      <a:pt x="1198" y="1264"/>
                    </a:lnTo>
                    <a:lnTo>
                      <a:pt x="1204" y="1267"/>
                    </a:lnTo>
                    <a:lnTo>
                      <a:pt x="1210" y="1268"/>
                    </a:lnTo>
                    <a:lnTo>
                      <a:pt x="1217" y="1258"/>
                    </a:lnTo>
                    <a:lnTo>
                      <a:pt x="1223" y="1251"/>
                    </a:lnTo>
                    <a:lnTo>
                      <a:pt x="1226" y="1250"/>
                    </a:lnTo>
                    <a:lnTo>
                      <a:pt x="1229" y="1249"/>
                    </a:lnTo>
                    <a:lnTo>
                      <a:pt x="1234" y="1250"/>
                    </a:lnTo>
                    <a:lnTo>
                      <a:pt x="1240" y="1253"/>
                    </a:lnTo>
                    <a:lnTo>
                      <a:pt x="1253" y="1268"/>
                    </a:lnTo>
                    <a:lnTo>
                      <a:pt x="1268" y="1282"/>
                    </a:lnTo>
                    <a:lnTo>
                      <a:pt x="1281" y="1297"/>
                    </a:lnTo>
                    <a:lnTo>
                      <a:pt x="1295" y="1310"/>
                    </a:lnTo>
                    <a:lnTo>
                      <a:pt x="1298" y="1315"/>
                    </a:lnTo>
                    <a:lnTo>
                      <a:pt x="1299" y="1318"/>
                    </a:lnTo>
                    <a:lnTo>
                      <a:pt x="1299" y="1321"/>
                    </a:lnTo>
                    <a:lnTo>
                      <a:pt x="1298" y="1323"/>
                    </a:lnTo>
                    <a:lnTo>
                      <a:pt x="1293" y="1327"/>
                    </a:lnTo>
                    <a:lnTo>
                      <a:pt x="1284" y="1333"/>
                    </a:lnTo>
                    <a:lnTo>
                      <a:pt x="1262" y="1355"/>
                    </a:lnTo>
                    <a:lnTo>
                      <a:pt x="1240" y="1378"/>
                    </a:lnTo>
                    <a:lnTo>
                      <a:pt x="1218" y="1401"/>
                    </a:lnTo>
                    <a:lnTo>
                      <a:pt x="1196" y="1423"/>
                    </a:lnTo>
                    <a:lnTo>
                      <a:pt x="1189" y="1428"/>
                    </a:lnTo>
                    <a:lnTo>
                      <a:pt x="1184" y="1429"/>
                    </a:lnTo>
                    <a:lnTo>
                      <a:pt x="1182" y="1429"/>
                    </a:lnTo>
                    <a:lnTo>
                      <a:pt x="1181" y="1429"/>
                    </a:lnTo>
                    <a:lnTo>
                      <a:pt x="1179" y="1429"/>
                    </a:lnTo>
                    <a:lnTo>
                      <a:pt x="1174" y="1431"/>
                    </a:lnTo>
                    <a:lnTo>
                      <a:pt x="1168" y="1435"/>
                    </a:lnTo>
                    <a:lnTo>
                      <a:pt x="1155" y="1443"/>
                    </a:lnTo>
                    <a:lnTo>
                      <a:pt x="1140" y="1458"/>
                    </a:lnTo>
                    <a:lnTo>
                      <a:pt x="1127" y="1473"/>
                    </a:lnTo>
                    <a:lnTo>
                      <a:pt x="1113" y="1487"/>
                    </a:lnTo>
                    <a:lnTo>
                      <a:pt x="1100" y="1503"/>
                    </a:lnTo>
                    <a:lnTo>
                      <a:pt x="1107" y="1517"/>
                    </a:lnTo>
                    <a:lnTo>
                      <a:pt x="1113" y="1526"/>
                    </a:lnTo>
                    <a:lnTo>
                      <a:pt x="1117" y="1530"/>
                    </a:lnTo>
                    <a:lnTo>
                      <a:pt x="1119" y="1536"/>
                    </a:lnTo>
                    <a:lnTo>
                      <a:pt x="1121" y="1542"/>
                    </a:lnTo>
                    <a:lnTo>
                      <a:pt x="1121" y="1550"/>
                    </a:lnTo>
                    <a:lnTo>
                      <a:pt x="1107" y="1566"/>
                    </a:lnTo>
                    <a:lnTo>
                      <a:pt x="1092" y="1582"/>
                    </a:lnTo>
                    <a:lnTo>
                      <a:pt x="1076" y="1596"/>
                    </a:lnTo>
                    <a:lnTo>
                      <a:pt x="1062" y="1612"/>
                    </a:lnTo>
                    <a:lnTo>
                      <a:pt x="1056" y="1613"/>
                    </a:lnTo>
                    <a:lnTo>
                      <a:pt x="1052" y="1613"/>
                    </a:lnTo>
                    <a:lnTo>
                      <a:pt x="1048" y="1612"/>
                    </a:lnTo>
                    <a:lnTo>
                      <a:pt x="1045" y="1611"/>
                    </a:lnTo>
                    <a:lnTo>
                      <a:pt x="1038" y="1608"/>
                    </a:lnTo>
                    <a:lnTo>
                      <a:pt x="1028" y="1604"/>
                    </a:lnTo>
                    <a:lnTo>
                      <a:pt x="1023" y="1605"/>
                    </a:lnTo>
                    <a:lnTo>
                      <a:pt x="1019" y="1605"/>
                    </a:lnTo>
                    <a:lnTo>
                      <a:pt x="1015" y="1604"/>
                    </a:lnTo>
                    <a:lnTo>
                      <a:pt x="1013" y="1603"/>
                    </a:lnTo>
                    <a:lnTo>
                      <a:pt x="1006" y="1599"/>
                    </a:lnTo>
                    <a:lnTo>
                      <a:pt x="997" y="1594"/>
                    </a:lnTo>
                    <a:lnTo>
                      <a:pt x="987" y="1593"/>
                    </a:lnTo>
                    <a:lnTo>
                      <a:pt x="976" y="1593"/>
                    </a:lnTo>
                    <a:lnTo>
                      <a:pt x="965" y="1593"/>
                    </a:lnTo>
                    <a:lnTo>
                      <a:pt x="955" y="1594"/>
                    </a:lnTo>
                    <a:lnTo>
                      <a:pt x="939" y="1608"/>
                    </a:lnTo>
                    <a:lnTo>
                      <a:pt x="924" y="1621"/>
                    </a:lnTo>
                    <a:lnTo>
                      <a:pt x="908" y="1608"/>
                    </a:lnTo>
                    <a:lnTo>
                      <a:pt x="894" y="1595"/>
                    </a:lnTo>
                    <a:lnTo>
                      <a:pt x="895" y="1589"/>
                    </a:lnTo>
                    <a:lnTo>
                      <a:pt x="896" y="1584"/>
                    </a:lnTo>
                    <a:lnTo>
                      <a:pt x="897" y="1580"/>
                    </a:lnTo>
                    <a:lnTo>
                      <a:pt x="899" y="1576"/>
                    </a:lnTo>
                    <a:lnTo>
                      <a:pt x="901" y="1572"/>
                    </a:lnTo>
                    <a:lnTo>
                      <a:pt x="902" y="1567"/>
                    </a:lnTo>
                    <a:lnTo>
                      <a:pt x="902" y="1563"/>
                    </a:lnTo>
                    <a:lnTo>
                      <a:pt x="901" y="1557"/>
                    </a:lnTo>
                    <a:lnTo>
                      <a:pt x="893" y="1548"/>
                    </a:lnTo>
                    <a:lnTo>
                      <a:pt x="886" y="1539"/>
                    </a:lnTo>
                    <a:lnTo>
                      <a:pt x="879" y="1530"/>
                    </a:lnTo>
                    <a:lnTo>
                      <a:pt x="870" y="1523"/>
                    </a:lnTo>
                    <a:lnTo>
                      <a:pt x="862" y="1517"/>
                    </a:lnTo>
                    <a:lnTo>
                      <a:pt x="854" y="1510"/>
                    </a:lnTo>
                    <a:lnTo>
                      <a:pt x="850" y="1508"/>
                    </a:lnTo>
                    <a:lnTo>
                      <a:pt x="847" y="1505"/>
                    </a:lnTo>
                    <a:lnTo>
                      <a:pt x="842" y="1505"/>
                    </a:lnTo>
                    <a:lnTo>
                      <a:pt x="836" y="1506"/>
                    </a:lnTo>
                    <a:lnTo>
                      <a:pt x="826" y="1513"/>
                    </a:lnTo>
                    <a:lnTo>
                      <a:pt x="816" y="1519"/>
                    </a:lnTo>
                    <a:lnTo>
                      <a:pt x="807" y="1524"/>
                    </a:lnTo>
                    <a:lnTo>
                      <a:pt x="797" y="1532"/>
                    </a:lnTo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Freeform 350"/>
              <p:cNvSpPr>
                <a:spLocks noChangeAspect="1"/>
              </p:cNvSpPr>
              <p:nvPr/>
            </p:nvSpPr>
            <p:spPr bwMode="auto">
              <a:xfrm>
                <a:off x="3457645" y="3486811"/>
                <a:ext cx="423438" cy="417038"/>
              </a:xfrm>
              <a:custGeom>
                <a:avLst/>
                <a:gdLst>
                  <a:gd name="T0" fmla="*/ 15 w 1171"/>
                  <a:gd name="T1" fmla="*/ 42 h 1136"/>
                  <a:gd name="T2" fmla="*/ 15 w 1171"/>
                  <a:gd name="T3" fmla="*/ 40 h 1136"/>
                  <a:gd name="T4" fmla="*/ 17 w 1171"/>
                  <a:gd name="T5" fmla="*/ 40 h 1136"/>
                  <a:gd name="T6" fmla="*/ 19 w 1171"/>
                  <a:gd name="T7" fmla="*/ 40 h 1136"/>
                  <a:gd name="T8" fmla="*/ 20 w 1171"/>
                  <a:gd name="T9" fmla="*/ 40 h 1136"/>
                  <a:gd name="T10" fmla="*/ 20 w 1171"/>
                  <a:gd name="T11" fmla="*/ 38 h 1136"/>
                  <a:gd name="T12" fmla="*/ 22 w 1171"/>
                  <a:gd name="T13" fmla="*/ 36 h 1136"/>
                  <a:gd name="T14" fmla="*/ 22 w 1171"/>
                  <a:gd name="T15" fmla="*/ 36 h 1136"/>
                  <a:gd name="T16" fmla="*/ 23 w 1171"/>
                  <a:gd name="T17" fmla="*/ 37 h 1136"/>
                  <a:gd name="T18" fmla="*/ 26 w 1171"/>
                  <a:gd name="T19" fmla="*/ 36 h 1136"/>
                  <a:gd name="T20" fmla="*/ 26 w 1171"/>
                  <a:gd name="T21" fmla="*/ 33 h 1136"/>
                  <a:gd name="T22" fmla="*/ 31 w 1171"/>
                  <a:gd name="T23" fmla="*/ 32 h 1136"/>
                  <a:gd name="T24" fmla="*/ 32 w 1171"/>
                  <a:gd name="T25" fmla="*/ 30 h 1136"/>
                  <a:gd name="T26" fmla="*/ 31 w 1171"/>
                  <a:gd name="T27" fmla="*/ 29 h 1136"/>
                  <a:gd name="T28" fmla="*/ 32 w 1171"/>
                  <a:gd name="T29" fmla="*/ 26 h 1136"/>
                  <a:gd name="T30" fmla="*/ 32 w 1171"/>
                  <a:gd name="T31" fmla="*/ 23 h 1136"/>
                  <a:gd name="T32" fmla="*/ 31 w 1171"/>
                  <a:gd name="T33" fmla="*/ 21 h 1136"/>
                  <a:gd name="T34" fmla="*/ 33 w 1171"/>
                  <a:gd name="T35" fmla="*/ 19 h 1136"/>
                  <a:gd name="T36" fmla="*/ 35 w 1171"/>
                  <a:gd name="T37" fmla="*/ 18 h 1136"/>
                  <a:gd name="T38" fmla="*/ 36 w 1171"/>
                  <a:gd name="T39" fmla="*/ 18 h 1136"/>
                  <a:gd name="T40" fmla="*/ 37 w 1171"/>
                  <a:gd name="T41" fmla="*/ 17 h 1136"/>
                  <a:gd name="T42" fmla="*/ 40 w 1171"/>
                  <a:gd name="T43" fmla="*/ 14 h 1136"/>
                  <a:gd name="T44" fmla="*/ 41 w 1171"/>
                  <a:gd name="T45" fmla="*/ 11 h 1136"/>
                  <a:gd name="T46" fmla="*/ 42 w 1171"/>
                  <a:gd name="T47" fmla="*/ 8 h 1136"/>
                  <a:gd name="T48" fmla="*/ 44 w 1171"/>
                  <a:gd name="T49" fmla="*/ 6 h 1136"/>
                  <a:gd name="T50" fmla="*/ 42 w 1171"/>
                  <a:gd name="T51" fmla="*/ 5 h 1136"/>
                  <a:gd name="T52" fmla="*/ 35 w 1171"/>
                  <a:gd name="T53" fmla="*/ 1 h 1136"/>
                  <a:gd name="T54" fmla="*/ 32 w 1171"/>
                  <a:gd name="T55" fmla="*/ 0 h 1136"/>
                  <a:gd name="T56" fmla="*/ 29 w 1171"/>
                  <a:gd name="T57" fmla="*/ 0 h 1136"/>
                  <a:gd name="T58" fmla="*/ 26 w 1171"/>
                  <a:gd name="T59" fmla="*/ 1 h 1136"/>
                  <a:gd name="T60" fmla="*/ 24 w 1171"/>
                  <a:gd name="T61" fmla="*/ 2 h 1136"/>
                  <a:gd name="T62" fmla="*/ 22 w 1171"/>
                  <a:gd name="T63" fmla="*/ 5 h 1136"/>
                  <a:gd name="T64" fmla="*/ 22 w 1171"/>
                  <a:gd name="T65" fmla="*/ 7 h 1136"/>
                  <a:gd name="T66" fmla="*/ 22 w 1171"/>
                  <a:gd name="T67" fmla="*/ 9 h 1136"/>
                  <a:gd name="T68" fmla="*/ 22 w 1171"/>
                  <a:gd name="T69" fmla="*/ 10 h 1136"/>
                  <a:gd name="T70" fmla="*/ 21 w 1171"/>
                  <a:gd name="T71" fmla="*/ 11 h 1136"/>
                  <a:gd name="T72" fmla="*/ 20 w 1171"/>
                  <a:gd name="T73" fmla="*/ 13 h 1136"/>
                  <a:gd name="T74" fmla="*/ 20 w 1171"/>
                  <a:gd name="T75" fmla="*/ 16 h 1136"/>
                  <a:gd name="T76" fmla="*/ 21 w 1171"/>
                  <a:gd name="T77" fmla="*/ 17 h 1136"/>
                  <a:gd name="T78" fmla="*/ 21 w 1171"/>
                  <a:gd name="T79" fmla="*/ 18 h 1136"/>
                  <a:gd name="T80" fmla="*/ 19 w 1171"/>
                  <a:gd name="T81" fmla="*/ 19 h 1136"/>
                  <a:gd name="T82" fmla="*/ 16 w 1171"/>
                  <a:gd name="T83" fmla="*/ 19 h 1136"/>
                  <a:gd name="T84" fmla="*/ 14 w 1171"/>
                  <a:gd name="T85" fmla="*/ 18 h 1136"/>
                  <a:gd name="T86" fmla="*/ 12 w 1171"/>
                  <a:gd name="T87" fmla="*/ 19 h 1136"/>
                  <a:gd name="T88" fmla="*/ 8 w 1171"/>
                  <a:gd name="T89" fmla="*/ 17 h 1136"/>
                  <a:gd name="T90" fmla="*/ 7 w 1171"/>
                  <a:gd name="T91" fmla="*/ 20 h 1136"/>
                  <a:gd name="T92" fmla="*/ 7 w 1171"/>
                  <a:gd name="T93" fmla="*/ 24 h 1136"/>
                  <a:gd name="T94" fmla="*/ 5 w 1171"/>
                  <a:gd name="T95" fmla="*/ 26 h 1136"/>
                  <a:gd name="T96" fmla="*/ 6 w 1171"/>
                  <a:gd name="T97" fmla="*/ 26 h 1136"/>
                  <a:gd name="T98" fmla="*/ 5 w 1171"/>
                  <a:gd name="T99" fmla="*/ 28 h 1136"/>
                  <a:gd name="T100" fmla="*/ 5 w 1171"/>
                  <a:gd name="T101" fmla="*/ 29 h 1136"/>
                  <a:gd name="T102" fmla="*/ 4 w 1171"/>
                  <a:gd name="T103" fmla="*/ 31 h 1136"/>
                  <a:gd name="T104" fmla="*/ 2 w 1171"/>
                  <a:gd name="T105" fmla="*/ 32 h 1136"/>
                  <a:gd name="T106" fmla="*/ 0 w 1171"/>
                  <a:gd name="T107" fmla="*/ 32 h 1136"/>
                  <a:gd name="T108" fmla="*/ 1 w 1171"/>
                  <a:gd name="T109" fmla="*/ 33 h 1136"/>
                  <a:gd name="T110" fmla="*/ 1 w 1171"/>
                  <a:gd name="T111" fmla="*/ 36 h 1136"/>
                  <a:gd name="T112" fmla="*/ 1 w 1171"/>
                  <a:gd name="T113" fmla="*/ 37 h 1136"/>
                  <a:gd name="T114" fmla="*/ 3 w 1171"/>
                  <a:gd name="T115" fmla="*/ 38 h 1136"/>
                  <a:gd name="T116" fmla="*/ 4 w 1171"/>
                  <a:gd name="T117" fmla="*/ 39 h 1136"/>
                  <a:gd name="T118" fmla="*/ 6 w 1171"/>
                  <a:gd name="T119" fmla="*/ 39 h 1136"/>
                  <a:gd name="T120" fmla="*/ 8 w 1171"/>
                  <a:gd name="T121" fmla="*/ 40 h 1136"/>
                  <a:gd name="T122" fmla="*/ 10 w 1171"/>
                  <a:gd name="T123" fmla="*/ 42 h 1136"/>
                  <a:gd name="T124" fmla="*/ 11 w 1171"/>
                  <a:gd name="T125" fmla="*/ 45 h 11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171"/>
                  <a:gd name="T190" fmla="*/ 0 h 1136"/>
                  <a:gd name="T191" fmla="*/ 1171 w 1171"/>
                  <a:gd name="T192" fmla="*/ 1136 h 11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171" h="1136">
                    <a:moveTo>
                      <a:pt x="363" y="1117"/>
                    </a:moveTo>
                    <a:lnTo>
                      <a:pt x="360" y="1111"/>
                    </a:lnTo>
                    <a:lnTo>
                      <a:pt x="357" y="1103"/>
                    </a:lnTo>
                    <a:lnTo>
                      <a:pt x="362" y="1098"/>
                    </a:lnTo>
                    <a:lnTo>
                      <a:pt x="365" y="1095"/>
                    </a:lnTo>
                    <a:lnTo>
                      <a:pt x="367" y="1091"/>
                    </a:lnTo>
                    <a:lnTo>
                      <a:pt x="369" y="1086"/>
                    </a:lnTo>
                    <a:lnTo>
                      <a:pt x="378" y="1073"/>
                    </a:lnTo>
                    <a:lnTo>
                      <a:pt x="386" y="1062"/>
                    </a:lnTo>
                    <a:lnTo>
                      <a:pt x="391" y="1057"/>
                    </a:lnTo>
                    <a:lnTo>
                      <a:pt x="394" y="1055"/>
                    </a:lnTo>
                    <a:lnTo>
                      <a:pt x="398" y="1054"/>
                    </a:lnTo>
                    <a:lnTo>
                      <a:pt x="402" y="1051"/>
                    </a:lnTo>
                    <a:lnTo>
                      <a:pt x="399" y="1044"/>
                    </a:lnTo>
                    <a:lnTo>
                      <a:pt x="395" y="1036"/>
                    </a:lnTo>
                    <a:lnTo>
                      <a:pt x="398" y="1025"/>
                    </a:lnTo>
                    <a:lnTo>
                      <a:pt x="400" y="1011"/>
                    </a:lnTo>
                    <a:lnTo>
                      <a:pt x="400" y="1007"/>
                    </a:lnTo>
                    <a:lnTo>
                      <a:pt x="401" y="1002"/>
                    </a:lnTo>
                    <a:lnTo>
                      <a:pt x="401" y="1000"/>
                    </a:lnTo>
                    <a:lnTo>
                      <a:pt x="403" y="999"/>
                    </a:lnTo>
                    <a:lnTo>
                      <a:pt x="408" y="997"/>
                    </a:lnTo>
                    <a:lnTo>
                      <a:pt x="416" y="993"/>
                    </a:lnTo>
                    <a:lnTo>
                      <a:pt x="421" y="992"/>
                    </a:lnTo>
                    <a:lnTo>
                      <a:pt x="425" y="993"/>
                    </a:lnTo>
                    <a:lnTo>
                      <a:pt x="427" y="995"/>
                    </a:lnTo>
                    <a:lnTo>
                      <a:pt x="433" y="996"/>
                    </a:lnTo>
                    <a:lnTo>
                      <a:pt x="435" y="996"/>
                    </a:lnTo>
                    <a:lnTo>
                      <a:pt x="436" y="997"/>
                    </a:lnTo>
                    <a:lnTo>
                      <a:pt x="437" y="998"/>
                    </a:lnTo>
                    <a:lnTo>
                      <a:pt x="437" y="1000"/>
                    </a:lnTo>
                    <a:lnTo>
                      <a:pt x="439" y="1005"/>
                    </a:lnTo>
                    <a:lnTo>
                      <a:pt x="442" y="1009"/>
                    </a:lnTo>
                    <a:lnTo>
                      <a:pt x="448" y="1010"/>
                    </a:lnTo>
                    <a:lnTo>
                      <a:pt x="455" y="1009"/>
                    </a:lnTo>
                    <a:lnTo>
                      <a:pt x="461" y="1010"/>
                    </a:lnTo>
                    <a:lnTo>
                      <a:pt x="466" y="1013"/>
                    </a:lnTo>
                    <a:lnTo>
                      <a:pt x="472" y="1013"/>
                    </a:lnTo>
                    <a:lnTo>
                      <a:pt x="479" y="1011"/>
                    </a:lnTo>
                    <a:lnTo>
                      <a:pt x="489" y="1005"/>
                    </a:lnTo>
                    <a:lnTo>
                      <a:pt x="500" y="998"/>
                    </a:lnTo>
                    <a:lnTo>
                      <a:pt x="503" y="1000"/>
                    </a:lnTo>
                    <a:lnTo>
                      <a:pt x="507" y="1000"/>
                    </a:lnTo>
                    <a:lnTo>
                      <a:pt x="509" y="998"/>
                    </a:lnTo>
                    <a:lnTo>
                      <a:pt x="514" y="997"/>
                    </a:lnTo>
                    <a:lnTo>
                      <a:pt x="512" y="1000"/>
                    </a:lnTo>
                    <a:lnTo>
                      <a:pt x="510" y="1002"/>
                    </a:lnTo>
                    <a:lnTo>
                      <a:pt x="509" y="1005"/>
                    </a:lnTo>
                    <a:lnTo>
                      <a:pt x="510" y="1007"/>
                    </a:lnTo>
                    <a:lnTo>
                      <a:pt x="515" y="1010"/>
                    </a:lnTo>
                    <a:lnTo>
                      <a:pt x="520" y="1011"/>
                    </a:lnTo>
                    <a:lnTo>
                      <a:pt x="521" y="1002"/>
                    </a:lnTo>
                    <a:lnTo>
                      <a:pt x="524" y="997"/>
                    </a:lnTo>
                    <a:lnTo>
                      <a:pt x="528" y="998"/>
                    </a:lnTo>
                    <a:lnTo>
                      <a:pt x="532" y="998"/>
                    </a:lnTo>
                    <a:lnTo>
                      <a:pt x="532" y="996"/>
                    </a:lnTo>
                    <a:lnTo>
                      <a:pt x="529" y="991"/>
                    </a:lnTo>
                    <a:lnTo>
                      <a:pt x="529" y="984"/>
                    </a:lnTo>
                    <a:lnTo>
                      <a:pt x="528" y="980"/>
                    </a:lnTo>
                    <a:lnTo>
                      <a:pt x="526" y="978"/>
                    </a:lnTo>
                    <a:lnTo>
                      <a:pt x="525" y="975"/>
                    </a:lnTo>
                    <a:lnTo>
                      <a:pt x="526" y="974"/>
                    </a:lnTo>
                    <a:lnTo>
                      <a:pt x="529" y="973"/>
                    </a:lnTo>
                    <a:lnTo>
                      <a:pt x="535" y="970"/>
                    </a:lnTo>
                    <a:lnTo>
                      <a:pt x="537" y="966"/>
                    </a:lnTo>
                    <a:lnTo>
                      <a:pt x="538" y="962"/>
                    </a:lnTo>
                    <a:lnTo>
                      <a:pt x="537" y="956"/>
                    </a:lnTo>
                    <a:lnTo>
                      <a:pt x="537" y="951"/>
                    </a:lnTo>
                    <a:lnTo>
                      <a:pt x="538" y="946"/>
                    </a:lnTo>
                    <a:lnTo>
                      <a:pt x="540" y="943"/>
                    </a:lnTo>
                    <a:lnTo>
                      <a:pt x="542" y="938"/>
                    </a:lnTo>
                    <a:lnTo>
                      <a:pt x="547" y="932"/>
                    </a:lnTo>
                    <a:lnTo>
                      <a:pt x="554" y="925"/>
                    </a:lnTo>
                    <a:lnTo>
                      <a:pt x="560" y="914"/>
                    </a:lnTo>
                    <a:lnTo>
                      <a:pt x="565" y="903"/>
                    </a:lnTo>
                    <a:lnTo>
                      <a:pt x="570" y="899"/>
                    </a:lnTo>
                    <a:lnTo>
                      <a:pt x="574" y="897"/>
                    </a:lnTo>
                    <a:lnTo>
                      <a:pt x="576" y="897"/>
                    </a:lnTo>
                    <a:lnTo>
                      <a:pt x="577" y="897"/>
                    </a:lnTo>
                    <a:lnTo>
                      <a:pt x="578" y="899"/>
                    </a:lnTo>
                    <a:lnTo>
                      <a:pt x="578" y="902"/>
                    </a:lnTo>
                    <a:lnTo>
                      <a:pt x="578" y="907"/>
                    </a:lnTo>
                    <a:lnTo>
                      <a:pt x="578" y="909"/>
                    </a:lnTo>
                    <a:lnTo>
                      <a:pt x="579" y="910"/>
                    </a:lnTo>
                    <a:lnTo>
                      <a:pt x="580" y="910"/>
                    </a:lnTo>
                    <a:lnTo>
                      <a:pt x="585" y="906"/>
                    </a:lnTo>
                    <a:lnTo>
                      <a:pt x="590" y="901"/>
                    </a:lnTo>
                    <a:lnTo>
                      <a:pt x="595" y="892"/>
                    </a:lnTo>
                    <a:lnTo>
                      <a:pt x="601" y="883"/>
                    </a:lnTo>
                    <a:lnTo>
                      <a:pt x="606" y="889"/>
                    </a:lnTo>
                    <a:lnTo>
                      <a:pt x="612" y="894"/>
                    </a:lnTo>
                    <a:lnTo>
                      <a:pt x="619" y="897"/>
                    </a:lnTo>
                    <a:lnTo>
                      <a:pt x="624" y="899"/>
                    </a:lnTo>
                    <a:lnTo>
                      <a:pt x="625" y="901"/>
                    </a:lnTo>
                    <a:lnTo>
                      <a:pt x="626" y="905"/>
                    </a:lnTo>
                    <a:lnTo>
                      <a:pt x="626" y="908"/>
                    </a:lnTo>
                    <a:lnTo>
                      <a:pt x="626" y="912"/>
                    </a:lnTo>
                    <a:lnTo>
                      <a:pt x="624" y="919"/>
                    </a:lnTo>
                    <a:lnTo>
                      <a:pt x="623" y="924"/>
                    </a:lnTo>
                    <a:lnTo>
                      <a:pt x="624" y="927"/>
                    </a:lnTo>
                    <a:lnTo>
                      <a:pt x="626" y="928"/>
                    </a:lnTo>
                    <a:lnTo>
                      <a:pt x="633" y="928"/>
                    </a:lnTo>
                    <a:lnTo>
                      <a:pt x="645" y="925"/>
                    </a:lnTo>
                    <a:lnTo>
                      <a:pt x="659" y="921"/>
                    </a:lnTo>
                    <a:lnTo>
                      <a:pt x="670" y="919"/>
                    </a:lnTo>
                    <a:lnTo>
                      <a:pt x="675" y="917"/>
                    </a:lnTo>
                    <a:lnTo>
                      <a:pt x="679" y="915"/>
                    </a:lnTo>
                    <a:lnTo>
                      <a:pt x="684" y="910"/>
                    </a:lnTo>
                    <a:lnTo>
                      <a:pt x="689" y="906"/>
                    </a:lnTo>
                    <a:lnTo>
                      <a:pt x="692" y="894"/>
                    </a:lnTo>
                    <a:lnTo>
                      <a:pt x="690" y="892"/>
                    </a:lnTo>
                    <a:lnTo>
                      <a:pt x="689" y="892"/>
                    </a:lnTo>
                    <a:lnTo>
                      <a:pt x="688" y="891"/>
                    </a:lnTo>
                    <a:lnTo>
                      <a:pt x="686" y="890"/>
                    </a:lnTo>
                    <a:lnTo>
                      <a:pt x="684" y="885"/>
                    </a:lnTo>
                    <a:lnTo>
                      <a:pt x="684" y="877"/>
                    </a:lnTo>
                    <a:lnTo>
                      <a:pt x="683" y="868"/>
                    </a:lnTo>
                    <a:lnTo>
                      <a:pt x="681" y="861"/>
                    </a:lnTo>
                    <a:lnTo>
                      <a:pt x="681" y="852"/>
                    </a:lnTo>
                    <a:lnTo>
                      <a:pt x="689" y="840"/>
                    </a:lnTo>
                    <a:lnTo>
                      <a:pt x="698" y="830"/>
                    </a:lnTo>
                    <a:lnTo>
                      <a:pt x="711" y="826"/>
                    </a:lnTo>
                    <a:lnTo>
                      <a:pt x="724" y="822"/>
                    </a:lnTo>
                    <a:lnTo>
                      <a:pt x="740" y="821"/>
                    </a:lnTo>
                    <a:lnTo>
                      <a:pt x="758" y="822"/>
                    </a:lnTo>
                    <a:lnTo>
                      <a:pt x="773" y="818"/>
                    </a:lnTo>
                    <a:lnTo>
                      <a:pt x="788" y="816"/>
                    </a:lnTo>
                    <a:lnTo>
                      <a:pt x="794" y="810"/>
                    </a:lnTo>
                    <a:lnTo>
                      <a:pt x="799" y="805"/>
                    </a:lnTo>
                    <a:lnTo>
                      <a:pt x="803" y="801"/>
                    </a:lnTo>
                    <a:lnTo>
                      <a:pt x="809" y="798"/>
                    </a:lnTo>
                    <a:lnTo>
                      <a:pt x="814" y="798"/>
                    </a:lnTo>
                    <a:lnTo>
                      <a:pt x="819" y="796"/>
                    </a:lnTo>
                    <a:lnTo>
                      <a:pt x="822" y="795"/>
                    </a:lnTo>
                    <a:lnTo>
                      <a:pt x="826" y="794"/>
                    </a:lnTo>
                    <a:lnTo>
                      <a:pt x="828" y="792"/>
                    </a:lnTo>
                    <a:lnTo>
                      <a:pt x="829" y="789"/>
                    </a:lnTo>
                    <a:lnTo>
                      <a:pt x="830" y="784"/>
                    </a:lnTo>
                    <a:lnTo>
                      <a:pt x="832" y="778"/>
                    </a:lnTo>
                    <a:lnTo>
                      <a:pt x="835" y="771"/>
                    </a:lnTo>
                    <a:lnTo>
                      <a:pt x="838" y="764"/>
                    </a:lnTo>
                    <a:lnTo>
                      <a:pt x="842" y="758"/>
                    </a:lnTo>
                    <a:lnTo>
                      <a:pt x="847" y="751"/>
                    </a:lnTo>
                    <a:lnTo>
                      <a:pt x="841" y="745"/>
                    </a:lnTo>
                    <a:lnTo>
                      <a:pt x="836" y="741"/>
                    </a:lnTo>
                    <a:lnTo>
                      <a:pt x="833" y="739"/>
                    </a:lnTo>
                    <a:lnTo>
                      <a:pt x="831" y="737"/>
                    </a:lnTo>
                    <a:lnTo>
                      <a:pt x="830" y="733"/>
                    </a:lnTo>
                    <a:lnTo>
                      <a:pt x="829" y="729"/>
                    </a:lnTo>
                    <a:lnTo>
                      <a:pt x="827" y="722"/>
                    </a:lnTo>
                    <a:lnTo>
                      <a:pt x="826" y="720"/>
                    </a:lnTo>
                    <a:lnTo>
                      <a:pt x="823" y="720"/>
                    </a:lnTo>
                    <a:lnTo>
                      <a:pt x="822" y="720"/>
                    </a:lnTo>
                    <a:lnTo>
                      <a:pt x="821" y="720"/>
                    </a:lnTo>
                    <a:lnTo>
                      <a:pt x="821" y="718"/>
                    </a:lnTo>
                    <a:lnTo>
                      <a:pt x="822" y="711"/>
                    </a:lnTo>
                    <a:lnTo>
                      <a:pt x="824" y="698"/>
                    </a:lnTo>
                    <a:lnTo>
                      <a:pt x="832" y="689"/>
                    </a:lnTo>
                    <a:lnTo>
                      <a:pt x="837" y="687"/>
                    </a:lnTo>
                    <a:lnTo>
                      <a:pt x="841" y="686"/>
                    </a:lnTo>
                    <a:lnTo>
                      <a:pt x="849" y="682"/>
                    </a:lnTo>
                    <a:lnTo>
                      <a:pt x="850" y="675"/>
                    </a:lnTo>
                    <a:lnTo>
                      <a:pt x="850" y="669"/>
                    </a:lnTo>
                    <a:lnTo>
                      <a:pt x="851" y="665"/>
                    </a:lnTo>
                    <a:lnTo>
                      <a:pt x="856" y="658"/>
                    </a:lnTo>
                    <a:lnTo>
                      <a:pt x="863" y="652"/>
                    </a:lnTo>
                    <a:lnTo>
                      <a:pt x="868" y="647"/>
                    </a:lnTo>
                    <a:lnTo>
                      <a:pt x="871" y="643"/>
                    </a:lnTo>
                    <a:lnTo>
                      <a:pt x="872" y="640"/>
                    </a:lnTo>
                    <a:lnTo>
                      <a:pt x="873" y="635"/>
                    </a:lnTo>
                    <a:lnTo>
                      <a:pt x="872" y="631"/>
                    </a:lnTo>
                    <a:lnTo>
                      <a:pt x="864" y="618"/>
                    </a:lnTo>
                    <a:lnTo>
                      <a:pt x="856" y="606"/>
                    </a:lnTo>
                    <a:lnTo>
                      <a:pt x="847" y="598"/>
                    </a:lnTo>
                    <a:lnTo>
                      <a:pt x="841" y="591"/>
                    </a:lnTo>
                    <a:lnTo>
                      <a:pt x="839" y="588"/>
                    </a:lnTo>
                    <a:lnTo>
                      <a:pt x="837" y="584"/>
                    </a:lnTo>
                    <a:lnTo>
                      <a:pt x="836" y="578"/>
                    </a:lnTo>
                    <a:lnTo>
                      <a:pt x="835" y="571"/>
                    </a:lnTo>
                    <a:lnTo>
                      <a:pt x="835" y="560"/>
                    </a:lnTo>
                    <a:lnTo>
                      <a:pt x="835" y="548"/>
                    </a:lnTo>
                    <a:lnTo>
                      <a:pt x="830" y="541"/>
                    </a:lnTo>
                    <a:lnTo>
                      <a:pt x="826" y="536"/>
                    </a:lnTo>
                    <a:lnTo>
                      <a:pt x="820" y="532"/>
                    </a:lnTo>
                    <a:lnTo>
                      <a:pt x="813" y="527"/>
                    </a:lnTo>
                    <a:lnTo>
                      <a:pt x="820" y="519"/>
                    </a:lnTo>
                    <a:lnTo>
                      <a:pt x="827" y="514"/>
                    </a:lnTo>
                    <a:lnTo>
                      <a:pt x="833" y="508"/>
                    </a:lnTo>
                    <a:lnTo>
                      <a:pt x="841" y="502"/>
                    </a:lnTo>
                    <a:lnTo>
                      <a:pt x="846" y="492"/>
                    </a:lnTo>
                    <a:lnTo>
                      <a:pt x="849" y="486"/>
                    </a:lnTo>
                    <a:lnTo>
                      <a:pt x="853" y="483"/>
                    </a:lnTo>
                    <a:lnTo>
                      <a:pt x="855" y="482"/>
                    </a:lnTo>
                    <a:lnTo>
                      <a:pt x="859" y="482"/>
                    </a:lnTo>
                    <a:lnTo>
                      <a:pt x="865" y="483"/>
                    </a:lnTo>
                    <a:lnTo>
                      <a:pt x="871" y="482"/>
                    </a:lnTo>
                    <a:lnTo>
                      <a:pt x="876" y="480"/>
                    </a:lnTo>
                    <a:lnTo>
                      <a:pt x="881" y="477"/>
                    </a:lnTo>
                    <a:lnTo>
                      <a:pt x="885" y="474"/>
                    </a:lnTo>
                    <a:lnTo>
                      <a:pt x="889" y="471"/>
                    </a:lnTo>
                    <a:lnTo>
                      <a:pt x="894" y="469"/>
                    </a:lnTo>
                    <a:lnTo>
                      <a:pt x="899" y="468"/>
                    </a:lnTo>
                    <a:lnTo>
                      <a:pt x="906" y="466"/>
                    </a:lnTo>
                    <a:lnTo>
                      <a:pt x="910" y="468"/>
                    </a:lnTo>
                    <a:lnTo>
                      <a:pt x="913" y="468"/>
                    </a:lnTo>
                    <a:lnTo>
                      <a:pt x="916" y="466"/>
                    </a:lnTo>
                    <a:lnTo>
                      <a:pt x="918" y="464"/>
                    </a:lnTo>
                    <a:lnTo>
                      <a:pt x="919" y="463"/>
                    </a:lnTo>
                    <a:lnTo>
                      <a:pt x="921" y="461"/>
                    </a:lnTo>
                    <a:lnTo>
                      <a:pt x="925" y="460"/>
                    </a:lnTo>
                    <a:lnTo>
                      <a:pt x="929" y="459"/>
                    </a:lnTo>
                    <a:lnTo>
                      <a:pt x="933" y="465"/>
                    </a:lnTo>
                    <a:lnTo>
                      <a:pt x="936" y="466"/>
                    </a:lnTo>
                    <a:lnTo>
                      <a:pt x="938" y="465"/>
                    </a:lnTo>
                    <a:lnTo>
                      <a:pt x="942" y="459"/>
                    </a:lnTo>
                    <a:lnTo>
                      <a:pt x="943" y="454"/>
                    </a:lnTo>
                    <a:lnTo>
                      <a:pt x="944" y="450"/>
                    </a:lnTo>
                    <a:lnTo>
                      <a:pt x="944" y="447"/>
                    </a:lnTo>
                    <a:lnTo>
                      <a:pt x="946" y="447"/>
                    </a:lnTo>
                    <a:lnTo>
                      <a:pt x="947" y="447"/>
                    </a:lnTo>
                    <a:lnTo>
                      <a:pt x="949" y="448"/>
                    </a:lnTo>
                    <a:lnTo>
                      <a:pt x="952" y="451"/>
                    </a:lnTo>
                    <a:lnTo>
                      <a:pt x="954" y="451"/>
                    </a:lnTo>
                    <a:lnTo>
                      <a:pt x="955" y="451"/>
                    </a:lnTo>
                    <a:lnTo>
                      <a:pt x="956" y="448"/>
                    </a:lnTo>
                    <a:lnTo>
                      <a:pt x="958" y="444"/>
                    </a:lnTo>
                    <a:lnTo>
                      <a:pt x="960" y="438"/>
                    </a:lnTo>
                    <a:lnTo>
                      <a:pt x="965" y="432"/>
                    </a:lnTo>
                    <a:lnTo>
                      <a:pt x="971" y="427"/>
                    </a:lnTo>
                    <a:lnTo>
                      <a:pt x="976" y="423"/>
                    </a:lnTo>
                    <a:lnTo>
                      <a:pt x="983" y="417"/>
                    </a:lnTo>
                    <a:lnTo>
                      <a:pt x="989" y="410"/>
                    </a:lnTo>
                    <a:lnTo>
                      <a:pt x="993" y="405"/>
                    </a:lnTo>
                    <a:lnTo>
                      <a:pt x="998" y="399"/>
                    </a:lnTo>
                    <a:lnTo>
                      <a:pt x="1001" y="391"/>
                    </a:lnTo>
                    <a:lnTo>
                      <a:pt x="1011" y="379"/>
                    </a:lnTo>
                    <a:lnTo>
                      <a:pt x="1022" y="368"/>
                    </a:lnTo>
                    <a:lnTo>
                      <a:pt x="1029" y="362"/>
                    </a:lnTo>
                    <a:lnTo>
                      <a:pt x="1038" y="357"/>
                    </a:lnTo>
                    <a:lnTo>
                      <a:pt x="1047" y="353"/>
                    </a:lnTo>
                    <a:lnTo>
                      <a:pt x="1056" y="347"/>
                    </a:lnTo>
                    <a:lnTo>
                      <a:pt x="1062" y="339"/>
                    </a:lnTo>
                    <a:lnTo>
                      <a:pt x="1067" y="332"/>
                    </a:lnTo>
                    <a:lnTo>
                      <a:pt x="1071" y="326"/>
                    </a:lnTo>
                    <a:lnTo>
                      <a:pt x="1076" y="318"/>
                    </a:lnTo>
                    <a:lnTo>
                      <a:pt x="1083" y="307"/>
                    </a:lnTo>
                    <a:lnTo>
                      <a:pt x="1092" y="296"/>
                    </a:lnTo>
                    <a:lnTo>
                      <a:pt x="1097" y="289"/>
                    </a:lnTo>
                    <a:lnTo>
                      <a:pt x="1101" y="282"/>
                    </a:lnTo>
                    <a:lnTo>
                      <a:pt x="1103" y="280"/>
                    </a:lnTo>
                    <a:lnTo>
                      <a:pt x="1103" y="276"/>
                    </a:lnTo>
                    <a:lnTo>
                      <a:pt x="1101" y="273"/>
                    </a:lnTo>
                    <a:lnTo>
                      <a:pt x="1099" y="269"/>
                    </a:lnTo>
                    <a:lnTo>
                      <a:pt x="1097" y="266"/>
                    </a:lnTo>
                    <a:lnTo>
                      <a:pt x="1097" y="263"/>
                    </a:lnTo>
                    <a:lnTo>
                      <a:pt x="1098" y="259"/>
                    </a:lnTo>
                    <a:lnTo>
                      <a:pt x="1099" y="257"/>
                    </a:lnTo>
                    <a:lnTo>
                      <a:pt x="1101" y="251"/>
                    </a:lnTo>
                    <a:lnTo>
                      <a:pt x="1105" y="245"/>
                    </a:lnTo>
                    <a:lnTo>
                      <a:pt x="1108" y="232"/>
                    </a:lnTo>
                    <a:lnTo>
                      <a:pt x="1112" y="219"/>
                    </a:lnTo>
                    <a:lnTo>
                      <a:pt x="1112" y="212"/>
                    </a:lnTo>
                    <a:lnTo>
                      <a:pt x="1112" y="207"/>
                    </a:lnTo>
                    <a:lnTo>
                      <a:pt x="1114" y="203"/>
                    </a:lnTo>
                    <a:lnTo>
                      <a:pt x="1115" y="198"/>
                    </a:lnTo>
                    <a:lnTo>
                      <a:pt x="1121" y="191"/>
                    </a:lnTo>
                    <a:lnTo>
                      <a:pt x="1127" y="182"/>
                    </a:lnTo>
                    <a:lnTo>
                      <a:pt x="1135" y="177"/>
                    </a:lnTo>
                    <a:lnTo>
                      <a:pt x="1141" y="175"/>
                    </a:lnTo>
                    <a:lnTo>
                      <a:pt x="1147" y="170"/>
                    </a:lnTo>
                    <a:lnTo>
                      <a:pt x="1151" y="165"/>
                    </a:lnTo>
                    <a:lnTo>
                      <a:pt x="1153" y="159"/>
                    </a:lnTo>
                    <a:lnTo>
                      <a:pt x="1156" y="157"/>
                    </a:lnTo>
                    <a:lnTo>
                      <a:pt x="1159" y="155"/>
                    </a:lnTo>
                    <a:lnTo>
                      <a:pt x="1162" y="151"/>
                    </a:lnTo>
                    <a:lnTo>
                      <a:pt x="1165" y="141"/>
                    </a:lnTo>
                    <a:lnTo>
                      <a:pt x="1167" y="131"/>
                    </a:lnTo>
                    <a:lnTo>
                      <a:pt x="1169" y="121"/>
                    </a:lnTo>
                    <a:lnTo>
                      <a:pt x="1171" y="111"/>
                    </a:lnTo>
                    <a:lnTo>
                      <a:pt x="1158" y="114"/>
                    </a:lnTo>
                    <a:lnTo>
                      <a:pt x="1145" y="118"/>
                    </a:lnTo>
                    <a:lnTo>
                      <a:pt x="1139" y="120"/>
                    </a:lnTo>
                    <a:lnTo>
                      <a:pt x="1133" y="121"/>
                    </a:lnTo>
                    <a:lnTo>
                      <a:pt x="1126" y="121"/>
                    </a:lnTo>
                    <a:lnTo>
                      <a:pt x="1120" y="121"/>
                    </a:lnTo>
                    <a:lnTo>
                      <a:pt x="1117" y="118"/>
                    </a:lnTo>
                    <a:lnTo>
                      <a:pt x="1114" y="117"/>
                    </a:lnTo>
                    <a:lnTo>
                      <a:pt x="1112" y="117"/>
                    </a:lnTo>
                    <a:lnTo>
                      <a:pt x="1109" y="117"/>
                    </a:lnTo>
                    <a:lnTo>
                      <a:pt x="1104" y="118"/>
                    </a:lnTo>
                    <a:lnTo>
                      <a:pt x="1097" y="120"/>
                    </a:lnTo>
                    <a:lnTo>
                      <a:pt x="1059" y="99"/>
                    </a:lnTo>
                    <a:lnTo>
                      <a:pt x="1020" y="79"/>
                    </a:lnTo>
                    <a:lnTo>
                      <a:pt x="983" y="59"/>
                    </a:lnTo>
                    <a:lnTo>
                      <a:pt x="945" y="37"/>
                    </a:lnTo>
                    <a:lnTo>
                      <a:pt x="933" y="32"/>
                    </a:lnTo>
                    <a:lnTo>
                      <a:pt x="922" y="27"/>
                    </a:lnTo>
                    <a:lnTo>
                      <a:pt x="912" y="21"/>
                    </a:lnTo>
                    <a:lnTo>
                      <a:pt x="901" y="13"/>
                    </a:lnTo>
                    <a:lnTo>
                      <a:pt x="892" y="5"/>
                    </a:lnTo>
                    <a:lnTo>
                      <a:pt x="884" y="1"/>
                    </a:lnTo>
                    <a:lnTo>
                      <a:pt x="880" y="0"/>
                    </a:lnTo>
                    <a:lnTo>
                      <a:pt x="876" y="0"/>
                    </a:lnTo>
                    <a:lnTo>
                      <a:pt x="871" y="2"/>
                    </a:lnTo>
                    <a:lnTo>
                      <a:pt x="866" y="5"/>
                    </a:lnTo>
                    <a:lnTo>
                      <a:pt x="862" y="9"/>
                    </a:lnTo>
                    <a:lnTo>
                      <a:pt x="858" y="9"/>
                    </a:lnTo>
                    <a:lnTo>
                      <a:pt x="855" y="8"/>
                    </a:lnTo>
                    <a:lnTo>
                      <a:pt x="849" y="5"/>
                    </a:lnTo>
                    <a:lnTo>
                      <a:pt x="842" y="8"/>
                    </a:lnTo>
                    <a:lnTo>
                      <a:pt x="837" y="13"/>
                    </a:lnTo>
                    <a:lnTo>
                      <a:pt x="831" y="17"/>
                    </a:lnTo>
                    <a:lnTo>
                      <a:pt x="826" y="23"/>
                    </a:lnTo>
                    <a:lnTo>
                      <a:pt x="815" y="32"/>
                    </a:lnTo>
                    <a:lnTo>
                      <a:pt x="803" y="41"/>
                    </a:lnTo>
                    <a:lnTo>
                      <a:pt x="794" y="33"/>
                    </a:lnTo>
                    <a:lnTo>
                      <a:pt x="785" y="25"/>
                    </a:lnTo>
                    <a:lnTo>
                      <a:pt x="776" y="17"/>
                    </a:lnTo>
                    <a:lnTo>
                      <a:pt x="767" y="9"/>
                    </a:lnTo>
                    <a:lnTo>
                      <a:pt x="758" y="16"/>
                    </a:lnTo>
                    <a:lnTo>
                      <a:pt x="750" y="24"/>
                    </a:lnTo>
                    <a:lnTo>
                      <a:pt x="746" y="27"/>
                    </a:lnTo>
                    <a:lnTo>
                      <a:pt x="741" y="31"/>
                    </a:lnTo>
                    <a:lnTo>
                      <a:pt x="735" y="33"/>
                    </a:lnTo>
                    <a:lnTo>
                      <a:pt x="730" y="35"/>
                    </a:lnTo>
                    <a:lnTo>
                      <a:pt x="715" y="19"/>
                    </a:lnTo>
                    <a:lnTo>
                      <a:pt x="699" y="4"/>
                    </a:lnTo>
                    <a:lnTo>
                      <a:pt x="690" y="8"/>
                    </a:lnTo>
                    <a:lnTo>
                      <a:pt x="684" y="13"/>
                    </a:lnTo>
                    <a:lnTo>
                      <a:pt x="681" y="15"/>
                    </a:lnTo>
                    <a:lnTo>
                      <a:pt x="677" y="17"/>
                    </a:lnTo>
                    <a:lnTo>
                      <a:pt x="674" y="18"/>
                    </a:lnTo>
                    <a:lnTo>
                      <a:pt x="669" y="18"/>
                    </a:lnTo>
                    <a:lnTo>
                      <a:pt x="665" y="16"/>
                    </a:lnTo>
                    <a:lnTo>
                      <a:pt x="660" y="16"/>
                    </a:lnTo>
                    <a:lnTo>
                      <a:pt x="657" y="17"/>
                    </a:lnTo>
                    <a:lnTo>
                      <a:pt x="653" y="19"/>
                    </a:lnTo>
                    <a:lnTo>
                      <a:pt x="646" y="27"/>
                    </a:lnTo>
                    <a:lnTo>
                      <a:pt x="640" y="35"/>
                    </a:lnTo>
                    <a:lnTo>
                      <a:pt x="645" y="44"/>
                    </a:lnTo>
                    <a:lnTo>
                      <a:pt x="651" y="53"/>
                    </a:lnTo>
                    <a:lnTo>
                      <a:pt x="650" y="57"/>
                    </a:lnTo>
                    <a:lnTo>
                      <a:pt x="648" y="60"/>
                    </a:lnTo>
                    <a:lnTo>
                      <a:pt x="644" y="63"/>
                    </a:lnTo>
                    <a:lnTo>
                      <a:pt x="641" y="66"/>
                    </a:lnTo>
                    <a:lnTo>
                      <a:pt x="634" y="72"/>
                    </a:lnTo>
                    <a:lnTo>
                      <a:pt x="628" y="77"/>
                    </a:lnTo>
                    <a:lnTo>
                      <a:pt x="621" y="89"/>
                    </a:lnTo>
                    <a:lnTo>
                      <a:pt x="614" y="102"/>
                    </a:lnTo>
                    <a:lnTo>
                      <a:pt x="606" y="113"/>
                    </a:lnTo>
                    <a:lnTo>
                      <a:pt x="597" y="124"/>
                    </a:lnTo>
                    <a:lnTo>
                      <a:pt x="591" y="133"/>
                    </a:lnTo>
                    <a:lnTo>
                      <a:pt x="589" y="139"/>
                    </a:lnTo>
                    <a:lnTo>
                      <a:pt x="589" y="141"/>
                    </a:lnTo>
                    <a:lnTo>
                      <a:pt x="590" y="143"/>
                    </a:lnTo>
                    <a:lnTo>
                      <a:pt x="591" y="147"/>
                    </a:lnTo>
                    <a:lnTo>
                      <a:pt x="595" y="151"/>
                    </a:lnTo>
                    <a:lnTo>
                      <a:pt x="595" y="156"/>
                    </a:lnTo>
                    <a:lnTo>
                      <a:pt x="594" y="161"/>
                    </a:lnTo>
                    <a:lnTo>
                      <a:pt x="591" y="166"/>
                    </a:lnTo>
                    <a:lnTo>
                      <a:pt x="588" y="170"/>
                    </a:lnTo>
                    <a:lnTo>
                      <a:pt x="581" y="178"/>
                    </a:lnTo>
                    <a:lnTo>
                      <a:pt x="574" y="186"/>
                    </a:lnTo>
                    <a:lnTo>
                      <a:pt x="585" y="186"/>
                    </a:lnTo>
                    <a:lnTo>
                      <a:pt x="591" y="186"/>
                    </a:lnTo>
                    <a:lnTo>
                      <a:pt x="594" y="187"/>
                    </a:lnTo>
                    <a:lnTo>
                      <a:pt x="595" y="191"/>
                    </a:lnTo>
                    <a:lnTo>
                      <a:pt x="596" y="194"/>
                    </a:lnTo>
                    <a:lnTo>
                      <a:pt x="595" y="200"/>
                    </a:lnTo>
                    <a:lnTo>
                      <a:pt x="591" y="207"/>
                    </a:lnTo>
                    <a:lnTo>
                      <a:pt x="590" y="214"/>
                    </a:lnTo>
                    <a:lnTo>
                      <a:pt x="590" y="218"/>
                    </a:lnTo>
                    <a:lnTo>
                      <a:pt x="591" y="221"/>
                    </a:lnTo>
                    <a:lnTo>
                      <a:pt x="592" y="223"/>
                    </a:lnTo>
                    <a:lnTo>
                      <a:pt x="596" y="228"/>
                    </a:lnTo>
                    <a:lnTo>
                      <a:pt x="603" y="231"/>
                    </a:lnTo>
                    <a:lnTo>
                      <a:pt x="606" y="234"/>
                    </a:lnTo>
                    <a:lnTo>
                      <a:pt x="607" y="237"/>
                    </a:lnTo>
                    <a:lnTo>
                      <a:pt x="607" y="239"/>
                    </a:lnTo>
                    <a:lnTo>
                      <a:pt x="607" y="242"/>
                    </a:lnTo>
                    <a:lnTo>
                      <a:pt x="605" y="246"/>
                    </a:lnTo>
                    <a:lnTo>
                      <a:pt x="598" y="251"/>
                    </a:lnTo>
                    <a:lnTo>
                      <a:pt x="592" y="255"/>
                    </a:lnTo>
                    <a:lnTo>
                      <a:pt x="590" y="256"/>
                    </a:lnTo>
                    <a:lnTo>
                      <a:pt x="587" y="256"/>
                    </a:lnTo>
                    <a:lnTo>
                      <a:pt x="583" y="255"/>
                    </a:lnTo>
                    <a:lnTo>
                      <a:pt x="579" y="254"/>
                    </a:lnTo>
                    <a:lnTo>
                      <a:pt x="572" y="248"/>
                    </a:lnTo>
                    <a:lnTo>
                      <a:pt x="571" y="248"/>
                    </a:lnTo>
                    <a:lnTo>
                      <a:pt x="571" y="250"/>
                    </a:lnTo>
                    <a:lnTo>
                      <a:pt x="571" y="252"/>
                    </a:lnTo>
                    <a:lnTo>
                      <a:pt x="570" y="255"/>
                    </a:lnTo>
                    <a:lnTo>
                      <a:pt x="568" y="258"/>
                    </a:lnTo>
                    <a:lnTo>
                      <a:pt x="562" y="258"/>
                    </a:lnTo>
                    <a:lnTo>
                      <a:pt x="558" y="262"/>
                    </a:lnTo>
                    <a:lnTo>
                      <a:pt x="554" y="265"/>
                    </a:lnTo>
                    <a:lnTo>
                      <a:pt x="550" y="271"/>
                    </a:lnTo>
                    <a:lnTo>
                      <a:pt x="547" y="277"/>
                    </a:lnTo>
                    <a:lnTo>
                      <a:pt x="544" y="284"/>
                    </a:lnTo>
                    <a:lnTo>
                      <a:pt x="542" y="289"/>
                    </a:lnTo>
                    <a:lnTo>
                      <a:pt x="542" y="292"/>
                    </a:lnTo>
                    <a:lnTo>
                      <a:pt x="543" y="295"/>
                    </a:lnTo>
                    <a:lnTo>
                      <a:pt x="544" y="300"/>
                    </a:lnTo>
                    <a:lnTo>
                      <a:pt x="535" y="307"/>
                    </a:lnTo>
                    <a:lnTo>
                      <a:pt x="526" y="313"/>
                    </a:lnTo>
                    <a:lnTo>
                      <a:pt x="527" y="320"/>
                    </a:lnTo>
                    <a:lnTo>
                      <a:pt x="529" y="327"/>
                    </a:lnTo>
                    <a:lnTo>
                      <a:pt x="524" y="334"/>
                    </a:lnTo>
                    <a:lnTo>
                      <a:pt x="518" y="340"/>
                    </a:lnTo>
                    <a:lnTo>
                      <a:pt x="523" y="350"/>
                    </a:lnTo>
                    <a:lnTo>
                      <a:pt x="529" y="359"/>
                    </a:lnTo>
                    <a:lnTo>
                      <a:pt x="520" y="372"/>
                    </a:lnTo>
                    <a:lnTo>
                      <a:pt x="512" y="384"/>
                    </a:lnTo>
                    <a:lnTo>
                      <a:pt x="515" y="390"/>
                    </a:lnTo>
                    <a:lnTo>
                      <a:pt x="518" y="396"/>
                    </a:lnTo>
                    <a:lnTo>
                      <a:pt x="523" y="400"/>
                    </a:lnTo>
                    <a:lnTo>
                      <a:pt x="527" y="406"/>
                    </a:lnTo>
                    <a:lnTo>
                      <a:pt x="525" y="411"/>
                    </a:lnTo>
                    <a:lnTo>
                      <a:pt x="523" y="414"/>
                    </a:lnTo>
                    <a:lnTo>
                      <a:pt x="521" y="415"/>
                    </a:lnTo>
                    <a:lnTo>
                      <a:pt x="520" y="416"/>
                    </a:lnTo>
                    <a:lnTo>
                      <a:pt x="520" y="419"/>
                    </a:lnTo>
                    <a:lnTo>
                      <a:pt x="521" y="424"/>
                    </a:lnTo>
                    <a:lnTo>
                      <a:pt x="526" y="426"/>
                    </a:lnTo>
                    <a:lnTo>
                      <a:pt x="529" y="427"/>
                    </a:lnTo>
                    <a:lnTo>
                      <a:pt x="532" y="427"/>
                    </a:lnTo>
                    <a:lnTo>
                      <a:pt x="534" y="427"/>
                    </a:lnTo>
                    <a:lnTo>
                      <a:pt x="538" y="425"/>
                    </a:lnTo>
                    <a:lnTo>
                      <a:pt x="545" y="423"/>
                    </a:lnTo>
                    <a:lnTo>
                      <a:pt x="553" y="426"/>
                    </a:lnTo>
                    <a:lnTo>
                      <a:pt x="559" y="429"/>
                    </a:lnTo>
                    <a:lnTo>
                      <a:pt x="565" y="434"/>
                    </a:lnTo>
                    <a:lnTo>
                      <a:pt x="571" y="438"/>
                    </a:lnTo>
                    <a:lnTo>
                      <a:pt x="571" y="441"/>
                    </a:lnTo>
                    <a:lnTo>
                      <a:pt x="571" y="443"/>
                    </a:lnTo>
                    <a:lnTo>
                      <a:pt x="570" y="445"/>
                    </a:lnTo>
                    <a:lnTo>
                      <a:pt x="569" y="447"/>
                    </a:lnTo>
                    <a:lnTo>
                      <a:pt x="564" y="451"/>
                    </a:lnTo>
                    <a:lnTo>
                      <a:pt x="561" y="455"/>
                    </a:lnTo>
                    <a:lnTo>
                      <a:pt x="554" y="462"/>
                    </a:lnTo>
                    <a:lnTo>
                      <a:pt x="547" y="466"/>
                    </a:lnTo>
                    <a:lnTo>
                      <a:pt x="542" y="473"/>
                    </a:lnTo>
                    <a:lnTo>
                      <a:pt x="538" y="481"/>
                    </a:lnTo>
                    <a:lnTo>
                      <a:pt x="540" y="489"/>
                    </a:lnTo>
                    <a:lnTo>
                      <a:pt x="540" y="497"/>
                    </a:lnTo>
                    <a:lnTo>
                      <a:pt x="538" y="500"/>
                    </a:lnTo>
                    <a:lnTo>
                      <a:pt x="536" y="501"/>
                    </a:lnTo>
                    <a:lnTo>
                      <a:pt x="533" y="504"/>
                    </a:lnTo>
                    <a:lnTo>
                      <a:pt x="528" y="504"/>
                    </a:lnTo>
                    <a:lnTo>
                      <a:pt x="516" y="493"/>
                    </a:lnTo>
                    <a:lnTo>
                      <a:pt x="505" y="482"/>
                    </a:lnTo>
                    <a:lnTo>
                      <a:pt x="496" y="481"/>
                    </a:lnTo>
                    <a:lnTo>
                      <a:pt x="487" y="482"/>
                    </a:lnTo>
                    <a:lnTo>
                      <a:pt x="478" y="482"/>
                    </a:lnTo>
                    <a:lnTo>
                      <a:pt x="469" y="481"/>
                    </a:lnTo>
                    <a:lnTo>
                      <a:pt x="461" y="480"/>
                    </a:lnTo>
                    <a:lnTo>
                      <a:pt x="455" y="481"/>
                    </a:lnTo>
                    <a:lnTo>
                      <a:pt x="448" y="483"/>
                    </a:lnTo>
                    <a:lnTo>
                      <a:pt x="442" y="486"/>
                    </a:lnTo>
                    <a:lnTo>
                      <a:pt x="437" y="479"/>
                    </a:lnTo>
                    <a:lnTo>
                      <a:pt x="431" y="471"/>
                    </a:lnTo>
                    <a:lnTo>
                      <a:pt x="428" y="475"/>
                    </a:lnTo>
                    <a:lnTo>
                      <a:pt x="425" y="479"/>
                    </a:lnTo>
                    <a:lnTo>
                      <a:pt x="423" y="481"/>
                    </a:lnTo>
                    <a:lnTo>
                      <a:pt x="422" y="482"/>
                    </a:lnTo>
                    <a:lnTo>
                      <a:pt x="420" y="483"/>
                    </a:lnTo>
                    <a:lnTo>
                      <a:pt x="418" y="483"/>
                    </a:lnTo>
                    <a:lnTo>
                      <a:pt x="410" y="477"/>
                    </a:lnTo>
                    <a:lnTo>
                      <a:pt x="403" y="470"/>
                    </a:lnTo>
                    <a:lnTo>
                      <a:pt x="395" y="465"/>
                    </a:lnTo>
                    <a:lnTo>
                      <a:pt x="386" y="461"/>
                    </a:lnTo>
                    <a:lnTo>
                      <a:pt x="378" y="455"/>
                    </a:lnTo>
                    <a:lnTo>
                      <a:pt x="371" y="452"/>
                    </a:lnTo>
                    <a:lnTo>
                      <a:pt x="368" y="462"/>
                    </a:lnTo>
                    <a:lnTo>
                      <a:pt x="365" y="471"/>
                    </a:lnTo>
                    <a:lnTo>
                      <a:pt x="359" y="480"/>
                    </a:lnTo>
                    <a:lnTo>
                      <a:pt x="351" y="489"/>
                    </a:lnTo>
                    <a:lnTo>
                      <a:pt x="342" y="486"/>
                    </a:lnTo>
                    <a:lnTo>
                      <a:pt x="333" y="482"/>
                    </a:lnTo>
                    <a:lnTo>
                      <a:pt x="329" y="481"/>
                    </a:lnTo>
                    <a:lnTo>
                      <a:pt x="326" y="480"/>
                    </a:lnTo>
                    <a:lnTo>
                      <a:pt x="323" y="479"/>
                    </a:lnTo>
                    <a:lnTo>
                      <a:pt x="321" y="477"/>
                    </a:lnTo>
                    <a:lnTo>
                      <a:pt x="317" y="471"/>
                    </a:lnTo>
                    <a:lnTo>
                      <a:pt x="311" y="464"/>
                    </a:lnTo>
                    <a:lnTo>
                      <a:pt x="300" y="448"/>
                    </a:lnTo>
                    <a:lnTo>
                      <a:pt x="288" y="434"/>
                    </a:lnTo>
                    <a:lnTo>
                      <a:pt x="277" y="418"/>
                    </a:lnTo>
                    <a:lnTo>
                      <a:pt x="266" y="402"/>
                    </a:lnTo>
                    <a:lnTo>
                      <a:pt x="255" y="406"/>
                    </a:lnTo>
                    <a:lnTo>
                      <a:pt x="247" y="410"/>
                    </a:lnTo>
                    <a:lnTo>
                      <a:pt x="239" y="415"/>
                    </a:lnTo>
                    <a:lnTo>
                      <a:pt x="230" y="421"/>
                    </a:lnTo>
                    <a:lnTo>
                      <a:pt x="226" y="426"/>
                    </a:lnTo>
                    <a:lnTo>
                      <a:pt x="223" y="429"/>
                    </a:lnTo>
                    <a:lnTo>
                      <a:pt x="221" y="434"/>
                    </a:lnTo>
                    <a:lnTo>
                      <a:pt x="220" y="438"/>
                    </a:lnTo>
                    <a:lnTo>
                      <a:pt x="217" y="448"/>
                    </a:lnTo>
                    <a:lnTo>
                      <a:pt x="215" y="460"/>
                    </a:lnTo>
                    <a:lnTo>
                      <a:pt x="214" y="471"/>
                    </a:lnTo>
                    <a:lnTo>
                      <a:pt x="213" y="480"/>
                    </a:lnTo>
                    <a:lnTo>
                      <a:pt x="211" y="484"/>
                    </a:lnTo>
                    <a:lnTo>
                      <a:pt x="210" y="488"/>
                    </a:lnTo>
                    <a:lnTo>
                      <a:pt x="206" y="492"/>
                    </a:lnTo>
                    <a:lnTo>
                      <a:pt x="203" y="498"/>
                    </a:lnTo>
                    <a:lnTo>
                      <a:pt x="198" y="502"/>
                    </a:lnTo>
                    <a:lnTo>
                      <a:pt x="196" y="506"/>
                    </a:lnTo>
                    <a:lnTo>
                      <a:pt x="195" y="509"/>
                    </a:lnTo>
                    <a:lnTo>
                      <a:pt x="194" y="513"/>
                    </a:lnTo>
                    <a:lnTo>
                      <a:pt x="193" y="521"/>
                    </a:lnTo>
                    <a:lnTo>
                      <a:pt x="191" y="532"/>
                    </a:lnTo>
                    <a:lnTo>
                      <a:pt x="191" y="544"/>
                    </a:lnTo>
                    <a:lnTo>
                      <a:pt x="193" y="555"/>
                    </a:lnTo>
                    <a:lnTo>
                      <a:pt x="191" y="567"/>
                    </a:lnTo>
                    <a:lnTo>
                      <a:pt x="189" y="579"/>
                    </a:lnTo>
                    <a:lnTo>
                      <a:pt x="182" y="593"/>
                    </a:lnTo>
                    <a:lnTo>
                      <a:pt x="177" y="607"/>
                    </a:lnTo>
                    <a:lnTo>
                      <a:pt x="173" y="614"/>
                    </a:lnTo>
                    <a:lnTo>
                      <a:pt x="169" y="620"/>
                    </a:lnTo>
                    <a:lnTo>
                      <a:pt x="164" y="626"/>
                    </a:lnTo>
                    <a:lnTo>
                      <a:pt x="159" y="632"/>
                    </a:lnTo>
                    <a:lnTo>
                      <a:pt x="155" y="633"/>
                    </a:lnTo>
                    <a:lnTo>
                      <a:pt x="153" y="635"/>
                    </a:lnTo>
                    <a:lnTo>
                      <a:pt x="152" y="636"/>
                    </a:lnTo>
                    <a:lnTo>
                      <a:pt x="151" y="639"/>
                    </a:lnTo>
                    <a:lnTo>
                      <a:pt x="151" y="643"/>
                    </a:lnTo>
                    <a:lnTo>
                      <a:pt x="148" y="649"/>
                    </a:lnTo>
                    <a:lnTo>
                      <a:pt x="140" y="648"/>
                    </a:lnTo>
                    <a:lnTo>
                      <a:pt x="134" y="648"/>
                    </a:lnTo>
                    <a:lnTo>
                      <a:pt x="133" y="649"/>
                    </a:lnTo>
                    <a:lnTo>
                      <a:pt x="132" y="651"/>
                    </a:lnTo>
                    <a:lnTo>
                      <a:pt x="132" y="655"/>
                    </a:lnTo>
                    <a:lnTo>
                      <a:pt x="131" y="660"/>
                    </a:lnTo>
                    <a:lnTo>
                      <a:pt x="134" y="662"/>
                    </a:lnTo>
                    <a:lnTo>
                      <a:pt x="136" y="665"/>
                    </a:lnTo>
                    <a:lnTo>
                      <a:pt x="137" y="665"/>
                    </a:lnTo>
                    <a:lnTo>
                      <a:pt x="139" y="665"/>
                    </a:lnTo>
                    <a:lnTo>
                      <a:pt x="142" y="662"/>
                    </a:lnTo>
                    <a:lnTo>
                      <a:pt x="148" y="662"/>
                    </a:lnTo>
                    <a:lnTo>
                      <a:pt x="145" y="669"/>
                    </a:lnTo>
                    <a:lnTo>
                      <a:pt x="143" y="674"/>
                    </a:lnTo>
                    <a:lnTo>
                      <a:pt x="142" y="676"/>
                    </a:lnTo>
                    <a:lnTo>
                      <a:pt x="142" y="678"/>
                    </a:lnTo>
                    <a:lnTo>
                      <a:pt x="142" y="680"/>
                    </a:lnTo>
                    <a:lnTo>
                      <a:pt x="142" y="684"/>
                    </a:lnTo>
                    <a:lnTo>
                      <a:pt x="145" y="687"/>
                    </a:lnTo>
                    <a:lnTo>
                      <a:pt x="146" y="689"/>
                    </a:lnTo>
                    <a:lnTo>
                      <a:pt x="146" y="692"/>
                    </a:lnTo>
                    <a:lnTo>
                      <a:pt x="145" y="694"/>
                    </a:lnTo>
                    <a:lnTo>
                      <a:pt x="142" y="696"/>
                    </a:lnTo>
                    <a:lnTo>
                      <a:pt x="134" y="697"/>
                    </a:lnTo>
                    <a:lnTo>
                      <a:pt x="127" y="698"/>
                    </a:lnTo>
                    <a:lnTo>
                      <a:pt x="121" y="701"/>
                    </a:lnTo>
                    <a:lnTo>
                      <a:pt x="118" y="702"/>
                    </a:lnTo>
                    <a:lnTo>
                      <a:pt x="116" y="704"/>
                    </a:lnTo>
                    <a:lnTo>
                      <a:pt x="115" y="707"/>
                    </a:lnTo>
                    <a:lnTo>
                      <a:pt x="115" y="712"/>
                    </a:lnTo>
                    <a:lnTo>
                      <a:pt x="122" y="715"/>
                    </a:lnTo>
                    <a:lnTo>
                      <a:pt x="127" y="719"/>
                    </a:lnTo>
                    <a:lnTo>
                      <a:pt x="128" y="721"/>
                    </a:lnTo>
                    <a:lnTo>
                      <a:pt x="130" y="724"/>
                    </a:lnTo>
                    <a:lnTo>
                      <a:pt x="131" y="728"/>
                    </a:lnTo>
                    <a:lnTo>
                      <a:pt x="131" y="731"/>
                    </a:lnTo>
                    <a:lnTo>
                      <a:pt x="123" y="742"/>
                    </a:lnTo>
                    <a:lnTo>
                      <a:pt x="117" y="754"/>
                    </a:lnTo>
                    <a:lnTo>
                      <a:pt x="110" y="758"/>
                    </a:lnTo>
                    <a:lnTo>
                      <a:pt x="105" y="763"/>
                    </a:lnTo>
                    <a:lnTo>
                      <a:pt x="109" y="771"/>
                    </a:lnTo>
                    <a:lnTo>
                      <a:pt x="113" y="780"/>
                    </a:lnTo>
                    <a:lnTo>
                      <a:pt x="108" y="782"/>
                    </a:lnTo>
                    <a:lnTo>
                      <a:pt x="104" y="782"/>
                    </a:lnTo>
                    <a:lnTo>
                      <a:pt x="100" y="783"/>
                    </a:lnTo>
                    <a:lnTo>
                      <a:pt x="97" y="782"/>
                    </a:lnTo>
                    <a:lnTo>
                      <a:pt x="89" y="778"/>
                    </a:lnTo>
                    <a:lnTo>
                      <a:pt x="80" y="775"/>
                    </a:lnTo>
                    <a:lnTo>
                      <a:pt x="74" y="776"/>
                    </a:lnTo>
                    <a:lnTo>
                      <a:pt x="70" y="778"/>
                    </a:lnTo>
                    <a:lnTo>
                      <a:pt x="65" y="782"/>
                    </a:lnTo>
                    <a:lnTo>
                      <a:pt x="62" y="785"/>
                    </a:lnTo>
                    <a:lnTo>
                      <a:pt x="56" y="794"/>
                    </a:lnTo>
                    <a:lnTo>
                      <a:pt x="51" y="804"/>
                    </a:lnTo>
                    <a:lnTo>
                      <a:pt x="47" y="811"/>
                    </a:lnTo>
                    <a:lnTo>
                      <a:pt x="44" y="813"/>
                    </a:lnTo>
                    <a:lnTo>
                      <a:pt x="39" y="813"/>
                    </a:lnTo>
                    <a:lnTo>
                      <a:pt x="32" y="812"/>
                    </a:lnTo>
                    <a:lnTo>
                      <a:pt x="28" y="808"/>
                    </a:lnTo>
                    <a:lnTo>
                      <a:pt x="26" y="805"/>
                    </a:lnTo>
                    <a:lnTo>
                      <a:pt x="26" y="803"/>
                    </a:lnTo>
                    <a:lnTo>
                      <a:pt x="25" y="801"/>
                    </a:lnTo>
                    <a:lnTo>
                      <a:pt x="25" y="796"/>
                    </a:lnTo>
                    <a:lnTo>
                      <a:pt x="23" y="790"/>
                    </a:lnTo>
                    <a:lnTo>
                      <a:pt x="17" y="798"/>
                    </a:lnTo>
                    <a:lnTo>
                      <a:pt x="14" y="805"/>
                    </a:lnTo>
                    <a:lnTo>
                      <a:pt x="10" y="813"/>
                    </a:lnTo>
                    <a:lnTo>
                      <a:pt x="6" y="822"/>
                    </a:lnTo>
                    <a:lnTo>
                      <a:pt x="1" y="828"/>
                    </a:lnTo>
                    <a:lnTo>
                      <a:pt x="0" y="831"/>
                    </a:lnTo>
                    <a:lnTo>
                      <a:pt x="2" y="832"/>
                    </a:lnTo>
                    <a:lnTo>
                      <a:pt x="10" y="832"/>
                    </a:lnTo>
                    <a:lnTo>
                      <a:pt x="16" y="830"/>
                    </a:lnTo>
                    <a:lnTo>
                      <a:pt x="21" y="828"/>
                    </a:lnTo>
                    <a:lnTo>
                      <a:pt x="24" y="827"/>
                    </a:lnTo>
                    <a:lnTo>
                      <a:pt x="26" y="827"/>
                    </a:lnTo>
                    <a:lnTo>
                      <a:pt x="28" y="827"/>
                    </a:lnTo>
                    <a:lnTo>
                      <a:pt x="32" y="829"/>
                    </a:lnTo>
                    <a:lnTo>
                      <a:pt x="26" y="840"/>
                    </a:lnTo>
                    <a:lnTo>
                      <a:pt x="19" y="852"/>
                    </a:lnTo>
                    <a:lnTo>
                      <a:pt x="20" y="857"/>
                    </a:lnTo>
                    <a:lnTo>
                      <a:pt x="20" y="861"/>
                    </a:lnTo>
                    <a:lnTo>
                      <a:pt x="21" y="864"/>
                    </a:lnTo>
                    <a:lnTo>
                      <a:pt x="25" y="867"/>
                    </a:lnTo>
                    <a:lnTo>
                      <a:pt x="25" y="875"/>
                    </a:lnTo>
                    <a:lnTo>
                      <a:pt x="24" y="881"/>
                    </a:lnTo>
                    <a:lnTo>
                      <a:pt x="24" y="883"/>
                    </a:lnTo>
                    <a:lnTo>
                      <a:pt x="24" y="886"/>
                    </a:lnTo>
                    <a:lnTo>
                      <a:pt x="25" y="889"/>
                    </a:lnTo>
                    <a:lnTo>
                      <a:pt x="27" y="892"/>
                    </a:lnTo>
                    <a:lnTo>
                      <a:pt x="32" y="893"/>
                    </a:lnTo>
                    <a:lnTo>
                      <a:pt x="34" y="896"/>
                    </a:lnTo>
                    <a:lnTo>
                      <a:pt x="34" y="898"/>
                    </a:lnTo>
                    <a:lnTo>
                      <a:pt x="33" y="900"/>
                    </a:lnTo>
                    <a:lnTo>
                      <a:pt x="29" y="907"/>
                    </a:lnTo>
                    <a:lnTo>
                      <a:pt x="24" y="915"/>
                    </a:lnTo>
                    <a:lnTo>
                      <a:pt x="27" y="920"/>
                    </a:lnTo>
                    <a:lnTo>
                      <a:pt x="29" y="923"/>
                    </a:lnTo>
                    <a:lnTo>
                      <a:pt x="33" y="923"/>
                    </a:lnTo>
                    <a:lnTo>
                      <a:pt x="38" y="919"/>
                    </a:lnTo>
                    <a:lnTo>
                      <a:pt x="45" y="910"/>
                    </a:lnTo>
                    <a:lnTo>
                      <a:pt x="53" y="903"/>
                    </a:lnTo>
                    <a:lnTo>
                      <a:pt x="56" y="900"/>
                    </a:lnTo>
                    <a:lnTo>
                      <a:pt x="61" y="898"/>
                    </a:lnTo>
                    <a:lnTo>
                      <a:pt x="65" y="896"/>
                    </a:lnTo>
                    <a:lnTo>
                      <a:pt x="71" y="896"/>
                    </a:lnTo>
                    <a:lnTo>
                      <a:pt x="74" y="907"/>
                    </a:lnTo>
                    <a:lnTo>
                      <a:pt x="77" y="917"/>
                    </a:lnTo>
                    <a:lnTo>
                      <a:pt x="80" y="927"/>
                    </a:lnTo>
                    <a:lnTo>
                      <a:pt x="86" y="938"/>
                    </a:lnTo>
                    <a:lnTo>
                      <a:pt x="91" y="950"/>
                    </a:lnTo>
                    <a:lnTo>
                      <a:pt x="91" y="953"/>
                    </a:lnTo>
                    <a:lnTo>
                      <a:pt x="90" y="955"/>
                    </a:lnTo>
                    <a:lnTo>
                      <a:pt x="89" y="963"/>
                    </a:lnTo>
                    <a:lnTo>
                      <a:pt x="96" y="964"/>
                    </a:lnTo>
                    <a:lnTo>
                      <a:pt x="101" y="965"/>
                    </a:lnTo>
                    <a:lnTo>
                      <a:pt x="104" y="966"/>
                    </a:lnTo>
                    <a:lnTo>
                      <a:pt x="105" y="966"/>
                    </a:lnTo>
                    <a:lnTo>
                      <a:pt x="107" y="969"/>
                    </a:lnTo>
                    <a:lnTo>
                      <a:pt x="109" y="971"/>
                    </a:lnTo>
                    <a:lnTo>
                      <a:pt x="110" y="975"/>
                    </a:lnTo>
                    <a:lnTo>
                      <a:pt x="112" y="977"/>
                    </a:lnTo>
                    <a:lnTo>
                      <a:pt x="113" y="978"/>
                    </a:lnTo>
                    <a:lnTo>
                      <a:pt x="114" y="977"/>
                    </a:lnTo>
                    <a:lnTo>
                      <a:pt x="117" y="973"/>
                    </a:lnTo>
                    <a:lnTo>
                      <a:pt x="122" y="970"/>
                    </a:lnTo>
                    <a:lnTo>
                      <a:pt x="122" y="975"/>
                    </a:lnTo>
                    <a:lnTo>
                      <a:pt x="121" y="978"/>
                    </a:lnTo>
                    <a:lnTo>
                      <a:pt x="122" y="980"/>
                    </a:lnTo>
                    <a:lnTo>
                      <a:pt x="130" y="984"/>
                    </a:lnTo>
                    <a:lnTo>
                      <a:pt x="139" y="986"/>
                    </a:lnTo>
                    <a:lnTo>
                      <a:pt x="148" y="986"/>
                    </a:lnTo>
                    <a:lnTo>
                      <a:pt x="155" y="986"/>
                    </a:lnTo>
                    <a:lnTo>
                      <a:pt x="164" y="987"/>
                    </a:lnTo>
                    <a:lnTo>
                      <a:pt x="172" y="988"/>
                    </a:lnTo>
                    <a:lnTo>
                      <a:pt x="180" y="989"/>
                    </a:lnTo>
                    <a:lnTo>
                      <a:pt x="187" y="990"/>
                    </a:lnTo>
                    <a:lnTo>
                      <a:pt x="194" y="995"/>
                    </a:lnTo>
                    <a:lnTo>
                      <a:pt x="198" y="997"/>
                    </a:lnTo>
                    <a:lnTo>
                      <a:pt x="203" y="997"/>
                    </a:lnTo>
                    <a:lnTo>
                      <a:pt x="206" y="997"/>
                    </a:lnTo>
                    <a:lnTo>
                      <a:pt x="212" y="996"/>
                    </a:lnTo>
                    <a:lnTo>
                      <a:pt x="210" y="1002"/>
                    </a:lnTo>
                    <a:lnTo>
                      <a:pt x="208" y="1006"/>
                    </a:lnTo>
                    <a:lnTo>
                      <a:pt x="207" y="1009"/>
                    </a:lnTo>
                    <a:lnTo>
                      <a:pt x="207" y="1017"/>
                    </a:lnTo>
                    <a:lnTo>
                      <a:pt x="207" y="1030"/>
                    </a:lnTo>
                    <a:lnTo>
                      <a:pt x="206" y="1041"/>
                    </a:lnTo>
                    <a:lnTo>
                      <a:pt x="217" y="1045"/>
                    </a:lnTo>
                    <a:lnTo>
                      <a:pt x="228" y="1051"/>
                    </a:lnTo>
                    <a:lnTo>
                      <a:pt x="243" y="1048"/>
                    </a:lnTo>
                    <a:lnTo>
                      <a:pt x="258" y="1045"/>
                    </a:lnTo>
                    <a:lnTo>
                      <a:pt x="266" y="1050"/>
                    </a:lnTo>
                    <a:lnTo>
                      <a:pt x="273" y="1055"/>
                    </a:lnTo>
                    <a:lnTo>
                      <a:pt x="265" y="1059"/>
                    </a:lnTo>
                    <a:lnTo>
                      <a:pt x="258" y="1064"/>
                    </a:lnTo>
                    <a:lnTo>
                      <a:pt x="262" y="1076"/>
                    </a:lnTo>
                    <a:lnTo>
                      <a:pt x="267" y="1087"/>
                    </a:lnTo>
                    <a:lnTo>
                      <a:pt x="270" y="1095"/>
                    </a:lnTo>
                    <a:lnTo>
                      <a:pt x="275" y="1103"/>
                    </a:lnTo>
                    <a:lnTo>
                      <a:pt x="275" y="1115"/>
                    </a:lnTo>
                    <a:lnTo>
                      <a:pt x="276" y="1124"/>
                    </a:lnTo>
                    <a:lnTo>
                      <a:pt x="278" y="1129"/>
                    </a:lnTo>
                    <a:lnTo>
                      <a:pt x="282" y="1131"/>
                    </a:lnTo>
                    <a:lnTo>
                      <a:pt x="286" y="1133"/>
                    </a:lnTo>
                    <a:lnTo>
                      <a:pt x="293" y="1134"/>
                    </a:lnTo>
                    <a:lnTo>
                      <a:pt x="302" y="1132"/>
                    </a:lnTo>
                    <a:lnTo>
                      <a:pt x="309" y="1133"/>
                    </a:lnTo>
                    <a:lnTo>
                      <a:pt x="315" y="1134"/>
                    </a:lnTo>
                    <a:lnTo>
                      <a:pt x="323" y="1136"/>
                    </a:lnTo>
                    <a:lnTo>
                      <a:pt x="326" y="1132"/>
                    </a:lnTo>
                    <a:lnTo>
                      <a:pt x="329" y="1127"/>
                    </a:lnTo>
                    <a:lnTo>
                      <a:pt x="338" y="1122"/>
                    </a:lnTo>
                    <a:lnTo>
                      <a:pt x="345" y="1118"/>
                    </a:lnTo>
                    <a:lnTo>
                      <a:pt x="353" y="1117"/>
                    </a:lnTo>
                    <a:lnTo>
                      <a:pt x="363" y="1117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" name="Freeform 362"/>
              <p:cNvSpPr>
                <a:spLocks noChangeAspect="1"/>
              </p:cNvSpPr>
              <p:nvPr/>
            </p:nvSpPr>
            <p:spPr bwMode="auto">
              <a:xfrm>
                <a:off x="3903765" y="3249529"/>
                <a:ext cx="1035912" cy="790934"/>
              </a:xfrm>
              <a:custGeom>
                <a:avLst/>
                <a:gdLst>
                  <a:gd name="T0" fmla="*/ 96 w 2821"/>
                  <a:gd name="T1" fmla="*/ 74 h 2137"/>
                  <a:gd name="T2" fmla="*/ 91 w 2821"/>
                  <a:gd name="T3" fmla="*/ 75 h 2137"/>
                  <a:gd name="T4" fmla="*/ 86 w 2821"/>
                  <a:gd name="T5" fmla="*/ 73 h 2137"/>
                  <a:gd name="T6" fmla="*/ 80 w 2821"/>
                  <a:gd name="T7" fmla="*/ 71 h 2137"/>
                  <a:gd name="T8" fmla="*/ 77 w 2821"/>
                  <a:gd name="T9" fmla="*/ 70 h 2137"/>
                  <a:gd name="T10" fmla="*/ 71 w 2821"/>
                  <a:gd name="T11" fmla="*/ 68 h 2137"/>
                  <a:gd name="T12" fmla="*/ 70 w 2821"/>
                  <a:gd name="T13" fmla="*/ 71 h 2137"/>
                  <a:gd name="T14" fmla="*/ 67 w 2821"/>
                  <a:gd name="T15" fmla="*/ 75 h 2137"/>
                  <a:gd name="T16" fmla="*/ 62 w 2821"/>
                  <a:gd name="T17" fmla="*/ 79 h 2137"/>
                  <a:gd name="T18" fmla="*/ 58 w 2821"/>
                  <a:gd name="T19" fmla="*/ 84 h 2137"/>
                  <a:gd name="T20" fmla="*/ 51 w 2821"/>
                  <a:gd name="T21" fmla="*/ 83 h 2137"/>
                  <a:gd name="T22" fmla="*/ 47 w 2821"/>
                  <a:gd name="T23" fmla="*/ 80 h 2137"/>
                  <a:gd name="T24" fmla="*/ 46 w 2821"/>
                  <a:gd name="T25" fmla="*/ 78 h 2137"/>
                  <a:gd name="T26" fmla="*/ 44 w 2821"/>
                  <a:gd name="T27" fmla="*/ 72 h 2137"/>
                  <a:gd name="T28" fmla="*/ 41 w 2821"/>
                  <a:gd name="T29" fmla="*/ 68 h 2137"/>
                  <a:gd name="T30" fmla="*/ 37 w 2821"/>
                  <a:gd name="T31" fmla="*/ 67 h 2137"/>
                  <a:gd name="T32" fmla="*/ 33 w 2821"/>
                  <a:gd name="T33" fmla="*/ 64 h 2137"/>
                  <a:gd name="T34" fmla="*/ 28 w 2821"/>
                  <a:gd name="T35" fmla="*/ 67 h 2137"/>
                  <a:gd name="T36" fmla="*/ 23 w 2821"/>
                  <a:gd name="T37" fmla="*/ 69 h 2137"/>
                  <a:gd name="T38" fmla="*/ 18 w 2821"/>
                  <a:gd name="T39" fmla="*/ 70 h 2137"/>
                  <a:gd name="T40" fmla="*/ 14 w 2821"/>
                  <a:gd name="T41" fmla="*/ 70 h 2137"/>
                  <a:gd name="T42" fmla="*/ 13 w 2821"/>
                  <a:gd name="T43" fmla="*/ 64 h 2137"/>
                  <a:gd name="T44" fmla="*/ 9 w 2821"/>
                  <a:gd name="T45" fmla="*/ 55 h 2137"/>
                  <a:gd name="T46" fmla="*/ 8 w 2821"/>
                  <a:gd name="T47" fmla="*/ 47 h 2137"/>
                  <a:gd name="T48" fmla="*/ 7 w 2821"/>
                  <a:gd name="T49" fmla="*/ 37 h 2137"/>
                  <a:gd name="T50" fmla="*/ 1 w 2821"/>
                  <a:gd name="T51" fmla="*/ 30 h 2137"/>
                  <a:gd name="T52" fmla="*/ 1 w 2821"/>
                  <a:gd name="T53" fmla="*/ 26 h 2137"/>
                  <a:gd name="T54" fmla="*/ 3 w 2821"/>
                  <a:gd name="T55" fmla="*/ 21 h 2137"/>
                  <a:gd name="T56" fmla="*/ 5 w 2821"/>
                  <a:gd name="T57" fmla="*/ 16 h 2137"/>
                  <a:gd name="T58" fmla="*/ 10 w 2821"/>
                  <a:gd name="T59" fmla="*/ 11 h 2137"/>
                  <a:gd name="T60" fmla="*/ 11 w 2821"/>
                  <a:gd name="T61" fmla="*/ 6 h 2137"/>
                  <a:gd name="T62" fmla="*/ 16 w 2821"/>
                  <a:gd name="T63" fmla="*/ 3 h 2137"/>
                  <a:gd name="T64" fmla="*/ 19 w 2821"/>
                  <a:gd name="T65" fmla="*/ 4 h 2137"/>
                  <a:gd name="T66" fmla="*/ 22 w 2821"/>
                  <a:gd name="T67" fmla="*/ 2 h 2137"/>
                  <a:gd name="T68" fmla="*/ 26 w 2821"/>
                  <a:gd name="T69" fmla="*/ 3 h 2137"/>
                  <a:gd name="T70" fmla="*/ 25 w 2821"/>
                  <a:gd name="T71" fmla="*/ 9 h 2137"/>
                  <a:gd name="T72" fmla="*/ 23 w 2821"/>
                  <a:gd name="T73" fmla="*/ 12 h 2137"/>
                  <a:gd name="T74" fmla="*/ 26 w 2821"/>
                  <a:gd name="T75" fmla="*/ 16 h 2137"/>
                  <a:gd name="T76" fmla="*/ 31 w 2821"/>
                  <a:gd name="T77" fmla="*/ 17 h 2137"/>
                  <a:gd name="T78" fmla="*/ 37 w 2821"/>
                  <a:gd name="T79" fmla="*/ 18 h 2137"/>
                  <a:gd name="T80" fmla="*/ 38 w 2821"/>
                  <a:gd name="T81" fmla="*/ 22 h 2137"/>
                  <a:gd name="T82" fmla="*/ 41 w 2821"/>
                  <a:gd name="T83" fmla="*/ 25 h 2137"/>
                  <a:gd name="T84" fmla="*/ 47 w 2821"/>
                  <a:gd name="T85" fmla="*/ 24 h 2137"/>
                  <a:gd name="T86" fmla="*/ 50 w 2821"/>
                  <a:gd name="T87" fmla="*/ 25 h 2137"/>
                  <a:gd name="T88" fmla="*/ 53 w 2821"/>
                  <a:gd name="T89" fmla="*/ 28 h 2137"/>
                  <a:gd name="T90" fmla="*/ 54 w 2821"/>
                  <a:gd name="T91" fmla="*/ 34 h 2137"/>
                  <a:gd name="T92" fmla="*/ 55 w 2821"/>
                  <a:gd name="T93" fmla="*/ 39 h 2137"/>
                  <a:gd name="T94" fmla="*/ 60 w 2821"/>
                  <a:gd name="T95" fmla="*/ 39 h 2137"/>
                  <a:gd name="T96" fmla="*/ 63 w 2821"/>
                  <a:gd name="T97" fmla="*/ 42 h 2137"/>
                  <a:gd name="T98" fmla="*/ 70 w 2821"/>
                  <a:gd name="T99" fmla="*/ 45 h 2137"/>
                  <a:gd name="T100" fmla="*/ 74 w 2821"/>
                  <a:gd name="T101" fmla="*/ 47 h 2137"/>
                  <a:gd name="T102" fmla="*/ 78 w 2821"/>
                  <a:gd name="T103" fmla="*/ 53 h 2137"/>
                  <a:gd name="T104" fmla="*/ 87 w 2821"/>
                  <a:gd name="T105" fmla="*/ 55 h 2137"/>
                  <a:gd name="T106" fmla="*/ 91 w 2821"/>
                  <a:gd name="T107" fmla="*/ 52 h 2137"/>
                  <a:gd name="T108" fmla="*/ 95 w 2821"/>
                  <a:gd name="T109" fmla="*/ 55 h 2137"/>
                  <a:gd name="T110" fmla="*/ 100 w 2821"/>
                  <a:gd name="T111" fmla="*/ 57 h 2137"/>
                  <a:gd name="T112" fmla="*/ 103 w 2821"/>
                  <a:gd name="T113" fmla="*/ 59 h 2137"/>
                  <a:gd name="T114" fmla="*/ 106 w 2821"/>
                  <a:gd name="T115" fmla="*/ 62 h 2137"/>
                  <a:gd name="T116" fmla="*/ 108 w 2821"/>
                  <a:gd name="T117" fmla="*/ 68 h 2137"/>
                  <a:gd name="T118" fmla="*/ 112 w 2821"/>
                  <a:gd name="T119" fmla="*/ 71 h 2137"/>
                  <a:gd name="T120" fmla="*/ 103 w 2821"/>
                  <a:gd name="T121" fmla="*/ 76 h 2137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821"/>
                  <a:gd name="T184" fmla="*/ 0 h 2137"/>
                  <a:gd name="T185" fmla="*/ 2821 w 2821"/>
                  <a:gd name="T186" fmla="*/ 2137 h 2137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821" h="2137">
                    <a:moveTo>
                      <a:pt x="2596" y="1897"/>
                    </a:moveTo>
                    <a:lnTo>
                      <a:pt x="2586" y="1898"/>
                    </a:lnTo>
                    <a:lnTo>
                      <a:pt x="2578" y="1900"/>
                    </a:lnTo>
                    <a:lnTo>
                      <a:pt x="2570" y="1897"/>
                    </a:lnTo>
                    <a:lnTo>
                      <a:pt x="2561" y="1893"/>
                    </a:lnTo>
                    <a:lnTo>
                      <a:pt x="2551" y="1882"/>
                    </a:lnTo>
                    <a:lnTo>
                      <a:pt x="2541" y="1870"/>
                    </a:lnTo>
                    <a:lnTo>
                      <a:pt x="2533" y="1858"/>
                    </a:lnTo>
                    <a:lnTo>
                      <a:pt x="2525" y="1843"/>
                    </a:lnTo>
                    <a:lnTo>
                      <a:pt x="2517" y="1838"/>
                    </a:lnTo>
                    <a:lnTo>
                      <a:pt x="2510" y="1833"/>
                    </a:lnTo>
                    <a:lnTo>
                      <a:pt x="2504" y="1831"/>
                    </a:lnTo>
                    <a:lnTo>
                      <a:pt x="2497" y="1830"/>
                    </a:lnTo>
                    <a:lnTo>
                      <a:pt x="2489" y="1829"/>
                    </a:lnTo>
                    <a:lnTo>
                      <a:pt x="2482" y="1830"/>
                    </a:lnTo>
                    <a:lnTo>
                      <a:pt x="2473" y="1831"/>
                    </a:lnTo>
                    <a:lnTo>
                      <a:pt x="2464" y="1834"/>
                    </a:lnTo>
                    <a:lnTo>
                      <a:pt x="2444" y="1844"/>
                    </a:lnTo>
                    <a:lnTo>
                      <a:pt x="2425" y="1856"/>
                    </a:lnTo>
                    <a:lnTo>
                      <a:pt x="2405" y="1866"/>
                    </a:lnTo>
                    <a:lnTo>
                      <a:pt x="2384" y="1876"/>
                    </a:lnTo>
                    <a:lnTo>
                      <a:pt x="2378" y="1885"/>
                    </a:lnTo>
                    <a:lnTo>
                      <a:pt x="2372" y="1894"/>
                    </a:lnTo>
                    <a:lnTo>
                      <a:pt x="2367" y="1903"/>
                    </a:lnTo>
                    <a:lnTo>
                      <a:pt x="2362" y="1913"/>
                    </a:lnTo>
                    <a:lnTo>
                      <a:pt x="2352" y="1921"/>
                    </a:lnTo>
                    <a:lnTo>
                      <a:pt x="2344" y="1924"/>
                    </a:lnTo>
                    <a:lnTo>
                      <a:pt x="2341" y="1924"/>
                    </a:lnTo>
                    <a:lnTo>
                      <a:pt x="2338" y="1922"/>
                    </a:lnTo>
                    <a:lnTo>
                      <a:pt x="2334" y="1919"/>
                    </a:lnTo>
                    <a:lnTo>
                      <a:pt x="2329" y="1913"/>
                    </a:lnTo>
                    <a:lnTo>
                      <a:pt x="2323" y="1905"/>
                    </a:lnTo>
                    <a:lnTo>
                      <a:pt x="2319" y="1898"/>
                    </a:lnTo>
                    <a:lnTo>
                      <a:pt x="2316" y="1893"/>
                    </a:lnTo>
                    <a:lnTo>
                      <a:pt x="2311" y="1889"/>
                    </a:lnTo>
                    <a:lnTo>
                      <a:pt x="2305" y="1886"/>
                    </a:lnTo>
                    <a:lnTo>
                      <a:pt x="2300" y="1885"/>
                    </a:lnTo>
                    <a:lnTo>
                      <a:pt x="2292" y="1884"/>
                    </a:lnTo>
                    <a:lnTo>
                      <a:pt x="2282" y="1883"/>
                    </a:lnTo>
                    <a:lnTo>
                      <a:pt x="2271" y="1883"/>
                    </a:lnTo>
                    <a:lnTo>
                      <a:pt x="2260" y="1883"/>
                    </a:lnTo>
                    <a:lnTo>
                      <a:pt x="2253" y="1882"/>
                    </a:lnTo>
                    <a:lnTo>
                      <a:pt x="2245" y="1880"/>
                    </a:lnTo>
                    <a:lnTo>
                      <a:pt x="2238" y="1877"/>
                    </a:lnTo>
                    <a:lnTo>
                      <a:pt x="2231" y="1873"/>
                    </a:lnTo>
                    <a:lnTo>
                      <a:pt x="2225" y="1866"/>
                    </a:lnTo>
                    <a:lnTo>
                      <a:pt x="2221" y="1856"/>
                    </a:lnTo>
                    <a:lnTo>
                      <a:pt x="2220" y="1849"/>
                    </a:lnTo>
                    <a:lnTo>
                      <a:pt x="2220" y="1843"/>
                    </a:lnTo>
                    <a:lnTo>
                      <a:pt x="2219" y="1839"/>
                    </a:lnTo>
                    <a:lnTo>
                      <a:pt x="2216" y="1837"/>
                    </a:lnTo>
                    <a:lnTo>
                      <a:pt x="2210" y="1832"/>
                    </a:lnTo>
                    <a:lnTo>
                      <a:pt x="2198" y="1826"/>
                    </a:lnTo>
                    <a:lnTo>
                      <a:pt x="2188" y="1824"/>
                    </a:lnTo>
                    <a:lnTo>
                      <a:pt x="2180" y="1824"/>
                    </a:lnTo>
                    <a:lnTo>
                      <a:pt x="2174" y="1824"/>
                    </a:lnTo>
                    <a:lnTo>
                      <a:pt x="2162" y="1823"/>
                    </a:lnTo>
                    <a:lnTo>
                      <a:pt x="2149" y="1825"/>
                    </a:lnTo>
                    <a:lnTo>
                      <a:pt x="2137" y="1829"/>
                    </a:lnTo>
                    <a:lnTo>
                      <a:pt x="2131" y="1831"/>
                    </a:lnTo>
                    <a:lnTo>
                      <a:pt x="2125" y="1832"/>
                    </a:lnTo>
                    <a:lnTo>
                      <a:pt x="2118" y="1833"/>
                    </a:lnTo>
                    <a:lnTo>
                      <a:pt x="2111" y="1833"/>
                    </a:lnTo>
                    <a:lnTo>
                      <a:pt x="2091" y="1826"/>
                    </a:lnTo>
                    <a:lnTo>
                      <a:pt x="2072" y="1821"/>
                    </a:lnTo>
                    <a:lnTo>
                      <a:pt x="2063" y="1820"/>
                    </a:lnTo>
                    <a:lnTo>
                      <a:pt x="2054" y="1819"/>
                    </a:lnTo>
                    <a:lnTo>
                      <a:pt x="2044" y="1819"/>
                    </a:lnTo>
                    <a:lnTo>
                      <a:pt x="2033" y="1820"/>
                    </a:lnTo>
                    <a:lnTo>
                      <a:pt x="2026" y="1817"/>
                    </a:lnTo>
                    <a:lnTo>
                      <a:pt x="2023" y="1815"/>
                    </a:lnTo>
                    <a:lnTo>
                      <a:pt x="2019" y="1812"/>
                    </a:lnTo>
                    <a:lnTo>
                      <a:pt x="2019" y="1808"/>
                    </a:lnTo>
                    <a:lnTo>
                      <a:pt x="2021" y="1799"/>
                    </a:lnTo>
                    <a:lnTo>
                      <a:pt x="2025" y="1788"/>
                    </a:lnTo>
                    <a:lnTo>
                      <a:pt x="2026" y="1784"/>
                    </a:lnTo>
                    <a:lnTo>
                      <a:pt x="2026" y="1780"/>
                    </a:lnTo>
                    <a:lnTo>
                      <a:pt x="2025" y="1778"/>
                    </a:lnTo>
                    <a:lnTo>
                      <a:pt x="2024" y="1775"/>
                    </a:lnTo>
                    <a:lnTo>
                      <a:pt x="2023" y="1773"/>
                    </a:lnTo>
                    <a:lnTo>
                      <a:pt x="2019" y="1772"/>
                    </a:lnTo>
                    <a:lnTo>
                      <a:pt x="2016" y="1771"/>
                    </a:lnTo>
                    <a:lnTo>
                      <a:pt x="2011" y="1771"/>
                    </a:lnTo>
                    <a:lnTo>
                      <a:pt x="2002" y="1769"/>
                    </a:lnTo>
                    <a:lnTo>
                      <a:pt x="1997" y="1768"/>
                    </a:lnTo>
                    <a:lnTo>
                      <a:pt x="1991" y="1767"/>
                    </a:lnTo>
                    <a:lnTo>
                      <a:pt x="1982" y="1769"/>
                    </a:lnTo>
                    <a:lnTo>
                      <a:pt x="1978" y="1769"/>
                    </a:lnTo>
                    <a:lnTo>
                      <a:pt x="1973" y="1769"/>
                    </a:lnTo>
                    <a:lnTo>
                      <a:pt x="1969" y="1767"/>
                    </a:lnTo>
                    <a:lnTo>
                      <a:pt x="1965" y="1766"/>
                    </a:lnTo>
                    <a:lnTo>
                      <a:pt x="1959" y="1761"/>
                    </a:lnTo>
                    <a:lnTo>
                      <a:pt x="1950" y="1758"/>
                    </a:lnTo>
                    <a:lnTo>
                      <a:pt x="1943" y="1759"/>
                    </a:lnTo>
                    <a:lnTo>
                      <a:pt x="1937" y="1760"/>
                    </a:lnTo>
                    <a:lnTo>
                      <a:pt x="1932" y="1760"/>
                    </a:lnTo>
                    <a:lnTo>
                      <a:pt x="1927" y="1759"/>
                    </a:lnTo>
                    <a:lnTo>
                      <a:pt x="1918" y="1757"/>
                    </a:lnTo>
                    <a:lnTo>
                      <a:pt x="1907" y="1750"/>
                    </a:lnTo>
                    <a:lnTo>
                      <a:pt x="1893" y="1750"/>
                    </a:lnTo>
                    <a:lnTo>
                      <a:pt x="1882" y="1751"/>
                    </a:lnTo>
                    <a:lnTo>
                      <a:pt x="1876" y="1751"/>
                    </a:lnTo>
                    <a:lnTo>
                      <a:pt x="1872" y="1750"/>
                    </a:lnTo>
                    <a:lnTo>
                      <a:pt x="1866" y="1748"/>
                    </a:lnTo>
                    <a:lnTo>
                      <a:pt x="1859" y="1744"/>
                    </a:lnTo>
                    <a:lnTo>
                      <a:pt x="1850" y="1734"/>
                    </a:lnTo>
                    <a:lnTo>
                      <a:pt x="1843" y="1727"/>
                    </a:lnTo>
                    <a:lnTo>
                      <a:pt x="1838" y="1725"/>
                    </a:lnTo>
                    <a:lnTo>
                      <a:pt x="1834" y="1724"/>
                    </a:lnTo>
                    <a:lnTo>
                      <a:pt x="1827" y="1723"/>
                    </a:lnTo>
                    <a:lnTo>
                      <a:pt x="1819" y="1722"/>
                    </a:lnTo>
                    <a:lnTo>
                      <a:pt x="1809" y="1716"/>
                    </a:lnTo>
                    <a:lnTo>
                      <a:pt x="1800" y="1710"/>
                    </a:lnTo>
                    <a:lnTo>
                      <a:pt x="1795" y="1708"/>
                    </a:lnTo>
                    <a:lnTo>
                      <a:pt x="1790" y="1706"/>
                    </a:lnTo>
                    <a:lnTo>
                      <a:pt x="1785" y="1704"/>
                    </a:lnTo>
                    <a:lnTo>
                      <a:pt x="1779" y="1704"/>
                    </a:lnTo>
                    <a:lnTo>
                      <a:pt x="1777" y="1712"/>
                    </a:lnTo>
                    <a:lnTo>
                      <a:pt x="1775" y="1717"/>
                    </a:lnTo>
                    <a:lnTo>
                      <a:pt x="1773" y="1719"/>
                    </a:lnTo>
                    <a:lnTo>
                      <a:pt x="1770" y="1722"/>
                    </a:lnTo>
                    <a:lnTo>
                      <a:pt x="1768" y="1724"/>
                    </a:lnTo>
                    <a:lnTo>
                      <a:pt x="1764" y="1726"/>
                    </a:lnTo>
                    <a:lnTo>
                      <a:pt x="1760" y="1730"/>
                    </a:lnTo>
                    <a:lnTo>
                      <a:pt x="1757" y="1732"/>
                    </a:lnTo>
                    <a:lnTo>
                      <a:pt x="1755" y="1735"/>
                    </a:lnTo>
                    <a:lnTo>
                      <a:pt x="1754" y="1737"/>
                    </a:lnTo>
                    <a:lnTo>
                      <a:pt x="1754" y="1744"/>
                    </a:lnTo>
                    <a:lnTo>
                      <a:pt x="1756" y="1753"/>
                    </a:lnTo>
                    <a:lnTo>
                      <a:pt x="1758" y="1759"/>
                    </a:lnTo>
                    <a:lnTo>
                      <a:pt x="1758" y="1763"/>
                    </a:lnTo>
                    <a:lnTo>
                      <a:pt x="1758" y="1767"/>
                    </a:lnTo>
                    <a:lnTo>
                      <a:pt x="1756" y="1769"/>
                    </a:lnTo>
                    <a:lnTo>
                      <a:pt x="1750" y="1772"/>
                    </a:lnTo>
                    <a:lnTo>
                      <a:pt x="1739" y="1776"/>
                    </a:lnTo>
                    <a:lnTo>
                      <a:pt x="1732" y="1776"/>
                    </a:lnTo>
                    <a:lnTo>
                      <a:pt x="1728" y="1776"/>
                    </a:lnTo>
                    <a:lnTo>
                      <a:pt x="1724" y="1777"/>
                    </a:lnTo>
                    <a:lnTo>
                      <a:pt x="1721" y="1779"/>
                    </a:lnTo>
                    <a:lnTo>
                      <a:pt x="1716" y="1785"/>
                    </a:lnTo>
                    <a:lnTo>
                      <a:pt x="1712" y="1796"/>
                    </a:lnTo>
                    <a:lnTo>
                      <a:pt x="1710" y="1805"/>
                    </a:lnTo>
                    <a:lnTo>
                      <a:pt x="1711" y="1810"/>
                    </a:lnTo>
                    <a:lnTo>
                      <a:pt x="1713" y="1814"/>
                    </a:lnTo>
                    <a:lnTo>
                      <a:pt x="1715" y="1822"/>
                    </a:lnTo>
                    <a:lnTo>
                      <a:pt x="1707" y="1833"/>
                    </a:lnTo>
                    <a:lnTo>
                      <a:pt x="1700" y="1844"/>
                    </a:lnTo>
                    <a:lnTo>
                      <a:pt x="1696" y="1850"/>
                    </a:lnTo>
                    <a:lnTo>
                      <a:pt x="1693" y="1856"/>
                    </a:lnTo>
                    <a:lnTo>
                      <a:pt x="1689" y="1861"/>
                    </a:lnTo>
                    <a:lnTo>
                      <a:pt x="1687" y="1868"/>
                    </a:lnTo>
                    <a:lnTo>
                      <a:pt x="1687" y="1877"/>
                    </a:lnTo>
                    <a:lnTo>
                      <a:pt x="1686" y="1886"/>
                    </a:lnTo>
                    <a:lnTo>
                      <a:pt x="1685" y="1894"/>
                    </a:lnTo>
                    <a:lnTo>
                      <a:pt x="1683" y="1902"/>
                    </a:lnTo>
                    <a:lnTo>
                      <a:pt x="1678" y="1918"/>
                    </a:lnTo>
                    <a:lnTo>
                      <a:pt x="1672" y="1935"/>
                    </a:lnTo>
                    <a:lnTo>
                      <a:pt x="1661" y="1950"/>
                    </a:lnTo>
                    <a:lnTo>
                      <a:pt x="1650" y="1967"/>
                    </a:lnTo>
                    <a:lnTo>
                      <a:pt x="1645" y="1974"/>
                    </a:lnTo>
                    <a:lnTo>
                      <a:pt x="1641" y="1978"/>
                    </a:lnTo>
                    <a:lnTo>
                      <a:pt x="1636" y="1981"/>
                    </a:lnTo>
                    <a:lnTo>
                      <a:pt x="1632" y="1982"/>
                    </a:lnTo>
                    <a:lnTo>
                      <a:pt x="1621" y="1980"/>
                    </a:lnTo>
                    <a:lnTo>
                      <a:pt x="1606" y="1975"/>
                    </a:lnTo>
                    <a:lnTo>
                      <a:pt x="1593" y="1974"/>
                    </a:lnTo>
                    <a:lnTo>
                      <a:pt x="1582" y="1975"/>
                    </a:lnTo>
                    <a:lnTo>
                      <a:pt x="1578" y="1976"/>
                    </a:lnTo>
                    <a:lnTo>
                      <a:pt x="1573" y="1980"/>
                    </a:lnTo>
                    <a:lnTo>
                      <a:pt x="1569" y="1983"/>
                    </a:lnTo>
                    <a:lnTo>
                      <a:pt x="1564" y="1989"/>
                    </a:lnTo>
                    <a:lnTo>
                      <a:pt x="1555" y="1992"/>
                    </a:lnTo>
                    <a:lnTo>
                      <a:pt x="1552" y="1992"/>
                    </a:lnTo>
                    <a:lnTo>
                      <a:pt x="1549" y="1994"/>
                    </a:lnTo>
                    <a:lnTo>
                      <a:pt x="1540" y="2004"/>
                    </a:lnTo>
                    <a:lnTo>
                      <a:pt x="1528" y="2011"/>
                    </a:lnTo>
                    <a:lnTo>
                      <a:pt x="1519" y="2017"/>
                    </a:lnTo>
                    <a:lnTo>
                      <a:pt x="1515" y="2019"/>
                    </a:lnTo>
                    <a:lnTo>
                      <a:pt x="1510" y="2022"/>
                    </a:lnTo>
                    <a:lnTo>
                      <a:pt x="1507" y="2026"/>
                    </a:lnTo>
                    <a:lnTo>
                      <a:pt x="1502" y="2030"/>
                    </a:lnTo>
                    <a:lnTo>
                      <a:pt x="1502" y="2045"/>
                    </a:lnTo>
                    <a:lnTo>
                      <a:pt x="1501" y="2056"/>
                    </a:lnTo>
                    <a:lnTo>
                      <a:pt x="1499" y="2062"/>
                    </a:lnTo>
                    <a:lnTo>
                      <a:pt x="1498" y="2067"/>
                    </a:lnTo>
                    <a:lnTo>
                      <a:pt x="1495" y="2073"/>
                    </a:lnTo>
                    <a:lnTo>
                      <a:pt x="1490" y="2079"/>
                    </a:lnTo>
                    <a:lnTo>
                      <a:pt x="1478" y="2091"/>
                    </a:lnTo>
                    <a:lnTo>
                      <a:pt x="1464" y="2101"/>
                    </a:lnTo>
                    <a:lnTo>
                      <a:pt x="1451" y="2111"/>
                    </a:lnTo>
                    <a:lnTo>
                      <a:pt x="1435" y="2120"/>
                    </a:lnTo>
                    <a:lnTo>
                      <a:pt x="1426" y="2123"/>
                    </a:lnTo>
                    <a:lnTo>
                      <a:pt x="1420" y="2126"/>
                    </a:lnTo>
                    <a:lnTo>
                      <a:pt x="1415" y="2130"/>
                    </a:lnTo>
                    <a:lnTo>
                      <a:pt x="1409" y="2137"/>
                    </a:lnTo>
                    <a:lnTo>
                      <a:pt x="1403" y="2132"/>
                    </a:lnTo>
                    <a:lnTo>
                      <a:pt x="1400" y="2124"/>
                    </a:lnTo>
                    <a:lnTo>
                      <a:pt x="1398" y="2120"/>
                    </a:lnTo>
                    <a:lnTo>
                      <a:pt x="1394" y="2118"/>
                    </a:lnTo>
                    <a:lnTo>
                      <a:pt x="1392" y="2118"/>
                    </a:lnTo>
                    <a:lnTo>
                      <a:pt x="1386" y="2119"/>
                    </a:lnTo>
                    <a:lnTo>
                      <a:pt x="1375" y="2110"/>
                    </a:lnTo>
                    <a:lnTo>
                      <a:pt x="1364" y="2100"/>
                    </a:lnTo>
                    <a:lnTo>
                      <a:pt x="1347" y="2096"/>
                    </a:lnTo>
                    <a:lnTo>
                      <a:pt x="1330" y="2091"/>
                    </a:lnTo>
                    <a:lnTo>
                      <a:pt x="1312" y="2087"/>
                    </a:lnTo>
                    <a:lnTo>
                      <a:pt x="1295" y="2082"/>
                    </a:lnTo>
                    <a:lnTo>
                      <a:pt x="1288" y="2073"/>
                    </a:lnTo>
                    <a:lnTo>
                      <a:pt x="1283" y="2066"/>
                    </a:lnTo>
                    <a:lnTo>
                      <a:pt x="1281" y="2063"/>
                    </a:lnTo>
                    <a:lnTo>
                      <a:pt x="1277" y="2061"/>
                    </a:lnTo>
                    <a:lnTo>
                      <a:pt x="1273" y="2057"/>
                    </a:lnTo>
                    <a:lnTo>
                      <a:pt x="1267" y="2054"/>
                    </a:lnTo>
                    <a:lnTo>
                      <a:pt x="1258" y="2048"/>
                    </a:lnTo>
                    <a:lnTo>
                      <a:pt x="1252" y="2043"/>
                    </a:lnTo>
                    <a:lnTo>
                      <a:pt x="1249" y="2040"/>
                    </a:lnTo>
                    <a:lnTo>
                      <a:pt x="1246" y="2039"/>
                    </a:lnTo>
                    <a:lnTo>
                      <a:pt x="1241" y="2037"/>
                    </a:lnTo>
                    <a:lnTo>
                      <a:pt x="1237" y="2037"/>
                    </a:lnTo>
                    <a:lnTo>
                      <a:pt x="1230" y="2036"/>
                    </a:lnTo>
                    <a:lnTo>
                      <a:pt x="1223" y="2036"/>
                    </a:lnTo>
                    <a:lnTo>
                      <a:pt x="1217" y="2034"/>
                    </a:lnTo>
                    <a:lnTo>
                      <a:pt x="1213" y="2032"/>
                    </a:lnTo>
                    <a:lnTo>
                      <a:pt x="1202" y="2027"/>
                    </a:lnTo>
                    <a:lnTo>
                      <a:pt x="1190" y="2021"/>
                    </a:lnTo>
                    <a:lnTo>
                      <a:pt x="1181" y="2016"/>
                    </a:lnTo>
                    <a:lnTo>
                      <a:pt x="1177" y="2012"/>
                    </a:lnTo>
                    <a:lnTo>
                      <a:pt x="1176" y="2010"/>
                    </a:lnTo>
                    <a:lnTo>
                      <a:pt x="1178" y="2008"/>
                    </a:lnTo>
                    <a:lnTo>
                      <a:pt x="1180" y="2004"/>
                    </a:lnTo>
                    <a:lnTo>
                      <a:pt x="1185" y="2000"/>
                    </a:lnTo>
                    <a:lnTo>
                      <a:pt x="1187" y="1996"/>
                    </a:lnTo>
                    <a:lnTo>
                      <a:pt x="1189" y="1994"/>
                    </a:lnTo>
                    <a:lnTo>
                      <a:pt x="1189" y="1992"/>
                    </a:lnTo>
                    <a:lnTo>
                      <a:pt x="1189" y="1990"/>
                    </a:lnTo>
                    <a:lnTo>
                      <a:pt x="1187" y="1985"/>
                    </a:lnTo>
                    <a:lnTo>
                      <a:pt x="1181" y="1980"/>
                    </a:lnTo>
                    <a:lnTo>
                      <a:pt x="1181" y="1969"/>
                    </a:lnTo>
                    <a:lnTo>
                      <a:pt x="1183" y="1962"/>
                    </a:lnTo>
                    <a:lnTo>
                      <a:pt x="1185" y="1954"/>
                    </a:lnTo>
                    <a:lnTo>
                      <a:pt x="1186" y="1944"/>
                    </a:lnTo>
                    <a:lnTo>
                      <a:pt x="1183" y="1940"/>
                    </a:lnTo>
                    <a:lnTo>
                      <a:pt x="1179" y="1938"/>
                    </a:lnTo>
                    <a:lnTo>
                      <a:pt x="1176" y="1937"/>
                    </a:lnTo>
                    <a:lnTo>
                      <a:pt x="1174" y="1937"/>
                    </a:lnTo>
                    <a:lnTo>
                      <a:pt x="1167" y="1939"/>
                    </a:lnTo>
                    <a:lnTo>
                      <a:pt x="1158" y="1942"/>
                    </a:lnTo>
                    <a:lnTo>
                      <a:pt x="1151" y="1939"/>
                    </a:lnTo>
                    <a:lnTo>
                      <a:pt x="1145" y="1935"/>
                    </a:lnTo>
                    <a:lnTo>
                      <a:pt x="1142" y="1930"/>
                    </a:lnTo>
                    <a:lnTo>
                      <a:pt x="1140" y="1926"/>
                    </a:lnTo>
                    <a:lnTo>
                      <a:pt x="1139" y="1920"/>
                    </a:lnTo>
                    <a:lnTo>
                      <a:pt x="1139" y="1913"/>
                    </a:lnTo>
                    <a:lnTo>
                      <a:pt x="1139" y="1906"/>
                    </a:lnTo>
                    <a:lnTo>
                      <a:pt x="1139" y="1900"/>
                    </a:lnTo>
                    <a:lnTo>
                      <a:pt x="1140" y="1893"/>
                    </a:lnTo>
                    <a:lnTo>
                      <a:pt x="1140" y="1887"/>
                    </a:lnTo>
                    <a:lnTo>
                      <a:pt x="1139" y="1882"/>
                    </a:lnTo>
                    <a:lnTo>
                      <a:pt x="1138" y="1876"/>
                    </a:lnTo>
                    <a:lnTo>
                      <a:pt x="1132" y="1866"/>
                    </a:lnTo>
                    <a:lnTo>
                      <a:pt x="1126" y="1853"/>
                    </a:lnTo>
                    <a:lnTo>
                      <a:pt x="1123" y="1840"/>
                    </a:lnTo>
                    <a:lnTo>
                      <a:pt x="1120" y="1828"/>
                    </a:lnTo>
                    <a:lnTo>
                      <a:pt x="1117" y="1822"/>
                    </a:lnTo>
                    <a:lnTo>
                      <a:pt x="1114" y="1817"/>
                    </a:lnTo>
                    <a:lnTo>
                      <a:pt x="1109" y="1813"/>
                    </a:lnTo>
                    <a:lnTo>
                      <a:pt x="1105" y="1810"/>
                    </a:lnTo>
                    <a:lnTo>
                      <a:pt x="1098" y="1802"/>
                    </a:lnTo>
                    <a:lnTo>
                      <a:pt x="1094" y="1793"/>
                    </a:lnTo>
                    <a:lnTo>
                      <a:pt x="1090" y="1785"/>
                    </a:lnTo>
                    <a:lnTo>
                      <a:pt x="1085" y="1775"/>
                    </a:lnTo>
                    <a:lnTo>
                      <a:pt x="1072" y="1759"/>
                    </a:lnTo>
                    <a:lnTo>
                      <a:pt x="1061" y="1742"/>
                    </a:lnTo>
                    <a:lnTo>
                      <a:pt x="1056" y="1740"/>
                    </a:lnTo>
                    <a:lnTo>
                      <a:pt x="1053" y="1737"/>
                    </a:lnTo>
                    <a:lnTo>
                      <a:pt x="1052" y="1734"/>
                    </a:lnTo>
                    <a:lnTo>
                      <a:pt x="1051" y="1732"/>
                    </a:lnTo>
                    <a:lnTo>
                      <a:pt x="1050" y="1726"/>
                    </a:lnTo>
                    <a:lnTo>
                      <a:pt x="1051" y="1716"/>
                    </a:lnTo>
                    <a:lnTo>
                      <a:pt x="1050" y="1709"/>
                    </a:lnTo>
                    <a:lnTo>
                      <a:pt x="1049" y="1705"/>
                    </a:lnTo>
                    <a:lnTo>
                      <a:pt x="1046" y="1703"/>
                    </a:lnTo>
                    <a:lnTo>
                      <a:pt x="1044" y="1701"/>
                    </a:lnTo>
                    <a:lnTo>
                      <a:pt x="1042" y="1701"/>
                    </a:lnTo>
                    <a:lnTo>
                      <a:pt x="1038" y="1703"/>
                    </a:lnTo>
                    <a:lnTo>
                      <a:pt x="1035" y="1706"/>
                    </a:lnTo>
                    <a:lnTo>
                      <a:pt x="1029" y="1709"/>
                    </a:lnTo>
                    <a:lnTo>
                      <a:pt x="1026" y="1712"/>
                    </a:lnTo>
                    <a:lnTo>
                      <a:pt x="1023" y="1714"/>
                    </a:lnTo>
                    <a:lnTo>
                      <a:pt x="1019" y="1714"/>
                    </a:lnTo>
                    <a:lnTo>
                      <a:pt x="1017" y="1714"/>
                    </a:lnTo>
                    <a:lnTo>
                      <a:pt x="1014" y="1712"/>
                    </a:lnTo>
                    <a:lnTo>
                      <a:pt x="1008" y="1704"/>
                    </a:lnTo>
                    <a:lnTo>
                      <a:pt x="1000" y="1699"/>
                    </a:lnTo>
                    <a:lnTo>
                      <a:pt x="993" y="1697"/>
                    </a:lnTo>
                    <a:lnTo>
                      <a:pt x="985" y="1696"/>
                    </a:lnTo>
                    <a:lnTo>
                      <a:pt x="976" y="1695"/>
                    </a:lnTo>
                    <a:lnTo>
                      <a:pt x="962" y="1692"/>
                    </a:lnTo>
                    <a:lnTo>
                      <a:pt x="952" y="1690"/>
                    </a:lnTo>
                    <a:lnTo>
                      <a:pt x="946" y="1688"/>
                    </a:lnTo>
                    <a:lnTo>
                      <a:pt x="942" y="1686"/>
                    </a:lnTo>
                    <a:lnTo>
                      <a:pt x="938" y="1681"/>
                    </a:lnTo>
                    <a:lnTo>
                      <a:pt x="934" y="1676"/>
                    </a:lnTo>
                    <a:lnTo>
                      <a:pt x="930" y="1669"/>
                    </a:lnTo>
                    <a:lnTo>
                      <a:pt x="927" y="1664"/>
                    </a:lnTo>
                    <a:lnTo>
                      <a:pt x="925" y="1661"/>
                    </a:lnTo>
                    <a:lnTo>
                      <a:pt x="921" y="1657"/>
                    </a:lnTo>
                    <a:lnTo>
                      <a:pt x="912" y="1653"/>
                    </a:lnTo>
                    <a:lnTo>
                      <a:pt x="900" y="1648"/>
                    </a:lnTo>
                    <a:lnTo>
                      <a:pt x="887" y="1645"/>
                    </a:lnTo>
                    <a:lnTo>
                      <a:pt x="878" y="1643"/>
                    </a:lnTo>
                    <a:lnTo>
                      <a:pt x="874" y="1641"/>
                    </a:lnTo>
                    <a:lnTo>
                      <a:pt x="872" y="1637"/>
                    </a:lnTo>
                    <a:lnTo>
                      <a:pt x="869" y="1633"/>
                    </a:lnTo>
                    <a:lnTo>
                      <a:pt x="868" y="1627"/>
                    </a:lnTo>
                    <a:lnTo>
                      <a:pt x="868" y="1620"/>
                    </a:lnTo>
                    <a:lnTo>
                      <a:pt x="867" y="1617"/>
                    </a:lnTo>
                    <a:lnTo>
                      <a:pt x="866" y="1614"/>
                    </a:lnTo>
                    <a:lnTo>
                      <a:pt x="863" y="1611"/>
                    </a:lnTo>
                    <a:lnTo>
                      <a:pt x="855" y="1609"/>
                    </a:lnTo>
                    <a:lnTo>
                      <a:pt x="842" y="1608"/>
                    </a:lnTo>
                    <a:lnTo>
                      <a:pt x="831" y="1608"/>
                    </a:lnTo>
                    <a:lnTo>
                      <a:pt x="821" y="1609"/>
                    </a:lnTo>
                    <a:lnTo>
                      <a:pt x="818" y="1610"/>
                    </a:lnTo>
                    <a:lnTo>
                      <a:pt x="815" y="1614"/>
                    </a:lnTo>
                    <a:lnTo>
                      <a:pt x="813" y="1618"/>
                    </a:lnTo>
                    <a:lnTo>
                      <a:pt x="813" y="1625"/>
                    </a:lnTo>
                    <a:lnTo>
                      <a:pt x="819" y="1632"/>
                    </a:lnTo>
                    <a:lnTo>
                      <a:pt x="823" y="1637"/>
                    </a:lnTo>
                    <a:lnTo>
                      <a:pt x="824" y="1641"/>
                    </a:lnTo>
                    <a:lnTo>
                      <a:pt x="826" y="1644"/>
                    </a:lnTo>
                    <a:lnTo>
                      <a:pt x="826" y="1648"/>
                    </a:lnTo>
                    <a:lnTo>
                      <a:pt x="824" y="1652"/>
                    </a:lnTo>
                    <a:lnTo>
                      <a:pt x="804" y="1660"/>
                    </a:lnTo>
                    <a:lnTo>
                      <a:pt x="784" y="1665"/>
                    </a:lnTo>
                    <a:lnTo>
                      <a:pt x="762" y="1670"/>
                    </a:lnTo>
                    <a:lnTo>
                      <a:pt x="742" y="1674"/>
                    </a:lnTo>
                    <a:lnTo>
                      <a:pt x="737" y="1672"/>
                    </a:lnTo>
                    <a:lnTo>
                      <a:pt x="732" y="1670"/>
                    </a:lnTo>
                    <a:lnTo>
                      <a:pt x="728" y="1668"/>
                    </a:lnTo>
                    <a:lnTo>
                      <a:pt x="723" y="1668"/>
                    </a:lnTo>
                    <a:lnTo>
                      <a:pt x="713" y="1680"/>
                    </a:lnTo>
                    <a:lnTo>
                      <a:pt x="703" y="1694"/>
                    </a:lnTo>
                    <a:lnTo>
                      <a:pt x="692" y="1706"/>
                    </a:lnTo>
                    <a:lnTo>
                      <a:pt x="681" y="1719"/>
                    </a:lnTo>
                    <a:lnTo>
                      <a:pt x="676" y="1723"/>
                    </a:lnTo>
                    <a:lnTo>
                      <a:pt x="670" y="1724"/>
                    </a:lnTo>
                    <a:lnTo>
                      <a:pt x="664" y="1725"/>
                    </a:lnTo>
                    <a:lnTo>
                      <a:pt x="659" y="1725"/>
                    </a:lnTo>
                    <a:lnTo>
                      <a:pt x="646" y="1723"/>
                    </a:lnTo>
                    <a:lnTo>
                      <a:pt x="634" y="1718"/>
                    </a:lnTo>
                    <a:lnTo>
                      <a:pt x="621" y="1715"/>
                    </a:lnTo>
                    <a:lnTo>
                      <a:pt x="609" y="1712"/>
                    </a:lnTo>
                    <a:lnTo>
                      <a:pt x="604" y="1712"/>
                    </a:lnTo>
                    <a:lnTo>
                      <a:pt x="598" y="1712"/>
                    </a:lnTo>
                    <a:lnTo>
                      <a:pt x="592" y="1713"/>
                    </a:lnTo>
                    <a:lnTo>
                      <a:pt x="586" y="1716"/>
                    </a:lnTo>
                    <a:lnTo>
                      <a:pt x="581" y="1721"/>
                    </a:lnTo>
                    <a:lnTo>
                      <a:pt x="577" y="1724"/>
                    </a:lnTo>
                    <a:lnTo>
                      <a:pt x="572" y="1726"/>
                    </a:lnTo>
                    <a:lnTo>
                      <a:pt x="568" y="1727"/>
                    </a:lnTo>
                    <a:lnTo>
                      <a:pt x="559" y="1730"/>
                    </a:lnTo>
                    <a:lnTo>
                      <a:pt x="546" y="1730"/>
                    </a:lnTo>
                    <a:lnTo>
                      <a:pt x="533" y="1730"/>
                    </a:lnTo>
                    <a:lnTo>
                      <a:pt x="523" y="1732"/>
                    </a:lnTo>
                    <a:lnTo>
                      <a:pt x="514" y="1735"/>
                    </a:lnTo>
                    <a:lnTo>
                      <a:pt x="503" y="1741"/>
                    </a:lnTo>
                    <a:lnTo>
                      <a:pt x="500" y="1741"/>
                    </a:lnTo>
                    <a:lnTo>
                      <a:pt x="498" y="1739"/>
                    </a:lnTo>
                    <a:lnTo>
                      <a:pt x="496" y="1737"/>
                    </a:lnTo>
                    <a:lnTo>
                      <a:pt x="494" y="1735"/>
                    </a:lnTo>
                    <a:lnTo>
                      <a:pt x="493" y="1730"/>
                    </a:lnTo>
                    <a:lnTo>
                      <a:pt x="490" y="1724"/>
                    </a:lnTo>
                    <a:lnTo>
                      <a:pt x="479" y="1726"/>
                    </a:lnTo>
                    <a:lnTo>
                      <a:pt x="467" y="1727"/>
                    </a:lnTo>
                    <a:lnTo>
                      <a:pt x="465" y="1727"/>
                    </a:lnTo>
                    <a:lnTo>
                      <a:pt x="463" y="1730"/>
                    </a:lnTo>
                    <a:lnTo>
                      <a:pt x="461" y="1731"/>
                    </a:lnTo>
                    <a:lnTo>
                      <a:pt x="461" y="1733"/>
                    </a:lnTo>
                    <a:lnTo>
                      <a:pt x="460" y="1740"/>
                    </a:lnTo>
                    <a:lnTo>
                      <a:pt x="458" y="1745"/>
                    </a:lnTo>
                    <a:lnTo>
                      <a:pt x="456" y="1757"/>
                    </a:lnTo>
                    <a:lnTo>
                      <a:pt x="453" y="1767"/>
                    </a:lnTo>
                    <a:lnTo>
                      <a:pt x="451" y="1771"/>
                    </a:lnTo>
                    <a:lnTo>
                      <a:pt x="447" y="1776"/>
                    </a:lnTo>
                    <a:lnTo>
                      <a:pt x="444" y="1779"/>
                    </a:lnTo>
                    <a:lnTo>
                      <a:pt x="439" y="1782"/>
                    </a:lnTo>
                    <a:lnTo>
                      <a:pt x="428" y="1782"/>
                    </a:lnTo>
                    <a:lnTo>
                      <a:pt x="417" y="1784"/>
                    </a:lnTo>
                    <a:lnTo>
                      <a:pt x="405" y="1784"/>
                    </a:lnTo>
                    <a:lnTo>
                      <a:pt x="394" y="1784"/>
                    </a:lnTo>
                    <a:lnTo>
                      <a:pt x="389" y="1781"/>
                    </a:lnTo>
                    <a:lnTo>
                      <a:pt x="384" y="1778"/>
                    </a:lnTo>
                    <a:lnTo>
                      <a:pt x="381" y="1775"/>
                    </a:lnTo>
                    <a:lnTo>
                      <a:pt x="377" y="1769"/>
                    </a:lnTo>
                    <a:lnTo>
                      <a:pt x="368" y="1766"/>
                    </a:lnTo>
                    <a:lnTo>
                      <a:pt x="359" y="1762"/>
                    </a:lnTo>
                    <a:lnTo>
                      <a:pt x="350" y="1760"/>
                    </a:lnTo>
                    <a:lnTo>
                      <a:pt x="341" y="1757"/>
                    </a:lnTo>
                    <a:lnTo>
                      <a:pt x="338" y="1750"/>
                    </a:lnTo>
                    <a:lnTo>
                      <a:pt x="333" y="1745"/>
                    </a:lnTo>
                    <a:lnTo>
                      <a:pt x="329" y="1741"/>
                    </a:lnTo>
                    <a:lnTo>
                      <a:pt x="322" y="1737"/>
                    </a:lnTo>
                    <a:lnTo>
                      <a:pt x="319" y="1733"/>
                    </a:lnTo>
                    <a:lnTo>
                      <a:pt x="316" y="1730"/>
                    </a:lnTo>
                    <a:lnTo>
                      <a:pt x="315" y="1725"/>
                    </a:lnTo>
                    <a:lnTo>
                      <a:pt x="313" y="1721"/>
                    </a:lnTo>
                    <a:lnTo>
                      <a:pt x="312" y="1713"/>
                    </a:lnTo>
                    <a:lnTo>
                      <a:pt x="311" y="1703"/>
                    </a:lnTo>
                    <a:lnTo>
                      <a:pt x="310" y="1686"/>
                    </a:lnTo>
                    <a:lnTo>
                      <a:pt x="310" y="1670"/>
                    </a:lnTo>
                    <a:lnTo>
                      <a:pt x="310" y="1653"/>
                    </a:lnTo>
                    <a:lnTo>
                      <a:pt x="312" y="1637"/>
                    </a:lnTo>
                    <a:lnTo>
                      <a:pt x="314" y="1623"/>
                    </a:lnTo>
                    <a:lnTo>
                      <a:pt x="316" y="1609"/>
                    </a:lnTo>
                    <a:lnTo>
                      <a:pt x="316" y="1602"/>
                    </a:lnTo>
                    <a:lnTo>
                      <a:pt x="316" y="1596"/>
                    </a:lnTo>
                    <a:lnTo>
                      <a:pt x="314" y="1589"/>
                    </a:lnTo>
                    <a:lnTo>
                      <a:pt x="311" y="1582"/>
                    </a:lnTo>
                    <a:lnTo>
                      <a:pt x="307" y="1567"/>
                    </a:lnTo>
                    <a:lnTo>
                      <a:pt x="305" y="1553"/>
                    </a:lnTo>
                    <a:lnTo>
                      <a:pt x="291" y="1540"/>
                    </a:lnTo>
                    <a:lnTo>
                      <a:pt x="275" y="1528"/>
                    </a:lnTo>
                    <a:lnTo>
                      <a:pt x="259" y="1517"/>
                    </a:lnTo>
                    <a:lnTo>
                      <a:pt x="243" y="1505"/>
                    </a:lnTo>
                    <a:lnTo>
                      <a:pt x="231" y="1500"/>
                    </a:lnTo>
                    <a:lnTo>
                      <a:pt x="220" y="1495"/>
                    </a:lnTo>
                    <a:lnTo>
                      <a:pt x="208" y="1490"/>
                    </a:lnTo>
                    <a:lnTo>
                      <a:pt x="198" y="1482"/>
                    </a:lnTo>
                    <a:lnTo>
                      <a:pt x="194" y="1474"/>
                    </a:lnTo>
                    <a:lnTo>
                      <a:pt x="193" y="1467"/>
                    </a:lnTo>
                    <a:lnTo>
                      <a:pt x="193" y="1459"/>
                    </a:lnTo>
                    <a:lnTo>
                      <a:pt x="194" y="1451"/>
                    </a:lnTo>
                    <a:lnTo>
                      <a:pt x="199" y="1436"/>
                    </a:lnTo>
                    <a:lnTo>
                      <a:pt x="206" y="1421"/>
                    </a:lnTo>
                    <a:lnTo>
                      <a:pt x="214" y="1400"/>
                    </a:lnTo>
                    <a:lnTo>
                      <a:pt x="220" y="1380"/>
                    </a:lnTo>
                    <a:lnTo>
                      <a:pt x="223" y="1370"/>
                    </a:lnTo>
                    <a:lnTo>
                      <a:pt x="225" y="1360"/>
                    </a:lnTo>
                    <a:lnTo>
                      <a:pt x="226" y="1350"/>
                    </a:lnTo>
                    <a:lnTo>
                      <a:pt x="226" y="1339"/>
                    </a:lnTo>
                    <a:lnTo>
                      <a:pt x="231" y="1323"/>
                    </a:lnTo>
                    <a:lnTo>
                      <a:pt x="234" y="1307"/>
                    </a:lnTo>
                    <a:lnTo>
                      <a:pt x="224" y="1299"/>
                    </a:lnTo>
                    <a:lnTo>
                      <a:pt x="213" y="1292"/>
                    </a:lnTo>
                    <a:lnTo>
                      <a:pt x="207" y="1286"/>
                    </a:lnTo>
                    <a:lnTo>
                      <a:pt x="203" y="1280"/>
                    </a:lnTo>
                    <a:lnTo>
                      <a:pt x="199" y="1275"/>
                    </a:lnTo>
                    <a:lnTo>
                      <a:pt x="197" y="1268"/>
                    </a:lnTo>
                    <a:lnTo>
                      <a:pt x="204" y="1260"/>
                    </a:lnTo>
                    <a:lnTo>
                      <a:pt x="209" y="1251"/>
                    </a:lnTo>
                    <a:lnTo>
                      <a:pt x="209" y="1235"/>
                    </a:lnTo>
                    <a:lnTo>
                      <a:pt x="208" y="1219"/>
                    </a:lnTo>
                    <a:lnTo>
                      <a:pt x="206" y="1204"/>
                    </a:lnTo>
                    <a:lnTo>
                      <a:pt x="205" y="1189"/>
                    </a:lnTo>
                    <a:lnTo>
                      <a:pt x="205" y="1170"/>
                    </a:lnTo>
                    <a:lnTo>
                      <a:pt x="207" y="1152"/>
                    </a:lnTo>
                    <a:lnTo>
                      <a:pt x="209" y="1134"/>
                    </a:lnTo>
                    <a:lnTo>
                      <a:pt x="214" y="1116"/>
                    </a:lnTo>
                    <a:lnTo>
                      <a:pt x="221" y="1106"/>
                    </a:lnTo>
                    <a:lnTo>
                      <a:pt x="229" y="1098"/>
                    </a:lnTo>
                    <a:lnTo>
                      <a:pt x="235" y="1090"/>
                    </a:lnTo>
                    <a:lnTo>
                      <a:pt x="241" y="1080"/>
                    </a:lnTo>
                    <a:lnTo>
                      <a:pt x="240" y="1063"/>
                    </a:lnTo>
                    <a:lnTo>
                      <a:pt x="239" y="1047"/>
                    </a:lnTo>
                    <a:lnTo>
                      <a:pt x="237" y="1031"/>
                    </a:lnTo>
                    <a:lnTo>
                      <a:pt x="234" y="1014"/>
                    </a:lnTo>
                    <a:lnTo>
                      <a:pt x="225" y="1000"/>
                    </a:lnTo>
                    <a:lnTo>
                      <a:pt x="214" y="986"/>
                    </a:lnTo>
                    <a:lnTo>
                      <a:pt x="203" y="974"/>
                    </a:lnTo>
                    <a:lnTo>
                      <a:pt x="190" y="960"/>
                    </a:lnTo>
                    <a:lnTo>
                      <a:pt x="187" y="954"/>
                    </a:lnTo>
                    <a:lnTo>
                      <a:pt x="185" y="948"/>
                    </a:lnTo>
                    <a:lnTo>
                      <a:pt x="182" y="941"/>
                    </a:lnTo>
                    <a:lnTo>
                      <a:pt x="181" y="933"/>
                    </a:lnTo>
                    <a:lnTo>
                      <a:pt x="169" y="911"/>
                    </a:lnTo>
                    <a:lnTo>
                      <a:pt x="157" y="888"/>
                    </a:lnTo>
                    <a:lnTo>
                      <a:pt x="143" y="867"/>
                    </a:lnTo>
                    <a:lnTo>
                      <a:pt x="128" y="846"/>
                    </a:lnTo>
                    <a:lnTo>
                      <a:pt x="122" y="840"/>
                    </a:lnTo>
                    <a:lnTo>
                      <a:pt x="116" y="835"/>
                    </a:lnTo>
                    <a:lnTo>
                      <a:pt x="109" y="833"/>
                    </a:lnTo>
                    <a:lnTo>
                      <a:pt x="101" y="830"/>
                    </a:lnTo>
                    <a:lnTo>
                      <a:pt x="86" y="816"/>
                    </a:lnTo>
                    <a:lnTo>
                      <a:pt x="70" y="802"/>
                    </a:lnTo>
                    <a:lnTo>
                      <a:pt x="61" y="798"/>
                    </a:lnTo>
                    <a:lnTo>
                      <a:pt x="52" y="795"/>
                    </a:lnTo>
                    <a:lnTo>
                      <a:pt x="42" y="793"/>
                    </a:lnTo>
                    <a:lnTo>
                      <a:pt x="33" y="790"/>
                    </a:lnTo>
                    <a:lnTo>
                      <a:pt x="27" y="787"/>
                    </a:lnTo>
                    <a:lnTo>
                      <a:pt x="24" y="785"/>
                    </a:lnTo>
                    <a:lnTo>
                      <a:pt x="23" y="781"/>
                    </a:lnTo>
                    <a:lnTo>
                      <a:pt x="21" y="775"/>
                    </a:lnTo>
                    <a:lnTo>
                      <a:pt x="30" y="759"/>
                    </a:lnTo>
                    <a:lnTo>
                      <a:pt x="39" y="741"/>
                    </a:lnTo>
                    <a:lnTo>
                      <a:pt x="35" y="734"/>
                    </a:lnTo>
                    <a:lnTo>
                      <a:pt x="30" y="727"/>
                    </a:lnTo>
                    <a:lnTo>
                      <a:pt x="25" y="724"/>
                    </a:lnTo>
                    <a:lnTo>
                      <a:pt x="16" y="721"/>
                    </a:lnTo>
                    <a:lnTo>
                      <a:pt x="11" y="719"/>
                    </a:lnTo>
                    <a:lnTo>
                      <a:pt x="8" y="717"/>
                    </a:lnTo>
                    <a:lnTo>
                      <a:pt x="6" y="715"/>
                    </a:lnTo>
                    <a:lnTo>
                      <a:pt x="5" y="713"/>
                    </a:lnTo>
                    <a:lnTo>
                      <a:pt x="2" y="706"/>
                    </a:lnTo>
                    <a:lnTo>
                      <a:pt x="0" y="697"/>
                    </a:lnTo>
                    <a:lnTo>
                      <a:pt x="0" y="685"/>
                    </a:lnTo>
                    <a:lnTo>
                      <a:pt x="1" y="674"/>
                    </a:lnTo>
                    <a:lnTo>
                      <a:pt x="2" y="670"/>
                    </a:lnTo>
                    <a:lnTo>
                      <a:pt x="5" y="665"/>
                    </a:lnTo>
                    <a:lnTo>
                      <a:pt x="8" y="661"/>
                    </a:lnTo>
                    <a:lnTo>
                      <a:pt x="11" y="655"/>
                    </a:lnTo>
                    <a:lnTo>
                      <a:pt x="19" y="647"/>
                    </a:lnTo>
                    <a:lnTo>
                      <a:pt x="26" y="641"/>
                    </a:lnTo>
                    <a:lnTo>
                      <a:pt x="34" y="634"/>
                    </a:lnTo>
                    <a:lnTo>
                      <a:pt x="43" y="627"/>
                    </a:lnTo>
                    <a:lnTo>
                      <a:pt x="50" y="623"/>
                    </a:lnTo>
                    <a:lnTo>
                      <a:pt x="54" y="617"/>
                    </a:lnTo>
                    <a:lnTo>
                      <a:pt x="57" y="611"/>
                    </a:lnTo>
                    <a:lnTo>
                      <a:pt x="62" y="605"/>
                    </a:lnTo>
                    <a:lnTo>
                      <a:pt x="68" y="600"/>
                    </a:lnTo>
                    <a:lnTo>
                      <a:pt x="71" y="596"/>
                    </a:lnTo>
                    <a:lnTo>
                      <a:pt x="71" y="593"/>
                    </a:lnTo>
                    <a:lnTo>
                      <a:pt x="71" y="591"/>
                    </a:lnTo>
                    <a:lnTo>
                      <a:pt x="70" y="589"/>
                    </a:lnTo>
                    <a:lnTo>
                      <a:pt x="68" y="585"/>
                    </a:lnTo>
                    <a:lnTo>
                      <a:pt x="65" y="580"/>
                    </a:lnTo>
                    <a:lnTo>
                      <a:pt x="64" y="574"/>
                    </a:lnTo>
                    <a:lnTo>
                      <a:pt x="63" y="570"/>
                    </a:lnTo>
                    <a:lnTo>
                      <a:pt x="64" y="565"/>
                    </a:lnTo>
                    <a:lnTo>
                      <a:pt x="65" y="555"/>
                    </a:lnTo>
                    <a:lnTo>
                      <a:pt x="69" y="544"/>
                    </a:lnTo>
                    <a:lnTo>
                      <a:pt x="78" y="533"/>
                    </a:lnTo>
                    <a:lnTo>
                      <a:pt x="88" y="521"/>
                    </a:lnTo>
                    <a:lnTo>
                      <a:pt x="92" y="513"/>
                    </a:lnTo>
                    <a:lnTo>
                      <a:pt x="97" y="508"/>
                    </a:lnTo>
                    <a:lnTo>
                      <a:pt x="98" y="504"/>
                    </a:lnTo>
                    <a:lnTo>
                      <a:pt x="98" y="500"/>
                    </a:lnTo>
                    <a:lnTo>
                      <a:pt x="98" y="496"/>
                    </a:lnTo>
                    <a:lnTo>
                      <a:pt x="98" y="492"/>
                    </a:lnTo>
                    <a:lnTo>
                      <a:pt x="93" y="485"/>
                    </a:lnTo>
                    <a:lnTo>
                      <a:pt x="91" y="480"/>
                    </a:lnTo>
                    <a:lnTo>
                      <a:pt x="90" y="475"/>
                    </a:lnTo>
                    <a:lnTo>
                      <a:pt x="89" y="471"/>
                    </a:lnTo>
                    <a:lnTo>
                      <a:pt x="90" y="466"/>
                    </a:lnTo>
                    <a:lnTo>
                      <a:pt x="92" y="462"/>
                    </a:lnTo>
                    <a:lnTo>
                      <a:pt x="96" y="456"/>
                    </a:lnTo>
                    <a:lnTo>
                      <a:pt x="100" y="450"/>
                    </a:lnTo>
                    <a:lnTo>
                      <a:pt x="110" y="436"/>
                    </a:lnTo>
                    <a:lnTo>
                      <a:pt x="121" y="421"/>
                    </a:lnTo>
                    <a:lnTo>
                      <a:pt x="127" y="409"/>
                    </a:lnTo>
                    <a:lnTo>
                      <a:pt x="133" y="397"/>
                    </a:lnTo>
                    <a:lnTo>
                      <a:pt x="139" y="394"/>
                    </a:lnTo>
                    <a:lnTo>
                      <a:pt x="142" y="391"/>
                    </a:lnTo>
                    <a:lnTo>
                      <a:pt x="145" y="385"/>
                    </a:lnTo>
                    <a:lnTo>
                      <a:pt x="150" y="380"/>
                    </a:lnTo>
                    <a:lnTo>
                      <a:pt x="162" y="369"/>
                    </a:lnTo>
                    <a:lnTo>
                      <a:pt x="173" y="357"/>
                    </a:lnTo>
                    <a:lnTo>
                      <a:pt x="182" y="344"/>
                    </a:lnTo>
                    <a:lnTo>
                      <a:pt x="193" y="330"/>
                    </a:lnTo>
                    <a:lnTo>
                      <a:pt x="199" y="320"/>
                    </a:lnTo>
                    <a:lnTo>
                      <a:pt x="206" y="312"/>
                    </a:lnTo>
                    <a:lnTo>
                      <a:pt x="213" y="304"/>
                    </a:lnTo>
                    <a:lnTo>
                      <a:pt x="219" y="295"/>
                    </a:lnTo>
                    <a:lnTo>
                      <a:pt x="222" y="289"/>
                    </a:lnTo>
                    <a:lnTo>
                      <a:pt x="225" y="286"/>
                    </a:lnTo>
                    <a:lnTo>
                      <a:pt x="229" y="283"/>
                    </a:lnTo>
                    <a:lnTo>
                      <a:pt x="232" y="280"/>
                    </a:lnTo>
                    <a:lnTo>
                      <a:pt x="240" y="277"/>
                    </a:lnTo>
                    <a:lnTo>
                      <a:pt x="251" y="276"/>
                    </a:lnTo>
                    <a:lnTo>
                      <a:pt x="260" y="270"/>
                    </a:lnTo>
                    <a:lnTo>
                      <a:pt x="268" y="263"/>
                    </a:lnTo>
                    <a:lnTo>
                      <a:pt x="270" y="260"/>
                    </a:lnTo>
                    <a:lnTo>
                      <a:pt x="273" y="255"/>
                    </a:lnTo>
                    <a:lnTo>
                      <a:pt x="273" y="251"/>
                    </a:lnTo>
                    <a:lnTo>
                      <a:pt x="271" y="245"/>
                    </a:lnTo>
                    <a:lnTo>
                      <a:pt x="268" y="243"/>
                    </a:lnTo>
                    <a:lnTo>
                      <a:pt x="266" y="241"/>
                    </a:lnTo>
                    <a:lnTo>
                      <a:pt x="264" y="239"/>
                    </a:lnTo>
                    <a:lnTo>
                      <a:pt x="262" y="235"/>
                    </a:lnTo>
                    <a:lnTo>
                      <a:pt x="261" y="228"/>
                    </a:lnTo>
                    <a:lnTo>
                      <a:pt x="260" y="221"/>
                    </a:lnTo>
                    <a:lnTo>
                      <a:pt x="265" y="210"/>
                    </a:lnTo>
                    <a:lnTo>
                      <a:pt x="270" y="201"/>
                    </a:lnTo>
                    <a:lnTo>
                      <a:pt x="277" y="192"/>
                    </a:lnTo>
                    <a:lnTo>
                      <a:pt x="284" y="183"/>
                    </a:lnTo>
                    <a:lnTo>
                      <a:pt x="286" y="170"/>
                    </a:lnTo>
                    <a:lnTo>
                      <a:pt x="286" y="165"/>
                    </a:lnTo>
                    <a:lnTo>
                      <a:pt x="284" y="164"/>
                    </a:lnTo>
                    <a:lnTo>
                      <a:pt x="279" y="158"/>
                    </a:lnTo>
                    <a:lnTo>
                      <a:pt x="291" y="148"/>
                    </a:lnTo>
                    <a:lnTo>
                      <a:pt x="303" y="139"/>
                    </a:lnTo>
                    <a:lnTo>
                      <a:pt x="310" y="135"/>
                    </a:lnTo>
                    <a:lnTo>
                      <a:pt x="315" y="133"/>
                    </a:lnTo>
                    <a:lnTo>
                      <a:pt x="318" y="130"/>
                    </a:lnTo>
                    <a:lnTo>
                      <a:pt x="319" y="128"/>
                    </a:lnTo>
                    <a:lnTo>
                      <a:pt x="320" y="126"/>
                    </a:lnTo>
                    <a:lnTo>
                      <a:pt x="321" y="121"/>
                    </a:lnTo>
                    <a:lnTo>
                      <a:pt x="324" y="114"/>
                    </a:lnTo>
                    <a:lnTo>
                      <a:pt x="327" y="107"/>
                    </a:lnTo>
                    <a:lnTo>
                      <a:pt x="330" y="101"/>
                    </a:lnTo>
                    <a:lnTo>
                      <a:pt x="335" y="97"/>
                    </a:lnTo>
                    <a:lnTo>
                      <a:pt x="339" y="92"/>
                    </a:lnTo>
                    <a:lnTo>
                      <a:pt x="345" y="89"/>
                    </a:lnTo>
                    <a:lnTo>
                      <a:pt x="351" y="87"/>
                    </a:lnTo>
                    <a:lnTo>
                      <a:pt x="359" y="83"/>
                    </a:lnTo>
                    <a:lnTo>
                      <a:pt x="376" y="75"/>
                    </a:lnTo>
                    <a:lnTo>
                      <a:pt x="391" y="70"/>
                    </a:lnTo>
                    <a:lnTo>
                      <a:pt x="398" y="67"/>
                    </a:lnTo>
                    <a:lnTo>
                      <a:pt x="405" y="66"/>
                    </a:lnTo>
                    <a:lnTo>
                      <a:pt x="413" y="65"/>
                    </a:lnTo>
                    <a:lnTo>
                      <a:pt x="423" y="66"/>
                    </a:lnTo>
                    <a:lnTo>
                      <a:pt x="427" y="71"/>
                    </a:lnTo>
                    <a:lnTo>
                      <a:pt x="430" y="74"/>
                    </a:lnTo>
                    <a:lnTo>
                      <a:pt x="431" y="78"/>
                    </a:lnTo>
                    <a:lnTo>
                      <a:pt x="431" y="81"/>
                    </a:lnTo>
                    <a:lnTo>
                      <a:pt x="431" y="89"/>
                    </a:lnTo>
                    <a:lnTo>
                      <a:pt x="432" y="100"/>
                    </a:lnTo>
                    <a:lnTo>
                      <a:pt x="434" y="109"/>
                    </a:lnTo>
                    <a:lnTo>
                      <a:pt x="434" y="112"/>
                    </a:lnTo>
                    <a:lnTo>
                      <a:pt x="434" y="116"/>
                    </a:lnTo>
                    <a:lnTo>
                      <a:pt x="432" y="121"/>
                    </a:lnTo>
                    <a:lnTo>
                      <a:pt x="445" y="115"/>
                    </a:lnTo>
                    <a:lnTo>
                      <a:pt x="454" y="108"/>
                    </a:lnTo>
                    <a:lnTo>
                      <a:pt x="458" y="105"/>
                    </a:lnTo>
                    <a:lnTo>
                      <a:pt x="464" y="102"/>
                    </a:lnTo>
                    <a:lnTo>
                      <a:pt x="470" y="101"/>
                    </a:lnTo>
                    <a:lnTo>
                      <a:pt x="478" y="100"/>
                    </a:lnTo>
                    <a:lnTo>
                      <a:pt x="484" y="100"/>
                    </a:lnTo>
                    <a:lnTo>
                      <a:pt x="490" y="99"/>
                    </a:lnTo>
                    <a:lnTo>
                      <a:pt x="494" y="97"/>
                    </a:lnTo>
                    <a:lnTo>
                      <a:pt x="498" y="94"/>
                    </a:lnTo>
                    <a:lnTo>
                      <a:pt x="507" y="88"/>
                    </a:lnTo>
                    <a:lnTo>
                      <a:pt x="518" y="82"/>
                    </a:lnTo>
                    <a:lnTo>
                      <a:pt x="521" y="83"/>
                    </a:lnTo>
                    <a:lnTo>
                      <a:pt x="524" y="83"/>
                    </a:lnTo>
                    <a:lnTo>
                      <a:pt x="526" y="82"/>
                    </a:lnTo>
                    <a:lnTo>
                      <a:pt x="528" y="81"/>
                    </a:lnTo>
                    <a:lnTo>
                      <a:pt x="532" y="76"/>
                    </a:lnTo>
                    <a:lnTo>
                      <a:pt x="537" y="71"/>
                    </a:lnTo>
                    <a:lnTo>
                      <a:pt x="541" y="67"/>
                    </a:lnTo>
                    <a:lnTo>
                      <a:pt x="541" y="64"/>
                    </a:lnTo>
                    <a:lnTo>
                      <a:pt x="541" y="62"/>
                    </a:lnTo>
                    <a:lnTo>
                      <a:pt x="541" y="60"/>
                    </a:lnTo>
                    <a:lnTo>
                      <a:pt x="541" y="58"/>
                    </a:lnTo>
                    <a:lnTo>
                      <a:pt x="542" y="56"/>
                    </a:lnTo>
                    <a:lnTo>
                      <a:pt x="544" y="55"/>
                    </a:lnTo>
                    <a:lnTo>
                      <a:pt x="548" y="53"/>
                    </a:lnTo>
                    <a:lnTo>
                      <a:pt x="563" y="44"/>
                    </a:lnTo>
                    <a:lnTo>
                      <a:pt x="576" y="35"/>
                    </a:lnTo>
                    <a:lnTo>
                      <a:pt x="588" y="25"/>
                    </a:lnTo>
                    <a:lnTo>
                      <a:pt x="603" y="17"/>
                    </a:lnTo>
                    <a:lnTo>
                      <a:pt x="614" y="13"/>
                    </a:lnTo>
                    <a:lnTo>
                      <a:pt x="624" y="9"/>
                    </a:lnTo>
                    <a:lnTo>
                      <a:pt x="640" y="3"/>
                    </a:lnTo>
                    <a:lnTo>
                      <a:pt x="657" y="0"/>
                    </a:lnTo>
                    <a:lnTo>
                      <a:pt x="662" y="12"/>
                    </a:lnTo>
                    <a:lnTo>
                      <a:pt x="666" y="22"/>
                    </a:lnTo>
                    <a:lnTo>
                      <a:pt x="668" y="33"/>
                    </a:lnTo>
                    <a:lnTo>
                      <a:pt x="668" y="46"/>
                    </a:lnTo>
                    <a:lnTo>
                      <a:pt x="667" y="54"/>
                    </a:lnTo>
                    <a:lnTo>
                      <a:pt x="667" y="57"/>
                    </a:lnTo>
                    <a:lnTo>
                      <a:pt x="668" y="61"/>
                    </a:lnTo>
                    <a:lnTo>
                      <a:pt x="670" y="66"/>
                    </a:lnTo>
                    <a:lnTo>
                      <a:pt x="663" y="74"/>
                    </a:lnTo>
                    <a:lnTo>
                      <a:pt x="659" y="83"/>
                    </a:lnTo>
                    <a:lnTo>
                      <a:pt x="658" y="91"/>
                    </a:lnTo>
                    <a:lnTo>
                      <a:pt x="657" y="98"/>
                    </a:lnTo>
                    <a:lnTo>
                      <a:pt x="658" y="105"/>
                    </a:lnTo>
                    <a:lnTo>
                      <a:pt x="661" y="111"/>
                    </a:lnTo>
                    <a:lnTo>
                      <a:pt x="672" y="119"/>
                    </a:lnTo>
                    <a:lnTo>
                      <a:pt x="683" y="128"/>
                    </a:lnTo>
                    <a:lnTo>
                      <a:pt x="684" y="133"/>
                    </a:lnTo>
                    <a:lnTo>
                      <a:pt x="684" y="138"/>
                    </a:lnTo>
                    <a:lnTo>
                      <a:pt x="683" y="143"/>
                    </a:lnTo>
                    <a:lnTo>
                      <a:pt x="680" y="147"/>
                    </a:lnTo>
                    <a:lnTo>
                      <a:pt x="675" y="156"/>
                    </a:lnTo>
                    <a:lnTo>
                      <a:pt x="669" y="164"/>
                    </a:lnTo>
                    <a:lnTo>
                      <a:pt x="662" y="177"/>
                    </a:lnTo>
                    <a:lnTo>
                      <a:pt x="654" y="188"/>
                    </a:lnTo>
                    <a:lnTo>
                      <a:pt x="646" y="199"/>
                    </a:lnTo>
                    <a:lnTo>
                      <a:pt x="636" y="208"/>
                    </a:lnTo>
                    <a:lnTo>
                      <a:pt x="631" y="214"/>
                    </a:lnTo>
                    <a:lnTo>
                      <a:pt x="628" y="217"/>
                    </a:lnTo>
                    <a:lnTo>
                      <a:pt x="627" y="219"/>
                    </a:lnTo>
                    <a:lnTo>
                      <a:pt x="628" y="222"/>
                    </a:lnTo>
                    <a:lnTo>
                      <a:pt x="630" y="225"/>
                    </a:lnTo>
                    <a:lnTo>
                      <a:pt x="633" y="228"/>
                    </a:lnTo>
                    <a:lnTo>
                      <a:pt x="635" y="233"/>
                    </a:lnTo>
                    <a:lnTo>
                      <a:pt x="636" y="236"/>
                    </a:lnTo>
                    <a:lnTo>
                      <a:pt x="634" y="239"/>
                    </a:lnTo>
                    <a:lnTo>
                      <a:pt x="630" y="243"/>
                    </a:lnTo>
                    <a:lnTo>
                      <a:pt x="627" y="251"/>
                    </a:lnTo>
                    <a:lnTo>
                      <a:pt x="625" y="255"/>
                    </a:lnTo>
                    <a:lnTo>
                      <a:pt x="622" y="260"/>
                    </a:lnTo>
                    <a:lnTo>
                      <a:pt x="615" y="264"/>
                    </a:lnTo>
                    <a:lnTo>
                      <a:pt x="606" y="264"/>
                    </a:lnTo>
                    <a:lnTo>
                      <a:pt x="599" y="266"/>
                    </a:lnTo>
                    <a:lnTo>
                      <a:pt x="597" y="267"/>
                    </a:lnTo>
                    <a:lnTo>
                      <a:pt x="595" y="268"/>
                    </a:lnTo>
                    <a:lnTo>
                      <a:pt x="591" y="270"/>
                    </a:lnTo>
                    <a:lnTo>
                      <a:pt x="589" y="273"/>
                    </a:lnTo>
                    <a:lnTo>
                      <a:pt x="582" y="281"/>
                    </a:lnTo>
                    <a:lnTo>
                      <a:pt x="578" y="290"/>
                    </a:lnTo>
                    <a:lnTo>
                      <a:pt x="590" y="304"/>
                    </a:lnTo>
                    <a:lnTo>
                      <a:pt x="603" y="316"/>
                    </a:lnTo>
                    <a:lnTo>
                      <a:pt x="609" y="320"/>
                    </a:lnTo>
                    <a:lnTo>
                      <a:pt x="617" y="321"/>
                    </a:lnTo>
                    <a:lnTo>
                      <a:pt x="625" y="321"/>
                    </a:lnTo>
                    <a:lnTo>
                      <a:pt x="633" y="322"/>
                    </a:lnTo>
                    <a:lnTo>
                      <a:pt x="641" y="325"/>
                    </a:lnTo>
                    <a:lnTo>
                      <a:pt x="644" y="329"/>
                    </a:lnTo>
                    <a:lnTo>
                      <a:pt x="648" y="333"/>
                    </a:lnTo>
                    <a:lnTo>
                      <a:pt x="649" y="341"/>
                    </a:lnTo>
                    <a:lnTo>
                      <a:pt x="654" y="346"/>
                    </a:lnTo>
                    <a:lnTo>
                      <a:pt x="657" y="348"/>
                    </a:lnTo>
                    <a:lnTo>
                      <a:pt x="658" y="351"/>
                    </a:lnTo>
                    <a:lnTo>
                      <a:pt x="657" y="360"/>
                    </a:lnTo>
                    <a:lnTo>
                      <a:pt x="648" y="370"/>
                    </a:lnTo>
                    <a:lnTo>
                      <a:pt x="641" y="382"/>
                    </a:lnTo>
                    <a:lnTo>
                      <a:pt x="645" y="389"/>
                    </a:lnTo>
                    <a:lnTo>
                      <a:pt x="650" y="395"/>
                    </a:lnTo>
                    <a:lnTo>
                      <a:pt x="652" y="398"/>
                    </a:lnTo>
                    <a:lnTo>
                      <a:pt x="655" y="401"/>
                    </a:lnTo>
                    <a:lnTo>
                      <a:pt x="658" y="402"/>
                    </a:lnTo>
                    <a:lnTo>
                      <a:pt x="661" y="404"/>
                    </a:lnTo>
                    <a:lnTo>
                      <a:pt x="669" y="406"/>
                    </a:lnTo>
                    <a:lnTo>
                      <a:pt x="676" y="409"/>
                    </a:lnTo>
                    <a:lnTo>
                      <a:pt x="690" y="404"/>
                    </a:lnTo>
                    <a:lnTo>
                      <a:pt x="707" y="398"/>
                    </a:lnTo>
                    <a:lnTo>
                      <a:pt x="716" y="404"/>
                    </a:lnTo>
                    <a:lnTo>
                      <a:pt x="725" y="409"/>
                    </a:lnTo>
                    <a:lnTo>
                      <a:pt x="735" y="413"/>
                    </a:lnTo>
                    <a:lnTo>
                      <a:pt x="744" y="419"/>
                    </a:lnTo>
                    <a:lnTo>
                      <a:pt x="750" y="417"/>
                    </a:lnTo>
                    <a:lnTo>
                      <a:pt x="756" y="413"/>
                    </a:lnTo>
                    <a:lnTo>
                      <a:pt x="760" y="410"/>
                    </a:lnTo>
                    <a:lnTo>
                      <a:pt x="765" y="405"/>
                    </a:lnTo>
                    <a:lnTo>
                      <a:pt x="773" y="409"/>
                    </a:lnTo>
                    <a:lnTo>
                      <a:pt x="776" y="411"/>
                    </a:lnTo>
                    <a:lnTo>
                      <a:pt x="782" y="413"/>
                    </a:lnTo>
                    <a:lnTo>
                      <a:pt x="794" y="415"/>
                    </a:lnTo>
                    <a:lnTo>
                      <a:pt x="808" y="420"/>
                    </a:lnTo>
                    <a:lnTo>
                      <a:pt x="817" y="423"/>
                    </a:lnTo>
                    <a:lnTo>
                      <a:pt x="821" y="423"/>
                    </a:lnTo>
                    <a:lnTo>
                      <a:pt x="826" y="423"/>
                    </a:lnTo>
                    <a:lnTo>
                      <a:pt x="831" y="422"/>
                    </a:lnTo>
                    <a:lnTo>
                      <a:pt x="838" y="420"/>
                    </a:lnTo>
                    <a:lnTo>
                      <a:pt x="850" y="414"/>
                    </a:lnTo>
                    <a:lnTo>
                      <a:pt x="860" y="412"/>
                    </a:lnTo>
                    <a:lnTo>
                      <a:pt x="865" y="412"/>
                    </a:lnTo>
                    <a:lnTo>
                      <a:pt x="869" y="413"/>
                    </a:lnTo>
                    <a:lnTo>
                      <a:pt x="875" y="414"/>
                    </a:lnTo>
                    <a:lnTo>
                      <a:pt x="882" y="418"/>
                    </a:lnTo>
                    <a:lnTo>
                      <a:pt x="891" y="423"/>
                    </a:lnTo>
                    <a:lnTo>
                      <a:pt x="898" y="427"/>
                    </a:lnTo>
                    <a:lnTo>
                      <a:pt x="904" y="429"/>
                    </a:lnTo>
                    <a:lnTo>
                      <a:pt x="915" y="431"/>
                    </a:lnTo>
                    <a:lnTo>
                      <a:pt x="922" y="435"/>
                    </a:lnTo>
                    <a:lnTo>
                      <a:pt x="928" y="438"/>
                    </a:lnTo>
                    <a:lnTo>
                      <a:pt x="933" y="441"/>
                    </a:lnTo>
                    <a:lnTo>
                      <a:pt x="936" y="446"/>
                    </a:lnTo>
                    <a:lnTo>
                      <a:pt x="944" y="455"/>
                    </a:lnTo>
                    <a:lnTo>
                      <a:pt x="952" y="467"/>
                    </a:lnTo>
                    <a:lnTo>
                      <a:pt x="962" y="466"/>
                    </a:lnTo>
                    <a:lnTo>
                      <a:pt x="974" y="464"/>
                    </a:lnTo>
                    <a:lnTo>
                      <a:pt x="982" y="468"/>
                    </a:lnTo>
                    <a:lnTo>
                      <a:pt x="989" y="472"/>
                    </a:lnTo>
                    <a:lnTo>
                      <a:pt x="993" y="475"/>
                    </a:lnTo>
                    <a:lnTo>
                      <a:pt x="997" y="480"/>
                    </a:lnTo>
                    <a:lnTo>
                      <a:pt x="999" y="484"/>
                    </a:lnTo>
                    <a:lnTo>
                      <a:pt x="999" y="490"/>
                    </a:lnTo>
                    <a:lnTo>
                      <a:pt x="998" y="496"/>
                    </a:lnTo>
                    <a:lnTo>
                      <a:pt x="994" y="504"/>
                    </a:lnTo>
                    <a:lnTo>
                      <a:pt x="982" y="516"/>
                    </a:lnTo>
                    <a:lnTo>
                      <a:pt x="973" y="526"/>
                    </a:lnTo>
                    <a:lnTo>
                      <a:pt x="970" y="531"/>
                    </a:lnTo>
                    <a:lnTo>
                      <a:pt x="967" y="538"/>
                    </a:lnTo>
                    <a:lnTo>
                      <a:pt x="966" y="546"/>
                    </a:lnTo>
                    <a:lnTo>
                      <a:pt x="966" y="555"/>
                    </a:lnTo>
                    <a:lnTo>
                      <a:pt x="978" y="564"/>
                    </a:lnTo>
                    <a:lnTo>
                      <a:pt x="991" y="573"/>
                    </a:lnTo>
                    <a:lnTo>
                      <a:pt x="991" y="578"/>
                    </a:lnTo>
                    <a:lnTo>
                      <a:pt x="990" y="581"/>
                    </a:lnTo>
                    <a:lnTo>
                      <a:pt x="990" y="583"/>
                    </a:lnTo>
                    <a:lnTo>
                      <a:pt x="993" y="587"/>
                    </a:lnTo>
                    <a:lnTo>
                      <a:pt x="996" y="593"/>
                    </a:lnTo>
                    <a:lnTo>
                      <a:pt x="996" y="596"/>
                    </a:lnTo>
                    <a:lnTo>
                      <a:pt x="997" y="598"/>
                    </a:lnTo>
                    <a:lnTo>
                      <a:pt x="1003" y="600"/>
                    </a:lnTo>
                    <a:lnTo>
                      <a:pt x="1011" y="607"/>
                    </a:lnTo>
                    <a:lnTo>
                      <a:pt x="1016" y="609"/>
                    </a:lnTo>
                    <a:lnTo>
                      <a:pt x="1022" y="609"/>
                    </a:lnTo>
                    <a:lnTo>
                      <a:pt x="1024" y="610"/>
                    </a:lnTo>
                    <a:lnTo>
                      <a:pt x="1026" y="612"/>
                    </a:lnTo>
                    <a:lnTo>
                      <a:pt x="1031" y="616"/>
                    </a:lnTo>
                    <a:lnTo>
                      <a:pt x="1037" y="623"/>
                    </a:lnTo>
                    <a:lnTo>
                      <a:pt x="1041" y="628"/>
                    </a:lnTo>
                    <a:lnTo>
                      <a:pt x="1042" y="629"/>
                    </a:lnTo>
                    <a:lnTo>
                      <a:pt x="1045" y="629"/>
                    </a:lnTo>
                    <a:lnTo>
                      <a:pt x="1049" y="628"/>
                    </a:lnTo>
                    <a:lnTo>
                      <a:pt x="1054" y="627"/>
                    </a:lnTo>
                    <a:lnTo>
                      <a:pt x="1065" y="623"/>
                    </a:lnTo>
                    <a:lnTo>
                      <a:pt x="1076" y="621"/>
                    </a:lnTo>
                    <a:lnTo>
                      <a:pt x="1086" y="619"/>
                    </a:lnTo>
                    <a:lnTo>
                      <a:pt x="1096" y="615"/>
                    </a:lnTo>
                    <a:lnTo>
                      <a:pt x="1105" y="607"/>
                    </a:lnTo>
                    <a:lnTo>
                      <a:pt x="1112" y="602"/>
                    </a:lnTo>
                    <a:lnTo>
                      <a:pt x="1120" y="600"/>
                    </a:lnTo>
                    <a:lnTo>
                      <a:pt x="1130" y="597"/>
                    </a:lnTo>
                    <a:lnTo>
                      <a:pt x="1141" y="605"/>
                    </a:lnTo>
                    <a:lnTo>
                      <a:pt x="1149" y="614"/>
                    </a:lnTo>
                    <a:lnTo>
                      <a:pt x="1158" y="623"/>
                    </a:lnTo>
                    <a:lnTo>
                      <a:pt x="1168" y="632"/>
                    </a:lnTo>
                    <a:lnTo>
                      <a:pt x="1175" y="625"/>
                    </a:lnTo>
                    <a:lnTo>
                      <a:pt x="1183" y="617"/>
                    </a:lnTo>
                    <a:lnTo>
                      <a:pt x="1185" y="612"/>
                    </a:lnTo>
                    <a:lnTo>
                      <a:pt x="1186" y="608"/>
                    </a:lnTo>
                    <a:lnTo>
                      <a:pt x="1186" y="603"/>
                    </a:lnTo>
                    <a:lnTo>
                      <a:pt x="1187" y="599"/>
                    </a:lnTo>
                    <a:lnTo>
                      <a:pt x="1187" y="590"/>
                    </a:lnTo>
                    <a:lnTo>
                      <a:pt x="1189" y="581"/>
                    </a:lnTo>
                    <a:lnTo>
                      <a:pt x="1196" y="579"/>
                    </a:lnTo>
                    <a:lnTo>
                      <a:pt x="1202" y="578"/>
                    </a:lnTo>
                    <a:lnTo>
                      <a:pt x="1205" y="578"/>
                    </a:lnTo>
                    <a:lnTo>
                      <a:pt x="1207" y="579"/>
                    </a:lnTo>
                    <a:lnTo>
                      <a:pt x="1210" y="580"/>
                    </a:lnTo>
                    <a:lnTo>
                      <a:pt x="1212" y="582"/>
                    </a:lnTo>
                    <a:lnTo>
                      <a:pt x="1221" y="588"/>
                    </a:lnTo>
                    <a:lnTo>
                      <a:pt x="1229" y="593"/>
                    </a:lnTo>
                    <a:lnTo>
                      <a:pt x="1231" y="605"/>
                    </a:lnTo>
                    <a:lnTo>
                      <a:pt x="1233" y="610"/>
                    </a:lnTo>
                    <a:lnTo>
                      <a:pt x="1237" y="612"/>
                    </a:lnTo>
                    <a:lnTo>
                      <a:pt x="1240" y="615"/>
                    </a:lnTo>
                    <a:lnTo>
                      <a:pt x="1245" y="616"/>
                    </a:lnTo>
                    <a:lnTo>
                      <a:pt x="1250" y="617"/>
                    </a:lnTo>
                    <a:lnTo>
                      <a:pt x="1261" y="618"/>
                    </a:lnTo>
                    <a:lnTo>
                      <a:pt x="1268" y="620"/>
                    </a:lnTo>
                    <a:lnTo>
                      <a:pt x="1270" y="623"/>
                    </a:lnTo>
                    <a:lnTo>
                      <a:pt x="1273" y="626"/>
                    </a:lnTo>
                    <a:lnTo>
                      <a:pt x="1273" y="629"/>
                    </a:lnTo>
                    <a:lnTo>
                      <a:pt x="1273" y="636"/>
                    </a:lnTo>
                    <a:lnTo>
                      <a:pt x="1275" y="641"/>
                    </a:lnTo>
                    <a:lnTo>
                      <a:pt x="1278" y="645"/>
                    </a:lnTo>
                    <a:lnTo>
                      <a:pt x="1281" y="648"/>
                    </a:lnTo>
                    <a:lnTo>
                      <a:pt x="1284" y="651"/>
                    </a:lnTo>
                    <a:lnTo>
                      <a:pt x="1293" y="653"/>
                    </a:lnTo>
                    <a:lnTo>
                      <a:pt x="1303" y="655"/>
                    </a:lnTo>
                    <a:lnTo>
                      <a:pt x="1310" y="653"/>
                    </a:lnTo>
                    <a:lnTo>
                      <a:pt x="1313" y="652"/>
                    </a:lnTo>
                    <a:lnTo>
                      <a:pt x="1317" y="653"/>
                    </a:lnTo>
                    <a:lnTo>
                      <a:pt x="1319" y="654"/>
                    </a:lnTo>
                    <a:lnTo>
                      <a:pt x="1323" y="661"/>
                    </a:lnTo>
                    <a:lnTo>
                      <a:pt x="1327" y="671"/>
                    </a:lnTo>
                    <a:lnTo>
                      <a:pt x="1337" y="683"/>
                    </a:lnTo>
                    <a:lnTo>
                      <a:pt x="1346" y="695"/>
                    </a:lnTo>
                    <a:lnTo>
                      <a:pt x="1349" y="700"/>
                    </a:lnTo>
                    <a:lnTo>
                      <a:pt x="1353" y="706"/>
                    </a:lnTo>
                    <a:lnTo>
                      <a:pt x="1355" y="713"/>
                    </a:lnTo>
                    <a:lnTo>
                      <a:pt x="1356" y="721"/>
                    </a:lnTo>
                    <a:lnTo>
                      <a:pt x="1346" y="728"/>
                    </a:lnTo>
                    <a:lnTo>
                      <a:pt x="1336" y="735"/>
                    </a:lnTo>
                    <a:lnTo>
                      <a:pt x="1331" y="739"/>
                    </a:lnTo>
                    <a:lnTo>
                      <a:pt x="1327" y="743"/>
                    </a:lnTo>
                    <a:lnTo>
                      <a:pt x="1323" y="748"/>
                    </a:lnTo>
                    <a:lnTo>
                      <a:pt x="1320" y="753"/>
                    </a:lnTo>
                    <a:lnTo>
                      <a:pt x="1320" y="762"/>
                    </a:lnTo>
                    <a:lnTo>
                      <a:pt x="1319" y="769"/>
                    </a:lnTo>
                    <a:lnTo>
                      <a:pt x="1320" y="776"/>
                    </a:lnTo>
                    <a:lnTo>
                      <a:pt x="1323" y="785"/>
                    </a:lnTo>
                    <a:lnTo>
                      <a:pt x="1326" y="798"/>
                    </a:lnTo>
                    <a:lnTo>
                      <a:pt x="1328" y="812"/>
                    </a:lnTo>
                    <a:lnTo>
                      <a:pt x="1329" y="824"/>
                    </a:lnTo>
                    <a:lnTo>
                      <a:pt x="1333" y="837"/>
                    </a:lnTo>
                    <a:lnTo>
                      <a:pt x="1348" y="840"/>
                    </a:lnTo>
                    <a:lnTo>
                      <a:pt x="1361" y="843"/>
                    </a:lnTo>
                    <a:lnTo>
                      <a:pt x="1366" y="847"/>
                    </a:lnTo>
                    <a:lnTo>
                      <a:pt x="1371" y="850"/>
                    </a:lnTo>
                    <a:lnTo>
                      <a:pt x="1376" y="855"/>
                    </a:lnTo>
                    <a:lnTo>
                      <a:pt x="1383" y="860"/>
                    </a:lnTo>
                    <a:lnTo>
                      <a:pt x="1383" y="874"/>
                    </a:lnTo>
                    <a:lnTo>
                      <a:pt x="1382" y="887"/>
                    </a:lnTo>
                    <a:lnTo>
                      <a:pt x="1380" y="900"/>
                    </a:lnTo>
                    <a:lnTo>
                      <a:pt x="1377" y="912"/>
                    </a:lnTo>
                    <a:lnTo>
                      <a:pt x="1371" y="938"/>
                    </a:lnTo>
                    <a:lnTo>
                      <a:pt x="1362" y="963"/>
                    </a:lnTo>
                    <a:lnTo>
                      <a:pt x="1363" y="968"/>
                    </a:lnTo>
                    <a:lnTo>
                      <a:pt x="1364" y="972"/>
                    </a:lnTo>
                    <a:lnTo>
                      <a:pt x="1366" y="974"/>
                    </a:lnTo>
                    <a:lnTo>
                      <a:pt x="1368" y="974"/>
                    </a:lnTo>
                    <a:lnTo>
                      <a:pt x="1376" y="974"/>
                    </a:lnTo>
                    <a:lnTo>
                      <a:pt x="1388" y="976"/>
                    </a:lnTo>
                    <a:lnTo>
                      <a:pt x="1392" y="980"/>
                    </a:lnTo>
                    <a:lnTo>
                      <a:pt x="1395" y="982"/>
                    </a:lnTo>
                    <a:lnTo>
                      <a:pt x="1399" y="984"/>
                    </a:lnTo>
                    <a:lnTo>
                      <a:pt x="1401" y="984"/>
                    </a:lnTo>
                    <a:lnTo>
                      <a:pt x="1407" y="981"/>
                    </a:lnTo>
                    <a:lnTo>
                      <a:pt x="1415" y="974"/>
                    </a:lnTo>
                    <a:lnTo>
                      <a:pt x="1420" y="972"/>
                    </a:lnTo>
                    <a:lnTo>
                      <a:pt x="1426" y="969"/>
                    </a:lnTo>
                    <a:lnTo>
                      <a:pt x="1431" y="969"/>
                    </a:lnTo>
                    <a:lnTo>
                      <a:pt x="1436" y="972"/>
                    </a:lnTo>
                    <a:lnTo>
                      <a:pt x="1446" y="976"/>
                    </a:lnTo>
                    <a:lnTo>
                      <a:pt x="1457" y="984"/>
                    </a:lnTo>
                    <a:lnTo>
                      <a:pt x="1469" y="989"/>
                    </a:lnTo>
                    <a:lnTo>
                      <a:pt x="1477" y="991"/>
                    </a:lnTo>
                    <a:lnTo>
                      <a:pt x="1480" y="991"/>
                    </a:lnTo>
                    <a:lnTo>
                      <a:pt x="1484" y="990"/>
                    </a:lnTo>
                    <a:lnTo>
                      <a:pt x="1489" y="989"/>
                    </a:lnTo>
                    <a:lnTo>
                      <a:pt x="1495" y="985"/>
                    </a:lnTo>
                    <a:lnTo>
                      <a:pt x="1501" y="980"/>
                    </a:lnTo>
                    <a:lnTo>
                      <a:pt x="1505" y="975"/>
                    </a:lnTo>
                    <a:lnTo>
                      <a:pt x="1510" y="972"/>
                    </a:lnTo>
                    <a:lnTo>
                      <a:pt x="1518" y="969"/>
                    </a:lnTo>
                    <a:lnTo>
                      <a:pt x="1528" y="971"/>
                    </a:lnTo>
                    <a:lnTo>
                      <a:pt x="1535" y="972"/>
                    </a:lnTo>
                    <a:lnTo>
                      <a:pt x="1537" y="973"/>
                    </a:lnTo>
                    <a:lnTo>
                      <a:pt x="1540" y="975"/>
                    </a:lnTo>
                    <a:lnTo>
                      <a:pt x="1542" y="978"/>
                    </a:lnTo>
                    <a:lnTo>
                      <a:pt x="1543" y="983"/>
                    </a:lnTo>
                    <a:lnTo>
                      <a:pt x="1541" y="987"/>
                    </a:lnTo>
                    <a:lnTo>
                      <a:pt x="1538" y="989"/>
                    </a:lnTo>
                    <a:lnTo>
                      <a:pt x="1538" y="990"/>
                    </a:lnTo>
                    <a:lnTo>
                      <a:pt x="1541" y="998"/>
                    </a:lnTo>
                    <a:lnTo>
                      <a:pt x="1542" y="1009"/>
                    </a:lnTo>
                    <a:lnTo>
                      <a:pt x="1542" y="1019"/>
                    </a:lnTo>
                    <a:lnTo>
                      <a:pt x="1543" y="1023"/>
                    </a:lnTo>
                    <a:lnTo>
                      <a:pt x="1544" y="1028"/>
                    </a:lnTo>
                    <a:lnTo>
                      <a:pt x="1546" y="1032"/>
                    </a:lnTo>
                    <a:lnTo>
                      <a:pt x="1551" y="1038"/>
                    </a:lnTo>
                    <a:lnTo>
                      <a:pt x="1568" y="1045"/>
                    </a:lnTo>
                    <a:lnTo>
                      <a:pt x="1586" y="1052"/>
                    </a:lnTo>
                    <a:lnTo>
                      <a:pt x="1603" y="1058"/>
                    </a:lnTo>
                    <a:lnTo>
                      <a:pt x="1621" y="1064"/>
                    </a:lnTo>
                    <a:lnTo>
                      <a:pt x="1627" y="1070"/>
                    </a:lnTo>
                    <a:lnTo>
                      <a:pt x="1632" y="1075"/>
                    </a:lnTo>
                    <a:lnTo>
                      <a:pt x="1636" y="1081"/>
                    </a:lnTo>
                    <a:lnTo>
                      <a:pt x="1640" y="1087"/>
                    </a:lnTo>
                    <a:lnTo>
                      <a:pt x="1645" y="1099"/>
                    </a:lnTo>
                    <a:lnTo>
                      <a:pt x="1653" y="1112"/>
                    </a:lnTo>
                    <a:lnTo>
                      <a:pt x="1666" y="1117"/>
                    </a:lnTo>
                    <a:lnTo>
                      <a:pt x="1678" y="1120"/>
                    </a:lnTo>
                    <a:lnTo>
                      <a:pt x="1691" y="1123"/>
                    </a:lnTo>
                    <a:lnTo>
                      <a:pt x="1704" y="1124"/>
                    </a:lnTo>
                    <a:lnTo>
                      <a:pt x="1719" y="1124"/>
                    </a:lnTo>
                    <a:lnTo>
                      <a:pt x="1733" y="1124"/>
                    </a:lnTo>
                    <a:lnTo>
                      <a:pt x="1738" y="1123"/>
                    </a:lnTo>
                    <a:lnTo>
                      <a:pt x="1743" y="1121"/>
                    </a:lnTo>
                    <a:lnTo>
                      <a:pt x="1747" y="1121"/>
                    </a:lnTo>
                    <a:lnTo>
                      <a:pt x="1750" y="1123"/>
                    </a:lnTo>
                    <a:lnTo>
                      <a:pt x="1757" y="1126"/>
                    </a:lnTo>
                    <a:lnTo>
                      <a:pt x="1766" y="1133"/>
                    </a:lnTo>
                    <a:lnTo>
                      <a:pt x="1777" y="1135"/>
                    </a:lnTo>
                    <a:lnTo>
                      <a:pt x="1785" y="1134"/>
                    </a:lnTo>
                    <a:lnTo>
                      <a:pt x="1790" y="1134"/>
                    </a:lnTo>
                    <a:lnTo>
                      <a:pt x="1793" y="1135"/>
                    </a:lnTo>
                    <a:lnTo>
                      <a:pt x="1798" y="1137"/>
                    </a:lnTo>
                    <a:lnTo>
                      <a:pt x="1802" y="1141"/>
                    </a:lnTo>
                    <a:lnTo>
                      <a:pt x="1812" y="1151"/>
                    </a:lnTo>
                    <a:lnTo>
                      <a:pt x="1821" y="1160"/>
                    </a:lnTo>
                    <a:lnTo>
                      <a:pt x="1825" y="1163"/>
                    </a:lnTo>
                    <a:lnTo>
                      <a:pt x="1829" y="1168"/>
                    </a:lnTo>
                    <a:lnTo>
                      <a:pt x="1832" y="1173"/>
                    </a:lnTo>
                    <a:lnTo>
                      <a:pt x="1836" y="1180"/>
                    </a:lnTo>
                    <a:lnTo>
                      <a:pt x="1841" y="1182"/>
                    </a:lnTo>
                    <a:lnTo>
                      <a:pt x="1848" y="1183"/>
                    </a:lnTo>
                    <a:lnTo>
                      <a:pt x="1854" y="1183"/>
                    </a:lnTo>
                    <a:lnTo>
                      <a:pt x="1861" y="1183"/>
                    </a:lnTo>
                    <a:lnTo>
                      <a:pt x="1866" y="1182"/>
                    </a:lnTo>
                    <a:lnTo>
                      <a:pt x="1873" y="1181"/>
                    </a:lnTo>
                    <a:lnTo>
                      <a:pt x="1880" y="1182"/>
                    </a:lnTo>
                    <a:lnTo>
                      <a:pt x="1888" y="1183"/>
                    </a:lnTo>
                    <a:lnTo>
                      <a:pt x="1897" y="1191"/>
                    </a:lnTo>
                    <a:lnTo>
                      <a:pt x="1904" y="1197"/>
                    </a:lnTo>
                    <a:lnTo>
                      <a:pt x="1909" y="1200"/>
                    </a:lnTo>
                    <a:lnTo>
                      <a:pt x="1911" y="1204"/>
                    </a:lnTo>
                    <a:lnTo>
                      <a:pt x="1915" y="1208"/>
                    </a:lnTo>
                    <a:lnTo>
                      <a:pt x="1917" y="1214"/>
                    </a:lnTo>
                    <a:lnTo>
                      <a:pt x="1916" y="1224"/>
                    </a:lnTo>
                    <a:lnTo>
                      <a:pt x="1915" y="1232"/>
                    </a:lnTo>
                    <a:lnTo>
                      <a:pt x="1916" y="1240"/>
                    </a:lnTo>
                    <a:lnTo>
                      <a:pt x="1917" y="1246"/>
                    </a:lnTo>
                    <a:lnTo>
                      <a:pt x="1918" y="1253"/>
                    </a:lnTo>
                    <a:lnTo>
                      <a:pt x="1921" y="1260"/>
                    </a:lnTo>
                    <a:lnTo>
                      <a:pt x="1926" y="1268"/>
                    </a:lnTo>
                    <a:lnTo>
                      <a:pt x="1932" y="1277"/>
                    </a:lnTo>
                    <a:lnTo>
                      <a:pt x="1943" y="1289"/>
                    </a:lnTo>
                    <a:lnTo>
                      <a:pt x="1953" y="1303"/>
                    </a:lnTo>
                    <a:lnTo>
                      <a:pt x="1964" y="1315"/>
                    </a:lnTo>
                    <a:lnTo>
                      <a:pt x="1975" y="1329"/>
                    </a:lnTo>
                    <a:lnTo>
                      <a:pt x="1979" y="1338"/>
                    </a:lnTo>
                    <a:lnTo>
                      <a:pt x="1981" y="1346"/>
                    </a:lnTo>
                    <a:lnTo>
                      <a:pt x="1982" y="1349"/>
                    </a:lnTo>
                    <a:lnTo>
                      <a:pt x="1984" y="1352"/>
                    </a:lnTo>
                    <a:lnTo>
                      <a:pt x="1987" y="1355"/>
                    </a:lnTo>
                    <a:lnTo>
                      <a:pt x="1991" y="1356"/>
                    </a:lnTo>
                    <a:lnTo>
                      <a:pt x="2010" y="1350"/>
                    </a:lnTo>
                    <a:lnTo>
                      <a:pt x="2027" y="1346"/>
                    </a:lnTo>
                    <a:lnTo>
                      <a:pt x="2046" y="1343"/>
                    </a:lnTo>
                    <a:lnTo>
                      <a:pt x="2066" y="1342"/>
                    </a:lnTo>
                    <a:lnTo>
                      <a:pt x="2086" y="1346"/>
                    </a:lnTo>
                    <a:lnTo>
                      <a:pt x="2105" y="1351"/>
                    </a:lnTo>
                    <a:lnTo>
                      <a:pt x="2125" y="1356"/>
                    </a:lnTo>
                    <a:lnTo>
                      <a:pt x="2144" y="1360"/>
                    </a:lnTo>
                    <a:lnTo>
                      <a:pt x="2156" y="1364"/>
                    </a:lnTo>
                    <a:lnTo>
                      <a:pt x="2165" y="1367"/>
                    </a:lnTo>
                    <a:lnTo>
                      <a:pt x="2175" y="1370"/>
                    </a:lnTo>
                    <a:lnTo>
                      <a:pt x="2185" y="1374"/>
                    </a:lnTo>
                    <a:lnTo>
                      <a:pt x="2192" y="1373"/>
                    </a:lnTo>
                    <a:lnTo>
                      <a:pt x="2196" y="1371"/>
                    </a:lnTo>
                    <a:lnTo>
                      <a:pt x="2200" y="1368"/>
                    </a:lnTo>
                    <a:lnTo>
                      <a:pt x="2202" y="1365"/>
                    </a:lnTo>
                    <a:lnTo>
                      <a:pt x="2206" y="1356"/>
                    </a:lnTo>
                    <a:lnTo>
                      <a:pt x="2210" y="1344"/>
                    </a:lnTo>
                    <a:lnTo>
                      <a:pt x="2213" y="1339"/>
                    </a:lnTo>
                    <a:lnTo>
                      <a:pt x="2216" y="1334"/>
                    </a:lnTo>
                    <a:lnTo>
                      <a:pt x="2220" y="1332"/>
                    </a:lnTo>
                    <a:lnTo>
                      <a:pt x="2223" y="1330"/>
                    </a:lnTo>
                    <a:lnTo>
                      <a:pt x="2232" y="1328"/>
                    </a:lnTo>
                    <a:lnTo>
                      <a:pt x="2245" y="1325"/>
                    </a:lnTo>
                    <a:lnTo>
                      <a:pt x="2258" y="1315"/>
                    </a:lnTo>
                    <a:lnTo>
                      <a:pt x="2273" y="1307"/>
                    </a:lnTo>
                    <a:lnTo>
                      <a:pt x="2278" y="1305"/>
                    </a:lnTo>
                    <a:lnTo>
                      <a:pt x="2281" y="1302"/>
                    </a:lnTo>
                    <a:lnTo>
                      <a:pt x="2284" y="1301"/>
                    </a:lnTo>
                    <a:lnTo>
                      <a:pt x="2290" y="1299"/>
                    </a:lnTo>
                    <a:lnTo>
                      <a:pt x="2300" y="1289"/>
                    </a:lnTo>
                    <a:lnTo>
                      <a:pt x="2311" y="1278"/>
                    </a:lnTo>
                    <a:lnTo>
                      <a:pt x="2322" y="1280"/>
                    </a:lnTo>
                    <a:lnTo>
                      <a:pt x="2334" y="1281"/>
                    </a:lnTo>
                    <a:lnTo>
                      <a:pt x="2346" y="1282"/>
                    </a:lnTo>
                    <a:lnTo>
                      <a:pt x="2357" y="1284"/>
                    </a:lnTo>
                    <a:lnTo>
                      <a:pt x="2361" y="1288"/>
                    </a:lnTo>
                    <a:lnTo>
                      <a:pt x="2362" y="1295"/>
                    </a:lnTo>
                    <a:lnTo>
                      <a:pt x="2363" y="1301"/>
                    </a:lnTo>
                    <a:lnTo>
                      <a:pt x="2364" y="1307"/>
                    </a:lnTo>
                    <a:lnTo>
                      <a:pt x="2364" y="1321"/>
                    </a:lnTo>
                    <a:lnTo>
                      <a:pt x="2366" y="1333"/>
                    </a:lnTo>
                    <a:lnTo>
                      <a:pt x="2369" y="1344"/>
                    </a:lnTo>
                    <a:lnTo>
                      <a:pt x="2370" y="1353"/>
                    </a:lnTo>
                    <a:lnTo>
                      <a:pt x="2371" y="1358"/>
                    </a:lnTo>
                    <a:lnTo>
                      <a:pt x="2372" y="1362"/>
                    </a:lnTo>
                    <a:lnTo>
                      <a:pt x="2375" y="1367"/>
                    </a:lnTo>
                    <a:lnTo>
                      <a:pt x="2379" y="1371"/>
                    </a:lnTo>
                    <a:lnTo>
                      <a:pt x="2387" y="1375"/>
                    </a:lnTo>
                    <a:lnTo>
                      <a:pt x="2391" y="1379"/>
                    </a:lnTo>
                    <a:lnTo>
                      <a:pt x="2394" y="1384"/>
                    </a:lnTo>
                    <a:lnTo>
                      <a:pt x="2398" y="1392"/>
                    </a:lnTo>
                    <a:lnTo>
                      <a:pt x="2402" y="1400"/>
                    </a:lnTo>
                    <a:lnTo>
                      <a:pt x="2407" y="1405"/>
                    </a:lnTo>
                    <a:lnTo>
                      <a:pt x="2410" y="1406"/>
                    </a:lnTo>
                    <a:lnTo>
                      <a:pt x="2414" y="1406"/>
                    </a:lnTo>
                    <a:lnTo>
                      <a:pt x="2417" y="1406"/>
                    </a:lnTo>
                    <a:lnTo>
                      <a:pt x="2423" y="1405"/>
                    </a:lnTo>
                    <a:lnTo>
                      <a:pt x="2435" y="1395"/>
                    </a:lnTo>
                    <a:lnTo>
                      <a:pt x="2445" y="1388"/>
                    </a:lnTo>
                    <a:lnTo>
                      <a:pt x="2451" y="1387"/>
                    </a:lnTo>
                    <a:lnTo>
                      <a:pt x="2456" y="1387"/>
                    </a:lnTo>
                    <a:lnTo>
                      <a:pt x="2462" y="1389"/>
                    </a:lnTo>
                    <a:lnTo>
                      <a:pt x="2470" y="1394"/>
                    </a:lnTo>
                    <a:lnTo>
                      <a:pt x="2482" y="1398"/>
                    </a:lnTo>
                    <a:lnTo>
                      <a:pt x="2494" y="1403"/>
                    </a:lnTo>
                    <a:lnTo>
                      <a:pt x="2506" y="1405"/>
                    </a:lnTo>
                    <a:lnTo>
                      <a:pt x="2518" y="1410"/>
                    </a:lnTo>
                    <a:lnTo>
                      <a:pt x="2518" y="1418"/>
                    </a:lnTo>
                    <a:lnTo>
                      <a:pt x="2517" y="1424"/>
                    </a:lnTo>
                    <a:lnTo>
                      <a:pt x="2517" y="1431"/>
                    </a:lnTo>
                    <a:lnTo>
                      <a:pt x="2519" y="1439"/>
                    </a:lnTo>
                    <a:lnTo>
                      <a:pt x="2527" y="1446"/>
                    </a:lnTo>
                    <a:lnTo>
                      <a:pt x="2534" y="1451"/>
                    </a:lnTo>
                    <a:lnTo>
                      <a:pt x="2537" y="1458"/>
                    </a:lnTo>
                    <a:lnTo>
                      <a:pt x="2541" y="1467"/>
                    </a:lnTo>
                    <a:lnTo>
                      <a:pt x="2543" y="1474"/>
                    </a:lnTo>
                    <a:lnTo>
                      <a:pt x="2545" y="1478"/>
                    </a:lnTo>
                    <a:lnTo>
                      <a:pt x="2549" y="1483"/>
                    </a:lnTo>
                    <a:lnTo>
                      <a:pt x="2551" y="1487"/>
                    </a:lnTo>
                    <a:lnTo>
                      <a:pt x="2555" y="1490"/>
                    </a:lnTo>
                    <a:lnTo>
                      <a:pt x="2560" y="1492"/>
                    </a:lnTo>
                    <a:lnTo>
                      <a:pt x="2564" y="1494"/>
                    </a:lnTo>
                    <a:lnTo>
                      <a:pt x="2571" y="1495"/>
                    </a:lnTo>
                    <a:lnTo>
                      <a:pt x="2578" y="1491"/>
                    </a:lnTo>
                    <a:lnTo>
                      <a:pt x="2584" y="1487"/>
                    </a:lnTo>
                    <a:lnTo>
                      <a:pt x="2586" y="1487"/>
                    </a:lnTo>
                    <a:lnTo>
                      <a:pt x="2589" y="1486"/>
                    </a:lnTo>
                    <a:lnTo>
                      <a:pt x="2593" y="1487"/>
                    </a:lnTo>
                    <a:lnTo>
                      <a:pt x="2597" y="1489"/>
                    </a:lnTo>
                    <a:lnTo>
                      <a:pt x="2605" y="1487"/>
                    </a:lnTo>
                    <a:lnTo>
                      <a:pt x="2612" y="1485"/>
                    </a:lnTo>
                    <a:lnTo>
                      <a:pt x="2615" y="1484"/>
                    </a:lnTo>
                    <a:lnTo>
                      <a:pt x="2619" y="1484"/>
                    </a:lnTo>
                    <a:lnTo>
                      <a:pt x="2623" y="1484"/>
                    </a:lnTo>
                    <a:lnTo>
                      <a:pt x="2628" y="1484"/>
                    </a:lnTo>
                    <a:lnTo>
                      <a:pt x="2632" y="1498"/>
                    </a:lnTo>
                    <a:lnTo>
                      <a:pt x="2635" y="1509"/>
                    </a:lnTo>
                    <a:lnTo>
                      <a:pt x="2638" y="1514"/>
                    </a:lnTo>
                    <a:lnTo>
                      <a:pt x="2641" y="1520"/>
                    </a:lnTo>
                    <a:lnTo>
                      <a:pt x="2644" y="1525"/>
                    </a:lnTo>
                    <a:lnTo>
                      <a:pt x="2649" y="1530"/>
                    </a:lnTo>
                    <a:lnTo>
                      <a:pt x="2655" y="1530"/>
                    </a:lnTo>
                    <a:lnTo>
                      <a:pt x="2658" y="1532"/>
                    </a:lnTo>
                    <a:lnTo>
                      <a:pt x="2661" y="1534"/>
                    </a:lnTo>
                    <a:lnTo>
                      <a:pt x="2662" y="1536"/>
                    </a:lnTo>
                    <a:lnTo>
                      <a:pt x="2665" y="1543"/>
                    </a:lnTo>
                    <a:lnTo>
                      <a:pt x="2666" y="1553"/>
                    </a:lnTo>
                    <a:lnTo>
                      <a:pt x="2668" y="1562"/>
                    </a:lnTo>
                    <a:lnTo>
                      <a:pt x="2671" y="1570"/>
                    </a:lnTo>
                    <a:lnTo>
                      <a:pt x="2674" y="1579"/>
                    </a:lnTo>
                    <a:lnTo>
                      <a:pt x="2677" y="1587"/>
                    </a:lnTo>
                    <a:lnTo>
                      <a:pt x="2679" y="1602"/>
                    </a:lnTo>
                    <a:lnTo>
                      <a:pt x="2682" y="1616"/>
                    </a:lnTo>
                    <a:lnTo>
                      <a:pt x="2682" y="1623"/>
                    </a:lnTo>
                    <a:lnTo>
                      <a:pt x="2680" y="1630"/>
                    </a:lnTo>
                    <a:lnTo>
                      <a:pt x="2679" y="1637"/>
                    </a:lnTo>
                    <a:lnTo>
                      <a:pt x="2678" y="1645"/>
                    </a:lnTo>
                    <a:lnTo>
                      <a:pt x="2678" y="1654"/>
                    </a:lnTo>
                    <a:lnTo>
                      <a:pt x="2682" y="1661"/>
                    </a:lnTo>
                    <a:lnTo>
                      <a:pt x="2685" y="1668"/>
                    </a:lnTo>
                    <a:lnTo>
                      <a:pt x="2688" y="1677"/>
                    </a:lnTo>
                    <a:lnTo>
                      <a:pt x="2693" y="1681"/>
                    </a:lnTo>
                    <a:lnTo>
                      <a:pt x="2699" y="1686"/>
                    </a:lnTo>
                    <a:lnTo>
                      <a:pt x="2704" y="1688"/>
                    </a:lnTo>
                    <a:lnTo>
                      <a:pt x="2710" y="1691"/>
                    </a:lnTo>
                    <a:lnTo>
                      <a:pt x="2720" y="1698"/>
                    </a:lnTo>
                    <a:lnTo>
                      <a:pt x="2731" y="1707"/>
                    </a:lnTo>
                    <a:lnTo>
                      <a:pt x="2741" y="1715"/>
                    </a:lnTo>
                    <a:lnTo>
                      <a:pt x="2750" y="1719"/>
                    </a:lnTo>
                    <a:lnTo>
                      <a:pt x="2754" y="1722"/>
                    </a:lnTo>
                    <a:lnTo>
                      <a:pt x="2758" y="1725"/>
                    </a:lnTo>
                    <a:lnTo>
                      <a:pt x="2762" y="1728"/>
                    </a:lnTo>
                    <a:lnTo>
                      <a:pt x="2766" y="1733"/>
                    </a:lnTo>
                    <a:lnTo>
                      <a:pt x="2771" y="1742"/>
                    </a:lnTo>
                    <a:lnTo>
                      <a:pt x="2775" y="1746"/>
                    </a:lnTo>
                    <a:lnTo>
                      <a:pt x="2780" y="1749"/>
                    </a:lnTo>
                    <a:lnTo>
                      <a:pt x="2789" y="1754"/>
                    </a:lnTo>
                    <a:lnTo>
                      <a:pt x="2799" y="1758"/>
                    </a:lnTo>
                    <a:lnTo>
                      <a:pt x="2807" y="1760"/>
                    </a:lnTo>
                    <a:lnTo>
                      <a:pt x="2811" y="1761"/>
                    </a:lnTo>
                    <a:lnTo>
                      <a:pt x="2815" y="1763"/>
                    </a:lnTo>
                    <a:lnTo>
                      <a:pt x="2818" y="1767"/>
                    </a:lnTo>
                    <a:lnTo>
                      <a:pt x="2821" y="1771"/>
                    </a:lnTo>
                    <a:lnTo>
                      <a:pt x="2817" y="1778"/>
                    </a:lnTo>
                    <a:lnTo>
                      <a:pt x="2813" y="1784"/>
                    </a:lnTo>
                    <a:lnTo>
                      <a:pt x="2809" y="1788"/>
                    </a:lnTo>
                    <a:lnTo>
                      <a:pt x="2804" y="1792"/>
                    </a:lnTo>
                    <a:lnTo>
                      <a:pt x="2794" y="1796"/>
                    </a:lnTo>
                    <a:lnTo>
                      <a:pt x="2781" y="1802"/>
                    </a:lnTo>
                    <a:lnTo>
                      <a:pt x="2780" y="1810"/>
                    </a:lnTo>
                    <a:lnTo>
                      <a:pt x="2780" y="1815"/>
                    </a:lnTo>
                    <a:lnTo>
                      <a:pt x="2780" y="1819"/>
                    </a:lnTo>
                    <a:lnTo>
                      <a:pt x="2780" y="1821"/>
                    </a:lnTo>
                    <a:lnTo>
                      <a:pt x="2778" y="1824"/>
                    </a:lnTo>
                    <a:lnTo>
                      <a:pt x="2776" y="1826"/>
                    </a:lnTo>
                    <a:lnTo>
                      <a:pt x="2754" y="1834"/>
                    </a:lnTo>
                    <a:lnTo>
                      <a:pt x="2730" y="1842"/>
                    </a:lnTo>
                    <a:lnTo>
                      <a:pt x="2708" y="1850"/>
                    </a:lnTo>
                    <a:lnTo>
                      <a:pt x="2685" y="1858"/>
                    </a:lnTo>
                    <a:lnTo>
                      <a:pt x="2662" y="1867"/>
                    </a:lnTo>
                    <a:lnTo>
                      <a:pt x="2641" y="1877"/>
                    </a:lnTo>
                    <a:lnTo>
                      <a:pt x="2619" y="1886"/>
                    </a:lnTo>
                    <a:lnTo>
                      <a:pt x="2596" y="1897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" name="Freeform 133"/>
              <p:cNvSpPr>
                <a:spLocks noChangeAspect="1"/>
              </p:cNvSpPr>
              <p:nvPr/>
            </p:nvSpPr>
            <p:spPr bwMode="auto">
              <a:xfrm>
                <a:off x="6928319" y="3450857"/>
                <a:ext cx="725893" cy="1438062"/>
              </a:xfrm>
              <a:custGeom>
                <a:avLst/>
                <a:gdLst>
                  <a:gd name="T0" fmla="*/ 45 w 1959"/>
                  <a:gd name="T1" fmla="*/ 137 h 3894"/>
                  <a:gd name="T2" fmla="*/ 33 w 1959"/>
                  <a:gd name="T3" fmla="*/ 136 h 3894"/>
                  <a:gd name="T4" fmla="*/ 27 w 1959"/>
                  <a:gd name="T5" fmla="*/ 138 h 3894"/>
                  <a:gd name="T6" fmla="*/ 23 w 1959"/>
                  <a:gd name="T7" fmla="*/ 129 h 3894"/>
                  <a:gd name="T8" fmla="*/ 19 w 1959"/>
                  <a:gd name="T9" fmla="*/ 128 h 3894"/>
                  <a:gd name="T10" fmla="*/ 21 w 1959"/>
                  <a:gd name="T11" fmla="*/ 120 h 3894"/>
                  <a:gd name="T12" fmla="*/ 24 w 1959"/>
                  <a:gd name="T13" fmla="*/ 115 h 3894"/>
                  <a:gd name="T14" fmla="*/ 27 w 1959"/>
                  <a:gd name="T15" fmla="*/ 107 h 3894"/>
                  <a:gd name="T16" fmla="*/ 34 w 1959"/>
                  <a:gd name="T17" fmla="*/ 102 h 3894"/>
                  <a:gd name="T18" fmla="*/ 33 w 1959"/>
                  <a:gd name="T19" fmla="*/ 97 h 3894"/>
                  <a:gd name="T20" fmla="*/ 29 w 1959"/>
                  <a:gd name="T21" fmla="*/ 97 h 3894"/>
                  <a:gd name="T22" fmla="*/ 22 w 1959"/>
                  <a:gd name="T23" fmla="*/ 102 h 3894"/>
                  <a:gd name="T24" fmla="*/ 16 w 1959"/>
                  <a:gd name="T25" fmla="*/ 104 h 3894"/>
                  <a:gd name="T26" fmla="*/ 8 w 1959"/>
                  <a:gd name="T27" fmla="*/ 100 h 3894"/>
                  <a:gd name="T28" fmla="*/ 10 w 1959"/>
                  <a:gd name="T29" fmla="*/ 93 h 3894"/>
                  <a:gd name="T30" fmla="*/ 14 w 1959"/>
                  <a:gd name="T31" fmla="*/ 86 h 3894"/>
                  <a:gd name="T32" fmla="*/ 11 w 1959"/>
                  <a:gd name="T33" fmla="*/ 82 h 3894"/>
                  <a:gd name="T34" fmla="*/ 4 w 1959"/>
                  <a:gd name="T35" fmla="*/ 83 h 3894"/>
                  <a:gd name="T36" fmla="*/ 6 w 1959"/>
                  <a:gd name="T37" fmla="*/ 76 h 3894"/>
                  <a:gd name="T38" fmla="*/ 3 w 1959"/>
                  <a:gd name="T39" fmla="*/ 71 h 3894"/>
                  <a:gd name="T40" fmla="*/ 4 w 1959"/>
                  <a:gd name="T41" fmla="*/ 66 h 3894"/>
                  <a:gd name="T42" fmla="*/ 0 w 1959"/>
                  <a:gd name="T43" fmla="*/ 61 h 3894"/>
                  <a:gd name="T44" fmla="*/ 3 w 1959"/>
                  <a:gd name="T45" fmla="*/ 58 h 3894"/>
                  <a:gd name="T46" fmla="*/ 4 w 1959"/>
                  <a:gd name="T47" fmla="*/ 52 h 3894"/>
                  <a:gd name="T48" fmla="*/ 10 w 1959"/>
                  <a:gd name="T49" fmla="*/ 47 h 3894"/>
                  <a:gd name="T50" fmla="*/ 16 w 1959"/>
                  <a:gd name="T51" fmla="*/ 42 h 3894"/>
                  <a:gd name="T52" fmla="*/ 22 w 1959"/>
                  <a:gd name="T53" fmla="*/ 38 h 3894"/>
                  <a:gd name="T54" fmla="*/ 23 w 1959"/>
                  <a:gd name="T55" fmla="*/ 31 h 3894"/>
                  <a:gd name="T56" fmla="*/ 20 w 1959"/>
                  <a:gd name="T57" fmla="*/ 24 h 3894"/>
                  <a:gd name="T58" fmla="*/ 22 w 1959"/>
                  <a:gd name="T59" fmla="*/ 19 h 3894"/>
                  <a:gd name="T60" fmla="*/ 24 w 1959"/>
                  <a:gd name="T61" fmla="*/ 10 h 3894"/>
                  <a:gd name="T62" fmla="*/ 27 w 1959"/>
                  <a:gd name="T63" fmla="*/ 6 h 3894"/>
                  <a:gd name="T64" fmla="*/ 34 w 1959"/>
                  <a:gd name="T65" fmla="*/ 8 h 3894"/>
                  <a:gd name="T66" fmla="*/ 38 w 1959"/>
                  <a:gd name="T67" fmla="*/ 5 h 3894"/>
                  <a:gd name="T68" fmla="*/ 42 w 1959"/>
                  <a:gd name="T69" fmla="*/ 5 h 3894"/>
                  <a:gd name="T70" fmla="*/ 47 w 1959"/>
                  <a:gd name="T71" fmla="*/ 0 h 3894"/>
                  <a:gd name="T72" fmla="*/ 54 w 1959"/>
                  <a:gd name="T73" fmla="*/ 5 h 3894"/>
                  <a:gd name="T74" fmla="*/ 53 w 1959"/>
                  <a:gd name="T75" fmla="*/ 11 h 3894"/>
                  <a:gd name="T76" fmla="*/ 57 w 1959"/>
                  <a:gd name="T77" fmla="*/ 14 h 3894"/>
                  <a:gd name="T78" fmla="*/ 63 w 1959"/>
                  <a:gd name="T79" fmla="*/ 17 h 3894"/>
                  <a:gd name="T80" fmla="*/ 59 w 1959"/>
                  <a:gd name="T81" fmla="*/ 22 h 3894"/>
                  <a:gd name="T82" fmla="*/ 45 w 1959"/>
                  <a:gd name="T83" fmla="*/ 33 h 3894"/>
                  <a:gd name="T84" fmla="*/ 38 w 1959"/>
                  <a:gd name="T85" fmla="*/ 59 h 3894"/>
                  <a:gd name="T86" fmla="*/ 33 w 1959"/>
                  <a:gd name="T87" fmla="*/ 74 h 3894"/>
                  <a:gd name="T88" fmla="*/ 36 w 1959"/>
                  <a:gd name="T89" fmla="*/ 83 h 3894"/>
                  <a:gd name="T90" fmla="*/ 42 w 1959"/>
                  <a:gd name="T91" fmla="*/ 86 h 3894"/>
                  <a:gd name="T92" fmla="*/ 43 w 1959"/>
                  <a:gd name="T93" fmla="*/ 86 h 3894"/>
                  <a:gd name="T94" fmla="*/ 49 w 1959"/>
                  <a:gd name="T95" fmla="*/ 83 h 3894"/>
                  <a:gd name="T96" fmla="*/ 49 w 1959"/>
                  <a:gd name="T97" fmla="*/ 82 h 3894"/>
                  <a:gd name="T98" fmla="*/ 60 w 1959"/>
                  <a:gd name="T99" fmla="*/ 82 h 3894"/>
                  <a:gd name="T100" fmla="*/ 65 w 1959"/>
                  <a:gd name="T101" fmla="*/ 85 h 3894"/>
                  <a:gd name="T102" fmla="*/ 70 w 1959"/>
                  <a:gd name="T103" fmla="*/ 91 h 3894"/>
                  <a:gd name="T104" fmla="*/ 70 w 1959"/>
                  <a:gd name="T105" fmla="*/ 102 h 3894"/>
                  <a:gd name="T106" fmla="*/ 76 w 1959"/>
                  <a:gd name="T107" fmla="*/ 118 h 3894"/>
                  <a:gd name="T108" fmla="*/ 75 w 1959"/>
                  <a:gd name="T109" fmla="*/ 136 h 3894"/>
                  <a:gd name="T110" fmla="*/ 71 w 1959"/>
                  <a:gd name="T111" fmla="*/ 132 h 3894"/>
                  <a:gd name="T112" fmla="*/ 67 w 1959"/>
                  <a:gd name="T113" fmla="*/ 131 h 3894"/>
                  <a:gd name="T114" fmla="*/ 68 w 1959"/>
                  <a:gd name="T115" fmla="*/ 137 h 3894"/>
                  <a:gd name="T116" fmla="*/ 67 w 1959"/>
                  <a:gd name="T117" fmla="*/ 142 h 3894"/>
                  <a:gd name="T118" fmla="*/ 62 w 1959"/>
                  <a:gd name="T119" fmla="*/ 148 h 3894"/>
                  <a:gd name="T120" fmla="*/ 54 w 1959"/>
                  <a:gd name="T121" fmla="*/ 148 h 3894"/>
                  <a:gd name="T122" fmla="*/ 50 w 1959"/>
                  <a:gd name="T123" fmla="*/ 153 h 3894"/>
                  <a:gd name="T124" fmla="*/ 48 w 1959"/>
                  <a:gd name="T125" fmla="*/ 139 h 3894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959"/>
                  <a:gd name="T190" fmla="*/ 0 h 3894"/>
                  <a:gd name="T191" fmla="*/ 1959 w 1959"/>
                  <a:gd name="T192" fmla="*/ 3894 h 3894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959" h="3894">
                    <a:moveTo>
                      <a:pt x="1178" y="3507"/>
                    </a:moveTo>
                    <a:lnTo>
                      <a:pt x="1199" y="3495"/>
                    </a:lnTo>
                    <a:lnTo>
                      <a:pt x="1215" y="3486"/>
                    </a:lnTo>
                    <a:lnTo>
                      <a:pt x="1222" y="3482"/>
                    </a:lnTo>
                    <a:lnTo>
                      <a:pt x="1227" y="3475"/>
                    </a:lnTo>
                    <a:lnTo>
                      <a:pt x="1234" y="3466"/>
                    </a:lnTo>
                    <a:lnTo>
                      <a:pt x="1241" y="3455"/>
                    </a:lnTo>
                    <a:lnTo>
                      <a:pt x="1239" y="3445"/>
                    </a:lnTo>
                    <a:lnTo>
                      <a:pt x="1236" y="3437"/>
                    </a:lnTo>
                    <a:lnTo>
                      <a:pt x="1234" y="3430"/>
                    </a:lnTo>
                    <a:lnTo>
                      <a:pt x="1232" y="3427"/>
                    </a:lnTo>
                    <a:lnTo>
                      <a:pt x="1231" y="3426"/>
                    </a:lnTo>
                    <a:lnTo>
                      <a:pt x="1228" y="3424"/>
                    </a:lnTo>
                    <a:lnTo>
                      <a:pt x="1226" y="3426"/>
                    </a:lnTo>
                    <a:lnTo>
                      <a:pt x="1225" y="3427"/>
                    </a:lnTo>
                    <a:lnTo>
                      <a:pt x="1219" y="3431"/>
                    </a:lnTo>
                    <a:lnTo>
                      <a:pt x="1213" y="3440"/>
                    </a:lnTo>
                    <a:lnTo>
                      <a:pt x="1209" y="3445"/>
                    </a:lnTo>
                    <a:lnTo>
                      <a:pt x="1206" y="3448"/>
                    </a:lnTo>
                    <a:lnTo>
                      <a:pt x="1202" y="3449"/>
                    </a:lnTo>
                    <a:lnTo>
                      <a:pt x="1200" y="3449"/>
                    </a:lnTo>
                    <a:lnTo>
                      <a:pt x="1195" y="3448"/>
                    </a:lnTo>
                    <a:lnTo>
                      <a:pt x="1184" y="3449"/>
                    </a:lnTo>
                    <a:lnTo>
                      <a:pt x="1180" y="3451"/>
                    </a:lnTo>
                    <a:lnTo>
                      <a:pt x="1178" y="3451"/>
                    </a:lnTo>
                    <a:lnTo>
                      <a:pt x="1175" y="3451"/>
                    </a:lnTo>
                    <a:lnTo>
                      <a:pt x="1174" y="3450"/>
                    </a:lnTo>
                    <a:lnTo>
                      <a:pt x="1174" y="3449"/>
                    </a:lnTo>
                    <a:lnTo>
                      <a:pt x="1172" y="3448"/>
                    </a:lnTo>
                    <a:lnTo>
                      <a:pt x="1170" y="3447"/>
                    </a:lnTo>
                    <a:lnTo>
                      <a:pt x="1166" y="3447"/>
                    </a:lnTo>
                    <a:lnTo>
                      <a:pt x="1153" y="3442"/>
                    </a:lnTo>
                    <a:lnTo>
                      <a:pt x="1137" y="3436"/>
                    </a:lnTo>
                    <a:lnTo>
                      <a:pt x="1130" y="3439"/>
                    </a:lnTo>
                    <a:lnTo>
                      <a:pt x="1128" y="3441"/>
                    </a:lnTo>
                    <a:lnTo>
                      <a:pt x="1127" y="3442"/>
                    </a:lnTo>
                    <a:lnTo>
                      <a:pt x="1127" y="3444"/>
                    </a:lnTo>
                    <a:lnTo>
                      <a:pt x="1128" y="3445"/>
                    </a:lnTo>
                    <a:lnTo>
                      <a:pt x="1128" y="3447"/>
                    </a:lnTo>
                    <a:lnTo>
                      <a:pt x="1128" y="3449"/>
                    </a:lnTo>
                    <a:lnTo>
                      <a:pt x="1125" y="3454"/>
                    </a:lnTo>
                    <a:lnTo>
                      <a:pt x="1117" y="3460"/>
                    </a:lnTo>
                    <a:lnTo>
                      <a:pt x="1115" y="3465"/>
                    </a:lnTo>
                    <a:lnTo>
                      <a:pt x="1109" y="3468"/>
                    </a:lnTo>
                    <a:lnTo>
                      <a:pt x="1093" y="3475"/>
                    </a:lnTo>
                    <a:lnTo>
                      <a:pt x="1075" y="3474"/>
                    </a:lnTo>
                    <a:lnTo>
                      <a:pt x="1070" y="3473"/>
                    </a:lnTo>
                    <a:lnTo>
                      <a:pt x="1065" y="3468"/>
                    </a:lnTo>
                    <a:lnTo>
                      <a:pt x="1055" y="3462"/>
                    </a:lnTo>
                    <a:lnTo>
                      <a:pt x="1040" y="3465"/>
                    </a:lnTo>
                    <a:lnTo>
                      <a:pt x="1026" y="3467"/>
                    </a:lnTo>
                    <a:lnTo>
                      <a:pt x="1010" y="3471"/>
                    </a:lnTo>
                    <a:lnTo>
                      <a:pt x="995" y="3473"/>
                    </a:lnTo>
                    <a:lnTo>
                      <a:pt x="986" y="3465"/>
                    </a:lnTo>
                    <a:lnTo>
                      <a:pt x="978" y="3457"/>
                    </a:lnTo>
                    <a:lnTo>
                      <a:pt x="970" y="3448"/>
                    </a:lnTo>
                    <a:lnTo>
                      <a:pt x="964" y="3439"/>
                    </a:lnTo>
                    <a:lnTo>
                      <a:pt x="950" y="3421"/>
                    </a:lnTo>
                    <a:lnTo>
                      <a:pt x="934" y="3403"/>
                    </a:lnTo>
                    <a:lnTo>
                      <a:pt x="923" y="3404"/>
                    </a:lnTo>
                    <a:lnTo>
                      <a:pt x="912" y="3405"/>
                    </a:lnTo>
                    <a:lnTo>
                      <a:pt x="902" y="3406"/>
                    </a:lnTo>
                    <a:lnTo>
                      <a:pt x="891" y="3409"/>
                    </a:lnTo>
                    <a:lnTo>
                      <a:pt x="886" y="3409"/>
                    </a:lnTo>
                    <a:lnTo>
                      <a:pt x="883" y="3408"/>
                    </a:lnTo>
                    <a:lnTo>
                      <a:pt x="880" y="3405"/>
                    </a:lnTo>
                    <a:lnTo>
                      <a:pt x="878" y="3403"/>
                    </a:lnTo>
                    <a:lnTo>
                      <a:pt x="875" y="3397"/>
                    </a:lnTo>
                    <a:lnTo>
                      <a:pt x="870" y="3391"/>
                    </a:lnTo>
                    <a:lnTo>
                      <a:pt x="866" y="3396"/>
                    </a:lnTo>
                    <a:lnTo>
                      <a:pt x="863" y="3402"/>
                    </a:lnTo>
                    <a:lnTo>
                      <a:pt x="861" y="3403"/>
                    </a:lnTo>
                    <a:lnTo>
                      <a:pt x="859" y="3405"/>
                    </a:lnTo>
                    <a:lnTo>
                      <a:pt x="857" y="3408"/>
                    </a:lnTo>
                    <a:lnTo>
                      <a:pt x="852" y="3409"/>
                    </a:lnTo>
                    <a:lnTo>
                      <a:pt x="839" y="3414"/>
                    </a:lnTo>
                    <a:lnTo>
                      <a:pt x="825" y="3422"/>
                    </a:lnTo>
                    <a:lnTo>
                      <a:pt x="821" y="3418"/>
                    </a:lnTo>
                    <a:lnTo>
                      <a:pt x="818" y="3414"/>
                    </a:lnTo>
                    <a:lnTo>
                      <a:pt x="816" y="3411"/>
                    </a:lnTo>
                    <a:lnTo>
                      <a:pt x="815" y="3408"/>
                    </a:lnTo>
                    <a:lnTo>
                      <a:pt x="814" y="3405"/>
                    </a:lnTo>
                    <a:lnTo>
                      <a:pt x="812" y="3402"/>
                    </a:lnTo>
                    <a:lnTo>
                      <a:pt x="808" y="3400"/>
                    </a:lnTo>
                    <a:lnTo>
                      <a:pt x="804" y="3397"/>
                    </a:lnTo>
                    <a:lnTo>
                      <a:pt x="793" y="3396"/>
                    </a:lnTo>
                    <a:lnTo>
                      <a:pt x="784" y="3395"/>
                    </a:lnTo>
                    <a:lnTo>
                      <a:pt x="779" y="3394"/>
                    </a:lnTo>
                    <a:lnTo>
                      <a:pt x="776" y="3394"/>
                    </a:lnTo>
                    <a:lnTo>
                      <a:pt x="770" y="3395"/>
                    </a:lnTo>
                    <a:lnTo>
                      <a:pt x="764" y="3397"/>
                    </a:lnTo>
                    <a:lnTo>
                      <a:pt x="763" y="3402"/>
                    </a:lnTo>
                    <a:lnTo>
                      <a:pt x="763" y="3406"/>
                    </a:lnTo>
                    <a:lnTo>
                      <a:pt x="763" y="3409"/>
                    </a:lnTo>
                    <a:lnTo>
                      <a:pt x="764" y="3411"/>
                    </a:lnTo>
                    <a:lnTo>
                      <a:pt x="766" y="3413"/>
                    </a:lnTo>
                    <a:lnTo>
                      <a:pt x="766" y="3415"/>
                    </a:lnTo>
                    <a:lnTo>
                      <a:pt x="767" y="3420"/>
                    </a:lnTo>
                    <a:lnTo>
                      <a:pt x="766" y="3424"/>
                    </a:lnTo>
                    <a:lnTo>
                      <a:pt x="764" y="3440"/>
                    </a:lnTo>
                    <a:lnTo>
                      <a:pt x="766" y="3455"/>
                    </a:lnTo>
                    <a:lnTo>
                      <a:pt x="751" y="3451"/>
                    </a:lnTo>
                    <a:lnTo>
                      <a:pt x="743" y="3450"/>
                    </a:lnTo>
                    <a:lnTo>
                      <a:pt x="738" y="3450"/>
                    </a:lnTo>
                    <a:lnTo>
                      <a:pt x="734" y="3453"/>
                    </a:lnTo>
                    <a:lnTo>
                      <a:pt x="727" y="3455"/>
                    </a:lnTo>
                    <a:lnTo>
                      <a:pt x="719" y="3459"/>
                    </a:lnTo>
                    <a:lnTo>
                      <a:pt x="711" y="3472"/>
                    </a:lnTo>
                    <a:lnTo>
                      <a:pt x="705" y="3481"/>
                    </a:lnTo>
                    <a:lnTo>
                      <a:pt x="701" y="3484"/>
                    </a:lnTo>
                    <a:lnTo>
                      <a:pt x="698" y="3485"/>
                    </a:lnTo>
                    <a:lnTo>
                      <a:pt x="692" y="3484"/>
                    </a:lnTo>
                    <a:lnTo>
                      <a:pt x="686" y="3482"/>
                    </a:lnTo>
                    <a:lnTo>
                      <a:pt x="686" y="3463"/>
                    </a:lnTo>
                    <a:lnTo>
                      <a:pt x="684" y="3445"/>
                    </a:lnTo>
                    <a:lnTo>
                      <a:pt x="682" y="3427"/>
                    </a:lnTo>
                    <a:lnTo>
                      <a:pt x="678" y="3409"/>
                    </a:lnTo>
                    <a:lnTo>
                      <a:pt x="662" y="3397"/>
                    </a:lnTo>
                    <a:lnTo>
                      <a:pt x="646" y="3387"/>
                    </a:lnTo>
                    <a:lnTo>
                      <a:pt x="650" y="3382"/>
                    </a:lnTo>
                    <a:lnTo>
                      <a:pt x="654" y="3378"/>
                    </a:lnTo>
                    <a:lnTo>
                      <a:pt x="655" y="3377"/>
                    </a:lnTo>
                    <a:lnTo>
                      <a:pt x="656" y="3376"/>
                    </a:lnTo>
                    <a:lnTo>
                      <a:pt x="657" y="3373"/>
                    </a:lnTo>
                    <a:lnTo>
                      <a:pt x="659" y="3368"/>
                    </a:lnTo>
                    <a:lnTo>
                      <a:pt x="655" y="3359"/>
                    </a:lnTo>
                    <a:lnTo>
                      <a:pt x="653" y="3349"/>
                    </a:lnTo>
                    <a:lnTo>
                      <a:pt x="651" y="3340"/>
                    </a:lnTo>
                    <a:lnTo>
                      <a:pt x="647" y="3331"/>
                    </a:lnTo>
                    <a:lnTo>
                      <a:pt x="639" y="3330"/>
                    </a:lnTo>
                    <a:lnTo>
                      <a:pt x="633" y="3330"/>
                    </a:lnTo>
                    <a:lnTo>
                      <a:pt x="625" y="3331"/>
                    </a:lnTo>
                    <a:lnTo>
                      <a:pt x="617" y="3332"/>
                    </a:lnTo>
                    <a:lnTo>
                      <a:pt x="616" y="3325"/>
                    </a:lnTo>
                    <a:lnTo>
                      <a:pt x="613" y="3317"/>
                    </a:lnTo>
                    <a:lnTo>
                      <a:pt x="612" y="3313"/>
                    </a:lnTo>
                    <a:lnTo>
                      <a:pt x="615" y="3308"/>
                    </a:lnTo>
                    <a:lnTo>
                      <a:pt x="617" y="3304"/>
                    </a:lnTo>
                    <a:lnTo>
                      <a:pt x="618" y="3299"/>
                    </a:lnTo>
                    <a:lnTo>
                      <a:pt x="622" y="3293"/>
                    </a:lnTo>
                    <a:lnTo>
                      <a:pt x="626" y="3290"/>
                    </a:lnTo>
                    <a:lnTo>
                      <a:pt x="627" y="3289"/>
                    </a:lnTo>
                    <a:lnTo>
                      <a:pt x="627" y="3287"/>
                    </a:lnTo>
                    <a:lnTo>
                      <a:pt x="626" y="3285"/>
                    </a:lnTo>
                    <a:lnTo>
                      <a:pt x="622" y="3283"/>
                    </a:lnTo>
                    <a:lnTo>
                      <a:pt x="613" y="3277"/>
                    </a:lnTo>
                    <a:lnTo>
                      <a:pt x="606" y="3272"/>
                    </a:lnTo>
                    <a:lnTo>
                      <a:pt x="600" y="3268"/>
                    </a:lnTo>
                    <a:lnTo>
                      <a:pt x="594" y="3259"/>
                    </a:lnTo>
                    <a:lnTo>
                      <a:pt x="592" y="3254"/>
                    </a:lnTo>
                    <a:lnTo>
                      <a:pt x="590" y="3251"/>
                    </a:lnTo>
                    <a:lnTo>
                      <a:pt x="588" y="3249"/>
                    </a:lnTo>
                    <a:lnTo>
                      <a:pt x="586" y="3249"/>
                    </a:lnTo>
                    <a:lnTo>
                      <a:pt x="582" y="3251"/>
                    </a:lnTo>
                    <a:lnTo>
                      <a:pt x="576" y="3259"/>
                    </a:lnTo>
                    <a:lnTo>
                      <a:pt x="573" y="3258"/>
                    </a:lnTo>
                    <a:lnTo>
                      <a:pt x="570" y="3257"/>
                    </a:lnTo>
                    <a:lnTo>
                      <a:pt x="567" y="3254"/>
                    </a:lnTo>
                    <a:lnTo>
                      <a:pt x="565" y="3252"/>
                    </a:lnTo>
                    <a:lnTo>
                      <a:pt x="561" y="3248"/>
                    </a:lnTo>
                    <a:lnTo>
                      <a:pt x="555" y="3242"/>
                    </a:lnTo>
                    <a:lnTo>
                      <a:pt x="552" y="3245"/>
                    </a:lnTo>
                    <a:lnTo>
                      <a:pt x="548" y="3248"/>
                    </a:lnTo>
                    <a:lnTo>
                      <a:pt x="546" y="3251"/>
                    </a:lnTo>
                    <a:lnTo>
                      <a:pt x="545" y="3255"/>
                    </a:lnTo>
                    <a:lnTo>
                      <a:pt x="543" y="3261"/>
                    </a:lnTo>
                    <a:lnTo>
                      <a:pt x="540" y="3263"/>
                    </a:lnTo>
                    <a:lnTo>
                      <a:pt x="538" y="3263"/>
                    </a:lnTo>
                    <a:lnTo>
                      <a:pt x="537" y="3263"/>
                    </a:lnTo>
                    <a:lnTo>
                      <a:pt x="535" y="3262"/>
                    </a:lnTo>
                    <a:lnTo>
                      <a:pt x="534" y="3259"/>
                    </a:lnTo>
                    <a:lnTo>
                      <a:pt x="527" y="3253"/>
                    </a:lnTo>
                    <a:lnTo>
                      <a:pt x="520" y="3246"/>
                    </a:lnTo>
                    <a:lnTo>
                      <a:pt x="523" y="3239"/>
                    </a:lnTo>
                    <a:lnTo>
                      <a:pt x="527" y="3232"/>
                    </a:lnTo>
                    <a:lnTo>
                      <a:pt x="530" y="3225"/>
                    </a:lnTo>
                    <a:lnTo>
                      <a:pt x="532" y="3217"/>
                    </a:lnTo>
                    <a:lnTo>
                      <a:pt x="527" y="3210"/>
                    </a:lnTo>
                    <a:lnTo>
                      <a:pt x="522" y="3206"/>
                    </a:lnTo>
                    <a:lnTo>
                      <a:pt x="520" y="3204"/>
                    </a:lnTo>
                    <a:lnTo>
                      <a:pt x="517" y="3204"/>
                    </a:lnTo>
                    <a:lnTo>
                      <a:pt x="513" y="3204"/>
                    </a:lnTo>
                    <a:lnTo>
                      <a:pt x="509" y="3205"/>
                    </a:lnTo>
                    <a:lnTo>
                      <a:pt x="499" y="3207"/>
                    </a:lnTo>
                    <a:lnTo>
                      <a:pt x="490" y="3212"/>
                    </a:lnTo>
                    <a:lnTo>
                      <a:pt x="493" y="3218"/>
                    </a:lnTo>
                    <a:lnTo>
                      <a:pt x="493" y="3223"/>
                    </a:lnTo>
                    <a:lnTo>
                      <a:pt x="493" y="3224"/>
                    </a:lnTo>
                    <a:lnTo>
                      <a:pt x="491" y="3224"/>
                    </a:lnTo>
                    <a:lnTo>
                      <a:pt x="487" y="3224"/>
                    </a:lnTo>
                    <a:lnTo>
                      <a:pt x="483" y="3222"/>
                    </a:lnTo>
                    <a:lnTo>
                      <a:pt x="479" y="3218"/>
                    </a:lnTo>
                    <a:lnTo>
                      <a:pt x="478" y="3215"/>
                    </a:lnTo>
                    <a:lnTo>
                      <a:pt x="478" y="3214"/>
                    </a:lnTo>
                    <a:lnTo>
                      <a:pt x="478" y="3212"/>
                    </a:lnTo>
                    <a:lnTo>
                      <a:pt x="479" y="3209"/>
                    </a:lnTo>
                    <a:lnTo>
                      <a:pt x="478" y="3203"/>
                    </a:lnTo>
                    <a:lnTo>
                      <a:pt x="477" y="3199"/>
                    </a:lnTo>
                    <a:lnTo>
                      <a:pt x="476" y="3197"/>
                    </a:lnTo>
                    <a:lnTo>
                      <a:pt x="476" y="3195"/>
                    </a:lnTo>
                    <a:lnTo>
                      <a:pt x="477" y="3191"/>
                    </a:lnTo>
                    <a:lnTo>
                      <a:pt x="478" y="3186"/>
                    </a:lnTo>
                    <a:lnTo>
                      <a:pt x="479" y="3179"/>
                    </a:lnTo>
                    <a:lnTo>
                      <a:pt x="481" y="3172"/>
                    </a:lnTo>
                    <a:lnTo>
                      <a:pt x="482" y="3168"/>
                    </a:lnTo>
                    <a:lnTo>
                      <a:pt x="484" y="3164"/>
                    </a:lnTo>
                    <a:lnTo>
                      <a:pt x="486" y="3159"/>
                    </a:lnTo>
                    <a:lnTo>
                      <a:pt x="482" y="3154"/>
                    </a:lnTo>
                    <a:lnTo>
                      <a:pt x="477" y="3150"/>
                    </a:lnTo>
                    <a:lnTo>
                      <a:pt x="473" y="3145"/>
                    </a:lnTo>
                    <a:lnTo>
                      <a:pt x="469" y="3138"/>
                    </a:lnTo>
                    <a:lnTo>
                      <a:pt x="475" y="3133"/>
                    </a:lnTo>
                    <a:lnTo>
                      <a:pt x="479" y="3129"/>
                    </a:lnTo>
                    <a:lnTo>
                      <a:pt x="483" y="3125"/>
                    </a:lnTo>
                    <a:lnTo>
                      <a:pt x="487" y="3118"/>
                    </a:lnTo>
                    <a:lnTo>
                      <a:pt x="486" y="3107"/>
                    </a:lnTo>
                    <a:lnTo>
                      <a:pt x="486" y="3096"/>
                    </a:lnTo>
                    <a:lnTo>
                      <a:pt x="487" y="3084"/>
                    </a:lnTo>
                    <a:lnTo>
                      <a:pt x="487" y="3073"/>
                    </a:lnTo>
                    <a:lnTo>
                      <a:pt x="493" y="3069"/>
                    </a:lnTo>
                    <a:lnTo>
                      <a:pt x="497" y="3066"/>
                    </a:lnTo>
                    <a:lnTo>
                      <a:pt x="502" y="3064"/>
                    </a:lnTo>
                    <a:lnTo>
                      <a:pt x="505" y="3057"/>
                    </a:lnTo>
                    <a:lnTo>
                      <a:pt x="506" y="3046"/>
                    </a:lnTo>
                    <a:lnTo>
                      <a:pt x="508" y="3038"/>
                    </a:lnTo>
                    <a:lnTo>
                      <a:pt x="510" y="3036"/>
                    </a:lnTo>
                    <a:lnTo>
                      <a:pt x="513" y="3034"/>
                    </a:lnTo>
                    <a:lnTo>
                      <a:pt x="518" y="3031"/>
                    </a:lnTo>
                    <a:lnTo>
                      <a:pt x="524" y="3030"/>
                    </a:lnTo>
                    <a:lnTo>
                      <a:pt x="530" y="3029"/>
                    </a:lnTo>
                    <a:lnTo>
                      <a:pt x="535" y="3028"/>
                    </a:lnTo>
                    <a:lnTo>
                      <a:pt x="537" y="3027"/>
                    </a:lnTo>
                    <a:lnTo>
                      <a:pt x="538" y="3024"/>
                    </a:lnTo>
                    <a:lnTo>
                      <a:pt x="535" y="3018"/>
                    </a:lnTo>
                    <a:lnTo>
                      <a:pt x="528" y="3008"/>
                    </a:lnTo>
                    <a:lnTo>
                      <a:pt x="526" y="3003"/>
                    </a:lnTo>
                    <a:lnTo>
                      <a:pt x="522" y="2999"/>
                    </a:lnTo>
                    <a:lnTo>
                      <a:pt x="519" y="2994"/>
                    </a:lnTo>
                    <a:lnTo>
                      <a:pt x="514" y="2991"/>
                    </a:lnTo>
                    <a:lnTo>
                      <a:pt x="510" y="2986"/>
                    </a:lnTo>
                    <a:lnTo>
                      <a:pt x="508" y="2982"/>
                    </a:lnTo>
                    <a:lnTo>
                      <a:pt x="506" y="2977"/>
                    </a:lnTo>
                    <a:lnTo>
                      <a:pt x="506" y="2969"/>
                    </a:lnTo>
                    <a:lnTo>
                      <a:pt x="503" y="2964"/>
                    </a:lnTo>
                    <a:lnTo>
                      <a:pt x="501" y="2958"/>
                    </a:lnTo>
                    <a:lnTo>
                      <a:pt x="510" y="2956"/>
                    </a:lnTo>
                    <a:lnTo>
                      <a:pt x="519" y="2955"/>
                    </a:lnTo>
                    <a:lnTo>
                      <a:pt x="527" y="2953"/>
                    </a:lnTo>
                    <a:lnTo>
                      <a:pt x="537" y="2949"/>
                    </a:lnTo>
                    <a:lnTo>
                      <a:pt x="546" y="2936"/>
                    </a:lnTo>
                    <a:lnTo>
                      <a:pt x="556" y="2922"/>
                    </a:lnTo>
                    <a:lnTo>
                      <a:pt x="563" y="2923"/>
                    </a:lnTo>
                    <a:lnTo>
                      <a:pt x="570" y="2924"/>
                    </a:lnTo>
                    <a:lnTo>
                      <a:pt x="571" y="2915"/>
                    </a:lnTo>
                    <a:lnTo>
                      <a:pt x="573" y="2906"/>
                    </a:lnTo>
                    <a:lnTo>
                      <a:pt x="577" y="2908"/>
                    </a:lnTo>
                    <a:lnTo>
                      <a:pt x="581" y="2909"/>
                    </a:lnTo>
                    <a:lnTo>
                      <a:pt x="584" y="2908"/>
                    </a:lnTo>
                    <a:lnTo>
                      <a:pt x="589" y="2906"/>
                    </a:lnTo>
                    <a:lnTo>
                      <a:pt x="591" y="2901"/>
                    </a:lnTo>
                    <a:lnTo>
                      <a:pt x="593" y="2896"/>
                    </a:lnTo>
                    <a:lnTo>
                      <a:pt x="595" y="2895"/>
                    </a:lnTo>
                    <a:lnTo>
                      <a:pt x="598" y="2894"/>
                    </a:lnTo>
                    <a:lnTo>
                      <a:pt x="600" y="2893"/>
                    </a:lnTo>
                    <a:lnTo>
                      <a:pt x="603" y="2894"/>
                    </a:lnTo>
                    <a:lnTo>
                      <a:pt x="608" y="2892"/>
                    </a:lnTo>
                    <a:lnTo>
                      <a:pt x="611" y="2888"/>
                    </a:lnTo>
                    <a:lnTo>
                      <a:pt x="615" y="2886"/>
                    </a:lnTo>
                    <a:lnTo>
                      <a:pt x="616" y="2883"/>
                    </a:lnTo>
                    <a:lnTo>
                      <a:pt x="618" y="2876"/>
                    </a:lnTo>
                    <a:lnTo>
                      <a:pt x="619" y="2866"/>
                    </a:lnTo>
                    <a:lnTo>
                      <a:pt x="613" y="2860"/>
                    </a:lnTo>
                    <a:lnTo>
                      <a:pt x="611" y="2856"/>
                    </a:lnTo>
                    <a:lnTo>
                      <a:pt x="611" y="2855"/>
                    </a:lnTo>
                    <a:lnTo>
                      <a:pt x="612" y="2852"/>
                    </a:lnTo>
                    <a:lnTo>
                      <a:pt x="615" y="2851"/>
                    </a:lnTo>
                    <a:lnTo>
                      <a:pt x="619" y="2850"/>
                    </a:lnTo>
                    <a:lnTo>
                      <a:pt x="624" y="2847"/>
                    </a:lnTo>
                    <a:lnTo>
                      <a:pt x="626" y="2842"/>
                    </a:lnTo>
                    <a:lnTo>
                      <a:pt x="627" y="2839"/>
                    </a:lnTo>
                    <a:lnTo>
                      <a:pt x="627" y="2835"/>
                    </a:lnTo>
                    <a:lnTo>
                      <a:pt x="627" y="2826"/>
                    </a:lnTo>
                    <a:lnTo>
                      <a:pt x="628" y="2816"/>
                    </a:lnTo>
                    <a:lnTo>
                      <a:pt x="635" y="2810"/>
                    </a:lnTo>
                    <a:lnTo>
                      <a:pt x="640" y="2803"/>
                    </a:lnTo>
                    <a:lnTo>
                      <a:pt x="644" y="2795"/>
                    </a:lnTo>
                    <a:lnTo>
                      <a:pt x="648" y="2787"/>
                    </a:lnTo>
                    <a:lnTo>
                      <a:pt x="659" y="2785"/>
                    </a:lnTo>
                    <a:lnTo>
                      <a:pt x="669" y="2783"/>
                    </a:lnTo>
                    <a:lnTo>
                      <a:pt x="686" y="2775"/>
                    </a:lnTo>
                    <a:lnTo>
                      <a:pt x="698" y="2767"/>
                    </a:lnTo>
                    <a:lnTo>
                      <a:pt x="705" y="2761"/>
                    </a:lnTo>
                    <a:lnTo>
                      <a:pt x="709" y="2755"/>
                    </a:lnTo>
                    <a:lnTo>
                      <a:pt x="715" y="2750"/>
                    </a:lnTo>
                    <a:lnTo>
                      <a:pt x="720" y="2741"/>
                    </a:lnTo>
                    <a:lnTo>
                      <a:pt x="717" y="2735"/>
                    </a:lnTo>
                    <a:lnTo>
                      <a:pt x="715" y="2732"/>
                    </a:lnTo>
                    <a:lnTo>
                      <a:pt x="711" y="2730"/>
                    </a:lnTo>
                    <a:lnTo>
                      <a:pt x="709" y="2728"/>
                    </a:lnTo>
                    <a:lnTo>
                      <a:pt x="704" y="2725"/>
                    </a:lnTo>
                    <a:lnTo>
                      <a:pt x="697" y="2718"/>
                    </a:lnTo>
                    <a:lnTo>
                      <a:pt x="691" y="2712"/>
                    </a:lnTo>
                    <a:lnTo>
                      <a:pt x="688" y="2708"/>
                    </a:lnTo>
                    <a:lnTo>
                      <a:pt x="686" y="2707"/>
                    </a:lnTo>
                    <a:lnTo>
                      <a:pt x="683" y="2705"/>
                    </a:lnTo>
                    <a:lnTo>
                      <a:pt x="682" y="2703"/>
                    </a:lnTo>
                    <a:lnTo>
                      <a:pt x="681" y="2697"/>
                    </a:lnTo>
                    <a:lnTo>
                      <a:pt x="679" y="2689"/>
                    </a:lnTo>
                    <a:lnTo>
                      <a:pt x="677" y="2687"/>
                    </a:lnTo>
                    <a:lnTo>
                      <a:pt x="673" y="2685"/>
                    </a:lnTo>
                    <a:lnTo>
                      <a:pt x="670" y="2678"/>
                    </a:lnTo>
                    <a:lnTo>
                      <a:pt x="669" y="2672"/>
                    </a:lnTo>
                    <a:lnTo>
                      <a:pt x="668" y="2668"/>
                    </a:lnTo>
                    <a:lnTo>
                      <a:pt x="668" y="2663"/>
                    </a:lnTo>
                    <a:lnTo>
                      <a:pt x="669" y="2658"/>
                    </a:lnTo>
                    <a:lnTo>
                      <a:pt x="675" y="2654"/>
                    </a:lnTo>
                    <a:lnTo>
                      <a:pt x="681" y="2652"/>
                    </a:lnTo>
                    <a:lnTo>
                      <a:pt x="687" y="2652"/>
                    </a:lnTo>
                    <a:lnTo>
                      <a:pt x="692" y="2651"/>
                    </a:lnTo>
                    <a:lnTo>
                      <a:pt x="704" y="2653"/>
                    </a:lnTo>
                    <a:lnTo>
                      <a:pt x="717" y="2656"/>
                    </a:lnTo>
                    <a:lnTo>
                      <a:pt x="727" y="2658"/>
                    </a:lnTo>
                    <a:lnTo>
                      <a:pt x="736" y="2656"/>
                    </a:lnTo>
                    <a:lnTo>
                      <a:pt x="745" y="2656"/>
                    </a:lnTo>
                    <a:lnTo>
                      <a:pt x="754" y="2656"/>
                    </a:lnTo>
                    <a:lnTo>
                      <a:pt x="767" y="2654"/>
                    </a:lnTo>
                    <a:lnTo>
                      <a:pt x="779" y="2651"/>
                    </a:lnTo>
                    <a:lnTo>
                      <a:pt x="786" y="2655"/>
                    </a:lnTo>
                    <a:lnTo>
                      <a:pt x="790" y="2656"/>
                    </a:lnTo>
                    <a:lnTo>
                      <a:pt x="795" y="2656"/>
                    </a:lnTo>
                    <a:lnTo>
                      <a:pt x="800" y="2652"/>
                    </a:lnTo>
                    <a:lnTo>
                      <a:pt x="816" y="2650"/>
                    </a:lnTo>
                    <a:lnTo>
                      <a:pt x="832" y="2649"/>
                    </a:lnTo>
                    <a:lnTo>
                      <a:pt x="848" y="2645"/>
                    </a:lnTo>
                    <a:lnTo>
                      <a:pt x="863" y="2642"/>
                    </a:lnTo>
                    <a:lnTo>
                      <a:pt x="859" y="2626"/>
                    </a:lnTo>
                    <a:lnTo>
                      <a:pt x="853" y="2611"/>
                    </a:lnTo>
                    <a:lnTo>
                      <a:pt x="860" y="2600"/>
                    </a:lnTo>
                    <a:lnTo>
                      <a:pt x="866" y="2588"/>
                    </a:lnTo>
                    <a:lnTo>
                      <a:pt x="861" y="2582"/>
                    </a:lnTo>
                    <a:lnTo>
                      <a:pt x="857" y="2576"/>
                    </a:lnTo>
                    <a:lnTo>
                      <a:pt x="852" y="2575"/>
                    </a:lnTo>
                    <a:lnTo>
                      <a:pt x="850" y="2575"/>
                    </a:lnTo>
                    <a:lnTo>
                      <a:pt x="847" y="2576"/>
                    </a:lnTo>
                    <a:lnTo>
                      <a:pt x="842" y="2578"/>
                    </a:lnTo>
                    <a:lnTo>
                      <a:pt x="842" y="2571"/>
                    </a:lnTo>
                    <a:lnTo>
                      <a:pt x="844" y="2565"/>
                    </a:lnTo>
                    <a:lnTo>
                      <a:pt x="839" y="2563"/>
                    </a:lnTo>
                    <a:lnTo>
                      <a:pt x="834" y="2563"/>
                    </a:lnTo>
                    <a:lnTo>
                      <a:pt x="832" y="2561"/>
                    </a:lnTo>
                    <a:lnTo>
                      <a:pt x="827" y="2555"/>
                    </a:lnTo>
                    <a:lnTo>
                      <a:pt x="827" y="2549"/>
                    </a:lnTo>
                    <a:lnTo>
                      <a:pt x="829" y="2548"/>
                    </a:lnTo>
                    <a:lnTo>
                      <a:pt x="831" y="2547"/>
                    </a:lnTo>
                    <a:lnTo>
                      <a:pt x="834" y="2544"/>
                    </a:lnTo>
                    <a:lnTo>
                      <a:pt x="831" y="2540"/>
                    </a:lnTo>
                    <a:lnTo>
                      <a:pt x="829" y="2538"/>
                    </a:lnTo>
                    <a:lnTo>
                      <a:pt x="827" y="2535"/>
                    </a:lnTo>
                    <a:lnTo>
                      <a:pt x="825" y="2529"/>
                    </a:lnTo>
                    <a:lnTo>
                      <a:pt x="826" y="2519"/>
                    </a:lnTo>
                    <a:lnTo>
                      <a:pt x="827" y="2511"/>
                    </a:lnTo>
                    <a:lnTo>
                      <a:pt x="830" y="2502"/>
                    </a:lnTo>
                    <a:lnTo>
                      <a:pt x="834" y="2494"/>
                    </a:lnTo>
                    <a:lnTo>
                      <a:pt x="835" y="2493"/>
                    </a:lnTo>
                    <a:lnTo>
                      <a:pt x="836" y="2491"/>
                    </a:lnTo>
                    <a:lnTo>
                      <a:pt x="838" y="2490"/>
                    </a:lnTo>
                    <a:lnTo>
                      <a:pt x="836" y="2489"/>
                    </a:lnTo>
                    <a:lnTo>
                      <a:pt x="834" y="2485"/>
                    </a:lnTo>
                    <a:lnTo>
                      <a:pt x="831" y="2482"/>
                    </a:lnTo>
                    <a:lnTo>
                      <a:pt x="829" y="2474"/>
                    </a:lnTo>
                    <a:lnTo>
                      <a:pt x="829" y="2468"/>
                    </a:lnTo>
                    <a:lnTo>
                      <a:pt x="830" y="2464"/>
                    </a:lnTo>
                    <a:lnTo>
                      <a:pt x="834" y="2457"/>
                    </a:lnTo>
                    <a:lnTo>
                      <a:pt x="835" y="2454"/>
                    </a:lnTo>
                    <a:lnTo>
                      <a:pt x="835" y="2450"/>
                    </a:lnTo>
                    <a:lnTo>
                      <a:pt x="835" y="2449"/>
                    </a:lnTo>
                    <a:lnTo>
                      <a:pt x="834" y="2447"/>
                    </a:lnTo>
                    <a:lnTo>
                      <a:pt x="831" y="2445"/>
                    </a:lnTo>
                    <a:lnTo>
                      <a:pt x="825" y="2442"/>
                    </a:lnTo>
                    <a:lnTo>
                      <a:pt x="818" y="2441"/>
                    </a:lnTo>
                    <a:lnTo>
                      <a:pt x="814" y="2440"/>
                    </a:lnTo>
                    <a:lnTo>
                      <a:pt x="809" y="2438"/>
                    </a:lnTo>
                    <a:lnTo>
                      <a:pt x="806" y="2433"/>
                    </a:lnTo>
                    <a:lnTo>
                      <a:pt x="813" y="2428"/>
                    </a:lnTo>
                    <a:lnTo>
                      <a:pt x="821" y="2423"/>
                    </a:lnTo>
                    <a:lnTo>
                      <a:pt x="811" y="2415"/>
                    </a:lnTo>
                    <a:lnTo>
                      <a:pt x="800" y="2409"/>
                    </a:lnTo>
                    <a:lnTo>
                      <a:pt x="798" y="2406"/>
                    </a:lnTo>
                    <a:lnTo>
                      <a:pt x="797" y="2406"/>
                    </a:lnTo>
                    <a:lnTo>
                      <a:pt x="795" y="2408"/>
                    </a:lnTo>
                    <a:lnTo>
                      <a:pt x="794" y="2410"/>
                    </a:lnTo>
                    <a:lnTo>
                      <a:pt x="791" y="2412"/>
                    </a:lnTo>
                    <a:lnTo>
                      <a:pt x="790" y="2412"/>
                    </a:lnTo>
                    <a:lnTo>
                      <a:pt x="789" y="2412"/>
                    </a:lnTo>
                    <a:lnTo>
                      <a:pt x="788" y="2411"/>
                    </a:lnTo>
                    <a:lnTo>
                      <a:pt x="787" y="2408"/>
                    </a:lnTo>
                    <a:lnTo>
                      <a:pt x="786" y="2404"/>
                    </a:lnTo>
                    <a:lnTo>
                      <a:pt x="782" y="2401"/>
                    </a:lnTo>
                    <a:lnTo>
                      <a:pt x="780" y="2397"/>
                    </a:lnTo>
                    <a:lnTo>
                      <a:pt x="777" y="2395"/>
                    </a:lnTo>
                    <a:lnTo>
                      <a:pt x="773" y="2394"/>
                    </a:lnTo>
                    <a:lnTo>
                      <a:pt x="766" y="2392"/>
                    </a:lnTo>
                    <a:lnTo>
                      <a:pt x="757" y="2390"/>
                    </a:lnTo>
                    <a:lnTo>
                      <a:pt x="752" y="2391"/>
                    </a:lnTo>
                    <a:lnTo>
                      <a:pt x="750" y="2393"/>
                    </a:lnTo>
                    <a:lnTo>
                      <a:pt x="747" y="2396"/>
                    </a:lnTo>
                    <a:lnTo>
                      <a:pt x="744" y="2400"/>
                    </a:lnTo>
                    <a:lnTo>
                      <a:pt x="743" y="2403"/>
                    </a:lnTo>
                    <a:lnTo>
                      <a:pt x="742" y="2405"/>
                    </a:lnTo>
                    <a:lnTo>
                      <a:pt x="742" y="2408"/>
                    </a:lnTo>
                    <a:lnTo>
                      <a:pt x="743" y="2409"/>
                    </a:lnTo>
                    <a:lnTo>
                      <a:pt x="744" y="2412"/>
                    </a:lnTo>
                    <a:lnTo>
                      <a:pt x="744" y="2418"/>
                    </a:lnTo>
                    <a:lnTo>
                      <a:pt x="733" y="2422"/>
                    </a:lnTo>
                    <a:lnTo>
                      <a:pt x="720" y="2427"/>
                    </a:lnTo>
                    <a:lnTo>
                      <a:pt x="720" y="2431"/>
                    </a:lnTo>
                    <a:lnTo>
                      <a:pt x="720" y="2435"/>
                    </a:lnTo>
                    <a:lnTo>
                      <a:pt x="720" y="2436"/>
                    </a:lnTo>
                    <a:lnTo>
                      <a:pt x="720" y="2437"/>
                    </a:lnTo>
                    <a:lnTo>
                      <a:pt x="719" y="2438"/>
                    </a:lnTo>
                    <a:lnTo>
                      <a:pt x="717" y="2439"/>
                    </a:lnTo>
                    <a:lnTo>
                      <a:pt x="714" y="2442"/>
                    </a:lnTo>
                    <a:lnTo>
                      <a:pt x="710" y="2445"/>
                    </a:lnTo>
                    <a:lnTo>
                      <a:pt x="708" y="2449"/>
                    </a:lnTo>
                    <a:lnTo>
                      <a:pt x="705" y="2454"/>
                    </a:lnTo>
                    <a:lnTo>
                      <a:pt x="697" y="2456"/>
                    </a:lnTo>
                    <a:lnTo>
                      <a:pt x="689" y="2458"/>
                    </a:lnTo>
                    <a:lnTo>
                      <a:pt x="681" y="2458"/>
                    </a:lnTo>
                    <a:lnTo>
                      <a:pt x="672" y="2457"/>
                    </a:lnTo>
                    <a:lnTo>
                      <a:pt x="668" y="2458"/>
                    </a:lnTo>
                    <a:lnTo>
                      <a:pt x="665" y="2459"/>
                    </a:lnTo>
                    <a:lnTo>
                      <a:pt x="663" y="2462"/>
                    </a:lnTo>
                    <a:lnTo>
                      <a:pt x="660" y="2465"/>
                    </a:lnTo>
                    <a:lnTo>
                      <a:pt x="653" y="2462"/>
                    </a:lnTo>
                    <a:lnTo>
                      <a:pt x="647" y="2458"/>
                    </a:lnTo>
                    <a:lnTo>
                      <a:pt x="642" y="2455"/>
                    </a:lnTo>
                    <a:lnTo>
                      <a:pt x="635" y="2454"/>
                    </a:lnTo>
                    <a:lnTo>
                      <a:pt x="633" y="2462"/>
                    </a:lnTo>
                    <a:lnTo>
                      <a:pt x="631" y="2471"/>
                    </a:lnTo>
                    <a:lnTo>
                      <a:pt x="626" y="2469"/>
                    </a:lnTo>
                    <a:lnTo>
                      <a:pt x="621" y="2469"/>
                    </a:lnTo>
                    <a:lnTo>
                      <a:pt x="610" y="2483"/>
                    </a:lnTo>
                    <a:lnTo>
                      <a:pt x="599" y="2496"/>
                    </a:lnTo>
                    <a:lnTo>
                      <a:pt x="599" y="2506"/>
                    </a:lnTo>
                    <a:lnTo>
                      <a:pt x="599" y="2515"/>
                    </a:lnTo>
                    <a:lnTo>
                      <a:pt x="600" y="2522"/>
                    </a:lnTo>
                    <a:lnTo>
                      <a:pt x="601" y="2531"/>
                    </a:lnTo>
                    <a:lnTo>
                      <a:pt x="597" y="2531"/>
                    </a:lnTo>
                    <a:lnTo>
                      <a:pt x="590" y="2530"/>
                    </a:lnTo>
                    <a:lnTo>
                      <a:pt x="582" y="2536"/>
                    </a:lnTo>
                    <a:lnTo>
                      <a:pt x="574" y="2542"/>
                    </a:lnTo>
                    <a:lnTo>
                      <a:pt x="573" y="2547"/>
                    </a:lnTo>
                    <a:lnTo>
                      <a:pt x="574" y="2551"/>
                    </a:lnTo>
                    <a:lnTo>
                      <a:pt x="573" y="2554"/>
                    </a:lnTo>
                    <a:lnTo>
                      <a:pt x="570" y="2558"/>
                    </a:lnTo>
                    <a:lnTo>
                      <a:pt x="555" y="2561"/>
                    </a:lnTo>
                    <a:lnTo>
                      <a:pt x="540" y="2562"/>
                    </a:lnTo>
                    <a:lnTo>
                      <a:pt x="536" y="2566"/>
                    </a:lnTo>
                    <a:lnTo>
                      <a:pt x="534" y="2570"/>
                    </a:lnTo>
                    <a:lnTo>
                      <a:pt x="531" y="2573"/>
                    </a:lnTo>
                    <a:lnTo>
                      <a:pt x="526" y="2576"/>
                    </a:lnTo>
                    <a:lnTo>
                      <a:pt x="514" y="2576"/>
                    </a:lnTo>
                    <a:lnTo>
                      <a:pt x="506" y="2579"/>
                    </a:lnTo>
                    <a:lnTo>
                      <a:pt x="500" y="2582"/>
                    </a:lnTo>
                    <a:lnTo>
                      <a:pt x="491" y="2588"/>
                    </a:lnTo>
                    <a:lnTo>
                      <a:pt x="479" y="2593"/>
                    </a:lnTo>
                    <a:lnTo>
                      <a:pt x="469" y="2597"/>
                    </a:lnTo>
                    <a:lnTo>
                      <a:pt x="468" y="2609"/>
                    </a:lnTo>
                    <a:lnTo>
                      <a:pt x="466" y="2620"/>
                    </a:lnTo>
                    <a:lnTo>
                      <a:pt x="463" y="2620"/>
                    </a:lnTo>
                    <a:lnTo>
                      <a:pt x="460" y="2619"/>
                    </a:lnTo>
                    <a:lnTo>
                      <a:pt x="458" y="2620"/>
                    </a:lnTo>
                    <a:lnTo>
                      <a:pt x="455" y="2624"/>
                    </a:lnTo>
                    <a:lnTo>
                      <a:pt x="451" y="2626"/>
                    </a:lnTo>
                    <a:lnTo>
                      <a:pt x="448" y="2626"/>
                    </a:lnTo>
                    <a:lnTo>
                      <a:pt x="446" y="2626"/>
                    </a:lnTo>
                    <a:lnTo>
                      <a:pt x="445" y="2625"/>
                    </a:lnTo>
                    <a:lnTo>
                      <a:pt x="442" y="2619"/>
                    </a:lnTo>
                    <a:lnTo>
                      <a:pt x="440" y="2612"/>
                    </a:lnTo>
                    <a:lnTo>
                      <a:pt x="438" y="2609"/>
                    </a:lnTo>
                    <a:lnTo>
                      <a:pt x="436" y="2607"/>
                    </a:lnTo>
                    <a:lnTo>
                      <a:pt x="432" y="2606"/>
                    </a:lnTo>
                    <a:lnTo>
                      <a:pt x="430" y="2607"/>
                    </a:lnTo>
                    <a:lnTo>
                      <a:pt x="423" y="2610"/>
                    </a:lnTo>
                    <a:lnTo>
                      <a:pt x="416" y="2616"/>
                    </a:lnTo>
                    <a:lnTo>
                      <a:pt x="410" y="2621"/>
                    </a:lnTo>
                    <a:lnTo>
                      <a:pt x="402" y="2626"/>
                    </a:lnTo>
                    <a:lnTo>
                      <a:pt x="398" y="2627"/>
                    </a:lnTo>
                    <a:lnTo>
                      <a:pt x="394" y="2628"/>
                    </a:lnTo>
                    <a:lnTo>
                      <a:pt x="390" y="2628"/>
                    </a:lnTo>
                    <a:lnTo>
                      <a:pt x="386" y="2627"/>
                    </a:lnTo>
                    <a:lnTo>
                      <a:pt x="387" y="2620"/>
                    </a:lnTo>
                    <a:lnTo>
                      <a:pt x="389" y="2615"/>
                    </a:lnTo>
                    <a:lnTo>
                      <a:pt x="390" y="2610"/>
                    </a:lnTo>
                    <a:lnTo>
                      <a:pt x="390" y="2602"/>
                    </a:lnTo>
                    <a:lnTo>
                      <a:pt x="383" y="2591"/>
                    </a:lnTo>
                    <a:lnTo>
                      <a:pt x="376" y="2581"/>
                    </a:lnTo>
                    <a:lnTo>
                      <a:pt x="370" y="2571"/>
                    </a:lnTo>
                    <a:lnTo>
                      <a:pt x="367" y="2558"/>
                    </a:lnTo>
                    <a:lnTo>
                      <a:pt x="365" y="2551"/>
                    </a:lnTo>
                    <a:lnTo>
                      <a:pt x="361" y="2546"/>
                    </a:lnTo>
                    <a:lnTo>
                      <a:pt x="358" y="2542"/>
                    </a:lnTo>
                    <a:lnTo>
                      <a:pt x="352" y="2536"/>
                    </a:lnTo>
                    <a:lnTo>
                      <a:pt x="350" y="2529"/>
                    </a:lnTo>
                    <a:lnTo>
                      <a:pt x="348" y="2522"/>
                    </a:lnTo>
                    <a:lnTo>
                      <a:pt x="347" y="2519"/>
                    </a:lnTo>
                    <a:lnTo>
                      <a:pt x="344" y="2517"/>
                    </a:lnTo>
                    <a:lnTo>
                      <a:pt x="342" y="2515"/>
                    </a:lnTo>
                    <a:lnTo>
                      <a:pt x="339" y="2512"/>
                    </a:lnTo>
                    <a:lnTo>
                      <a:pt x="325" y="2512"/>
                    </a:lnTo>
                    <a:lnTo>
                      <a:pt x="313" y="2515"/>
                    </a:lnTo>
                    <a:lnTo>
                      <a:pt x="300" y="2516"/>
                    </a:lnTo>
                    <a:lnTo>
                      <a:pt x="288" y="2518"/>
                    </a:lnTo>
                    <a:lnTo>
                      <a:pt x="285" y="2524"/>
                    </a:lnTo>
                    <a:lnTo>
                      <a:pt x="281" y="2528"/>
                    </a:lnTo>
                    <a:lnTo>
                      <a:pt x="280" y="2530"/>
                    </a:lnTo>
                    <a:lnTo>
                      <a:pt x="278" y="2531"/>
                    </a:lnTo>
                    <a:lnTo>
                      <a:pt x="276" y="2533"/>
                    </a:lnTo>
                    <a:lnTo>
                      <a:pt x="272" y="2534"/>
                    </a:lnTo>
                    <a:lnTo>
                      <a:pt x="268" y="2529"/>
                    </a:lnTo>
                    <a:lnTo>
                      <a:pt x="264" y="2526"/>
                    </a:lnTo>
                    <a:lnTo>
                      <a:pt x="260" y="2524"/>
                    </a:lnTo>
                    <a:lnTo>
                      <a:pt x="254" y="2525"/>
                    </a:lnTo>
                    <a:lnTo>
                      <a:pt x="241" y="2522"/>
                    </a:lnTo>
                    <a:lnTo>
                      <a:pt x="228" y="2520"/>
                    </a:lnTo>
                    <a:lnTo>
                      <a:pt x="220" y="2525"/>
                    </a:lnTo>
                    <a:lnTo>
                      <a:pt x="214" y="2527"/>
                    </a:lnTo>
                    <a:lnTo>
                      <a:pt x="210" y="2528"/>
                    </a:lnTo>
                    <a:lnTo>
                      <a:pt x="207" y="2528"/>
                    </a:lnTo>
                    <a:lnTo>
                      <a:pt x="204" y="2527"/>
                    </a:lnTo>
                    <a:lnTo>
                      <a:pt x="199" y="2526"/>
                    </a:lnTo>
                    <a:lnTo>
                      <a:pt x="200" y="2512"/>
                    </a:lnTo>
                    <a:lnTo>
                      <a:pt x="202" y="2499"/>
                    </a:lnTo>
                    <a:lnTo>
                      <a:pt x="199" y="2487"/>
                    </a:lnTo>
                    <a:lnTo>
                      <a:pt x="198" y="2478"/>
                    </a:lnTo>
                    <a:lnTo>
                      <a:pt x="199" y="2469"/>
                    </a:lnTo>
                    <a:lnTo>
                      <a:pt x="202" y="2458"/>
                    </a:lnTo>
                    <a:lnTo>
                      <a:pt x="206" y="2449"/>
                    </a:lnTo>
                    <a:lnTo>
                      <a:pt x="209" y="2440"/>
                    </a:lnTo>
                    <a:lnTo>
                      <a:pt x="210" y="2437"/>
                    </a:lnTo>
                    <a:lnTo>
                      <a:pt x="214" y="2432"/>
                    </a:lnTo>
                    <a:lnTo>
                      <a:pt x="216" y="2429"/>
                    </a:lnTo>
                    <a:lnTo>
                      <a:pt x="220" y="2427"/>
                    </a:lnTo>
                    <a:lnTo>
                      <a:pt x="223" y="2427"/>
                    </a:lnTo>
                    <a:lnTo>
                      <a:pt x="225" y="2427"/>
                    </a:lnTo>
                    <a:lnTo>
                      <a:pt x="226" y="2426"/>
                    </a:lnTo>
                    <a:lnTo>
                      <a:pt x="227" y="2424"/>
                    </a:lnTo>
                    <a:lnTo>
                      <a:pt x="229" y="2421"/>
                    </a:lnTo>
                    <a:lnTo>
                      <a:pt x="231" y="2415"/>
                    </a:lnTo>
                    <a:lnTo>
                      <a:pt x="233" y="2413"/>
                    </a:lnTo>
                    <a:lnTo>
                      <a:pt x="234" y="2412"/>
                    </a:lnTo>
                    <a:lnTo>
                      <a:pt x="235" y="2411"/>
                    </a:lnTo>
                    <a:lnTo>
                      <a:pt x="237" y="2411"/>
                    </a:lnTo>
                    <a:lnTo>
                      <a:pt x="241" y="2412"/>
                    </a:lnTo>
                    <a:lnTo>
                      <a:pt x="245" y="2414"/>
                    </a:lnTo>
                    <a:lnTo>
                      <a:pt x="250" y="2415"/>
                    </a:lnTo>
                    <a:lnTo>
                      <a:pt x="252" y="2414"/>
                    </a:lnTo>
                    <a:lnTo>
                      <a:pt x="254" y="2413"/>
                    </a:lnTo>
                    <a:lnTo>
                      <a:pt x="256" y="2411"/>
                    </a:lnTo>
                    <a:lnTo>
                      <a:pt x="258" y="2406"/>
                    </a:lnTo>
                    <a:lnTo>
                      <a:pt x="260" y="2400"/>
                    </a:lnTo>
                    <a:lnTo>
                      <a:pt x="258" y="2390"/>
                    </a:lnTo>
                    <a:lnTo>
                      <a:pt x="258" y="2381"/>
                    </a:lnTo>
                    <a:lnTo>
                      <a:pt x="256" y="2370"/>
                    </a:lnTo>
                    <a:lnTo>
                      <a:pt x="256" y="2360"/>
                    </a:lnTo>
                    <a:lnTo>
                      <a:pt x="253" y="2352"/>
                    </a:lnTo>
                    <a:lnTo>
                      <a:pt x="250" y="2346"/>
                    </a:lnTo>
                    <a:lnTo>
                      <a:pt x="249" y="2342"/>
                    </a:lnTo>
                    <a:lnTo>
                      <a:pt x="249" y="2340"/>
                    </a:lnTo>
                    <a:lnTo>
                      <a:pt x="249" y="2335"/>
                    </a:lnTo>
                    <a:lnTo>
                      <a:pt x="250" y="2332"/>
                    </a:lnTo>
                    <a:lnTo>
                      <a:pt x="255" y="2323"/>
                    </a:lnTo>
                    <a:lnTo>
                      <a:pt x="259" y="2315"/>
                    </a:lnTo>
                    <a:lnTo>
                      <a:pt x="263" y="2307"/>
                    </a:lnTo>
                    <a:lnTo>
                      <a:pt x="270" y="2301"/>
                    </a:lnTo>
                    <a:lnTo>
                      <a:pt x="276" y="2298"/>
                    </a:lnTo>
                    <a:lnTo>
                      <a:pt x="279" y="2296"/>
                    </a:lnTo>
                    <a:lnTo>
                      <a:pt x="282" y="2294"/>
                    </a:lnTo>
                    <a:lnTo>
                      <a:pt x="283" y="2290"/>
                    </a:lnTo>
                    <a:lnTo>
                      <a:pt x="288" y="2285"/>
                    </a:lnTo>
                    <a:lnTo>
                      <a:pt x="295" y="2276"/>
                    </a:lnTo>
                    <a:lnTo>
                      <a:pt x="301" y="2270"/>
                    </a:lnTo>
                    <a:lnTo>
                      <a:pt x="304" y="2266"/>
                    </a:lnTo>
                    <a:lnTo>
                      <a:pt x="306" y="2260"/>
                    </a:lnTo>
                    <a:lnTo>
                      <a:pt x="311" y="2252"/>
                    </a:lnTo>
                    <a:lnTo>
                      <a:pt x="318" y="2244"/>
                    </a:lnTo>
                    <a:lnTo>
                      <a:pt x="322" y="2239"/>
                    </a:lnTo>
                    <a:lnTo>
                      <a:pt x="322" y="2236"/>
                    </a:lnTo>
                    <a:lnTo>
                      <a:pt x="322" y="2233"/>
                    </a:lnTo>
                    <a:lnTo>
                      <a:pt x="320" y="2230"/>
                    </a:lnTo>
                    <a:lnTo>
                      <a:pt x="315" y="2226"/>
                    </a:lnTo>
                    <a:lnTo>
                      <a:pt x="314" y="2219"/>
                    </a:lnTo>
                    <a:lnTo>
                      <a:pt x="314" y="2215"/>
                    </a:lnTo>
                    <a:lnTo>
                      <a:pt x="315" y="2212"/>
                    </a:lnTo>
                    <a:lnTo>
                      <a:pt x="317" y="2208"/>
                    </a:lnTo>
                    <a:lnTo>
                      <a:pt x="323" y="2203"/>
                    </a:lnTo>
                    <a:lnTo>
                      <a:pt x="333" y="2198"/>
                    </a:lnTo>
                    <a:lnTo>
                      <a:pt x="343" y="2196"/>
                    </a:lnTo>
                    <a:lnTo>
                      <a:pt x="351" y="2194"/>
                    </a:lnTo>
                    <a:lnTo>
                      <a:pt x="354" y="2191"/>
                    </a:lnTo>
                    <a:lnTo>
                      <a:pt x="357" y="2188"/>
                    </a:lnTo>
                    <a:lnTo>
                      <a:pt x="359" y="2183"/>
                    </a:lnTo>
                    <a:lnTo>
                      <a:pt x="359" y="2178"/>
                    </a:lnTo>
                    <a:lnTo>
                      <a:pt x="351" y="2172"/>
                    </a:lnTo>
                    <a:lnTo>
                      <a:pt x="344" y="2168"/>
                    </a:lnTo>
                    <a:lnTo>
                      <a:pt x="345" y="2163"/>
                    </a:lnTo>
                    <a:lnTo>
                      <a:pt x="348" y="2160"/>
                    </a:lnTo>
                    <a:lnTo>
                      <a:pt x="351" y="2158"/>
                    </a:lnTo>
                    <a:lnTo>
                      <a:pt x="354" y="2155"/>
                    </a:lnTo>
                    <a:lnTo>
                      <a:pt x="361" y="2152"/>
                    </a:lnTo>
                    <a:lnTo>
                      <a:pt x="370" y="2149"/>
                    </a:lnTo>
                    <a:lnTo>
                      <a:pt x="374" y="2143"/>
                    </a:lnTo>
                    <a:lnTo>
                      <a:pt x="376" y="2137"/>
                    </a:lnTo>
                    <a:lnTo>
                      <a:pt x="377" y="2133"/>
                    </a:lnTo>
                    <a:lnTo>
                      <a:pt x="377" y="2128"/>
                    </a:lnTo>
                    <a:lnTo>
                      <a:pt x="375" y="2119"/>
                    </a:lnTo>
                    <a:lnTo>
                      <a:pt x="370" y="2108"/>
                    </a:lnTo>
                    <a:lnTo>
                      <a:pt x="385" y="2101"/>
                    </a:lnTo>
                    <a:lnTo>
                      <a:pt x="401" y="2096"/>
                    </a:lnTo>
                    <a:lnTo>
                      <a:pt x="401" y="2093"/>
                    </a:lnTo>
                    <a:lnTo>
                      <a:pt x="399" y="2091"/>
                    </a:lnTo>
                    <a:lnTo>
                      <a:pt x="398" y="2090"/>
                    </a:lnTo>
                    <a:lnTo>
                      <a:pt x="397" y="2089"/>
                    </a:lnTo>
                    <a:lnTo>
                      <a:pt x="393" y="2088"/>
                    </a:lnTo>
                    <a:lnTo>
                      <a:pt x="388" y="2087"/>
                    </a:lnTo>
                    <a:lnTo>
                      <a:pt x="377" y="2087"/>
                    </a:lnTo>
                    <a:lnTo>
                      <a:pt x="367" y="2087"/>
                    </a:lnTo>
                    <a:lnTo>
                      <a:pt x="359" y="2083"/>
                    </a:lnTo>
                    <a:lnTo>
                      <a:pt x="353" y="2080"/>
                    </a:lnTo>
                    <a:lnTo>
                      <a:pt x="352" y="2078"/>
                    </a:lnTo>
                    <a:lnTo>
                      <a:pt x="351" y="2075"/>
                    </a:lnTo>
                    <a:lnTo>
                      <a:pt x="351" y="2073"/>
                    </a:lnTo>
                    <a:lnTo>
                      <a:pt x="353" y="2069"/>
                    </a:lnTo>
                    <a:lnTo>
                      <a:pt x="351" y="2065"/>
                    </a:lnTo>
                    <a:lnTo>
                      <a:pt x="349" y="2063"/>
                    </a:lnTo>
                    <a:lnTo>
                      <a:pt x="347" y="2060"/>
                    </a:lnTo>
                    <a:lnTo>
                      <a:pt x="343" y="2057"/>
                    </a:lnTo>
                    <a:lnTo>
                      <a:pt x="336" y="2053"/>
                    </a:lnTo>
                    <a:lnTo>
                      <a:pt x="331" y="2048"/>
                    </a:lnTo>
                    <a:lnTo>
                      <a:pt x="326" y="2046"/>
                    </a:lnTo>
                    <a:lnTo>
                      <a:pt x="322" y="2045"/>
                    </a:lnTo>
                    <a:lnTo>
                      <a:pt x="317" y="2044"/>
                    </a:lnTo>
                    <a:lnTo>
                      <a:pt x="313" y="2045"/>
                    </a:lnTo>
                    <a:lnTo>
                      <a:pt x="304" y="2047"/>
                    </a:lnTo>
                    <a:lnTo>
                      <a:pt x="295" y="2051"/>
                    </a:lnTo>
                    <a:lnTo>
                      <a:pt x="288" y="2057"/>
                    </a:lnTo>
                    <a:lnTo>
                      <a:pt x="283" y="2064"/>
                    </a:lnTo>
                    <a:lnTo>
                      <a:pt x="282" y="2066"/>
                    </a:lnTo>
                    <a:lnTo>
                      <a:pt x="279" y="2069"/>
                    </a:lnTo>
                    <a:lnTo>
                      <a:pt x="276" y="2071"/>
                    </a:lnTo>
                    <a:lnTo>
                      <a:pt x="269" y="2073"/>
                    </a:lnTo>
                    <a:lnTo>
                      <a:pt x="259" y="2079"/>
                    </a:lnTo>
                    <a:lnTo>
                      <a:pt x="253" y="2083"/>
                    </a:lnTo>
                    <a:lnTo>
                      <a:pt x="250" y="2085"/>
                    </a:lnTo>
                    <a:lnTo>
                      <a:pt x="246" y="2088"/>
                    </a:lnTo>
                    <a:lnTo>
                      <a:pt x="242" y="2090"/>
                    </a:lnTo>
                    <a:lnTo>
                      <a:pt x="235" y="2091"/>
                    </a:lnTo>
                    <a:lnTo>
                      <a:pt x="226" y="2091"/>
                    </a:lnTo>
                    <a:lnTo>
                      <a:pt x="222" y="2092"/>
                    </a:lnTo>
                    <a:lnTo>
                      <a:pt x="219" y="2093"/>
                    </a:lnTo>
                    <a:lnTo>
                      <a:pt x="218" y="2094"/>
                    </a:lnTo>
                    <a:lnTo>
                      <a:pt x="217" y="2097"/>
                    </a:lnTo>
                    <a:lnTo>
                      <a:pt x="216" y="2098"/>
                    </a:lnTo>
                    <a:lnTo>
                      <a:pt x="213" y="2100"/>
                    </a:lnTo>
                    <a:lnTo>
                      <a:pt x="207" y="2102"/>
                    </a:lnTo>
                    <a:lnTo>
                      <a:pt x="201" y="2103"/>
                    </a:lnTo>
                    <a:lnTo>
                      <a:pt x="197" y="2105"/>
                    </a:lnTo>
                    <a:lnTo>
                      <a:pt x="195" y="2106"/>
                    </a:lnTo>
                    <a:lnTo>
                      <a:pt x="193" y="2108"/>
                    </a:lnTo>
                    <a:lnTo>
                      <a:pt x="191" y="2109"/>
                    </a:lnTo>
                    <a:lnTo>
                      <a:pt x="189" y="2110"/>
                    </a:lnTo>
                    <a:lnTo>
                      <a:pt x="184" y="2111"/>
                    </a:lnTo>
                    <a:lnTo>
                      <a:pt x="179" y="2112"/>
                    </a:lnTo>
                    <a:lnTo>
                      <a:pt x="164" y="2117"/>
                    </a:lnTo>
                    <a:lnTo>
                      <a:pt x="157" y="2120"/>
                    </a:lnTo>
                    <a:lnTo>
                      <a:pt x="154" y="2121"/>
                    </a:lnTo>
                    <a:lnTo>
                      <a:pt x="148" y="2120"/>
                    </a:lnTo>
                    <a:lnTo>
                      <a:pt x="142" y="2120"/>
                    </a:lnTo>
                    <a:lnTo>
                      <a:pt x="130" y="2117"/>
                    </a:lnTo>
                    <a:lnTo>
                      <a:pt x="127" y="2108"/>
                    </a:lnTo>
                    <a:lnTo>
                      <a:pt x="122" y="2100"/>
                    </a:lnTo>
                    <a:lnTo>
                      <a:pt x="118" y="2092"/>
                    </a:lnTo>
                    <a:lnTo>
                      <a:pt x="111" y="2084"/>
                    </a:lnTo>
                    <a:lnTo>
                      <a:pt x="108" y="2078"/>
                    </a:lnTo>
                    <a:lnTo>
                      <a:pt x="107" y="2074"/>
                    </a:lnTo>
                    <a:lnTo>
                      <a:pt x="107" y="2071"/>
                    </a:lnTo>
                    <a:lnTo>
                      <a:pt x="107" y="2069"/>
                    </a:lnTo>
                    <a:lnTo>
                      <a:pt x="108" y="2064"/>
                    </a:lnTo>
                    <a:lnTo>
                      <a:pt x="108" y="2055"/>
                    </a:lnTo>
                    <a:lnTo>
                      <a:pt x="106" y="2039"/>
                    </a:lnTo>
                    <a:lnTo>
                      <a:pt x="103" y="2025"/>
                    </a:lnTo>
                    <a:lnTo>
                      <a:pt x="102" y="2019"/>
                    </a:lnTo>
                    <a:lnTo>
                      <a:pt x="102" y="2016"/>
                    </a:lnTo>
                    <a:lnTo>
                      <a:pt x="102" y="2011"/>
                    </a:lnTo>
                    <a:lnTo>
                      <a:pt x="103" y="2008"/>
                    </a:lnTo>
                    <a:lnTo>
                      <a:pt x="107" y="2000"/>
                    </a:lnTo>
                    <a:lnTo>
                      <a:pt x="110" y="1991"/>
                    </a:lnTo>
                    <a:lnTo>
                      <a:pt x="108" y="1980"/>
                    </a:lnTo>
                    <a:lnTo>
                      <a:pt x="104" y="1971"/>
                    </a:lnTo>
                    <a:lnTo>
                      <a:pt x="101" y="1960"/>
                    </a:lnTo>
                    <a:lnTo>
                      <a:pt x="98" y="1950"/>
                    </a:lnTo>
                    <a:lnTo>
                      <a:pt x="99" y="1938"/>
                    </a:lnTo>
                    <a:lnTo>
                      <a:pt x="101" y="1929"/>
                    </a:lnTo>
                    <a:lnTo>
                      <a:pt x="103" y="1927"/>
                    </a:lnTo>
                    <a:lnTo>
                      <a:pt x="107" y="1924"/>
                    </a:lnTo>
                    <a:lnTo>
                      <a:pt x="111" y="1924"/>
                    </a:lnTo>
                    <a:lnTo>
                      <a:pt x="118" y="1926"/>
                    </a:lnTo>
                    <a:lnTo>
                      <a:pt x="125" y="1930"/>
                    </a:lnTo>
                    <a:lnTo>
                      <a:pt x="129" y="1933"/>
                    </a:lnTo>
                    <a:lnTo>
                      <a:pt x="130" y="1933"/>
                    </a:lnTo>
                    <a:lnTo>
                      <a:pt x="130" y="1931"/>
                    </a:lnTo>
                    <a:lnTo>
                      <a:pt x="130" y="1928"/>
                    </a:lnTo>
                    <a:lnTo>
                      <a:pt x="128" y="1923"/>
                    </a:lnTo>
                    <a:lnTo>
                      <a:pt x="127" y="1914"/>
                    </a:lnTo>
                    <a:lnTo>
                      <a:pt x="128" y="1908"/>
                    </a:lnTo>
                    <a:lnTo>
                      <a:pt x="129" y="1905"/>
                    </a:lnTo>
                    <a:lnTo>
                      <a:pt x="131" y="1903"/>
                    </a:lnTo>
                    <a:lnTo>
                      <a:pt x="135" y="1903"/>
                    </a:lnTo>
                    <a:lnTo>
                      <a:pt x="140" y="1904"/>
                    </a:lnTo>
                    <a:lnTo>
                      <a:pt x="146" y="1908"/>
                    </a:lnTo>
                    <a:lnTo>
                      <a:pt x="149" y="1911"/>
                    </a:lnTo>
                    <a:lnTo>
                      <a:pt x="151" y="1915"/>
                    </a:lnTo>
                    <a:lnTo>
                      <a:pt x="152" y="1919"/>
                    </a:lnTo>
                    <a:lnTo>
                      <a:pt x="153" y="1919"/>
                    </a:lnTo>
                    <a:lnTo>
                      <a:pt x="154" y="1918"/>
                    </a:lnTo>
                    <a:lnTo>
                      <a:pt x="156" y="1915"/>
                    </a:lnTo>
                    <a:lnTo>
                      <a:pt x="158" y="1912"/>
                    </a:lnTo>
                    <a:lnTo>
                      <a:pt x="160" y="1912"/>
                    </a:lnTo>
                    <a:lnTo>
                      <a:pt x="162" y="1912"/>
                    </a:lnTo>
                    <a:lnTo>
                      <a:pt x="165" y="1914"/>
                    </a:lnTo>
                    <a:lnTo>
                      <a:pt x="165" y="1910"/>
                    </a:lnTo>
                    <a:lnTo>
                      <a:pt x="163" y="1908"/>
                    </a:lnTo>
                    <a:lnTo>
                      <a:pt x="160" y="1905"/>
                    </a:lnTo>
                    <a:lnTo>
                      <a:pt x="156" y="1904"/>
                    </a:lnTo>
                    <a:lnTo>
                      <a:pt x="152" y="1895"/>
                    </a:lnTo>
                    <a:lnTo>
                      <a:pt x="149" y="1886"/>
                    </a:lnTo>
                    <a:lnTo>
                      <a:pt x="149" y="1882"/>
                    </a:lnTo>
                    <a:lnTo>
                      <a:pt x="149" y="1878"/>
                    </a:lnTo>
                    <a:lnTo>
                      <a:pt x="149" y="1875"/>
                    </a:lnTo>
                    <a:lnTo>
                      <a:pt x="148" y="1871"/>
                    </a:lnTo>
                    <a:lnTo>
                      <a:pt x="147" y="1870"/>
                    </a:lnTo>
                    <a:lnTo>
                      <a:pt x="146" y="1869"/>
                    </a:lnTo>
                    <a:lnTo>
                      <a:pt x="146" y="1868"/>
                    </a:lnTo>
                    <a:lnTo>
                      <a:pt x="147" y="1866"/>
                    </a:lnTo>
                    <a:lnTo>
                      <a:pt x="148" y="1862"/>
                    </a:lnTo>
                    <a:lnTo>
                      <a:pt x="151" y="1858"/>
                    </a:lnTo>
                    <a:lnTo>
                      <a:pt x="153" y="1853"/>
                    </a:lnTo>
                    <a:lnTo>
                      <a:pt x="154" y="1851"/>
                    </a:lnTo>
                    <a:lnTo>
                      <a:pt x="154" y="1848"/>
                    </a:lnTo>
                    <a:lnTo>
                      <a:pt x="151" y="1840"/>
                    </a:lnTo>
                    <a:lnTo>
                      <a:pt x="136" y="1828"/>
                    </a:lnTo>
                    <a:lnTo>
                      <a:pt x="121" y="1817"/>
                    </a:lnTo>
                    <a:lnTo>
                      <a:pt x="106" y="1807"/>
                    </a:lnTo>
                    <a:lnTo>
                      <a:pt x="89" y="1797"/>
                    </a:lnTo>
                    <a:lnTo>
                      <a:pt x="88" y="1793"/>
                    </a:lnTo>
                    <a:lnTo>
                      <a:pt x="88" y="1792"/>
                    </a:lnTo>
                    <a:lnTo>
                      <a:pt x="89" y="1790"/>
                    </a:lnTo>
                    <a:lnTo>
                      <a:pt x="91" y="1787"/>
                    </a:lnTo>
                    <a:lnTo>
                      <a:pt x="85" y="1785"/>
                    </a:lnTo>
                    <a:lnTo>
                      <a:pt x="80" y="1784"/>
                    </a:lnTo>
                    <a:lnTo>
                      <a:pt x="74" y="1784"/>
                    </a:lnTo>
                    <a:lnTo>
                      <a:pt x="68" y="1784"/>
                    </a:lnTo>
                    <a:lnTo>
                      <a:pt x="62" y="1780"/>
                    </a:lnTo>
                    <a:lnTo>
                      <a:pt x="56" y="1775"/>
                    </a:lnTo>
                    <a:lnTo>
                      <a:pt x="53" y="1780"/>
                    </a:lnTo>
                    <a:lnTo>
                      <a:pt x="50" y="1787"/>
                    </a:lnTo>
                    <a:lnTo>
                      <a:pt x="40" y="1777"/>
                    </a:lnTo>
                    <a:lnTo>
                      <a:pt x="29" y="1768"/>
                    </a:lnTo>
                    <a:lnTo>
                      <a:pt x="38" y="1762"/>
                    </a:lnTo>
                    <a:lnTo>
                      <a:pt x="40" y="1758"/>
                    </a:lnTo>
                    <a:lnTo>
                      <a:pt x="41" y="1753"/>
                    </a:lnTo>
                    <a:lnTo>
                      <a:pt x="42" y="1745"/>
                    </a:lnTo>
                    <a:lnTo>
                      <a:pt x="51" y="1748"/>
                    </a:lnTo>
                    <a:lnTo>
                      <a:pt x="59" y="1752"/>
                    </a:lnTo>
                    <a:lnTo>
                      <a:pt x="66" y="1752"/>
                    </a:lnTo>
                    <a:lnTo>
                      <a:pt x="72" y="1751"/>
                    </a:lnTo>
                    <a:lnTo>
                      <a:pt x="74" y="1750"/>
                    </a:lnTo>
                    <a:lnTo>
                      <a:pt x="75" y="1749"/>
                    </a:lnTo>
                    <a:lnTo>
                      <a:pt x="76" y="1745"/>
                    </a:lnTo>
                    <a:lnTo>
                      <a:pt x="76" y="1742"/>
                    </a:lnTo>
                    <a:lnTo>
                      <a:pt x="76" y="1739"/>
                    </a:lnTo>
                    <a:lnTo>
                      <a:pt x="77" y="1737"/>
                    </a:lnTo>
                    <a:lnTo>
                      <a:pt x="79" y="1737"/>
                    </a:lnTo>
                    <a:lnTo>
                      <a:pt x="80" y="1736"/>
                    </a:lnTo>
                    <a:lnTo>
                      <a:pt x="82" y="1736"/>
                    </a:lnTo>
                    <a:lnTo>
                      <a:pt x="85" y="1733"/>
                    </a:lnTo>
                    <a:lnTo>
                      <a:pt x="79" y="1721"/>
                    </a:lnTo>
                    <a:lnTo>
                      <a:pt x="72" y="1707"/>
                    </a:lnTo>
                    <a:lnTo>
                      <a:pt x="77" y="1694"/>
                    </a:lnTo>
                    <a:lnTo>
                      <a:pt x="85" y="1682"/>
                    </a:lnTo>
                    <a:lnTo>
                      <a:pt x="80" y="1676"/>
                    </a:lnTo>
                    <a:lnTo>
                      <a:pt x="74" y="1670"/>
                    </a:lnTo>
                    <a:lnTo>
                      <a:pt x="82" y="1665"/>
                    </a:lnTo>
                    <a:lnTo>
                      <a:pt x="91" y="1661"/>
                    </a:lnTo>
                    <a:lnTo>
                      <a:pt x="97" y="1658"/>
                    </a:lnTo>
                    <a:lnTo>
                      <a:pt x="102" y="1656"/>
                    </a:lnTo>
                    <a:lnTo>
                      <a:pt x="103" y="1655"/>
                    </a:lnTo>
                    <a:lnTo>
                      <a:pt x="104" y="1654"/>
                    </a:lnTo>
                    <a:lnTo>
                      <a:pt x="106" y="1652"/>
                    </a:lnTo>
                    <a:lnTo>
                      <a:pt x="104" y="1649"/>
                    </a:lnTo>
                    <a:lnTo>
                      <a:pt x="102" y="1644"/>
                    </a:lnTo>
                    <a:lnTo>
                      <a:pt x="103" y="1642"/>
                    </a:lnTo>
                    <a:lnTo>
                      <a:pt x="106" y="1641"/>
                    </a:lnTo>
                    <a:lnTo>
                      <a:pt x="110" y="1638"/>
                    </a:lnTo>
                    <a:lnTo>
                      <a:pt x="107" y="1633"/>
                    </a:lnTo>
                    <a:lnTo>
                      <a:pt x="103" y="1628"/>
                    </a:lnTo>
                    <a:lnTo>
                      <a:pt x="100" y="1624"/>
                    </a:lnTo>
                    <a:lnTo>
                      <a:pt x="95" y="1619"/>
                    </a:lnTo>
                    <a:lnTo>
                      <a:pt x="86" y="1612"/>
                    </a:lnTo>
                    <a:lnTo>
                      <a:pt x="76" y="1606"/>
                    </a:lnTo>
                    <a:lnTo>
                      <a:pt x="72" y="1605"/>
                    </a:lnTo>
                    <a:lnTo>
                      <a:pt x="66" y="1605"/>
                    </a:lnTo>
                    <a:lnTo>
                      <a:pt x="64" y="1605"/>
                    </a:lnTo>
                    <a:lnTo>
                      <a:pt x="63" y="1603"/>
                    </a:lnTo>
                    <a:lnTo>
                      <a:pt x="62" y="1602"/>
                    </a:lnTo>
                    <a:lnTo>
                      <a:pt x="60" y="1600"/>
                    </a:lnTo>
                    <a:lnTo>
                      <a:pt x="60" y="1594"/>
                    </a:lnTo>
                    <a:lnTo>
                      <a:pt x="60" y="1590"/>
                    </a:lnTo>
                    <a:lnTo>
                      <a:pt x="60" y="1589"/>
                    </a:lnTo>
                    <a:lnTo>
                      <a:pt x="59" y="1587"/>
                    </a:lnTo>
                    <a:lnTo>
                      <a:pt x="58" y="1587"/>
                    </a:lnTo>
                    <a:lnTo>
                      <a:pt x="55" y="1585"/>
                    </a:lnTo>
                    <a:lnTo>
                      <a:pt x="50" y="1587"/>
                    </a:lnTo>
                    <a:lnTo>
                      <a:pt x="45" y="1585"/>
                    </a:lnTo>
                    <a:lnTo>
                      <a:pt x="40" y="1584"/>
                    </a:lnTo>
                    <a:lnTo>
                      <a:pt x="36" y="1582"/>
                    </a:lnTo>
                    <a:lnTo>
                      <a:pt x="32" y="1578"/>
                    </a:lnTo>
                    <a:lnTo>
                      <a:pt x="31" y="1573"/>
                    </a:lnTo>
                    <a:lnTo>
                      <a:pt x="30" y="1569"/>
                    </a:lnTo>
                    <a:lnTo>
                      <a:pt x="30" y="1563"/>
                    </a:lnTo>
                    <a:lnTo>
                      <a:pt x="21" y="1561"/>
                    </a:lnTo>
                    <a:lnTo>
                      <a:pt x="14" y="1557"/>
                    </a:lnTo>
                    <a:lnTo>
                      <a:pt x="5" y="1553"/>
                    </a:lnTo>
                    <a:lnTo>
                      <a:pt x="0" y="1547"/>
                    </a:lnTo>
                    <a:lnTo>
                      <a:pt x="4" y="1543"/>
                    </a:lnTo>
                    <a:lnTo>
                      <a:pt x="10" y="1540"/>
                    </a:lnTo>
                    <a:lnTo>
                      <a:pt x="17" y="1537"/>
                    </a:lnTo>
                    <a:lnTo>
                      <a:pt x="23" y="1535"/>
                    </a:lnTo>
                    <a:lnTo>
                      <a:pt x="29" y="1535"/>
                    </a:lnTo>
                    <a:lnTo>
                      <a:pt x="32" y="1536"/>
                    </a:lnTo>
                    <a:lnTo>
                      <a:pt x="36" y="1538"/>
                    </a:lnTo>
                    <a:lnTo>
                      <a:pt x="41" y="1540"/>
                    </a:lnTo>
                    <a:lnTo>
                      <a:pt x="50" y="1542"/>
                    </a:lnTo>
                    <a:lnTo>
                      <a:pt x="58" y="1544"/>
                    </a:lnTo>
                    <a:lnTo>
                      <a:pt x="65" y="1548"/>
                    </a:lnTo>
                    <a:lnTo>
                      <a:pt x="73" y="1553"/>
                    </a:lnTo>
                    <a:lnTo>
                      <a:pt x="80" y="1554"/>
                    </a:lnTo>
                    <a:lnTo>
                      <a:pt x="83" y="1553"/>
                    </a:lnTo>
                    <a:lnTo>
                      <a:pt x="84" y="1549"/>
                    </a:lnTo>
                    <a:lnTo>
                      <a:pt x="85" y="1543"/>
                    </a:lnTo>
                    <a:lnTo>
                      <a:pt x="84" y="1540"/>
                    </a:lnTo>
                    <a:lnTo>
                      <a:pt x="83" y="1539"/>
                    </a:lnTo>
                    <a:lnTo>
                      <a:pt x="82" y="1538"/>
                    </a:lnTo>
                    <a:lnTo>
                      <a:pt x="80" y="1538"/>
                    </a:lnTo>
                    <a:lnTo>
                      <a:pt x="74" y="1538"/>
                    </a:lnTo>
                    <a:lnTo>
                      <a:pt x="68" y="1537"/>
                    </a:lnTo>
                    <a:lnTo>
                      <a:pt x="66" y="1529"/>
                    </a:lnTo>
                    <a:lnTo>
                      <a:pt x="64" y="1522"/>
                    </a:lnTo>
                    <a:lnTo>
                      <a:pt x="64" y="1515"/>
                    </a:lnTo>
                    <a:lnTo>
                      <a:pt x="64" y="1509"/>
                    </a:lnTo>
                    <a:lnTo>
                      <a:pt x="65" y="1507"/>
                    </a:lnTo>
                    <a:lnTo>
                      <a:pt x="67" y="1504"/>
                    </a:lnTo>
                    <a:lnTo>
                      <a:pt x="69" y="1503"/>
                    </a:lnTo>
                    <a:lnTo>
                      <a:pt x="73" y="1501"/>
                    </a:lnTo>
                    <a:lnTo>
                      <a:pt x="76" y="1501"/>
                    </a:lnTo>
                    <a:lnTo>
                      <a:pt x="77" y="1500"/>
                    </a:lnTo>
                    <a:lnTo>
                      <a:pt x="79" y="1499"/>
                    </a:lnTo>
                    <a:lnTo>
                      <a:pt x="80" y="1498"/>
                    </a:lnTo>
                    <a:lnTo>
                      <a:pt x="80" y="1492"/>
                    </a:lnTo>
                    <a:lnTo>
                      <a:pt x="77" y="1487"/>
                    </a:lnTo>
                    <a:lnTo>
                      <a:pt x="72" y="1475"/>
                    </a:lnTo>
                    <a:lnTo>
                      <a:pt x="68" y="1468"/>
                    </a:lnTo>
                    <a:lnTo>
                      <a:pt x="64" y="1464"/>
                    </a:lnTo>
                    <a:lnTo>
                      <a:pt x="58" y="1457"/>
                    </a:lnTo>
                    <a:lnTo>
                      <a:pt x="56" y="1454"/>
                    </a:lnTo>
                    <a:lnTo>
                      <a:pt x="54" y="1450"/>
                    </a:lnTo>
                    <a:lnTo>
                      <a:pt x="53" y="1447"/>
                    </a:lnTo>
                    <a:lnTo>
                      <a:pt x="53" y="1446"/>
                    </a:lnTo>
                    <a:lnTo>
                      <a:pt x="58" y="1442"/>
                    </a:lnTo>
                    <a:lnTo>
                      <a:pt x="62" y="1440"/>
                    </a:lnTo>
                    <a:lnTo>
                      <a:pt x="66" y="1439"/>
                    </a:lnTo>
                    <a:lnTo>
                      <a:pt x="73" y="1439"/>
                    </a:lnTo>
                    <a:lnTo>
                      <a:pt x="79" y="1439"/>
                    </a:lnTo>
                    <a:lnTo>
                      <a:pt x="84" y="1438"/>
                    </a:lnTo>
                    <a:lnTo>
                      <a:pt x="85" y="1438"/>
                    </a:lnTo>
                    <a:lnTo>
                      <a:pt x="85" y="1437"/>
                    </a:lnTo>
                    <a:lnTo>
                      <a:pt x="83" y="1435"/>
                    </a:lnTo>
                    <a:lnTo>
                      <a:pt x="80" y="1431"/>
                    </a:lnTo>
                    <a:lnTo>
                      <a:pt x="79" y="1426"/>
                    </a:lnTo>
                    <a:lnTo>
                      <a:pt x="79" y="1421"/>
                    </a:lnTo>
                    <a:lnTo>
                      <a:pt x="80" y="1417"/>
                    </a:lnTo>
                    <a:lnTo>
                      <a:pt x="81" y="1412"/>
                    </a:lnTo>
                    <a:lnTo>
                      <a:pt x="84" y="1402"/>
                    </a:lnTo>
                    <a:lnTo>
                      <a:pt x="85" y="1392"/>
                    </a:lnTo>
                    <a:lnTo>
                      <a:pt x="82" y="1379"/>
                    </a:lnTo>
                    <a:lnTo>
                      <a:pt x="76" y="1367"/>
                    </a:lnTo>
                    <a:lnTo>
                      <a:pt x="74" y="1364"/>
                    </a:lnTo>
                    <a:lnTo>
                      <a:pt x="72" y="1360"/>
                    </a:lnTo>
                    <a:lnTo>
                      <a:pt x="71" y="1357"/>
                    </a:lnTo>
                    <a:lnTo>
                      <a:pt x="71" y="1353"/>
                    </a:lnTo>
                    <a:lnTo>
                      <a:pt x="71" y="1346"/>
                    </a:lnTo>
                    <a:lnTo>
                      <a:pt x="72" y="1338"/>
                    </a:lnTo>
                    <a:lnTo>
                      <a:pt x="76" y="1334"/>
                    </a:lnTo>
                    <a:lnTo>
                      <a:pt x="83" y="1333"/>
                    </a:lnTo>
                    <a:lnTo>
                      <a:pt x="89" y="1333"/>
                    </a:lnTo>
                    <a:lnTo>
                      <a:pt x="95" y="1333"/>
                    </a:lnTo>
                    <a:lnTo>
                      <a:pt x="97" y="1323"/>
                    </a:lnTo>
                    <a:lnTo>
                      <a:pt x="95" y="1312"/>
                    </a:lnTo>
                    <a:lnTo>
                      <a:pt x="95" y="1305"/>
                    </a:lnTo>
                    <a:lnTo>
                      <a:pt x="93" y="1303"/>
                    </a:lnTo>
                    <a:lnTo>
                      <a:pt x="90" y="1301"/>
                    </a:lnTo>
                    <a:lnTo>
                      <a:pt x="88" y="1295"/>
                    </a:lnTo>
                    <a:lnTo>
                      <a:pt x="84" y="1287"/>
                    </a:lnTo>
                    <a:lnTo>
                      <a:pt x="82" y="1280"/>
                    </a:lnTo>
                    <a:lnTo>
                      <a:pt x="89" y="1278"/>
                    </a:lnTo>
                    <a:lnTo>
                      <a:pt x="95" y="1275"/>
                    </a:lnTo>
                    <a:lnTo>
                      <a:pt x="97" y="1265"/>
                    </a:lnTo>
                    <a:lnTo>
                      <a:pt x="99" y="1257"/>
                    </a:lnTo>
                    <a:lnTo>
                      <a:pt x="101" y="1253"/>
                    </a:lnTo>
                    <a:lnTo>
                      <a:pt x="103" y="1250"/>
                    </a:lnTo>
                    <a:lnTo>
                      <a:pt x="106" y="1247"/>
                    </a:lnTo>
                    <a:lnTo>
                      <a:pt x="110" y="1244"/>
                    </a:lnTo>
                    <a:lnTo>
                      <a:pt x="113" y="1243"/>
                    </a:lnTo>
                    <a:lnTo>
                      <a:pt x="115" y="1242"/>
                    </a:lnTo>
                    <a:lnTo>
                      <a:pt x="115" y="1241"/>
                    </a:lnTo>
                    <a:lnTo>
                      <a:pt x="115" y="1240"/>
                    </a:lnTo>
                    <a:lnTo>
                      <a:pt x="115" y="1237"/>
                    </a:lnTo>
                    <a:lnTo>
                      <a:pt x="115" y="1236"/>
                    </a:lnTo>
                    <a:lnTo>
                      <a:pt x="117" y="1235"/>
                    </a:lnTo>
                    <a:lnTo>
                      <a:pt x="122" y="1234"/>
                    </a:lnTo>
                    <a:lnTo>
                      <a:pt x="127" y="1232"/>
                    </a:lnTo>
                    <a:lnTo>
                      <a:pt x="129" y="1228"/>
                    </a:lnTo>
                    <a:lnTo>
                      <a:pt x="131" y="1223"/>
                    </a:lnTo>
                    <a:lnTo>
                      <a:pt x="135" y="1217"/>
                    </a:lnTo>
                    <a:lnTo>
                      <a:pt x="138" y="1213"/>
                    </a:lnTo>
                    <a:lnTo>
                      <a:pt x="142" y="1208"/>
                    </a:lnTo>
                    <a:lnTo>
                      <a:pt x="148" y="1206"/>
                    </a:lnTo>
                    <a:lnTo>
                      <a:pt x="155" y="1212"/>
                    </a:lnTo>
                    <a:lnTo>
                      <a:pt x="164" y="1217"/>
                    </a:lnTo>
                    <a:lnTo>
                      <a:pt x="173" y="1214"/>
                    </a:lnTo>
                    <a:lnTo>
                      <a:pt x="181" y="1209"/>
                    </a:lnTo>
                    <a:lnTo>
                      <a:pt x="189" y="1204"/>
                    </a:lnTo>
                    <a:lnTo>
                      <a:pt x="197" y="1198"/>
                    </a:lnTo>
                    <a:lnTo>
                      <a:pt x="209" y="1196"/>
                    </a:lnTo>
                    <a:lnTo>
                      <a:pt x="220" y="1195"/>
                    </a:lnTo>
                    <a:lnTo>
                      <a:pt x="232" y="1195"/>
                    </a:lnTo>
                    <a:lnTo>
                      <a:pt x="243" y="1192"/>
                    </a:lnTo>
                    <a:lnTo>
                      <a:pt x="251" y="1192"/>
                    </a:lnTo>
                    <a:lnTo>
                      <a:pt x="258" y="1194"/>
                    </a:lnTo>
                    <a:lnTo>
                      <a:pt x="261" y="1194"/>
                    </a:lnTo>
                    <a:lnTo>
                      <a:pt x="263" y="1192"/>
                    </a:lnTo>
                    <a:lnTo>
                      <a:pt x="267" y="1191"/>
                    </a:lnTo>
                    <a:lnTo>
                      <a:pt x="269" y="1189"/>
                    </a:lnTo>
                    <a:lnTo>
                      <a:pt x="274" y="1183"/>
                    </a:lnTo>
                    <a:lnTo>
                      <a:pt x="280" y="1178"/>
                    </a:lnTo>
                    <a:lnTo>
                      <a:pt x="282" y="1177"/>
                    </a:lnTo>
                    <a:lnTo>
                      <a:pt x="286" y="1176"/>
                    </a:lnTo>
                    <a:lnTo>
                      <a:pt x="290" y="1176"/>
                    </a:lnTo>
                    <a:lnTo>
                      <a:pt x="295" y="1177"/>
                    </a:lnTo>
                    <a:lnTo>
                      <a:pt x="294" y="1180"/>
                    </a:lnTo>
                    <a:lnTo>
                      <a:pt x="294" y="1183"/>
                    </a:lnTo>
                    <a:lnTo>
                      <a:pt x="295" y="1186"/>
                    </a:lnTo>
                    <a:lnTo>
                      <a:pt x="296" y="1187"/>
                    </a:lnTo>
                    <a:lnTo>
                      <a:pt x="300" y="1186"/>
                    </a:lnTo>
                    <a:lnTo>
                      <a:pt x="307" y="1181"/>
                    </a:lnTo>
                    <a:lnTo>
                      <a:pt x="318" y="1177"/>
                    </a:lnTo>
                    <a:lnTo>
                      <a:pt x="326" y="1174"/>
                    </a:lnTo>
                    <a:lnTo>
                      <a:pt x="339" y="1174"/>
                    </a:lnTo>
                    <a:lnTo>
                      <a:pt x="350" y="1172"/>
                    </a:lnTo>
                    <a:lnTo>
                      <a:pt x="349" y="1164"/>
                    </a:lnTo>
                    <a:lnTo>
                      <a:pt x="349" y="1155"/>
                    </a:lnTo>
                    <a:lnTo>
                      <a:pt x="348" y="1147"/>
                    </a:lnTo>
                    <a:lnTo>
                      <a:pt x="347" y="1137"/>
                    </a:lnTo>
                    <a:lnTo>
                      <a:pt x="348" y="1125"/>
                    </a:lnTo>
                    <a:lnTo>
                      <a:pt x="348" y="1115"/>
                    </a:lnTo>
                    <a:lnTo>
                      <a:pt x="349" y="1105"/>
                    </a:lnTo>
                    <a:lnTo>
                      <a:pt x="351" y="1092"/>
                    </a:lnTo>
                    <a:lnTo>
                      <a:pt x="358" y="1076"/>
                    </a:lnTo>
                    <a:lnTo>
                      <a:pt x="366" y="1064"/>
                    </a:lnTo>
                    <a:lnTo>
                      <a:pt x="369" y="1060"/>
                    </a:lnTo>
                    <a:lnTo>
                      <a:pt x="375" y="1056"/>
                    </a:lnTo>
                    <a:lnTo>
                      <a:pt x="381" y="1055"/>
                    </a:lnTo>
                    <a:lnTo>
                      <a:pt x="390" y="1056"/>
                    </a:lnTo>
                    <a:lnTo>
                      <a:pt x="395" y="1057"/>
                    </a:lnTo>
                    <a:lnTo>
                      <a:pt x="397" y="1057"/>
                    </a:lnTo>
                    <a:lnTo>
                      <a:pt x="399" y="1056"/>
                    </a:lnTo>
                    <a:lnTo>
                      <a:pt x="401" y="1055"/>
                    </a:lnTo>
                    <a:lnTo>
                      <a:pt x="403" y="1055"/>
                    </a:lnTo>
                    <a:lnTo>
                      <a:pt x="405" y="1055"/>
                    </a:lnTo>
                    <a:lnTo>
                      <a:pt x="408" y="1056"/>
                    </a:lnTo>
                    <a:lnTo>
                      <a:pt x="414" y="1061"/>
                    </a:lnTo>
                    <a:lnTo>
                      <a:pt x="418" y="1063"/>
                    </a:lnTo>
                    <a:lnTo>
                      <a:pt x="423" y="1063"/>
                    </a:lnTo>
                    <a:lnTo>
                      <a:pt x="430" y="1063"/>
                    </a:lnTo>
                    <a:lnTo>
                      <a:pt x="436" y="1060"/>
                    </a:lnTo>
                    <a:lnTo>
                      <a:pt x="438" y="1057"/>
                    </a:lnTo>
                    <a:lnTo>
                      <a:pt x="439" y="1054"/>
                    </a:lnTo>
                    <a:lnTo>
                      <a:pt x="442" y="1049"/>
                    </a:lnTo>
                    <a:lnTo>
                      <a:pt x="447" y="1053"/>
                    </a:lnTo>
                    <a:lnTo>
                      <a:pt x="449" y="1054"/>
                    </a:lnTo>
                    <a:lnTo>
                      <a:pt x="452" y="1055"/>
                    </a:lnTo>
                    <a:lnTo>
                      <a:pt x="458" y="1054"/>
                    </a:lnTo>
                    <a:lnTo>
                      <a:pt x="468" y="1053"/>
                    </a:lnTo>
                    <a:lnTo>
                      <a:pt x="477" y="1049"/>
                    </a:lnTo>
                    <a:lnTo>
                      <a:pt x="486" y="1049"/>
                    </a:lnTo>
                    <a:lnTo>
                      <a:pt x="495" y="1052"/>
                    </a:lnTo>
                    <a:lnTo>
                      <a:pt x="501" y="1043"/>
                    </a:lnTo>
                    <a:lnTo>
                      <a:pt x="506" y="1034"/>
                    </a:lnTo>
                    <a:lnTo>
                      <a:pt x="513" y="1026"/>
                    </a:lnTo>
                    <a:lnTo>
                      <a:pt x="520" y="1019"/>
                    </a:lnTo>
                    <a:lnTo>
                      <a:pt x="528" y="1013"/>
                    </a:lnTo>
                    <a:lnTo>
                      <a:pt x="535" y="1008"/>
                    </a:lnTo>
                    <a:lnTo>
                      <a:pt x="539" y="1006"/>
                    </a:lnTo>
                    <a:lnTo>
                      <a:pt x="541" y="1003"/>
                    </a:lnTo>
                    <a:lnTo>
                      <a:pt x="543" y="1001"/>
                    </a:lnTo>
                    <a:lnTo>
                      <a:pt x="544" y="998"/>
                    </a:lnTo>
                    <a:lnTo>
                      <a:pt x="544" y="990"/>
                    </a:lnTo>
                    <a:lnTo>
                      <a:pt x="545" y="982"/>
                    </a:lnTo>
                    <a:lnTo>
                      <a:pt x="553" y="974"/>
                    </a:lnTo>
                    <a:lnTo>
                      <a:pt x="561" y="967"/>
                    </a:lnTo>
                    <a:lnTo>
                      <a:pt x="555" y="959"/>
                    </a:lnTo>
                    <a:lnTo>
                      <a:pt x="553" y="954"/>
                    </a:lnTo>
                    <a:lnTo>
                      <a:pt x="553" y="946"/>
                    </a:lnTo>
                    <a:lnTo>
                      <a:pt x="554" y="935"/>
                    </a:lnTo>
                    <a:lnTo>
                      <a:pt x="562" y="923"/>
                    </a:lnTo>
                    <a:lnTo>
                      <a:pt x="568" y="915"/>
                    </a:lnTo>
                    <a:lnTo>
                      <a:pt x="572" y="912"/>
                    </a:lnTo>
                    <a:lnTo>
                      <a:pt x="577" y="910"/>
                    </a:lnTo>
                    <a:lnTo>
                      <a:pt x="583" y="908"/>
                    </a:lnTo>
                    <a:lnTo>
                      <a:pt x="590" y="905"/>
                    </a:lnTo>
                    <a:lnTo>
                      <a:pt x="593" y="897"/>
                    </a:lnTo>
                    <a:lnTo>
                      <a:pt x="598" y="891"/>
                    </a:lnTo>
                    <a:lnTo>
                      <a:pt x="601" y="895"/>
                    </a:lnTo>
                    <a:lnTo>
                      <a:pt x="604" y="901"/>
                    </a:lnTo>
                    <a:lnTo>
                      <a:pt x="607" y="905"/>
                    </a:lnTo>
                    <a:lnTo>
                      <a:pt x="609" y="912"/>
                    </a:lnTo>
                    <a:lnTo>
                      <a:pt x="613" y="911"/>
                    </a:lnTo>
                    <a:lnTo>
                      <a:pt x="618" y="910"/>
                    </a:lnTo>
                    <a:lnTo>
                      <a:pt x="621" y="909"/>
                    </a:lnTo>
                    <a:lnTo>
                      <a:pt x="625" y="906"/>
                    </a:lnTo>
                    <a:lnTo>
                      <a:pt x="627" y="904"/>
                    </a:lnTo>
                    <a:lnTo>
                      <a:pt x="629" y="901"/>
                    </a:lnTo>
                    <a:lnTo>
                      <a:pt x="631" y="897"/>
                    </a:lnTo>
                    <a:lnTo>
                      <a:pt x="633" y="892"/>
                    </a:lnTo>
                    <a:lnTo>
                      <a:pt x="628" y="891"/>
                    </a:lnTo>
                    <a:lnTo>
                      <a:pt x="625" y="890"/>
                    </a:lnTo>
                    <a:lnTo>
                      <a:pt x="622" y="888"/>
                    </a:lnTo>
                    <a:lnTo>
                      <a:pt x="618" y="884"/>
                    </a:lnTo>
                    <a:lnTo>
                      <a:pt x="612" y="877"/>
                    </a:lnTo>
                    <a:lnTo>
                      <a:pt x="610" y="872"/>
                    </a:lnTo>
                    <a:lnTo>
                      <a:pt x="609" y="866"/>
                    </a:lnTo>
                    <a:lnTo>
                      <a:pt x="609" y="857"/>
                    </a:lnTo>
                    <a:lnTo>
                      <a:pt x="611" y="850"/>
                    </a:lnTo>
                    <a:lnTo>
                      <a:pt x="611" y="846"/>
                    </a:lnTo>
                    <a:lnTo>
                      <a:pt x="610" y="841"/>
                    </a:lnTo>
                    <a:lnTo>
                      <a:pt x="606" y="838"/>
                    </a:lnTo>
                    <a:lnTo>
                      <a:pt x="599" y="824"/>
                    </a:lnTo>
                    <a:lnTo>
                      <a:pt x="590" y="814"/>
                    </a:lnTo>
                    <a:lnTo>
                      <a:pt x="584" y="803"/>
                    </a:lnTo>
                    <a:lnTo>
                      <a:pt x="581" y="790"/>
                    </a:lnTo>
                    <a:lnTo>
                      <a:pt x="576" y="785"/>
                    </a:lnTo>
                    <a:lnTo>
                      <a:pt x="574" y="781"/>
                    </a:lnTo>
                    <a:lnTo>
                      <a:pt x="575" y="777"/>
                    </a:lnTo>
                    <a:lnTo>
                      <a:pt x="577" y="770"/>
                    </a:lnTo>
                    <a:lnTo>
                      <a:pt x="579" y="763"/>
                    </a:lnTo>
                    <a:lnTo>
                      <a:pt x="577" y="759"/>
                    </a:lnTo>
                    <a:lnTo>
                      <a:pt x="575" y="753"/>
                    </a:lnTo>
                    <a:lnTo>
                      <a:pt x="572" y="748"/>
                    </a:lnTo>
                    <a:lnTo>
                      <a:pt x="566" y="740"/>
                    </a:lnTo>
                    <a:lnTo>
                      <a:pt x="562" y="734"/>
                    </a:lnTo>
                    <a:lnTo>
                      <a:pt x="559" y="731"/>
                    </a:lnTo>
                    <a:lnTo>
                      <a:pt x="557" y="727"/>
                    </a:lnTo>
                    <a:lnTo>
                      <a:pt x="556" y="724"/>
                    </a:lnTo>
                    <a:lnTo>
                      <a:pt x="556" y="718"/>
                    </a:lnTo>
                    <a:lnTo>
                      <a:pt x="557" y="713"/>
                    </a:lnTo>
                    <a:lnTo>
                      <a:pt x="557" y="710"/>
                    </a:lnTo>
                    <a:lnTo>
                      <a:pt x="555" y="708"/>
                    </a:lnTo>
                    <a:lnTo>
                      <a:pt x="552" y="705"/>
                    </a:lnTo>
                    <a:lnTo>
                      <a:pt x="554" y="699"/>
                    </a:lnTo>
                    <a:lnTo>
                      <a:pt x="556" y="696"/>
                    </a:lnTo>
                    <a:lnTo>
                      <a:pt x="557" y="691"/>
                    </a:lnTo>
                    <a:lnTo>
                      <a:pt x="558" y="685"/>
                    </a:lnTo>
                    <a:lnTo>
                      <a:pt x="555" y="677"/>
                    </a:lnTo>
                    <a:lnTo>
                      <a:pt x="552" y="671"/>
                    </a:lnTo>
                    <a:lnTo>
                      <a:pt x="547" y="669"/>
                    </a:lnTo>
                    <a:lnTo>
                      <a:pt x="538" y="668"/>
                    </a:lnTo>
                    <a:lnTo>
                      <a:pt x="532" y="665"/>
                    </a:lnTo>
                    <a:lnTo>
                      <a:pt x="528" y="661"/>
                    </a:lnTo>
                    <a:lnTo>
                      <a:pt x="523" y="656"/>
                    </a:lnTo>
                    <a:lnTo>
                      <a:pt x="518" y="652"/>
                    </a:lnTo>
                    <a:lnTo>
                      <a:pt x="512" y="646"/>
                    </a:lnTo>
                    <a:lnTo>
                      <a:pt x="509" y="642"/>
                    </a:lnTo>
                    <a:lnTo>
                      <a:pt x="506" y="637"/>
                    </a:lnTo>
                    <a:lnTo>
                      <a:pt x="504" y="629"/>
                    </a:lnTo>
                    <a:lnTo>
                      <a:pt x="505" y="624"/>
                    </a:lnTo>
                    <a:lnTo>
                      <a:pt x="508" y="620"/>
                    </a:lnTo>
                    <a:lnTo>
                      <a:pt x="511" y="617"/>
                    </a:lnTo>
                    <a:lnTo>
                      <a:pt x="514" y="611"/>
                    </a:lnTo>
                    <a:lnTo>
                      <a:pt x="506" y="601"/>
                    </a:lnTo>
                    <a:lnTo>
                      <a:pt x="496" y="591"/>
                    </a:lnTo>
                    <a:lnTo>
                      <a:pt x="504" y="587"/>
                    </a:lnTo>
                    <a:lnTo>
                      <a:pt x="511" y="581"/>
                    </a:lnTo>
                    <a:lnTo>
                      <a:pt x="514" y="575"/>
                    </a:lnTo>
                    <a:lnTo>
                      <a:pt x="518" y="572"/>
                    </a:lnTo>
                    <a:lnTo>
                      <a:pt x="522" y="569"/>
                    </a:lnTo>
                    <a:lnTo>
                      <a:pt x="528" y="564"/>
                    </a:lnTo>
                    <a:lnTo>
                      <a:pt x="530" y="560"/>
                    </a:lnTo>
                    <a:lnTo>
                      <a:pt x="532" y="555"/>
                    </a:lnTo>
                    <a:lnTo>
                      <a:pt x="534" y="553"/>
                    </a:lnTo>
                    <a:lnTo>
                      <a:pt x="534" y="551"/>
                    </a:lnTo>
                    <a:lnTo>
                      <a:pt x="532" y="549"/>
                    </a:lnTo>
                    <a:lnTo>
                      <a:pt x="530" y="548"/>
                    </a:lnTo>
                    <a:lnTo>
                      <a:pt x="526" y="547"/>
                    </a:lnTo>
                    <a:lnTo>
                      <a:pt x="522" y="545"/>
                    </a:lnTo>
                    <a:lnTo>
                      <a:pt x="520" y="543"/>
                    </a:lnTo>
                    <a:lnTo>
                      <a:pt x="519" y="539"/>
                    </a:lnTo>
                    <a:lnTo>
                      <a:pt x="519" y="531"/>
                    </a:lnTo>
                    <a:lnTo>
                      <a:pt x="520" y="522"/>
                    </a:lnTo>
                    <a:lnTo>
                      <a:pt x="522" y="516"/>
                    </a:lnTo>
                    <a:lnTo>
                      <a:pt x="523" y="516"/>
                    </a:lnTo>
                    <a:lnTo>
                      <a:pt x="524" y="519"/>
                    </a:lnTo>
                    <a:lnTo>
                      <a:pt x="528" y="524"/>
                    </a:lnTo>
                    <a:lnTo>
                      <a:pt x="530" y="519"/>
                    </a:lnTo>
                    <a:lnTo>
                      <a:pt x="531" y="516"/>
                    </a:lnTo>
                    <a:lnTo>
                      <a:pt x="532" y="515"/>
                    </a:lnTo>
                    <a:lnTo>
                      <a:pt x="535" y="513"/>
                    </a:lnTo>
                    <a:lnTo>
                      <a:pt x="536" y="513"/>
                    </a:lnTo>
                    <a:lnTo>
                      <a:pt x="539" y="513"/>
                    </a:lnTo>
                    <a:lnTo>
                      <a:pt x="544" y="511"/>
                    </a:lnTo>
                    <a:lnTo>
                      <a:pt x="546" y="509"/>
                    </a:lnTo>
                    <a:lnTo>
                      <a:pt x="548" y="506"/>
                    </a:lnTo>
                    <a:lnTo>
                      <a:pt x="549" y="502"/>
                    </a:lnTo>
                    <a:lnTo>
                      <a:pt x="549" y="495"/>
                    </a:lnTo>
                    <a:lnTo>
                      <a:pt x="549" y="486"/>
                    </a:lnTo>
                    <a:lnTo>
                      <a:pt x="547" y="483"/>
                    </a:lnTo>
                    <a:lnTo>
                      <a:pt x="546" y="481"/>
                    </a:lnTo>
                    <a:lnTo>
                      <a:pt x="546" y="478"/>
                    </a:lnTo>
                    <a:lnTo>
                      <a:pt x="547" y="476"/>
                    </a:lnTo>
                    <a:lnTo>
                      <a:pt x="552" y="475"/>
                    </a:lnTo>
                    <a:lnTo>
                      <a:pt x="559" y="474"/>
                    </a:lnTo>
                    <a:lnTo>
                      <a:pt x="572" y="463"/>
                    </a:lnTo>
                    <a:lnTo>
                      <a:pt x="583" y="451"/>
                    </a:lnTo>
                    <a:lnTo>
                      <a:pt x="590" y="449"/>
                    </a:lnTo>
                    <a:lnTo>
                      <a:pt x="593" y="446"/>
                    </a:lnTo>
                    <a:lnTo>
                      <a:pt x="594" y="442"/>
                    </a:lnTo>
                    <a:lnTo>
                      <a:pt x="595" y="438"/>
                    </a:lnTo>
                    <a:lnTo>
                      <a:pt x="593" y="428"/>
                    </a:lnTo>
                    <a:lnTo>
                      <a:pt x="590" y="417"/>
                    </a:lnTo>
                    <a:lnTo>
                      <a:pt x="589" y="406"/>
                    </a:lnTo>
                    <a:lnTo>
                      <a:pt x="590" y="403"/>
                    </a:lnTo>
                    <a:lnTo>
                      <a:pt x="590" y="401"/>
                    </a:lnTo>
                    <a:lnTo>
                      <a:pt x="591" y="395"/>
                    </a:lnTo>
                    <a:lnTo>
                      <a:pt x="591" y="386"/>
                    </a:lnTo>
                    <a:lnTo>
                      <a:pt x="592" y="378"/>
                    </a:lnTo>
                    <a:lnTo>
                      <a:pt x="595" y="370"/>
                    </a:lnTo>
                    <a:lnTo>
                      <a:pt x="598" y="361"/>
                    </a:lnTo>
                    <a:lnTo>
                      <a:pt x="597" y="349"/>
                    </a:lnTo>
                    <a:lnTo>
                      <a:pt x="594" y="340"/>
                    </a:lnTo>
                    <a:lnTo>
                      <a:pt x="590" y="331"/>
                    </a:lnTo>
                    <a:lnTo>
                      <a:pt x="586" y="320"/>
                    </a:lnTo>
                    <a:lnTo>
                      <a:pt x="591" y="315"/>
                    </a:lnTo>
                    <a:lnTo>
                      <a:pt x="595" y="313"/>
                    </a:lnTo>
                    <a:lnTo>
                      <a:pt x="597" y="312"/>
                    </a:lnTo>
                    <a:lnTo>
                      <a:pt x="599" y="311"/>
                    </a:lnTo>
                    <a:lnTo>
                      <a:pt x="600" y="308"/>
                    </a:lnTo>
                    <a:lnTo>
                      <a:pt x="602" y="305"/>
                    </a:lnTo>
                    <a:lnTo>
                      <a:pt x="606" y="295"/>
                    </a:lnTo>
                    <a:lnTo>
                      <a:pt x="611" y="286"/>
                    </a:lnTo>
                    <a:lnTo>
                      <a:pt x="607" y="283"/>
                    </a:lnTo>
                    <a:lnTo>
                      <a:pt x="602" y="281"/>
                    </a:lnTo>
                    <a:lnTo>
                      <a:pt x="603" y="275"/>
                    </a:lnTo>
                    <a:lnTo>
                      <a:pt x="604" y="271"/>
                    </a:lnTo>
                    <a:lnTo>
                      <a:pt x="603" y="267"/>
                    </a:lnTo>
                    <a:lnTo>
                      <a:pt x="601" y="260"/>
                    </a:lnTo>
                    <a:lnTo>
                      <a:pt x="592" y="244"/>
                    </a:lnTo>
                    <a:lnTo>
                      <a:pt x="586" y="231"/>
                    </a:lnTo>
                    <a:lnTo>
                      <a:pt x="584" y="224"/>
                    </a:lnTo>
                    <a:lnTo>
                      <a:pt x="583" y="216"/>
                    </a:lnTo>
                    <a:lnTo>
                      <a:pt x="583" y="207"/>
                    </a:lnTo>
                    <a:lnTo>
                      <a:pt x="584" y="198"/>
                    </a:lnTo>
                    <a:lnTo>
                      <a:pt x="591" y="196"/>
                    </a:lnTo>
                    <a:lnTo>
                      <a:pt x="597" y="195"/>
                    </a:lnTo>
                    <a:lnTo>
                      <a:pt x="601" y="191"/>
                    </a:lnTo>
                    <a:lnTo>
                      <a:pt x="607" y="187"/>
                    </a:lnTo>
                    <a:lnTo>
                      <a:pt x="601" y="170"/>
                    </a:lnTo>
                    <a:lnTo>
                      <a:pt x="595" y="154"/>
                    </a:lnTo>
                    <a:lnTo>
                      <a:pt x="598" y="151"/>
                    </a:lnTo>
                    <a:lnTo>
                      <a:pt x="601" y="150"/>
                    </a:lnTo>
                    <a:lnTo>
                      <a:pt x="603" y="150"/>
                    </a:lnTo>
                    <a:lnTo>
                      <a:pt x="606" y="150"/>
                    </a:lnTo>
                    <a:lnTo>
                      <a:pt x="611" y="153"/>
                    </a:lnTo>
                    <a:lnTo>
                      <a:pt x="617" y="156"/>
                    </a:lnTo>
                    <a:lnTo>
                      <a:pt x="624" y="159"/>
                    </a:lnTo>
                    <a:lnTo>
                      <a:pt x="625" y="159"/>
                    </a:lnTo>
                    <a:lnTo>
                      <a:pt x="626" y="158"/>
                    </a:lnTo>
                    <a:lnTo>
                      <a:pt x="630" y="158"/>
                    </a:lnTo>
                    <a:lnTo>
                      <a:pt x="636" y="156"/>
                    </a:lnTo>
                    <a:lnTo>
                      <a:pt x="639" y="154"/>
                    </a:lnTo>
                    <a:lnTo>
                      <a:pt x="642" y="155"/>
                    </a:lnTo>
                    <a:lnTo>
                      <a:pt x="646" y="160"/>
                    </a:lnTo>
                    <a:lnTo>
                      <a:pt x="650" y="167"/>
                    </a:lnTo>
                    <a:lnTo>
                      <a:pt x="653" y="170"/>
                    </a:lnTo>
                    <a:lnTo>
                      <a:pt x="654" y="170"/>
                    </a:lnTo>
                    <a:lnTo>
                      <a:pt x="655" y="170"/>
                    </a:lnTo>
                    <a:lnTo>
                      <a:pt x="657" y="167"/>
                    </a:lnTo>
                    <a:lnTo>
                      <a:pt x="659" y="163"/>
                    </a:lnTo>
                    <a:lnTo>
                      <a:pt x="661" y="158"/>
                    </a:lnTo>
                    <a:lnTo>
                      <a:pt x="663" y="158"/>
                    </a:lnTo>
                    <a:lnTo>
                      <a:pt x="665" y="158"/>
                    </a:lnTo>
                    <a:lnTo>
                      <a:pt x="669" y="155"/>
                    </a:lnTo>
                    <a:lnTo>
                      <a:pt x="673" y="155"/>
                    </a:lnTo>
                    <a:lnTo>
                      <a:pt x="677" y="156"/>
                    </a:lnTo>
                    <a:lnTo>
                      <a:pt x="681" y="159"/>
                    </a:lnTo>
                    <a:lnTo>
                      <a:pt x="684" y="162"/>
                    </a:lnTo>
                    <a:lnTo>
                      <a:pt x="691" y="170"/>
                    </a:lnTo>
                    <a:lnTo>
                      <a:pt x="696" y="177"/>
                    </a:lnTo>
                    <a:lnTo>
                      <a:pt x="704" y="179"/>
                    </a:lnTo>
                    <a:lnTo>
                      <a:pt x="708" y="179"/>
                    </a:lnTo>
                    <a:lnTo>
                      <a:pt x="709" y="179"/>
                    </a:lnTo>
                    <a:lnTo>
                      <a:pt x="711" y="180"/>
                    </a:lnTo>
                    <a:lnTo>
                      <a:pt x="714" y="182"/>
                    </a:lnTo>
                    <a:lnTo>
                      <a:pt x="718" y="187"/>
                    </a:lnTo>
                    <a:lnTo>
                      <a:pt x="725" y="195"/>
                    </a:lnTo>
                    <a:lnTo>
                      <a:pt x="728" y="197"/>
                    </a:lnTo>
                    <a:lnTo>
                      <a:pt x="732" y="198"/>
                    </a:lnTo>
                    <a:lnTo>
                      <a:pt x="738" y="200"/>
                    </a:lnTo>
                    <a:lnTo>
                      <a:pt x="744" y="205"/>
                    </a:lnTo>
                    <a:lnTo>
                      <a:pt x="751" y="207"/>
                    </a:lnTo>
                    <a:lnTo>
                      <a:pt x="759" y="204"/>
                    </a:lnTo>
                    <a:lnTo>
                      <a:pt x="768" y="199"/>
                    </a:lnTo>
                    <a:lnTo>
                      <a:pt x="770" y="206"/>
                    </a:lnTo>
                    <a:lnTo>
                      <a:pt x="772" y="214"/>
                    </a:lnTo>
                    <a:lnTo>
                      <a:pt x="777" y="210"/>
                    </a:lnTo>
                    <a:lnTo>
                      <a:pt x="784" y="207"/>
                    </a:lnTo>
                    <a:lnTo>
                      <a:pt x="787" y="205"/>
                    </a:lnTo>
                    <a:lnTo>
                      <a:pt x="788" y="201"/>
                    </a:lnTo>
                    <a:lnTo>
                      <a:pt x="790" y="199"/>
                    </a:lnTo>
                    <a:lnTo>
                      <a:pt x="790" y="196"/>
                    </a:lnTo>
                    <a:lnTo>
                      <a:pt x="793" y="190"/>
                    </a:lnTo>
                    <a:lnTo>
                      <a:pt x="795" y="183"/>
                    </a:lnTo>
                    <a:lnTo>
                      <a:pt x="803" y="187"/>
                    </a:lnTo>
                    <a:lnTo>
                      <a:pt x="809" y="192"/>
                    </a:lnTo>
                    <a:lnTo>
                      <a:pt x="815" y="196"/>
                    </a:lnTo>
                    <a:lnTo>
                      <a:pt x="817" y="197"/>
                    </a:lnTo>
                    <a:lnTo>
                      <a:pt x="818" y="199"/>
                    </a:lnTo>
                    <a:lnTo>
                      <a:pt x="820" y="204"/>
                    </a:lnTo>
                    <a:lnTo>
                      <a:pt x="824" y="204"/>
                    </a:lnTo>
                    <a:lnTo>
                      <a:pt x="830" y="204"/>
                    </a:lnTo>
                    <a:lnTo>
                      <a:pt x="833" y="204"/>
                    </a:lnTo>
                    <a:lnTo>
                      <a:pt x="838" y="206"/>
                    </a:lnTo>
                    <a:lnTo>
                      <a:pt x="840" y="213"/>
                    </a:lnTo>
                    <a:lnTo>
                      <a:pt x="842" y="217"/>
                    </a:lnTo>
                    <a:lnTo>
                      <a:pt x="843" y="218"/>
                    </a:lnTo>
                    <a:lnTo>
                      <a:pt x="845" y="218"/>
                    </a:lnTo>
                    <a:lnTo>
                      <a:pt x="848" y="217"/>
                    </a:lnTo>
                    <a:lnTo>
                      <a:pt x="850" y="215"/>
                    </a:lnTo>
                    <a:lnTo>
                      <a:pt x="853" y="206"/>
                    </a:lnTo>
                    <a:lnTo>
                      <a:pt x="857" y="197"/>
                    </a:lnTo>
                    <a:lnTo>
                      <a:pt x="860" y="189"/>
                    </a:lnTo>
                    <a:lnTo>
                      <a:pt x="866" y="181"/>
                    </a:lnTo>
                    <a:lnTo>
                      <a:pt x="873" y="182"/>
                    </a:lnTo>
                    <a:lnTo>
                      <a:pt x="877" y="181"/>
                    </a:lnTo>
                    <a:lnTo>
                      <a:pt x="889" y="182"/>
                    </a:lnTo>
                    <a:lnTo>
                      <a:pt x="901" y="182"/>
                    </a:lnTo>
                    <a:lnTo>
                      <a:pt x="898" y="171"/>
                    </a:lnTo>
                    <a:lnTo>
                      <a:pt x="897" y="160"/>
                    </a:lnTo>
                    <a:lnTo>
                      <a:pt x="895" y="145"/>
                    </a:lnTo>
                    <a:lnTo>
                      <a:pt x="894" y="131"/>
                    </a:lnTo>
                    <a:lnTo>
                      <a:pt x="896" y="125"/>
                    </a:lnTo>
                    <a:lnTo>
                      <a:pt x="898" y="123"/>
                    </a:lnTo>
                    <a:lnTo>
                      <a:pt x="901" y="124"/>
                    </a:lnTo>
                    <a:lnTo>
                      <a:pt x="905" y="127"/>
                    </a:lnTo>
                    <a:lnTo>
                      <a:pt x="912" y="133"/>
                    </a:lnTo>
                    <a:lnTo>
                      <a:pt x="916" y="136"/>
                    </a:lnTo>
                    <a:lnTo>
                      <a:pt x="920" y="137"/>
                    </a:lnTo>
                    <a:lnTo>
                      <a:pt x="922" y="136"/>
                    </a:lnTo>
                    <a:lnTo>
                      <a:pt x="925" y="135"/>
                    </a:lnTo>
                    <a:lnTo>
                      <a:pt x="929" y="132"/>
                    </a:lnTo>
                    <a:lnTo>
                      <a:pt x="932" y="128"/>
                    </a:lnTo>
                    <a:lnTo>
                      <a:pt x="933" y="128"/>
                    </a:lnTo>
                    <a:lnTo>
                      <a:pt x="937" y="128"/>
                    </a:lnTo>
                    <a:lnTo>
                      <a:pt x="940" y="127"/>
                    </a:lnTo>
                    <a:lnTo>
                      <a:pt x="945" y="124"/>
                    </a:lnTo>
                    <a:lnTo>
                      <a:pt x="948" y="123"/>
                    </a:lnTo>
                    <a:lnTo>
                      <a:pt x="949" y="123"/>
                    </a:lnTo>
                    <a:lnTo>
                      <a:pt x="950" y="123"/>
                    </a:lnTo>
                    <a:lnTo>
                      <a:pt x="952" y="125"/>
                    </a:lnTo>
                    <a:lnTo>
                      <a:pt x="952" y="127"/>
                    </a:lnTo>
                    <a:lnTo>
                      <a:pt x="956" y="133"/>
                    </a:lnTo>
                    <a:lnTo>
                      <a:pt x="956" y="138"/>
                    </a:lnTo>
                    <a:lnTo>
                      <a:pt x="955" y="141"/>
                    </a:lnTo>
                    <a:lnTo>
                      <a:pt x="955" y="143"/>
                    </a:lnTo>
                    <a:lnTo>
                      <a:pt x="955" y="145"/>
                    </a:lnTo>
                    <a:lnTo>
                      <a:pt x="956" y="146"/>
                    </a:lnTo>
                    <a:lnTo>
                      <a:pt x="959" y="149"/>
                    </a:lnTo>
                    <a:lnTo>
                      <a:pt x="965" y="152"/>
                    </a:lnTo>
                    <a:lnTo>
                      <a:pt x="969" y="153"/>
                    </a:lnTo>
                    <a:lnTo>
                      <a:pt x="973" y="153"/>
                    </a:lnTo>
                    <a:lnTo>
                      <a:pt x="975" y="153"/>
                    </a:lnTo>
                    <a:lnTo>
                      <a:pt x="976" y="151"/>
                    </a:lnTo>
                    <a:lnTo>
                      <a:pt x="976" y="145"/>
                    </a:lnTo>
                    <a:lnTo>
                      <a:pt x="975" y="137"/>
                    </a:lnTo>
                    <a:lnTo>
                      <a:pt x="975" y="131"/>
                    </a:lnTo>
                    <a:lnTo>
                      <a:pt x="976" y="128"/>
                    </a:lnTo>
                    <a:lnTo>
                      <a:pt x="978" y="126"/>
                    </a:lnTo>
                    <a:lnTo>
                      <a:pt x="983" y="123"/>
                    </a:lnTo>
                    <a:lnTo>
                      <a:pt x="984" y="117"/>
                    </a:lnTo>
                    <a:lnTo>
                      <a:pt x="986" y="115"/>
                    </a:lnTo>
                    <a:lnTo>
                      <a:pt x="987" y="114"/>
                    </a:lnTo>
                    <a:lnTo>
                      <a:pt x="990" y="115"/>
                    </a:lnTo>
                    <a:lnTo>
                      <a:pt x="993" y="120"/>
                    </a:lnTo>
                    <a:lnTo>
                      <a:pt x="998" y="131"/>
                    </a:lnTo>
                    <a:lnTo>
                      <a:pt x="1002" y="145"/>
                    </a:lnTo>
                    <a:lnTo>
                      <a:pt x="1008" y="156"/>
                    </a:lnTo>
                    <a:lnTo>
                      <a:pt x="1011" y="160"/>
                    </a:lnTo>
                    <a:lnTo>
                      <a:pt x="1016" y="162"/>
                    </a:lnTo>
                    <a:lnTo>
                      <a:pt x="1021" y="163"/>
                    </a:lnTo>
                    <a:lnTo>
                      <a:pt x="1029" y="161"/>
                    </a:lnTo>
                    <a:lnTo>
                      <a:pt x="1036" y="159"/>
                    </a:lnTo>
                    <a:lnTo>
                      <a:pt x="1041" y="156"/>
                    </a:lnTo>
                    <a:lnTo>
                      <a:pt x="1043" y="155"/>
                    </a:lnTo>
                    <a:lnTo>
                      <a:pt x="1044" y="153"/>
                    </a:lnTo>
                    <a:lnTo>
                      <a:pt x="1045" y="151"/>
                    </a:lnTo>
                    <a:lnTo>
                      <a:pt x="1045" y="147"/>
                    </a:lnTo>
                    <a:lnTo>
                      <a:pt x="1048" y="138"/>
                    </a:lnTo>
                    <a:lnTo>
                      <a:pt x="1053" y="129"/>
                    </a:lnTo>
                    <a:lnTo>
                      <a:pt x="1053" y="124"/>
                    </a:lnTo>
                    <a:lnTo>
                      <a:pt x="1054" y="120"/>
                    </a:lnTo>
                    <a:lnTo>
                      <a:pt x="1056" y="117"/>
                    </a:lnTo>
                    <a:lnTo>
                      <a:pt x="1061" y="113"/>
                    </a:lnTo>
                    <a:lnTo>
                      <a:pt x="1062" y="107"/>
                    </a:lnTo>
                    <a:lnTo>
                      <a:pt x="1062" y="106"/>
                    </a:lnTo>
                    <a:lnTo>
                      <a:pt x="1059" y="103"/>
                    </a:lnTo>
                    <a:lnTo>
                      <a:pt x="1059" y="100"/>
                    </a:lnTo>
                    <a:lnTo>
                      <a:pt x="1059" y="97"/>
                    </a:lnTo>
                    <a:lnTo>
                      <a:pt x="1059" y="94"/>
                    </a:lnTo>
                    <a:lnTo>
                      <a:pt x="1057" y="91"/>
                    </a:lnTo>
                    <a:lnTo>
                      <a:pt x="1056" y="88"/>
                    </a:lnTo>
                    <a:lnTo>
                      <a:pt x="1056" y="80"/>
                    </a:lnTo>
                    <a:lnTo>
                      <a:pt x="1057" y="72"/>
                    </a:lnTo>
                    <a:lnTo>
                      <a:pt x="1059" y="65"/>
                    </a:lnTo>
                    <a:lnTo>
                      <a:pt x="1062" y="57"/>
                    </a:lnTo>
                    <a:lnTo>
                      <a:pt x="1066" y="53"/>
                    </a:lnTo>
                    <a:lnTo>
                      <a:pt x="1071" y="48"/>
                    </a:lnTo>
                    <a:lnTo>
                      <a:pt x="1076" y="46"/>
                    </a:lnTo>
                    <a:lnTo>
                      <a:pt x="1082" y="45"/>
                    </a:lnTo>
                    <a:lnTo>
                      <a:pt x="1097" y="48"/>
                    </a:lnTo>
                    <a:lnTo>
                      <a:pt x="1111" y="52"/>
                    </a:lnTo>
                    <a:lnTo>
                      <a:pt x="1116" y="49"/>
                    </a:lnTo>
                    <a:lnTo>
                      <a:pt x="1119" y="46"/>
                    </a:lnTo>
                    <a:lnTo>
                      <a:pt x="1121" y="42"/>
                    </a:lnTo>
                    <a:lnTo>
                      <a:pt x="1126" y="37"/>
                    </a:lnTo>
                    <a:lnTo>
                      <a:pt x="1134" y="37"/>
                    </a:lnTo>
                    <a:lnTo>
                      <a:pt x="1141" y="37"/>
                    </a:lnTo>
                    <a:lnTo>
                      <a:pt x="1144" y="36"/>
                    </a:lnTo>
                    <a:lnTo>
                      <a:pt x="1146" y="34"/>
                    </a:lnTo>
                    <a:lnTo>
                      <a:pt x="1148" y="31"/>
                    </a:lnTo>
                    <a:lnTo>
                      <a:pt x="1151" y="28"/>
                    </a:lnTo>
                    <a:lnTo>
                      <a:pt x="1154" y="13"/>
                    </a:lnTo>
                    <a:lnTo>
                      <a:pt x="1157" y="1"/>
                    </a:lnTo>
                    <a:lnTo>
                      <a:pt x="1163" y="3"/>
                    </a:lnTo>
                    <a:lnTo>
                      <a:pt x="1165" y="6"/>
                    </a:lnTo>
                    <a:lnTo>
                      <a:pt x="1168" y="7"/>
                    </a:lnTo>
                    <a:lnTo>
                      <a:pt x="1169" y="7"/>
                    </a:lnTo>
                    <a:lnTo>
                      <a:pt x="1171" y="7"/>
                    </a:lnTo>
                    <a:lnTo>
                      <a:pt x="1174" y="6"/>
                    </a:lnTo>
                    <a:lnTo>
                      <a:pt x="1178" y="2"/>
                    </a:lnTo>
                    <a:lnTo>
                      <a:pt x="1180" y="1"/>
                    </a:lnTo>
                    <a:lnTo>
                      <a:pt x="1183" y="0"/>
                    </a:lnTo>
                    <a:lnTo>
                      <a:pt x="1186" y="0"/>
                    </a:lnTo>
                    <a:lnTo>
                      <a:pt x="1191" y="2"/>
                    </a:lnTo>
                    <a:lnTo>
                      <a:pt x="1198" y="7"/>
                    </a:lnTo>
                    <a:lnTo>
                      <a:pt x="1202" y="6"/>
                    </a:lnTo>
                    <a:lnTo>
                      <a:pt x="1205" y="4"/>
                    </a:lnTo>
                    <a:lnTo>
                      <a:pt x="1208" y="3"/>
                    </a:lnTo>
                    <a:lnTo>
                      <a:pt x="1214" y="4"/>
                    </a:lnTo>
                    <a:lnTo>
                      <a:pt x="1221" y="7"/>
                    </a:lnTo>
                    <a:lnTo>
                      <a:pt x="1228" y="8"/>
                    </a:lnTo>
                    <a:lnTo>
                      <a:pt x="1235" y="11"/>
                    </a:lnTo>
                    <a:lnTo>
                      <a:pt x="1241" y="12"/>
                    </a:lnTo>
                    <a:lnTo>
                      <a:pt x="1246" y="16"/>
                    </a:lnTo>
                    <a:lnTo>
                      <a:pt x="1252" y="20"/>
                    </a:lnTo>
                    <a:lnTo>
                      <a:pt x="1261" y="27"/>
                    </a:lnTo>
                    <a:lnTo>
                      <a:pt x="1270" y="34"/>
                    </a:lnTo>
                    <a:lnTo>
                      <a:pt x="1277" y="37"/>
                    </a:lnTo>
                    <a:lnTo>
                      <a:pt x="1284" y="38"/>
                    </a:lnTo>
                    <a:lnTo>
                      <a:pt x="1290" y="42"/>
                    </a:lnTo>
                    <a:lnTo>
                      <a:pt x="1296" y="46"/>
                    </a:lnTo>
                    <a:lnTo>
                      <a:pt x="1299" y="53"/>
                    </a:lnTo>
                    <a:lnTo>
                      <a:pt x="1304" y="61"/>
                    </a:lnTo>
                    <a:lnTo>
                      <a:pt x="1309" y="67"/>
                    </a:lnTo>
                    <a:lnTo>
                      <a:pt x="1315" y="74"/>
                    </a:lnTo>
                    <a:lnTo>
                      <a:pt x="1323" y="81"/>
                    </a:lnTo>
                    <a:lnTo>
                      <a:pt x="1328" y="82"/>
                    </a:lnTo>
                    <a:lnTo>
                      <a:pt x="1332" y="82"/>
                    </a:lnTo>
                    <a:lnTo>
                      <a:pt x="1340" y="80"/>
                    </a:lnTo>
                    <a:lnTo>
                      <a:pt x="1341" y="89"/>
                    </a:lnTo>
                    <a:lnTo>
                      <a:pt x="1342" y="97"/>
                    </a:lnTo>
                    <a:lnTo>
                      <a:pt x="1344" y="105"/>
                    </a:lnTo>
                    <a:lnTo>
                      <a:pt x="1348" y="113"/>
                    </a:lnTo>
                    <a:lnTo>
                      <a:pt x="1355" y="117"/>
                    </a:lnTo>
                    <a:lnTo>
                      <a:pt x="1360" y="120"/>
                    </a:lnTo>
                    <a:lnTo>
                      <a:pt x="1364" y="126"/>
                    </a:lnTo>
                    <a:lnTo>
                      <a:pt x="1368" y="134"/>
                    </a:lnTo>
                    <a:lnTo>
                      <a:pt x="1371" y="142"/>
                    </a:lnTo>
                    <a:lnTo>
                      <a:pt x="1371" y="146"/>
                    </a:lnTo>
                    <a:lnTo>
                      <a:pt x="1371" y="150"/>
                    </a:lnTo>
                    <a:lnTo>
                      <a:pt x="1369" y="156"/>
                    </a:lnTo>
                    <a:lnTo>
                      <a:pt x="1377" y="163"/>
                    </a:lnTo>
                    <a:lnTo>
                      <a:pt x="1385" y="172"/>
                    </a:lnTo>
                    <a:lnTo>
                      <a:pt x="1383" y="177"/>
                    </a:lnTo>
                    <a:lnTo>
                      <a:pt x="1382" y="180"/>
                    </a:lnTo>
                    <a:lnTo>
                      <a:pt x="1379" y="182"/>
                    </a:lnTo>
                    <a:lnTo>
                      <a:pt x="1377" y="185"/>
                    </a:lnTo>
                    <a:lnTo>
                      <a:pt x="1373" y="188"/>
                    </a:lnTo>
                    <a:lnTo>
                      <a:pt x="1368" y="195"/>
                    </a:lnTo>
                    <a:lnTo>
                      <a:pt x="1375" y="205"/>
                    </a:lnTo>
                    <a:lnTo>
                      <a:pt x="1380" y="216"/>
                    </a:lnTo>
                    <a:lnTo>
                      <a:pt x="1383" y="219"/>
                    </a:lnTo>
                    <a:lnTo>
                      <a:pt x="1384" y="223"/>
                    </a:lnTo>
                    <a:lnTo>
                      <a:pt x="1385" y="226"/>
                    </a:lnTo>
                    <a:lnTo>
                      <a:pt x="1384" y="228"/>
                    </a:lnTo>
                    <a:lnTo>
                      <a:pt x="1386" y="235"/>
                    </a:lnTo>
                    <a:lnTo>
                      <a:pt x="1389" y="239"/>
                    </a:lnTo>
                    <a:lnTo>
                      <a:pt x="1391" y="243"/>
                    </a:lnTo>
                    <a:lnTo>
                      <a:pt x="1393" y="251"/>
                    </a:lnTo>
                    <a:lnTo>
                      <a:pt x="1387" y="254"/>
                    </a:lnTo>
                    <a:lnTo>
                      <a:pt x="1383" y="257"/>
                    </a:lnTo>
                    <a:lnTo>
                      <a:pt x="1378" y="259"/>
                    </a:lnTo>
                    <a:lnTo>
                      <a:pt x="1374" y="259"/>
                    </a:lnTo>
                    <a:lnTo>
                      <a:pt x="1364" y="259"/>
                    </a:lnTo>
                    <a:lnTo>
                      <a:pt x="1352" y="258"/>
                    </a:lnTo>
                    <a:lnTo>
                      <a:pt x="1349" y="262"/>
                    </a:lnTo>
                    <a:lnTo>
                      <a:pt x="1348" y="267"/>
                    </a:lnTo>
                    <a:lnTo>
                      <a:pt x="1348" y="272"/>
                    </a:lnTo>
                    <a:lnTo>
                      <a:pt x="1347" y="277"/>
                    </a:lnTo>
                    <a:lnTo>
                      <a:pt x="1343" y="281"/>
                    </a:lnTo>
                    <a:lnTo>
                      <a:pt x="1340" y="285"/>
                    </a:lnTo>
                    <a:lnTo>
                      <a:pt x="1339" y="286"/>
                    </a:lnTo>
                    <a:lnTo>
                      <a:pt x="1339" y="287"/>
                    </a:lnTo>
                    <a:lnTo>
                      <a:pt x="1340" y="288"/>
                    </a:lnTo>
                    <a:lnTo>
                      <a:pt x="1341" y="290"/>
                    </a:lnTo>
                    <a:lnTo>
                      <a:pt x="1342" y="293"/>
                    </a:lnTo>
                    <a:lnTo>
                      <a:pt x="1343" y="295"/>
                    </a:lnTo>
                    <a:lnTo>
                      <a:pt x="1343" y="297"/>
                    </a:lnTo>
                    <a:lnTo>
                      <a:pt x="1342" y="298"/>
                    </a:lnTo>
                    <a:lnTo>
                      <a:pt x="1339" y="301"/>
                    </a:lnTo>
                    <a:lnTo>
                      <a:pt x="1333" y="303"/>
                    </a:lnTo>
                    <a:lnTo>
                      <a:pt x="1329" y="308"/>
                    </a:lnTo>
                    <a:lnTo>
                      <a:pt x="1325" y="314"/>
                    </a:lnTo>
                    <a:lnTo>
                      <a:pt x="1324" y="320"/>
                    </a:lnTo>
                    <a:lnTo>
                      <a:pt x="1325" y="328"/>
                    </a:lnTo>
                    <a:lnTo>
                      <a:pt x="1324" y="334"/>
                    </a:lnTo>
                    <a:lnTo>
                      <a:pt x="1323" y="339"/>
                    </a:lnTo>
                    <a:lnTo>
                      <a:pt x="1322" y="343"/>
                    </a:lnTo>
                    <a:lnTo>
                      <a:pt x="1323" y="350"/>
                    </a:lnTo>
                    <a:lnTo>
                      <a:pt x="1329" y="355"/>
                    </a:lnTo>
                    <a:lnTo>
                      <a:pt x="1332" y="356"/>
                    </a:lnTo>
                    <a:lnTo>
                      <a:pt x="1337" y="356"/>
                    </a:lnTo>
                    <a:lnTo>
                      <a:pt x="1343" y="357"/>
                    </a:lnTo>
                    <a:lnTo>
                      <a:pt x="1346" y="365"/>
                    </a:lnTo>
                    <a:lnTo>
                      <a:pt x="1346" y="374"/>
                    </a:lnTo>
                    <a:lnTo>
                      <a:pt x="1356" y="379"/>
                    </a:lnTo>
                    <a:lnTo>
                      <a:pt x="1366" y="384"/>
                    </a:lnTo>
                    <a:lnTo>
                      <a:pt x="1370" y="385"/>
                    </a:lnTo>
                    <a:lnTo>
                      <a:pt x="1376" y="386"/>
                    </a:lnTo>
                    <a:lnTo>
                      <a:pt x="1380" y="386"/>
                    </a:lnTo>
                    <a:lnTo>
                      <a:pt x="1386" y="384"/>
                    </a:lnTo>
                    <a:lnTo>
                      <a:pt x="1388" y="381"/>
                    </a:lnTo>
                    <a:lnTo>
                      <a:pt x="1392" y="377"/>
                    </a:lnTo>
                    <a:lnTo>
                      <a:pt x="1395" y="374"/>
                    </a:lnTo>
                    <a:lnTo>
                      <a:pt x="1398" y="372"/>
                    </a:lnTo>
                    <a:lnTo>
                      <a:pt x="1406" y="367"/>
                    </a:lnTo>
                    <a:lnTo>
                      <a:pt x="1414" y="361"/>
                    </a:lnTo>
                    <a:lnTo>
                      <a:pt x="1419" y="355"/>
                    </a:lnTo>
                    <a:lnTo>
                      <a:pt x="1422" y="349"/>
                    </a:lnTo>
                    <a:lnTo>
                      <a:pt x="1427" y="343"/>
                    </a:lnTo>
                    <a:lnTo>
                      <a:pt x="1433" y="339"/>
                    </a:lnTo>
                    <a:lnTo>
                      <a:pt x="1441" y="344"/>
                    </a:lnTo>
                    <a:lnTo>
                      <a:pt x="1449" y="350"/>
                    </a:lnTo>
                    <a:lnTo>
                      <a:pt x="1453" y="353"/>
                    </a:lnTo>
                    <a:lnTo>
                      <a:pt x="1455" y="358"/>
                    </a:lnTo>
                    <a:lnTo>
                      <a:pt x="1458" y="361"/>
                    </a:lnTo>
                    <a:lnTo>
                      <a:pt x="1462" y="363"/>
                    </a:lnTo>
                    <a:lnTo>
                      <a:pt x="1468" y="361"/>
                    </a:lnTo>
                    <a:lnTo>
                      <a:pt x="1474" y="359"/>
                    </a:lnTo>
                    <a:lnTo>
                      <a:pt x="1480" y="358"/>
                    </a:lnTo>
                    <a:lnTo>
                      <a:pt x="1483" y="357"/>
                    </a:lnTo>
                    <a:lnTo>
                      <a:pt x="1486" y="359"/>
                    </a:lnTo>
                    <a:lnTo>
                      <a:pt x="1490" y="361"/>
                    </a:lnTo>
                    <a:lnTo>
                      <a:pt x="1493" y="369"/>
                    </a:lnTo>
                    <a:lnTo>
                      <a:pt x="1495" y="379"/>
                    </a:lnTo>
                    <a:lnTo>
                      <a:pt x="1504" y="384"/>
                    </a:lnTo>
                    <a:lnTo>
                      <a:pt x="1513" y="387"/>
                    </a:lnTo>
                    <a:lnTo>
                      <a:pt x="1519" y="387"/>
                    </a:lnTo>
                    <a:lnTo>
                      <a:pt x="1523" y="386"/>
                    </a:lnTo>
                    <a:lnTo>
                      <a:pt x="1526" y="385"/>
                    </a:lnTo>
                    <a:lnTo>
                      <a:pt x="1529" y="383"/>
                    </a:lnTo>
                    <a:lnTo>
                      <a:pt x="1534" y="376"/>
                    </a:lnTo>
                    <a:lnTo>
                      <a:pt x="1539" y="368"/>
                    </a:lnTo>
                    <a:lnTo>
                      <a:pt x="1543" y="372"/>
                    </a:lnTo>
                    <a:lnTo>
                      <a:pt x="1545" y="374"/>
                    </a:lnTo>
                    <a:lnTo>
                      <a:pt x="1548" y="375"/>
                    </a:lnTo>
                    <a:lnTo>
                      <a:pt x="1553" y="376"/>
                    </a:lnTo>
                    <a:lnTo>
                      <a:pt x="1560" y="377"/>
                    </a:lnTo>
                    <a:lnTo>
                      <a:pt x="1563" y="378"/>
                    </a:lnTo>
                    <a:lnTo>
                      <a:pt x="1564" y="382"/>
                    </a:lnTo>
                    <a:lnTo>
                      <a:pt x="1564" y="388"/>
                    </a:lnTo>
                    <a:lnTo>
                      <a:pt x="1566" y="392"/>
                    </a:lnTo>
                    <a:lnTo>
                      <a:pt x="1569" y="394"/>
                    </a:lnTo>
                    <a:lnTo>
                      <a:pt x="1572" y="396"/>
                    </a:lnTo>
                    <a:lnTo>
                      <a:pt x="1575" y="399"/>
                    </a:lnTo>
                    <a:lnTo>
                      <a:pt x="1576" y="408"/>
                    </a:lnTo>
                    <a:lnTo>
                      <a:pt x="1576" y="417"/>
                    </a:lnTo>
                    <a:lnTo>
                      <a:pt x="1582" y="419"/>
                    </a:lnTo>
                    <a:lnTo>
                      <a:pt x="1587" y="420"/>
                    </a:lnTo>
                    <a:lnTo>
                      <a:pt x="1589" y="422"/>
                    </a:lnTo>
                    <a:lnTo>
                      <a:pt x="1591" y="428"/>
                    </a:lnTo>
                    <a:lnTo>
                      <a:pt x="1597" y="440"/>
                    </a:lnTo>
                    <a:lnTo>
                      <a:pt x="1602" y="451"/>
                    </a:lnTo>
                    <a:lnTo>
                      <a:pt x="1608" y="464"/>
                    </a:lnTo>
                    <a:lnTo>
                      <a:pt x="1610" y="476"/>
                    </a:lnTo>
                    <a:lnTo>
                      <a:pt x="1605" y="481"/>
                    </a:lnTo>
                    <a:lnTo>
                      <a:pt x="1600" y="485"/>
                    </a:lnTo>
                    <a:lnTo>
                      <a:pt x="1597" y="490"/>
                    </a:lnTo>
                    <a:lnTo>
                      <a:pt x="1593" y="497"/>
                    </a:lnTo>
                    <a:lnTo>
                      <a:pt x="1585" y="500"/>
                    </a:lnTo>
                    <a:lnTo>
                      <a:pt x="1578" y="503"/>
                    </a:lnTo>
                    <a:lnTo>
                      <a:pt x="1567" y="501"/>
                    </a:lnTo>
                    <a:lnTo>
                      <a:pt x="1558" y="500"/>
                    </a:lnTo>
                    <a:lnTo>
                      <a:pt x="1555" y="499"/>
                    </a:lnTo>
                    <a:lnTo>
                      <a:pt x="1551" y="499"/>
                    </a:lnTo>
                    <a:lnTo>
                      <a:pt x="1545" y="500"/>
                    </a:lnTo>
                    <a:lnTo>
                      <a:pt x="1540" y="501"/>
                    </a:lnTo>
                    <a:lnTo>
                      <a:pt x="1537" y="512"/>
                    </a:lnTo>
                    <a:lnTo>
                      <a:pt x="1537" y="521"/>
                    </a:lnTo>
                    <a:lnTo>
                      <a:pt x="1537" y="529"/>
                    </a:lnTo>
                    <a:lnTo>
                      <a:pt x="1539" y="536"/>
                    </a:lnTo>
                    <a:lnTo>
                      <a:pt x="1546" y="549"/>
                    </a:lnTo>
                    <a:lnTo>
                      <a:pt x="1555" y="569"/>
                    </a:lnTo>
                    <a:lnTo>
                      <a:pt x="1546" y="572"/>
                    </a:lnTo>
                    <a:lnTo>
                      <a:pt x="1538" y="574"/>
                    </a:lnTo>
                    <a:lnTo>
                      <a:pt x="1535" y="581"/>
                    </a:lnTo>
                    <a:lnTo>
                      <a:pt x="1530" y="587"/>
                    </a:lnTo>
                    <a:lnTo>
                      <a:pt x="1527" y="591"/>
                    </a:lnTo>
                    <a:lnTo>
                      <a:pt x="1521" y="596"/>
                    </a:lnTo>
                    <a:lnTo>
                      <a:pt x="1516" y="591"/>
                    </a:lnTo>
                    <a:lnTo>
                      <a:pt x="1511" y="585"/>
                    </a:lnTo>
                    <a:lnTo>
                      <a:pt x="1502" y="585"/>
                    </a:lnTo>
                    <a:lnTo>
                      <a:pt x="1493" y="585"/>
                    </a:lnTo>
                    <a:lnTo>
                      <a:pt x="1490" y="575"/>
                    </a:lnTo>
                    <a:lnTo>
                      <a:pt x="1489" y="566"/>
                    </a:lnTo>
                    <a:lnTo>
                      <a:pt x="1489" y="556"/>
                    </a:lnTo>
                    <a:lnTo>
                      <a:pt x="1486" y="546"/>
                    </a:lnTo>
                    <a:lnTo>
                      <a:pt x="1485" y="545"/>
                    </a:lnTo>
                    <a:lnTo>
                      <a:pt x="1484" y="545"/>
                    </a:lnTo>
                    <a:lnTo>
                      <a:pt x="1477" y="552"/>
                    </a:lnTo>
                    <a:lnTo>
                      <a:pt x="1473" y="561"/>
                    </a:lnTo>
                    <a:lnTo>
                      <a:pt x="1465" y="560"/>
                    </a:lnTo>
                    <a:lnTo>
                      <a:pt x="1457" y="557"/>
                    </a:lnTo>
                    <a:lnTo>
                      <a:pt x="1445" y="569"/>
                    </a:lnTo>
                    <a:lnTo>
                      <a:pt x="1432" y="578"/>
                    </a:lnTo>
                    <a:lnTo>
                      <a:pt x="1421" y="587"/>
                    </a:lnTo>
                    <a:lnTo>
                      <a:pt x="1409" y="594"/>
                    </a:lnTo>
                    <a:lnTo>
                      <a:pt x="1396" y="602"/>
                    </a:lnTo>
                    <a:lnTo>
                      <a:pt x="1384" y="610"/>
                    </a:lnTo>
                    <a:lnTo>
                      <a:pt x="1370" y="617"/>
                    </a:lnTo>
                    <a:lnTo>
                      <a:pt x="1357" y="625"/>
                    </a:lnTo>
                    <a:lnTo>
                      <a:pt x="1342" y="631"/>
                    </a:lnTo>
                    <a:lnTo>
                      <a:pt x="1328" y="636"/>
                    </a:lnTo>
                    <a:lnTo>
                      <a:pt x="1315" y="642"/>
                    </a:lnTo>
                    <a:lnTo>
                      <a:pt x="1303" y="647"/>
                    </a:lnTo>
                    <a:lnTo>
                      <a:pt x="1291" y="654"/>
                    </a:lnTo>
                    <a:lnTo>
                      <a:pt x="1281" y="661"/>
                    </a:lnTo>
                    <a:lnTo>
                      <a:pt x="1261" y="678"/>
                    </a:lnTo>
                    <a:lnTo>
                      <a:pt x="1241" y="697"/>
                    </a:lnTo>
                    <a:lnTo>
                      <a:pt x="1231" y="701"/>
                    </a:lnTo>
                    <a:lnTo>
                      <a:pt x="1221" y="704"/>
                    </a:lnTo>
                    <a:lnTo>
                      <a:pt x="1212" y="706"/>
                    </a:lnTo>
                    <a:lnTo>
                      <a:pt x="1200" y="707"/>
                    </a:lnTo>
                    <a:lnTo>
                      <a:pt x="1187" y="723"/>
                    </a:lnTo>
                    <a:lnTo>
                      <a:pt x="1174" y="740"/>
                    </a:lnTo>
                    <a:lnTo>
                      <a:pt x="1162" y="756"/>
                    </a:lnTo>
                    <a:lnTo>
                      <a:pt x="1150" y="772"/>
                    </a:lnTo>
                    <a:lnTo>
                      <a:pt x="1141" y="788"/>
                    </a:lnTo>
                    <a:lnTo>
                      <a:pt x="1133" y="804"/>
                    </a:lnTo>
                    <a:lnTo>
                      <a:pt x="1126" y="820"/>
                    </a:lnTo>
                    <a:lnTo>
                      <a:pt x="1120" y="837"/>
                    </a:lnTo>
                    <a:lnTo>
                      <a:pt x="1119" y="839"/>
                    </a:lnTo>
                    <a:lnTo>
                      <a:pt x="1119" y="840"/>
                    </a:lnTo>
                    <a:lnTo>
                      <a:pt x="1119" y="842"/>
                    </a:lnTo>
                    <a:lnTo>
                      <a:pt x="1118" y="843"/>
                    </a:lnTo>
                    <a:lnTo>
                      <a:pt x="1117" y="843"/>
                    </a:lnTo>
                    <a:lnTo>
                      <a:pt x="1116" y="849"/>
                    </a:lnTo>
                    <a:lnTo>
                      <a:pt x="1114" y="858"/>
                    </a:lnTo>
                    <a:lnTo>
                      <a:pt x="1111" y="882"/>
                    </a:lnTo>
                    <a:lnTo>
                      <a:pt x="1110" y="904"/>
                    </a:lnTo>
                    <a:lnTo>
                      <a:pt x="1109" y="927"/>
                    </a:lnTo>
                    <a:lnTo>
                      <a:pt x="1107" y="950"/>
                    </a:lnTo>
                    <a:lnTo>
                      <a:pt x="1092" y="980"/>
                    </a:lnTo>
                    <a:lnTo>
                      <a:pt x="1077" y="1008"/>
                    </a:lnTo>
                    <a:lnTo>
                      <a:pt x="1063" y="1037"/>
                    </a:lnTo>
                    <a:lnTo>
                      <a:pt x="1050" y="1067"/>
                    </a:lnTo>
                    <a:lnTo>
                      <a:pt x="1054" y="1097"/>
                    </a:lnTo>
                    <a:lnTo>
                      <a:pt x="1057" y="1126"/>
                    </a:lnTo>
                    <a:lnTo>
                      <a:pt x="1062" y="1155"/>
                    </a:lnTo>
                    <a:lnTo>
                      <a:pt x="1067" y="1186"/>
                    </a:lnTo>
                    <a:lnTo>
                      <a:pt x="1057" y="1199"/>
                    </a:lnTo>
                    <a:lnTo>
                      <a:pt x="1047" y="1212"/>
                    </a:lnTo>
                    <a:lnTo>
                      <a:pt x="1036" y="1224"/>
                    </a:lnTo>
                    <a:lnTo>
                      <a:pt x="1026" y="1237"/>
                    </a:lnTo>
                    <a:lnTo>
                      <a:pt x="1025" y="1250"/>
                    </a:lnTo>
                    <a:lnTo>
                      <a:pt x="1023" y="1262"/>
                    </a:lnTo>
                    <a:lnTo>
                      <a:pt x="1025" y="1275"/>
                    </a:lnTo>
                    <a:lnTo>
                      <a:pt x="1025" y="1287"/>
                    </a:lnTo>
                    <a:lnTo>
                      <a:pt x="1014" y="1301"/>
                    </a:lnTo>
                    <a:lnTo>
                      <a:pt x="1003" y="1314"/>
                    </a:lnTo>
                    <a:lnTo>
                      <a:pt x="1003" y="1331"/>
                    </a:lnTo>
                    <a:lnTo>
                      <a:pt x="1002" y="1347"/>
                    </a:lnTo>
                    <a:lnTo>
                      <a:pt x="987" y="1361"/>
                    </a:lnTo>
                    <a:lnTo>
                      <a:pt x="973" y="1375"/>
                    </a:lnTo>
                    <a:lnTo>
                      <a:pt x="970" y="1392"/>
                    </a:lnTo>
                    <a:lnTo>
                      <a:pt x="968" y="1408"/>
                    </a:lnTo>
                    <a:lnTo>
                      <a:pt x="967" y="1423"/>
                    </a:lnTo>
                    <a:lnTo>
                      <a:pt x="966" y="1440"/>
                    </a:lnTo>
                    <a:lnTo>
                      <a:pt x="958" y="1446"/>
                    </a:lnTo>
                    <a:lnTo>
                      <a:pt x="951" y="1450"/>
                    </a:lnTo>
                    <a:lnTo>
                      <a:pt x="945" y="1456"/>
                    </a:lnTo>
                    <a:lnTo>
                      <a:pt x="939" y="1464"/>
                    </a:lnTo>
                    <a:lnTo>
                      <a:pt x="941" y="1477"/>
                    </a:lnTo>
                    <a:lnTo>
                      <a:pt x="943" y="1490"/>
                    </a:lnTo>
                    <a:lnTo>
                      <a:pt x="939" y="1495"/>
                    </a:lnTo>
                    <a:lnTo>
                      <a:pt x="933" y="1500"/>
                    </a:lnTo>
                    <a:lnTo>
                      <a:pt x="931" y="1513"/>
                    </a:lnTo>
                    <a:lnTo>
                      <a:pt x="931" y="1528"/>
                    </a:lnTo>
                    <a:lnTo>
                      <a:pt x="930" y="1543"/>
                    </a:lnTo>
                    <a:lnTo>
                      <a:pt x="929" y="1557"/>
                    </a:lnTo>
                    <a:lnTo>
                      <a:pt x="924" y="1562"/>
                    </a:lnTo>
                    <a:lnTo>
                      <a:pt x="921" y="1566"/>
                    </a:lnTo>
                    <a:lnTo>
                      <a:pt x="919" y="1572"/>
                    </a:lnTo>
                    <a:lnTo>
                      <a:pt x="918" y="1580"/>
                    </a:lnTo>
                    <a:lnTo>
                      <a:pt x="931" y="1590"/>
                    </a:lnTo>
                    <a:lnTo>
                      <a:pt x="945" y="1600"/>
                    </a:lnTo>
                    <a:lnTo>
                      <a:pt x="934" y="1602"/>
                    </a:lnTo>
                    <a:lnTo>
                      <a:pt x="924" y="1605"/>
                    </a:lnTo>
                    <a:lnTo>
                      <a:pt x="924" y="1608"/>
                    </a:lnTo>
                    <a:lnTo>
                      <a:pt x="924" y="1611"/>
                    </a:lnTo>
                    <a:lnTo>
                      <a:pt x="925" y="1615"/>
                    </a:lnTo>
                    <a:lnTo>
                      <a:pt x="927" y="1618"/>
                    </a:lnTo>
                    <a:lnTo>
                      <a:pt x="920" y="1624"/>
                    </a:lnTo>
                    <a:lnTo>
                      <a:pt x="912" y="1629"/>
                    </a:lnTo>
                    <a:lnTo>
                      <a:pt x="912" y="1644"/>
                    </a:lnTo>
                    <a:lnTo>
                      <a:pt x="912" y="1659"/>
                    </a:lnTo>
                    <a:lnTo>
                      <a:pt x="912" y="1673"/>
                    </a:lnTo>
                    <a:lnTo>
                      <a:pt x="913" y="1688"/>
                    </a:lnTo>
                    <a:lnTo>
                      <a:pt x="904" y="1700"/>
                    </a:lnTo>
                    <a:lnTo>
                      <a:pt x="894" y="1713"/>
                    </a:lnTo>
                    <a:lnTo>
                      <a:pt x="893" y="1723"/>
                    </a:lnTo>
                    <a:lnTo>
                      <a:pt x="893" y="1732"/>
                    </a:lnTo>
                    <a:lnTo>
                      <a:pt x="893" y="1736"/>
                    </a:lnTo>
                    <a:lnTo>
                      <a:pt x="891" y="1741"/>
                    </a:lnTo>
                    <a:lnTo>
                      <a:pt x="888" y="1744"/>
                    </a:lnTo>
                    <a:lnTo>
                      <a:pt x="885" y="1746"/>
                    </a:lnTo>
                    <a:lnTo>
                      <a:pt x="874" y="1770"/>
                    </a:lnTo>
                    <a:lnTo>
                      <a:pt x="863" y="1794"/>
                    </a:lnTo>
                    <a:lnTo>
                      <a:pt x="854" y="1819"/>
                    </a:lnTo>
                    <a:lnTo>
                      <a:pt x="844" y="1843"/>
                    </a:lnTo>
                    <a:lnTo>
                      <a:pt x="836" y="1851"/>
                    </a:lnTo>
                    <a:lnTo>
                      <a:pt x="827" y="1860"/>
                    </a:lnTo>
                    <a:lnTo>
                      <a:pt x="818" y="1868"/>
                    </a:lnTo>
                    <a:lnTo>
                      <a:pt x="811" y="1877"/>
                    </a:lnTo>
                    <a:lnTo>
                      <a:pt x="807" y="1896"/>
                    </a:lnTo>
                    <a:lnTo>
                      <a:pt x="805" y="1915"/>
                    </a:lnTo>
                    <a:lnTo>
                      <a:pt x="803" y="1933"/>
                    </a:lnTo>
                    <a:lnTo>
                      <a:pt x="797" y="1953"/>
                    </a:lnTo>
                    <a:lnTo>
                      <a:pt x="785" y="1969"/>
                    </a:lnTo>
                    <a:lnTo>
                      <a:pt x="772" y="1986"/>
                    </a:lnTo>
                    <a:lnTo>
                      <a:pt x="760" y="2002"/>
                    </a:lnTo>
                    <a:lnTo>
                      <a:pt x="750" y="2019"/>
                    </a:lnTo>
                    <a:lnTo>
                      <a:pt x="741" y="2036"/>
                    </a:lnTo>
                    <a:lnTo>
                      <a:pt x="732" y="2054"/>
                    </a:lnTo>
                    <a:lnTo>
                      <a:pt x="724" y="2073"/>
                    </a:lnTo>
                    <a:lnTo>
                      <a:pt x="717" y="2093"/>
                    </a:lnTo>
                    <a:lnTo>
                      <a:pt x="723" y="2102"/>
                    </a:lnTo>
                    <a:lnTo>
                      <a:pt x="728" y="2110"/>
                    </a:lnTo>
                    <a:lnTo>
                      <a:pt x="734" y="2117"/>
                    </a:lnTo>
                    <a:lnTo>
                      <a:pt x="741" y="2125"/>
                    </a:lnTo>
                    <a:lnTo>
                      <a:pt x="745" y="2125"/>
                    </a:lnTo>
                    <a:lnTo>
                      <a:pt x="749" y="2123"/>
                    </a:lnTo>
                    <a:lnTo>
                      <a:pt x="752" y="2120"/>
                    </a:lnTo>
                    <a:lnTo>
                      <a:pt x="755" y="2117"/>
                    </a:lnTo>
                    <a:lnTo>
                      <a:pt x="766" y="2116"/>
                    </a:lnTo>
                    <a:lnTo>
                      <a:pt x="776" y="2114"/>
                    </a:lnTo>
                    <a:lnTo>
                      <a:pt x="787" y="2112"/>
                    </a:lnTo>
                    <a:lnTo>
                      <a:pt x="797" y="2111"/>
                    </a:lnTo>
                    <a:lnTo>
                      <a:pt x="805" y="2120"/>
                    </a:lnTo>
                    <a:lnTo>
                      <a:pt x="813" y="2128"/>
                    </a:lnTo>
                    <a:lnTo>
                      <a:pt x="824" y="2125"/>
                    </a:lnTo>
                    <a:lnTo>
                      <a:pt x="834" y="2120"/>
                    </a:lnTo>
                    <a:lnTo>
                      <a:pt x="844" y="2116"/>
                    </a:lnTo>
                    <a:lnTo>
                      <a:pt x="854" y="2110"/>
                    </a:lnTo>
                    <a:lnTo>
                      <a:pt x="874" y="2100"/>
                    </a:lnTo>
                    <a:lnTo>
                      <a:pt x="893" y="2088"/>
                    </a:lnTo>
                    <a:lnTo>
                      <a:pt x="901" y="2085"/>
                    </a:lnTo>
                    <a:lnTo>
                      <a:pt x="906" y="2083"/>
                    </a:lnTo>
                    <a:lnTo>
                      <a:pt x="912" y="2080"/>
                    </a:lnTo>
                    <a:lnTo>
                      <a:pt x="916" y="2074"/>
                    </a:lnTo>
                    <a:lnTo>
                      <a:pt x="916" y="2064"/>
                    </a:lnTo>
                    <a:lnTo>
                      <a:pt x="919" y="2055"/>
                    </a:lnTo>
                    <a:lnTo>
                      <a:pt x="924" y="2062"/>
                    </a:lnTo>
                    <a:lnTo>
                      <a:pt x="925" y="2066"/>
                    </a:lnTo>
                    <a:lnTo>
                      <a:pt x="929" y="2065"/>
                    </a:lnTo>
                    <a:lnTo>
                      <a:pt x="936" y="2057"/>
                    </a:lnTo>
                    <a:lnTo>
                      <a:pt x="941" y="2058"/>
                    </a:lnTo>
                    <a:lnTo>
                      <a:pt x="946" y="2061"/>
                    </a:lnTo>
                    <a:lnTo>
                      <a:pt x="950" y="2063"/>
                    </a:lnTo>
                    <a:lnTo>
                      <a:pt x="955" y="2066"/>
                    </a:lnTo>
                    <a:lnTo>
                      <a:pt x="957" y="2078"/>
                    </a:lnTo>
                    <a:lnTo>
                      <a:pt x="958" y="2089"/>
                    </a:lnTo>
                    <a:lnTo>
                      <a:pt x="958" y="2096"/>
                    </a:lnTo>
                    <a:lnTo>
                      <a:pt x="957" y="2099"/>
                    </a:lnTo>
                    <a:lnTo>
                      <a:pt x="955" y="2102"/>
                    </a:lnTo>
                    <a:lnTo>
                      <a:pt x="952" y="2108"/>
                    </a:lnTo>
                    <a:lnTo>
                      <a:pt x="960" y="2121"/>
                    </a:lnTo>
                    <a:lnTo>
                      <a:pt x="969" y="2135"/>
                    </a:lnTo>
                    <a:lnTo>
                      <a:pt x="977" y="2149"/>
                    </a:lnTo>
                    <a:lnTo>
                      <a:pt x="986" y="2162"/>
                    </a:lnTo>
                    <a:lnTo>
                      <a:pt x="986" y="2188"/>
                    </a:lnTo>
                    <a:lnTo>
                      <a:pt x="989" y="2208"/>
                    </a:lnTo>
                    <a:lnTo>
                      <a:pt x="991" y="2217"/>
                    </a:lnTo>
                    <a:lnTo>
                      <a:pt x="996" y="2226"/>
                    </a:lnTo>
                    <a:lnTo>
                      <a:pt x="1003" y="2235"/>
                    </a:lnTo>
                    <a:lnTo>
                      <a:pt x="1014" y="2244"/>
                    </a:lnTo>
                    <a:lnTo>
                      <a:pt x="1022" y="2231"/>
                    </a:lnTo>
                    <a:lnTo>
                      <a:pt x="1029" y="2217"/>
                    </a:lnTo>
                    <a:lnTo>
                      <a:pt x="1037" y="2216"/>
                    </a:lnTo>
                    <a:lnTo>
                      <a:pt x="1044" y="2217"/>
                    </a:lnTo>
                    <a:lnTo>
                      <a:pt x="1050" y="2216"/>
                    </a:lnTo>
                    <a:lnTo>
                      <a:pt x="1058" y="2214"/>
                    </a:lnTo>
                    <a:lnTo>
                      <a:pt x="1059" y="2200"/>
                    </a:lnTo>
                    <a:lnTo>
                      <a:pt x="1059" y="2187"/>
                    </a:lnTo>
                    <a:lnTo>
                      <a:pt x="1058" y="2173"/>
                    </a:lnTo>
                    <a:lnTo>
                      <a:pt x="1056" y="2160"/>
                    </a:lnTo>
                    <a:lnTo>
                      <a:pt x="1052" y="2160"/>
                    </a:lnTo>
                    <a:lnTo>
                      <a:pt x="1048" y="2161"/>
                    </a:lnTo>
                    <a:lnTo>
                      <a:pt x="1045" y="2163"/>
                    </a:lnTo>
                    <a:lnTo>
                      <a:pt x="1041" y="2165"/>
                    </a:lnTo>
                    <a:lnTo>
                      <a:pt x="1034" y="2163"/>
                    </a:lnTo>
                    <a:lnTo>
                      <a:pt x="1027" y="2161"/>
                    </a:lnTo>
                    <a:lnTo>
                      <a:pt x="1022" y="2156"/>
                    </a:lnTo>
                    <a:lnTo>
                      <a:pt x="1018" y="2150"/>
                    </a:lnTo>
                    <a:lnTo>
                      <a:pt x="1021" y="2138"/>
                    </a:lnTo>
                    <a:lnTo>
                      <a:pt x="1026" y="2128"/>
                    </a:lnTo>
                    <a:lnTo>
                      <a:pt x="1030" y="2119"/>
                    </a:lnTo>
                    <a:lnTo>
                      <a:pt x="1036" y="2112"/>
                    </a:lnTo>
                    <a:lnTo>
                      <a:pt x="1043" y="2106"/>
                    </a:lnTo>
                    <a:lnTo>
                      <a:pt x="1050" y="2099"/>
                    </a:lnTo>
                    <a:lnTo>
                      <a:pt x="1059" y="2093"/>
                    </a:lnTo>
                    <a:lnTo>
                      <a:pt x="1070" y="2087"/>
                    </a:lnTo>
                    <a:lnTo>
                      <a:pt x="1073" y="2083"/>
                    </a:lnTo>
                    <a:lnTo>
                      <a:pt x="1077" y="2080"/>
                    </a:lnTo>
                    <a:lnTo>
                      <a:pt x="1081" y="2078"/>
                    </a:lnTo>
                    <a:lnTo>
                      <a:pt x="1086" y="2076"/>
                    </a:lnTo>
                    <a:lnTo>
                      <a:pt x="1082" y="2089"/>
                    </a:lnTo>
                    <a:lnTo>
                      <a:pt x="1077" y="2101"/>
                    </a:lnTo>
                    <a:lnTo>
                      <a:pt x="1077" y="2110"/>
                    </a:lnTo>
                    <a:lnTo>
                      <a:pt x="1076" y="2120"/>
                    </a:lnTo>
                    <a:lnTo>
                      <a:pt x="1076" y="2129"/>
                    </a:lnTo>
                    <a:lnTo>
                      <a:pt x="1075" y="2140"/>
                    </a:lnTo>
                    <a:lnTo>
                      <a:pt x="1070" y="2136"/>
                    </a:lnTo>
                    <a:lnTo>
                      <a:pt x="1066" y="2133"/>
                    </a:lnTo>
                    <a:lnTo>
                      <a:pt x="1065" y="2133"/>
                    </a:lnTo>
                    <a:lnTo>
                      <a:pt x="1063" y="2133"/>
                    </a:lnTo>
                    <a:lnTo>
                      <a:pt x="1059" y="2133"/>
                    </a:lnTo>
                    <a:lnTo>
                      <a:pt x="1055" y="2135"/>
                    </a:lnTo>
                    <a:lnTo>
                      <a:pt x="1053" y="2140"/>
                    </a:lnTo>
                    <a:lnTo>
                      <a:pt x="1052" y="2143"/>
                    </a:lnTo>
                    <a:lnTo>
                      <a:pt x="1052" y="2146"/>
                    </a:lnTo>
                    <a:lnTo>
                      <a:pt x="1053" y="2151"/>
                    </a:lnTo>
                    <a:lnTo>
                      <a:pt x="1063" y="2154"/>
                    </a:lnTo>
                    <a:lnTo>
                      <a:pt x="1072" y="2156"/>
                    </a:lnTo>
                    <a:lnTo>
                      <a:pt x="1081" y="2158"/>
                    </a:lnTo>
                    <a:lnTo>
                      <a:pt x="1090" y="2158"/>
                    </a:lnTo>
                    <a:lnTo>
                      <a:pt x="1099" y="2156"/>
                    </a:lnTo>
                    <a:lnTo>
                      <a:pt x="1108" y="2155"/>
                    </a:lnTo>
                    <a:lnTo>
                      <a:pt x="1118" y="2152"/>
                    </a:lnTo>
                    <a:lnTo>
                      <a:pt x="1127" y="2149"/>
                    </a:lnTo>
                    <a:lnTo>
                      <a:pt x="1130" y="2146"/>
                    </a:lnTo>
                    <a:lnTo>
                      <a:pt x="1133" y="2144"/>
                    </a:lnTo>
                    <a:lnTo>
                      <a:pt x="1129" y="2155"/>
                    </a:lnTo>
                    <a:lnTo>
                      <a:pt x="1125" y="2165"/>
                    </a:lnTo>
                    <a:lnTo>
                      <a:pt x="1119" y="2176"/>
                    </a:lnTo>
                    <a:lnTo>
                      <a:pt x="1114" y="2186"/>
                    </a:lnTo>
                    <a:lnTo>
                      <a:pt x="1114" y="2197"/>
                    </a:lnTo>
                    <a:lnTo>
                      <a:pt x="1115" y="2207"/>
                    </a:lnTo>
                    <a:lnTo>
                      <a:pt x="1115" y="2216"/>
                    </a:lnTo>
                    <a:lnTo>
                      <a:pt x="1115" y="2227"/>
                    </a:lnTo>
                    <a:lnTo>
                      <a:pt x="1101" y="2237"/>
                    </a:lnTo>
                    <a:lnTo>
                      <a:pt x="1092" y="2245"/>
                    </a:lnTo>
                    <a:lnTo>
                      <a:pt x="1091" y="2248"/>
                    </a:lnTo>
                    <a:lnTo>
                      <a:pt x="1091" y="2250"/>
                    </a:lnTo>
                    <a:lnTo>
                      <a:pt x="1091" y="2251"/>
                    </a:lnTo>
                    <a:lnTo>
                      <a:pt x="1091" y="2253"/>
                    </a:lnTo>
                    <a:lnTo>
                      <a:pt x="1096" y="2259"/>
                    </a:lnTo>
                    <a:lnTo>
                      <a:pt x="1102" y="2265"/>
                    </a:lnTo>
                    <a:lnTo>
                      <a:pt x="1121" y="2256"/>
                    </a:lnTo>
                    <a:lnTo>
                      <a:pt x="1137" y="2246"/>
                    </a:lnTo>
                    <a:lnTo>
                      <a:pt x="1151" y="2236"/>
                    </a:lnTo>
                    <a:lnTo>
                      <a:pt x="1163" y="2225"/>
                    </a:lnTo>
                    <a:lnTo>
                      <a:pt x="1175" y="2213"/>
                    </a:lnTo>
                    <a:lnTo>
                      <a:pt x="1186" y="2199"/>
                    </a:lnTo>
                    <a:lnTo>
                      <a:pt x="1197" y="2183"/>
                    </a:lnTo>
                    <a:lnTo>
                      <a:pt x="1207" y="2167"/>
                    </a:lnTo>
                    <a:lnTo>
                      <a:pt x="1205" y="2146"/>
                    </a:lnTo>
                    <a:lnTo>
                      <a:pt x="1204" y="2129"/>
                    </a:lnTo>
                    <a:lnTo>
                      <a:pt x="1205" y="2121"/>
                    </a:lnTo>
                    <a:lnTo>
                      <a:pt x="1207" y="2114"/>
                    </a:lnTo>
                    <a:lnTo>
                      <a:pt x="1212" y="2106"/>
                    </a:lnTo>
                    <a:lnTo>
                      <a:pt x="1218" y="2097"/>
                    </a:lnTo>
                    <a:lnTo>
                      <a:pt x="1221" y="2100"/>
                    </a:lnTo>
                    <a:lnTo>
                      <a:pt x="1222" y="2103"/>
                    </a:lnTo>
                    <a:lnTo>
                      <a:pt x="1223" y="2107"/>
                    </a:lnTo>
                    <a:lnTo>
                      <a:pt x="1223" y="2111"/>
                    </a:lnTo>
                    <a:lnTo>
                      <a:pt x="1228" y="2119"/>
                    </a:lnTo>
                    <a:lnTo>
                      <a:pt x="1234" y="2127"/>
                    </a:lnTo>
                    <a:lnTo>
                      <a:pt x="1233" y="2145"/>
                    </a:lnTo>
                    <a:lnTo>
                      <a:pt x="1231" y="2163"/>
                    </a:lnTo>
                    <a:lnTo>
                      <a:pt x="1228" y="2180"/>
                    </a:lnTo>
                    <a:lnTo>
                      <a:pt x="1225" y="2198"/>
                    </a:lnTo>
                    <a:lnTo>
                      <a:pt x="1223" y="2205"/>
                    </a:lnTo>
                    <a:lnTo>
                      <a:pt x="1222" y="2210"/>
                    </a:lnTo>
                    <a:lnTo>
                      <a:pt x="1222" y="2217"/>
                    </a:lnTo>
                    <a:lnTo>
                      <a:pt x="1223" y="2224"/>
                    </a:lnTo>
                    <a:lnTo>
                      <a:pt x="1234" y="2209"/>
                    </a:lnTo>
                    <a:lnTo>
                      <a:pt x="1243" y="2197"/>
                    </a:lnTo>
                    <a:lnTo>
                      <a:pt x="1245" y="2191"/>
                    </a:lnTo>
                    <a:lnTo>
                      <a:pt x="1248" y="2185"/>
                    </a:lnTo>
                    <a:lnTo>
                      <a:pt x="1249" y="2179"/>
                    </a:lnTo>
                    <a:lnTo>
                      <a:pt x="1250" y="2173"/>
                    </a:lnTo>
                    <a:lnTo>
                      <a:pt x="1250" y="2160"/>
                    </a:lnTo>
                    <a:lnTo>
                      <a:pt x="1249" y="2146"/>
                    </a:lnTo>
                    <a:lnTo>
                      <a:pt x="1245" y="2131"/>
                    </a:lnTo>
                    <a:lnTo>
                      <a:pt x="1242" y="2112"/>
                    </a:lnTo>
                    <a:lnTo>
                      <a:pt x="1242" y="2099"/>
                    </a:lnTo>
                    <a:lnTo>
                      <a:pt x="1241" y="2088"/>
                    </a:lnTo>
                    <a:lnTo>
                      <a:pt x="1240" y="2081"/>
                    </a:lnTo>
                    <a:lnTo>
                      <a:pt x="1239" y="2075"/>
                    </a:lnTo>
                    <a:lnTo>
                      <a:pt x="1235" y="2070"/>
                    </a:lnTo>
                    <a:lnTo>
                      <a:pt x="1232" y="2064"/>
                    </a:lnTo>
                    <a:lnTo>
                      <a:pt x="1227" y="2071"/>
                    </a:lnTo>
                    <a:lnTo>
                      <a:pt x="1224" y="2075"/>
                    </a:lnTo>
                    <a:lnTo>
                      <a:pt x="1223" y="2075"/>
                    </a:lnTo>
                    <a:lnTo>
                      <a:pt x="1223" y="2072"/>
                    </a:lnTo>
                    <a:lnTo>
                      <a:pt x="1223" y="2066"/>
                    </a:lnTo>
                    <a:lnTo>
                      <a:pt x="1222" y="2061"/>
                    </a:lnTo>
                    <a:lnTo>
                      <a:pt x="1221" y="2056"/>
                    </a:lnTo>
                    <a:lnTo>
                      <a:pt x="1218" y="2052"/>
                    </a:lnTo>
                    <a:lnTo>
                      <a:pt x="1216" y="2046"/>
                    </a:lnTo>
                    <a:lnTo>
                      <a:pt x="1216" y="2042"/>
                    </a:lnTo>
                    <a:lnTo>
                      <a:pt x="1215" y="2038"/>
                    </a:lnTo>
                    <a:lnTo>
                      <a:pt x="1214" y="2035"/>
                    </a:lnTo>
                    <a:lnTo>
                      <a:pt x="1210" y="2033"/>
                    </a:lnTo>
                    <a:lnTo>
                      <a:pt x="1207" y="2033"/>
                    </a:lnTo>
                    <a:lnTo>
                      <a:pt x="1204" y="2033"/>
                    </a:lnTo>
                    <a:lnTo>
                      <a:pt x="1200" y="2033"/>
                    </a:lnTo>
                    <a:lnTo>
                      <a:pt x="1198" y="2030"/>
                    </a:lnTo>
                    <a:lnTo>
                      <a:pt x="1200" y="2029"/>
                    </a:lnTo>
                    <a:lnTo>
                      <a:pt x="1202" y="2027"/>
                    </a:lnTo>
                    <a:lnTo>
                      <a:pt x="1204" y="2024"/>
                    </a:lnTo>
                    <a:lnTo>
                      <a:pt x="1206" y="2021"/>
                    </a:lnTo>
                    <a:lnTo>
                      <a:pt x="1230" y="2022"/>
                    </a:lnTo>
                    <a:lnTo>
                      <a:pt x="1251" y="2022"/>
                    </a:lnTo>
                    <a:lnTo>
                      <a:pt x="1261" y="2022"/>
                    </a:lnTo>
                    <a:lnTo>
                      <a:pt x="1272" y="2021"/>
                    </a:lnTo>
                    <a:lnTo>
                      <a:pt x="1282" y="2018"/>
                    </a:lnTo>
                    <a:lnTo>
                      <a:pt x="1294" y="2015"/>
                    </a:lnTo>
                    <a:lnTo>
                      <a:pt x="1304" y="2001"/>
                    </a:lnTo>
                    <a:lnTo>
                      <a:pt x="1314" y="1987"/>
                    </a:lnTo>
                    <a:lnTo>
                      <a:pt x="1325" y="1975"/>
                    </a:lnTo>
                    <a:lnTo>
                      <a:pt x="1339" y="1964"/>
                    </a:lnTo>
                    <a:lnTo>
                      <a:pt x="1343" y="1973"/>
                    </a:lnTo>
                    <a:lnTo>
                      <a:pt x="1349" y="1982"/>
                    </a:lnTo>
                    <a:lnTo>
                      <a:pt x="1371" y="1986"/>
                    </a:lnTo>
                    <a:lnTo>
                      <a:pt x="1394" y="1990"/>
                    </a:lnTo>
                    <a:lnTo>
                      <a:pt x="1415" y="1995"/>
                    </a:lnTo>
                    <a:lnTo>
                      <a:pt x="1437" y="2003"/>
                    </a:lnTo>
                    <a:lnTo>
                      <a:pt x="1437" y="2016"/>
                    </a:lnTo>
                    <a:lnTo>
                      <a:pt x="1437" y="2028"/>
                    </a:lnTo>
                    <a:lnTo>
                      <a:pt x="1449" y="2034"/>
                    </a:lnTo>
                    <a:lnTo>
                      <a:pt x="1460" y="2038"/>
                    </a:lnTo>
                    <a:lnTo>
                      <a:pt x="1473" y="2040"/>
                    </a:lnTo>
                    <a:lnTo>
                      <a:pt x="1487" y="2043"/>
                    </a:lnTo>
                    <a:lnTo>
                      <a:pt x="1492" y="2051"/>
                    </a:lnTo>
                    <a:lnTo>
                      <a:pt x="1500" y="2057"/>
                    </a:lnTo>
                    <a:lnTo>
                      <a:pt x="1513" y="2060"/>
                    </a:lnTo>
                    <a:lnTo>
                      <a:pt x="1527" y="2061"/>
                    </a:lnTo>
                    <a:lnTo>
                      <a:pt x="1540" y="2062"/>
                    </a:lnTo>
                    <a:lnTo>
                      <a:pt x="1554" y="2062"/>
                    </a:lnTo>
                    <a:lnTo>
                      <a:pt x="1560" y="2061"/>
                    </a:lnTo>
                    <a:lnTo>
                      <a:pt x="1567" y="2060"/>
                    </a:lnTo>
                    <a:lnTo>
                      <a:pt x="1575" y="2058"/>
                    </a:lnTo>
                    <a:lnTo>
                      <a:pt x="1580" y="2060"/>
                    </a:lnTo>
                    <a:lnTo>
                      <a:pt x="1572" y="2063"/>
                    </a:lnTo>
                    <a:lnTo>
                      <a:pt x="1565" y="2066"/>
                    </a:lnTo>
                    <a:lnTo>
                      <a:pt x="1563" y="2070"/>
                    </a:lnTo>
                    <a:lnTo>
                      <a:pt x="1561" y="2072"/>
                    </a:lnTo>
                    <a:lnTo>
                      <a:pt x="1562" y="2075"/>
                    </a:lnTo>
                    <a:lnTo>
                      <a:pt x="1564" y="2079"/>
                    </a:lnTo>
                    <a:lnTo>
                      <a:pt x="1566" y="2074"/>
                    </a:lnTo>
                    <a:lnTo>
                      <a:pt x="1570" y="2071"/>
                    </a:lnTo>
                    <a:lnTo>
                      <a:pt x="1587" y="2075"/>
                    </a:lnTo>
                    <a:lnTo>
                      <a:pt x="1600" y="2079"/>
                    </a:lnTo>
                    <a:lnTo>
                      <a:pt x="1607" y="2080"/>
                    </a:lnTo>
                    <a:lnTo>
                      <a:pt x="1615" y="2080"/>
                    </a:lnTo>
                    <a:lnTo>
                      <a:pt x="1623" y="2079"/>
                    </a:lnTo>
                    <a:lnTo>
                      <a:pt x="1632" y="2078"/>
                    </a:lnTo>
                    <a:lnTo>
                      <a:pt x="1635" y="2076"/>
                    </a:lnTo>
                    <a:lnTo>
                      <a:pt x="1638" y="2078"/>
                    </a:lnTo>
                    <a:lnTo>
                      <a:pt x="1638" y="2087"/>
                    </a:lnTo>
                    <a:lnTo>
                      <a:pt x="1637" y="2096"/>
                    </a:lnTo>
                    <a:lnTo>
                      <a:pt x="1642" y="2096"/>
                    </a:lnTo>
                    <a:lnTo>
                      <a:pt x="1643" y="2093"/>
                    </a:lnTo>
                    <a:lnTo>
                      <a:pt x="1644" y="2094"/>
                    </a:lnTo>
                    <a:lnTo>
                      <a:pt x="1647" y="2098"/>
                    </a:lnTo>
                    <a:lnTo>
                      <a:pt x="1648" y="2109"/>
                    </a:lnTo>
                    <a:lnTo>
                      <a:pt x="1648" y="2116"/>
                    </a:lnTo>
                    <a:lnTo>
                      <a:pt x="1647" y="2120"/>
                    </a:lnTo>
                    <a:lnTo>
                      <a:pt x="1646" y="2124"/>
                    </a:lnTo>
                    <a:lnTo>
                      <a:pt x="1642" y="2129"/>
                    </a:lnTo>
                    <a:lnTo>
                      <a:pt x="1634" y="2142"/>
                    </a:lnTo>
                    <a:lnTo>
                      <a:pt x="1639" y="2144"/>
                    </a:lnTo>
                    <a:lnTo>
                      <a:pt x="1642" y="2146"/>
                    </a:lnTo>
                    <a:lnTo>
                      <a:pt x="1642" y="2150"/>
                    </a:lnTo>
                    <a:lnTo>
                      <a:pt x="1639" y="2155"/>
                    </a:lnTo>
                    <a:lnTo>
                      <a:pt x="1630" y="2156"/>
                    </a:lnTo>
                    <a:lnTo>
                      <a:pt x="1623" y="2156"/>
                    </a:lnTo>
                    <a:lnTo>
                      <a:pt x="1615" y="2156"/>
                    </a:lnTo>
                    <a:lnTo>
                      <a:pt x="1607" y="2155"/>
                    </a:lnTo>
                    <a:lnTo>
                      <a:pt x="1590" y="2153"/>
                    </a:lnTo>
                    <a:lnTo>
                      <a:pt x="1573" y="2152"/>
                    </a:lnTo>
                    <a:lnTo>
                      <a:pt x="1570" y="2154"/>
                    </a:lnTo>
                    <a:lnTo>
                      <a:pt x="1567" y="2158"/>
                    </a:lnTo>
                    <a:lnTo>
                      <a:pt x="1578" y="2160"/>
                    </a:lnTo>
                    <a:lnTo>
                      <a:pt x="1587" y="2160"/>
                    </a:lnTo>
                    <a:lnTo>
                      <a:pt x="1596" y="2161"/>
                    </a:lnTo>
                    <a:lnTo>
                      <a:pt x="1606" y="2161"/>
                    </a:lnTo>
                    <a:lnTo>
                      <a:pt x="1611" y="2169"/>
                    </a:lnTo>
                    <a:lnTo>
                      <a:pt x="1617" y="2178"/>
                    </a:lnTo>
                    <a:lnTo>
                      <a:pt x="1627" y="2180"/>
                    </a:lnTo>
                    <a:lnTo>
                      <a:pt x="1637" y="2182"/>
                    </a:lnTo>
                    <a:lnTo>
                      <a:pt x="1650" y="2180"/>
                    </a:lnTo>
                    <a:lnTo>
                      <a:pt x="1663" y="2178"/>
                    </a:lnTo>
                    <a:lnTo>
                      <a:pt x="1664" y="2180"/>
                    </a:lnTo>
                    <a:lnTo>
                      <a:pt x="1664" y="2183"/>
                    </a:lnTo>
                    <a:lnTo>
                      <a:pt x="1670" y="2198"/>
                    </a:lnTo>
                    <a:lnTo>
                      <a:pt x="1678" y="2212"/>
                    </a:lnTo>
                    <a:lnTo>
                      <a:pt x="1687" y="2225"/>
                    </a:lnTo>
                    <a:lnTo>
                      <a:pt x="1694" y="2241"/>
                    </a:lnTo>
                    <a:lnTo>
                      <a:pt x="1690" y="2250"/>
                    </a:lnTo>
                    <a:lnTo>
                      <a:pt x="1689" y="2257"/>
                    </a:lnTo>
                    <a:lnTo>
                      <a:pt x="1688" y="2265"/>
                    </a:lnTo>
                    <a:lnTo>
                      <a:pt x="1689" y="2274"/>
                    </a:lnTo>
                    <a:lnTo>
                      <a:pt x="1699" y="2279"/>
                    </a:lnTo>
                    <a:lnTo>
                      <a:pt x="1709" y="2284"/>
                    </a:lnTo>
                    <a:lnTo>
                      <a:pt x="1719" y="2287"/>
                    </a:lnTo>
                    <a:lnTo>
                      <a:pt x="1730" y="2289"/>
                    </a:lnTo>
                    <a:lnTo>
                      <a:pt x="1749" y="2295"/>
                    </a:lnTo>
                    <a:lnTo>
                      <a:pt x="1770" y="2302"/>
                    </a:lnTo>
                    <a:lnTo>
                      <a:pt x="1770" y="2304"/>
                    </a:lnTo>
                    <a:lnTo>
                      <a:pt x="1769" y="2304"/>
                    </a:lnTo>
                    <a:lnTo>
                      <a:pt x="1768" y="2304"/>
                    </a:lnTo>
                    <a:lnTo>
                      <a:pt x="1766" y="2304"/>
                    </a:lnTo>
                    <a:lnTo>
                      <a:pt x="1760" y="2307"/>
                    </a:lnTo>
                    <a:lnTo>
                      <a:pt x="1755" y="2313"/>
                    </a:lnTo>
                    <a:lnTo>
                      <a:pt x="1752" y="2319"/>
                    </a:lnTo>
                    <a:lnTo>
                      <a:pt x="1749" y="2326"/>
                    </a:lnTo>
                    <a:lnTo>
                      <a:pt x="1751" y="2332"/>
                    </a:lnTo>
                    <a:lnTo>
                      <a:pt x="1754" y="2337"/>
                    </a:lnTo>
                    <a:lnTo>
                      <a:pt x="1758" y="2341"/>
                    </a:lnTo>
                    <a:lnTo>
                      <a:pt x="1760" y="2344"/>
                    </a:lnTo>
                    <a:lnTo>
                      <a:pt x="1768" y="2350"/>
                    </a:lnTo>
                    <a:lnTo>
                      <a:pt x="1777" y="2358"/>
                    </a:lnTo>
                    <a:lnTo>
                      <a:pt x="1768" y="2375"/>
                    </a:lnTo>
                    <a:lnTo>
                      <a:pt x="1759" y="2391"/>
                    </a:lnTo>
                    <a:lnTo>
                      <a:pt x="1760" y="2400"/>
                    </a:lnTo>
                    <a:lnTo>
                      <a:pt x="1762" y="2410"/>
                    </a:lnTo>
                    <a:lnTo>
                      <a:pt x="1763" y="2419"/>
                    </a:lnTo>
                    <a:lnTo>
                      <a:pt x="1763" y="2429"/>
                    </a:lnTo>
                    <a:lnTo>
                      <a:pt x="1757" y="2433"/>
                    </a:lnTo>
                    <a:lnTo>
                      <a:pt x="1751" y="2439"/>
                    </a:lnTo>
                    <a:lnTo>
                      <a:pt x="1746" y="2445"/>
                    </a:lnTo>
                    <a:lnTo>
                      <a:pt x="1743" y="2453"/>
                    </a:lnTo>
                    <a:lnTo>
                      <a:pt x="1749" y="2466"/>
                    </a:lnTo>
                    <a:lnTo>
                      <a:pt x="1754" y="2480"/>
                    </a:lnTo>
                    <a:lnTo>
                      <a:pt x="1750" y="2484"/>
                    </a:lnTo>
                    <a:lnTo>
                      <a:pt x="1746" y="2487"/>
                    </a:lnTo>
                    <a:lnTo>
                      <a:pt x="1745" y="2489"/>
                    </a:lnTo>
                    <a:lnTo>
                      <a:pt x="1745" y="2491"/>
                    </a:lnTo>
                    <a:lnTo>
                      <a:pt x="1746" y="2493"/>
                    </a:lnTo>
                    <a:lnTo>
                      <a:pt x="1748" y="2496"/>
                    </a:lnTo>
                    <a:lnTo>
                      <a:pt x="1754" y="2495"/>
                    </a:lnTo>
                    <a:lnTo>
                      <a:pt x="1761" y="2496"/>
                    </a:lnTo>
                    <a:lnTo>
                      <a:pt x="1759" y="2507"/>
                    </a:lnTo>
                    <a:lnTo>
                      <a:pt x="1755" y="2512"/>
                    </a:lnTo>
                    <a:lnTo>
                      <a:pt x="1750" y="2519"/>
                    </a:lnTo>
                    <a:lnTo>
                      <a:pt x="1744" y="2527"/>
                    </a:lnTo>
                    <a:lnTo>
                      <a:pt x="1750" y="2543"/>
                    </a:lnTo>
                    <a:lnTo>
                      <a:pt x="1758" y="2556"/>
                    </a:lnTo>
                    <a:lnTo>
                      <a:pt x="1766" y="2570"/>
                    </a:lnTo>
                    <a:lnTo>
                      <a:pt x="1775" y="2583"/>
                    </a:lnTo>
                    <a:lnTo>
                      <a:pt x="1775" y="2596"/>
                    </a:lnTo>
                    <a:lnTo>
                      <a:pt x="1774" y="2607"/>
                    </a:lnTo>
                    <a:lnTo>
                      <a:pt x="1771" y="2618"/>
                    </a:lnTo>
                    <a:lnTo>
                      <a:pt x="1769" y="2630"/>
                    </a:lnTo>
                    <a:lnTo>
                      <a:pt x="1774" y="2644"/>
                    </a:lnTo>
                    <a:lnTo>
                      <a:pt x="1778" y="2656"/>
                    </a:lnTo>
                    <a:lnTo>
                      <a:pt x="1785" y="2669"/>
                    </a:lnTo>
                    <a:lnTo>
                      <a:pt x="1792" y="2681"/>
                    </a:lnTo>
                    <a:lnTo>
                      <a:pt x="1790" y="2692"/>
                    </a:lnTo>
                    <a:lnTo>
                      <a:pt x="1789" y="2705"/>
                    </a:lnTo>
                    <a:lnTo>
                      <a:pt x="1806" y="2721"/>
                    </a:lnTo>
                    <a:lnTo>
                      <a:pt x="1823" y="2736"/>
                    </a:lnTo>
                    <a:lnTo>
                      <a:pt x="1828" y="2749"/>
                    </a:lnTo>
                    <a:lnTo>
                      <a:pt x="1831" y="2760"/>
                    </a:lnTo>
                    <a:lnTo>
                      <a:pt x="1837" y="2770"/>
                    </a:lnTo>
                    <a:lnTo>
                      <a:pt x="1843" y="2781"/>
                    </a:lnTo>
                    <a:lnTo>
                      <a:pt x="1850" y="2783"/>
                    </a:lnTo>
                    <a:lnTo>
                      <a:pt x="1856" y="2783"/>
                    </a:lnTo>
                    <a:lnTo>
                      <a:pt x="1861" y="2781"/>
                    </a:lnTo>
                    <a:lnTo>
                      <a:pt x="1867" y="2779"/>
                    </a:lnTo>
                    <a:lnTo>
                      <a:pt x="1864" y="2795"/>
                    </a:lnTo>
                    <a:lnTo>
                      <a:pt x="1859" y="2810"/>
                    </a:lnTo>
                    <a:lnTo>
                      <a:pt x="1855" y="2825"/>
                    </a:lnTo>
                    <a:lnTo>
                      <a:pt x="1851" y="2841"/>
                    </a:lnTo>
                    <a:lnTo>
                      <a:pt x="1857" y="2847"/>
                    </a:lnTo>
                    <a:lnTo>
                      <a:pt x="1862" y="2849"/>
                    </a:lnTo>
                    <a:lnTo>
                      <a:pt x="1869" y="2851"/>
                    </a:lnTo>
                    <a:lnTo>
                      <a:pt x="1877" y="2853"/>
                    </a:lnTo>
                    <a:lnTo>
                      <a:pt x="1888" y="2879"/>
                    </a:lnTo>
                    <a:lnTo>
                      <a:pt x="1897" y="2904"/>
                    </a:lnTo>
                    <a:lnTo>
                      <a:pt x="1905" y="2931"/>
                    </a:lnTo>
                    <a:lnTo>
                      <a:pt x="1911" y="2958"/>
                    </a:lnTo>
                    <a:lnTo>
                      <a:pt x="1905" y="2960"/>
                    </a:lnTo>
                    <a:lnTo>
                      <a:pt x="1899" y="2964"/>
                    </a:lnTo>
                    <a:lnTo>
                      <a:pt x="1903" y="2967"/>
                    </a:lnTo>
                    <a:lnTo>
                      <a:pt x="1908" y="2971"/>
                    </a:lnTo>
                    <a:lnTo>
                      <a:pt x="1912" y="2982"/>
                    </a:lnTo>
                    <a:lnTo>
                      <a:pt x="1915" y="2992"/>
                    </a:lnTo>
                    <a:lnTo>
                      <a:pt x="1919" y="3003"/>
                    </a:lnTo>
                    <a:lnTo>
                      <a:pt x="1923" y="3013"/>
                    </a:lnTo>
                    <a:lnTo>
                      <a:pt x="1918" y="3022"/>
                    </a:lnTo>
                    <a:lnTo>
                      <a:pt x="1910" y="3029"/>
                    </a:lnTo>
                    <a:lnTo>
                      <a:pt x="1913" y="3028"/>
                    </a:lnTo>
                    <a:lnTo>
                      <a:pt x="1915" y="3027"/>
                    </a:lnTo>
                    <a:lnTo>
                      <a:pt x="1917" y="3027"/>
                    </a:lnTo>
                    <a:lnTo>
                      <a:pt x="1918" y="3028"/>
                    </a:lnTo>
                    <a:lnTo>
                      <a:pt x="1918" y="3030"/>
                    </a:lnTo>
                    <a:lnTo>
                      <a:pt x="1924" y="3027"/>
                    </a:lnTo>
                    <a:lnTo>
                      <a:pt x="1936" y="3022"/>
                    </a:lnTo>
                    <a:lnTo>
                      <a:pt x="1936" y="3033"/>
                    </a:lnTo>
                    <a:lnTo>
                      <a:pt x="1935" y="3043"/>
                    </a:lnTo>
                    <a:lnTo>
                      <a:pt x="1932" y="3052"/>
                    </a:lnTo>
                    <a:lnTo>
                      <a:pt x="1930" y="3063"/>
                    </a:lnTo>
                    <a:lnTo>
                      <a:pt x="1938" y="3084"/>
                    </a:lnTo>
                    <a:lnTo>
                      <a:pt x="1946" y="3105"/>
                    </a:lnTo>
                    <a:lnTo>
                      <a:pt x="1953" y="3125"/>
                    </a:lnTo>
                    <a:lnTo>
                      <a:pt x="1959" y="3146"/>
                    </a:lnTo>
                    <a:lnTo>
                      <a:pt x="1953" y="3170"/>
                    </a:lnTo>
                    <a:lnTo>
                      <a:pt x="1946" y="3194"/>
                    </a:lnTo>
                    <a:lnTo>
                      <a:pt x="1939" y="3217"/>
                    </a:lnTo>
                    <a:lnTo>
                      <a:pt x="1931" y="3240"/>
                    </a:lnTo>
                    <a:lnTo>
                      <a:pt x="1923" y="3263"/>
                    </a:lnTo>
                    <a:lnTo>
                      <a:pt x="1914" y="3286"/>
                    </a:lnTo>
                    <a:lnTo>
                      <a:pt x="1906" y="3310"/>
                    </a:lnTo>
                    <a:lnTo>
                      <a:pt x="1899" y="3332"/>
                    </a:lnTo>
                    <a:lnTo>
                      <a:pt x="1899" y="3358"/>
                    </a:lnTo>
                    <a:lnTo>
                      <a:pt x="1901" y="3383"/>
                    </a:lnTo>
                    <a:lnTo>
                      <a:pt x="1903" y="3408"/>
                    </a:lnTo>
                    <a:lnTo>
                      <a:pt x="1904" y="3433"/>
                    </a:lnTo>
                    <a:lnTo>
                      <a:pt x="1903" y="3436"/>
                    </a:lnTo>
                    <a:lnTo>
                      <a:pt x="1903" y="3437"/>
                    </a:lnTo>
                    <a:lnTo>
                      <a:pt x="1890" y="3435"/>
                    </a:lnTo>
                    <a:lnTo>
                      <a:pt x="1881" y="3433"/>
                    </a:lnTo>
                    <a:lnTo>
                      <a:pt x="1876" y="3433"/>
                    </a:lnTo>
                    <a:lnTo>
                      <a:pt x="1871" y="3436"/>
                    </a:lnTo>
                    <a:lnTo>
                      <a:pt x="1866" y="3438"/>
                    </a:lnTo>
                    <a:lnTo>
                      <a:pt x="1861" y="3442"/>
                    </a:lnTo>
                    <a:lnTo>
                      <a:pt x="1852" y="3448"/>
                    </a:lnTo>
                    <a:lnTo>
                      <a:pt x="1844" y="3451"/>
                    </a:lnTo>
                    <a:lnTo>
                      <a:pt x="1841" y="3453"/>
                    </a:lnTo>
                    <a:lnTo>
                      <a:pt x="1838" y="3450"/>
                    </a:lnTo>
                    <a:lnTo>
                      <a:pt x="1835" y="3447"/>
                    </a:lnTo>
                    <a:lnTo>
                      <a:pt x="1834" y="3441"/>
                    </a:lnTo>
                    <a:lnTo>
                      <a:pt x="1833" y="3432"/>
                    </a:lnTo>
                    <a:lnTo>
                      <a:pt x="1833" y="3422"/>
                    </a:lnTo>
                    <a:lnTo>
                      <a:pt x="1830" y="3418"/>
                    </a:lnTo>
                    <a:lnTo>
                      <a:pt x="1826" y="3417"/>
                    </a:lnTo>
                    <a:lnTo>
                      <a:pt x="1824" y="3417"/>
                    </a:lnTo>
                    <a:lnTo>
                      <a:pt x="1821" y="3417"/>
                    </a:lnTo>
                    <a:lnTo>
                      <a:pt x="1819" y="3417"/>
                    </a:lnTo>
                    <a:lnTo>
                      <a:pt x="1815" y="3417"/>
                    </a:lnTo>
                    <a:lnTo>
                      <a:pt x="1812" y="3414"/>
                    </a:lnTo>
                    <a:lnTo>
                      <a:pt x="1808" y="3410"/>
                    </a:lnTo>
                    <a:lnTo>
                      <a:pt x="1817" y="3400"/>
                    </a:lnTo>
                    <a:lnTo>
                      <a:pt x="1825" y="3390"/>
                    </a:lnTo>
                    <a:lnTo>
                      <a:pt x="1830" y="3384"/>
                    </a:lnTo>
                    <a:lnTo>
                      <a:pt x="1833" y="3378"/>
                    </a:lnTo>
                    <a:lnTo>
                      <a:pt x="1837" y="3373"/>
                    </a:lnTo>
                    <a:lnTo>
                      <a:pt x="1838" y="3367"/>
                    </a:lnTo>
                    <a:lnTo>
                      <a:pt x="1837" y="3360"/>
                    </a:lnTo>
                    <a:lnTo>
                      <a:pt x="1837" y="3356"/>
                    </a:lnTo>
                    <a:lnTo>
                      <a:pt x="1837" y="3355"/>
                    </a:lnTo>
                    <a:lnTo>
                      <a:pt x="1834" y="3353"/>
                    </a:lnTo>
                    <a:lnTo>
                      <a:pt x="1832" y="3353"/>
                    </a:lnTo>
                    <a:lnTo>
                      <a:pt x="1829" y="3352"/>
                    </a:lnTo>
                    <a:lnTo>
                      <a:pt x="1819" y="3349"/>
                    </a:lnTo>
                    <a:lnTo>
                      <a:pt x="1811" y="3346"/>
                    </a:lnTo>
                    <a:lnTo>
                      <a:pt x="1803" y="3341"/>
                    </a:lnTo>
                    <a:lnTo>
                      <a:pt x="1793" y="3337"/>
                    </a:lnTo>
                    <a:lnTo>
                      <a:pt x="1788" y="3335"/>
                    </a:lnTo>
                    <a:lnTo>
                      <a:pt x="1785" y="3334"/>
                    </a:lnTo>
                    <a:lnTo>
                      <a:pt x="1783" y="3332"/>
                    </a:lnTo>
                    <a:lnTo>
                      <a:pt x="1783" y="3331"/>
                    </a:lnTo>
                    <a:lnTo>
                      <a:pt x="1783" y="3325"/>
                    </a:lnTo>
                    <a:lnTo>
                      <a:pt x="1783" y="3315"/>
                    </a:lnTo>
                    <a:lnTo>
                      <a:pt x="1784" y="3311"/>
                    </a:lnTo>
                    <a:lnTo>
                      <a:pt x="1785" y="3308"/>
                    </a:lnTo>
                    <a:lnTo>
                      <a:pt x="1786" y="3307"/>
                    </a:lnTo>
                    <a:lnTo>
                      <a:pt x="1788" y="3306"/>
                    </a:lnTo>
                    <a:lnTo>
                      <a:pt x="1789" y="3305"/>
                    </a:lnTo>
                    <a:lnTo>
                      <a:pt x="1789" y="3304"/>
                    </a:lnTo>
                    <a:lnTo>
                      <a:pt x="1789" y="3301"/>
                    </a:lnTo>
                    <a:lnTo>
                      <a:pt x="1789" y="3296"/>
                    </a:lnTo>
                    <a:lnTo>
                      <a:pt x="1780" y="3298"/>
                    </a:lnTo>
                    <a:lnTo>
                      <a:pt x="1774" y="3302"/>
                    </a:lnTo>
                    <a:lnTo>
                      <a:pt x="1770" y="3302"/>
                    </a:lnTo>
                    <a:lnTo>
                      <a:pt x="1767" y="3302"/>
                    </a:lnTo>
                    <a:lnTo>
                      <a:pt x="1763" y="3301"/>
                    </a:lnTo>
                    <a:lnTo>
                      <a:pt x="1760" y="3297"/>
                    </a:lnTo>
                    <a:lnTo>
                      <a:pt x="1754" y="3290"/>
                    </a:lnTo>
                    <a:lnTo>
                      <a:pt x="1751" y="3287"/>
                    </a:lnTo>
                    <a:lnTo>
                      <a:pt x="1748" y="3284"/>
                    </a:lnTo>
                    <a:lnTo>
                      <a:pt x="1743" y="3276"/>
                    </a:lnTo>
                    <a:lnTo>
                      <a:pt x="1742" y="3270"/>
                    </a:lnTo>
                    <a:lnTo>
                      <a:pt x="1741" y="3266"/>
                    </a:lnTo>
                    <a:lnTo>
                      <a:pt x="1739" y="3263"/>
                    </a:lnTo>
                    <a:lnTo>
                      <a:pt x="1736" y="3262"/>
                    </a:lnTo>
                    <a:lnTo>
                      <a:pt x="1728" y="3262"/>
                    </a:lnTo>
                    <a:lnTo>
                      <a:pt x="1717" y="3262"/>
                    </a:lnTo>
                    <a:lnTo>
                      <a:pt x="1712" y="3265"/>
                    </a:lnTo>
                    <a:lnTo>
                      <a:pt x="1707" y="3268"/>
                    </a:lnTo>
                    <a:lnTo>
                      <a:pt x="1704" y="3270"/>
                    </a:lnTo>
                    <a:lnTo>
                      <a:pt x="1701" y="3272"/>
                    </a:lnTo>
                    <a:lnTo>
                      <a:pt x="1699" y="3277"/>
                    </a:lnTo>
                    <a:lnTo>
                      <a:pt x="1699" y="3280"/>
                    </a:lnTo>
                    <a:lnTo>
                      <a:pt x="1699" y="3285"/>
                    </a:lnTo>
                    <a:lnTo>
                      <a:pt x="1701" y="3292"/>
                    </a:lnTo>
                    <a:lnTo>
                      <a:pt x="1699" y="3295"/>
                    </a:lnTo>
                    <a:lnTo>
                      <a:pt x="1697" y="3299"/>
                    </a:lnTo>
                    <a:lnTo>
                      <a:pt x="1694" y="3303"/>
                    </a:lnTo>
                    <a:lnTo>
                      <a:pt x="1690" y="3306"/>
                    </a:lnTo>
                    <a:lnTo>
                      <a:pt x="1682" y="3314"/>
                    </a:lnTo>
                    <a:lnTo>
                      <a:pt x="1677" y="3322"/>
                    </a:lnTo>
                    <a:lnTo>
                      <a:pt x="1674" y="3331"/>
                    </a:lnTo>
                    <a:lnTo>
                      <a:pt x="1671" y="3337"/>
                    </a:lnTo>
                    <a:lnTo>
                      <a:pt x="1665" y="3340"/>
                    </a:lnTo>
                    <a:lnTo>
                      <a:pt x="1658" y="3342"/>
                    </a:lnTo>
                    <a:lnTo>
                      <a:pt x="1647" y="3343"/>
                    </a:lnTo>
                    <a:lnTo>
                      <a:pt x="1639" y="3346"/>
                    </a:lnTo>
                    <a:lnTo>
                      <a:pt x="1634" y="3350"/>
                    </a:lnTo>
                    <a:lnTo>
                      <a:pt x="1627" y="3357"/>
                    </a:lnTo>
                    <a:lnTo>
                      <a:pt x="1619" y="3364"/>
                    </a:lnTo>
                    <a:lnTo>
                      <a:pt x="1614" y="3367"/>
                    </a:lnTo>
                    <a:lnTo>
                      <a:pt x="1611" y="3369"/>
                    </a:lnTo>
                    <a:lnTo>
                      <a:pt x="1609" y="3371"/>
                    </a:lnTo>
                    <a:lnTo>
                      <a:pt x="1608" y="3376"/>
                    </a:lnTo>
                    <a:lnTo>
                      <a:pt x="1605" y="3383"/>
                    </a:lnTo>
                    <a:lnTo>
                      <a:pt x="1606" y="3390"/>
                    </a:lnTo>
                    <a:lnTo>
                      <a:pt x="1606" y="3395"/>
                    </a:lnTo>
                    <a:lnTo>
                      <a:pt x="1607" y="3400"/>
                    </a:lnTo>
                    <a:lnTo>
                      <a:pt x="1609" y="3403"/>
                    </a:lnTo>
                    <a:lnTo>
                      <a:pt x="1615" y="3408"/>
                    </a:lnTo>
                    <a:lnTo>
                      <a:pt x="1625" y="3414"/>
                    </a:lnTo>
                    <a:lnTo>
                      <a:pt x="1641" y="3415"/>
                    </a:lnTo>
                    <a:lnTo>
                      <a:pt x="1658" y="3417"/>
                    </a:lnTo>
                    <a:lnTo>
                      <a:pt x="1658" y="3422"/>
                    </a:lnTo>
                    <a:lnTo>
                      <a:pt x="1658" y="3427"/>
                    </a:lnTo>
                    <a:lnTo>
                      <a:pt x="1655" y="3431"/>
                    </a:lnTo>
                    <a:lnTo>
                      <a:pt x="1654" y="3435"/>
                    </a:lnTo>
                    <a:lnTo>
                      <a:pt x="1650" y="3442"/>
                    </a:lnTo>
                    <a:lnTo>
                      <a:pt x="1646" y="3453"/>
                    </a:lnTo>
                    <a:lnTo>
                      <a:pt x="1662" y="3450"/>
                    </a:lnTo>
                    <a:lnTo>
                      <a:pt x="1678" y="3447"/>
                    </a:lnTo>
                    <a:lnTo>
                      <a:pt x="1689" y="3449"/>
                    </a:lnTo>
                    <a:lnTo>
                      <a:pt x="1698" y="3450"/>
                    </a:lnTo>
                    <a:lnTo>
                      <a:pt x="1703" y="3449"/>
                    </a:lnTo>
                    <a:lnTo>
                      <a:pt x="1706" y="3448"/>
                    </a:lnTo>
                    <a:lnTo>
                      <a:pt x="1710" y="3446"/>
                    </a:lnTo>
                    <a:lnTo>
                      <a:pt x="1715" y="3441"/>
                    </a:lnTo>
                    <a:lnTo>
                      <a:pt x="1718" y="3440"/>
                    </a:lnTo>
                    <a:lnTo>
                      <a:pt x="1721" y="3439"/>
                    </a:lnTo>
                    <a:lnTo>
                      <a:pt x="1724" y="3438"/>
                    </a:lnTo>
                    <a:lnTo>
                      <a:pt x="1726" y="3439"/>
                    </a:lnTo>
                    <a:lnTo>
                      <a:pt x="1733" y="3440"/>
                    </a:lnTo>
                    <a:lnTo>
                      <a:pt x="1740" y="3440"/>
                    </a:lnTo>
                    <a:lnTo>
                      <a:pt x="1742" y="3445"/>
                    </a:lnTo>
                    <a:lnTo>
                      <a:pt x="1742" y="3448"/>
                    </a:lnTo>
                    <a:lnTo>
                      <a:pt x="1741" y="3450"/>
                    </a:lnTo>
                    <a:lnTo>
                      <a:pt x="1740" y="3451"/>
                    </a:lnTo>
                    <a:lnTo>
                      <a:pt x="1740" y="3454"/>
                    </a:lnTo>
                    <a:lnTo>
                      <a:pt x="1740" y="3456"/>
                    </a:lnTo>
                    <a:lnTo>
                      <a:pt x="1742" y="3457"/>
                    </a:lnTo>
                    <a:lnTo>
                      <a:pt x="1746" y="3459"/>
                    </a:lnTo>
                    <a:lnTo>
                      <a:pt x="1753" y="3460"/>
                    </a:lnTo>
                    <a:lnTo>
                      <a:pt x="1758" y="3463"/>
                    </a:lnTo>
                    <a:lnTo>
                      <a:pt x="1760" y="3465"/>
                    </a:lnTo>
                    <a:lnTo>
                      <a:pt x="1761" y="3468"/>
                    </a:lnTo>
                    <a:lnTo>
                      <a:pt x="1761" y="3476"/>
                    </a:lnTo>
                    <a:lnTo>
                      <a:pt x="1758" y="3487"/>
                    </a:lnTo>
                    <a:lnTo>
                      <a:pt x="1754" y="3490"/>
                    </a:lnTo>
                    <a:lnTo>
                      <a:pt x="1753" y="3491"/>
                    </a:lnTo>
                    <a:lnTo>
                      <a:pt x="1752" y="3491"/>
                    </a:lnTo>
                    <a:lnTo>
                      <a:pt x="1752" y="3490"/>
                    </a:lnTo>
                    <a:lnTo>
                      <a:pt x="1750" y="3492"/>
                    </a:lnTo>
                    <a:lnTo>
                      <a:pt x="1744" y="3504"/>
                    </a:lnTo>
                    <a:lnTo>
                      <a:pt x="1740" y="3516"/>
                    </a:lnTo>
                    <a:lnTo>
                      <a:pt x="1735" y="3522"/>
                    </a:lnTo>
                    <a:lnTo>
                      <a:pt x="1730" y="3528"/>
                    </a:lnTo>
                    <a:lnTo>
                      <a:pt x="1722" y="3536"/>
                    </a:lnTo>
                    <a:lnTo>
                      <a:pt x="1716" y="3548"/>
                    </a:lnTo>
                    <a:lnTo>
                      <a:pt x="1710" y="3560"/>
                    </a:lnTo>
                    <a:lnTo>
                      <a:pt x="1708" y="3564"/>
                    </a:lnTo>
                    <a:lnTo>
                      <a:pt x="1705" y="3570"/>
                    </a:lnTo>
                    <a:lnTo>
                      <a:pt x="1700" y="3574"/>
                    </a:lnTo>
                    <a:lnTo>
                      <a:pt x="1696" y="3580"/>
                    </a:lnTo>
                    <a:lnTo>
                      <a:pt x="1687" y="3576"/>
                    </a:lnTo>
                    <a:lnTo>
                      <a:pt x="1680" y="3573"/>
                    </a:lnTo>
                    <a:lnTo>
                      <a:pt x="1677" y="3572"/>
                    </a:lnTo>
                    <a:lnTo>
                      <a:pt x="1673" y="3571"/>
                    </a:lnTo>
                    <a:lnTo>
                      <a:pt x="1670" y="3572"/>
                    </a:lnTo>
                    <a:lnTo>
                      <a:pt x="1667" y="3573"/>
                    </a:lnTo>
                    <a:lnTo>
                      <a:pt x="1662" y="3575"/>
                    </a:lnTo>
                    <a:lnTo>
                      <a:pt x="1659" y="3576"/>
                    </a:lnTo>
                    <a:lnTo>
                      <a:pt x="1655" y="3576"/>
                    </a:lnTo>
                    <a:lnTo>
                      <a:pt x="1652" y="3576"/>
                    </a:lnTo>
                    <a:lnTo>
                      <a:pt x="1650" y="3578"/>
                    </a:lnTo>
                    <a:lnTo>
                      <a:pt x="1646" y="3578"/>
                    </a:lnTo>
                    <a:lnTo>
                      <a:pt x="1643" y="3581"/>
                    </a:lnTo>
                    <a:lnTo>
                      <a:pt x="1639" y="3584"/>
                    </a:lnTo>
                    <a:lnTo>
                      <a:pt x="1638" y="3599"/>
                    </a:lnTo>
                    <a:lnTo>
                      <a:pt x="1639" y="3612"/>
                    </a:lnTo>
                    <a:lnTo>
                      <a:pt x="1641" y="3619"/>
                    </a:lnTo>
                    <a:lnTo>
                      <a:pt x="1643" y="3625"/>
                    </a:lnTo>
                    <a:lnTo>
                      <a:pt x="1645" y="3632"/>
                    </a:lnTo>
                    <a:lnTo>
                      <a:pt x="1650" y="3637"/>
                    </a:lnTo>
                    <a:lnTo>
                      <a:pt x="1651" y="3642"/>
                    </a:lnTo>
                    <a:lnTo>
                      <a:pt x="1652" y="3646"/>
                    </a:lnTo>
                    <a:lnTo>
                      <a:pt x="1653" y="3650"/>
                    </a:lnTo>
                    <a:lnTo>
                      <a:pt x="1652" y="3654"/>
                    </a:lnTo>
                    <a:lnTo>
                      <a:pt x="1651" y="3656"/>
                    </a:lnTo>
                    <a:lnTo>
                      <a:pt x="1648" y="3660"/>
                    </a:lnTo>
                    <a:lnTo>
                      <a:pt x="1646" y="3663"/>
                    </a:lnTo>
                    <a:lnTo>
                      <a:pt x="1642" y="3665"/>
                    </a:lnTo>
                    <a:lnTo>
                      <a:pt x="1634" y="3681"/>
                    </a:lnTo>
                    <a:lnTo>
                      <a:pt x="1628" y="3694"/>
                    </a:lnTo>
                    <a:lnTo>
                      <a:pt x="1625" y="3700"/>
                    </a:lnTo>
                    <a:lnTo>
                      <a:pt x="1621" y="3706"/>
                    </a:lnTo>
                    <a:lnTo>
                      <a:pt x="1616" y="3712"/>
                    </a:lnTo>
                    <a:lnTo>
                      <a:pt x="1609" y="3717"/>
                    </a:lnTo>
                    <a:lnTo>
                      <a:pt x="1593" y="3724"/>
                    </a:lnTo>
                    <a:lnTo>
                      <a:pt x="1584" y="3730"/>
                    </a:lnTo>
                    <a:lnTo>
                      <a:pt x="1580" y="3732"/>
                    </a:lnTo>
                    <a:lnTo>
                      <a:pt x="1574" y="3733"/>
                    </a:lnTo>
                    <a:lnTo>
                      <a:pt x="1566" y="3733"/>
                    </a:lnTo>
                    <a:lnTo>
                      <a:pt x="1555" y="3733"/>
                    </a:lnTo>
                    <a:lnTo>
                      <a:pt x="1545" y="3733"/>
                    </a:lnTo>
                    <a:lnTo>
                      <a:pt x="1539" y="3734"/>
                    </a:lnTo>
                    <a:lnTo>
                      <a:pt x="1536" y="3735"/>
                    </a:lnTo>
                    <a:lnTo>
                      <a:pt x="1534" y="3737"/>
                    </a:lnTo>
                    <a:lnTo>
                      <a:pt x="1532" y="3740"/>
                    </a:lnTo>
                    <a:lnTo>
                      <a:pt x="1530" y="3743"/>
                    </a:lnTo>
                    <a:lnTo>
                      <a:pt x="1526" y="3748"/>
                    </a:lnTo>
                    <a:lnTo>
                      <a:pt x="1519" y="3752"/>
                    </a:lnTo>
                    <a:lnTo>
                      <a:pt x="1504" y="3746"/>
                    </a:lnTo>
                    <a:lnTo>
                      <a:pt x="1490" y="3740"/>
                    </a:lnTo>
                    <a:lnTo>
                      <a:pt x="1486" y="3737"/>
                    </a:lnTo>
                    <a:lnTo>
                      <a:pt x="1485" y="3736"/>
                    </a:lnTo>
                    <a:lnTo>
                      <a:pt x="1485" y="3735"/>
                    </a:lnTo>
                    <a:lnTo>
                      <a:pt x="1485" y="3734"/>
                    </a:lnTo>
                    <a:lnTo>
                      <a:pt x="1486" y="3733"/>
                    </a:lnTo>
                    <a:lnTo>
                      <a:pt x="1486" y="3732"/>
                    </a:lnTo>
                    <a:lnTo>
                      <a:pt x="1485" y="3731"/>
                    </a:lnTo>
                    <a:lnTo>
                      <a:pt x="1483" y="3728"/>
                    </a:lnTo>
                    <a:lnTo>
                      <a:pt x="1477" y="3731"/>
                    </a:lnTo>
                    <a:lnTo>
                      <a:pt x="1474" y="3734"/>
                    </a:lnTo>
                    <a:lnTo>
                      <a:pt x="1469" y="3736"/>
                    </a:lnTo>
                    <a:lnTo>
                      <a:pt x="1463" y="3736"/>
                    </a:lnTo>
                    <a:lnTo>
                      <a:pt x="1449" y="3746"/>
                    </a:lnTo>
                    <a:lnTo>
                      <a:pt x="1435" y="3759"/>
                    </a:lnTo>
                    <a:lnTo>
                      <a:pt x="1432" y="3753"/>
                    </a:lnTo>
                    <a:lnTo>
                      <a:pt x="1432" y="3749"/>
                    </a:lnTo>
                    <a:lnTo>
                      <a:pt x="1432" y="3745"/>
                    </a:lnTo>
                    <a:lnTo>
                      <a:pt x="1433" y="3742"/>
                    </a:lnTo>
                    <a:lnTo>
                      <a:pt x="1433" y="3739"/>
                    </a:lnTo>
                    <a:lnTo>
                      <a:pt x="1433" y="3735"/>
                    </a:lnTo>
                    <a:lnTo>
                      <a:pt x="1432" y="3732"/>
                    </a:lnTo>
                    <a:lnTo>
                      <a:pt x="1429" y="3728"/>
                    </a:lnTo>
                    <a:lnTo>
                      <a:pt x="1413" y="3721"/>
                    </a:lnTo>
                    <a:lnTo>
                      <a:pt x="1398" y="3714"/>
                    </a:lnTo>
                    <a:lnTo>
                      <a:pt x="1385" y="3715"/>
                    </a:lnTo>
                    <a:lnTo>
                      <a:pt x="1371" y="3714"/>
                    </a:lnTo>
                    <a:lnTo>
                      <a:pt x="1368" y="3721"/>
                    </a:lnTo>
                    <a:lnTo>
                      <a:pt x="1367" y="3726"/>
                    </a:lnTo>
                    <a:lnTo>
                      <a:pt x="1364" y="3731"/>
                    </a:lnTo>
                    <a:lnTo>
                      <a:pt x="1359" y="3735"/>
                    </a:lnTo>
                    <a:lnTo>
                      <a:pt x="1349" y="3740"/>
                    </a:lnTo>
                    <a:lnTo>
                      <a:pt x="1341" y="3744"/>
                    </a:lnTo>
                    <a:lnTo>
                      <a:pt x="1334" y="3749"/>
                    </a:lnTo>
                    <a:lnTo>
                      <a:pt x="1329" y="3754"/>
                    </a:lnTo>
                    <a:lnTo>
                      <a:pt x="1324" y="3760"/>
                    </a:lnTo>
                    <a:lnTo>
                      <a:pt x="1321" y="3768"/>
                    </a:lnTo>
                    <a:lnTo>
                      <a:pt x="1316" y="3777"/>
                    </a:lnTo>
                    <a:lnTo>
                      <a:pt x="1313" y="3787"/>
                    </a:lnTo>
                    <a:lnTo>
                      <a:pt x="1311" y="3795"/>
                    </a:lnTo>
                    <a:lnTo>
                      <a:pt x="1308" y="3799"/>
                    </a:lnTo>
                    <a:lnTo>
                      <a:pt x="1307" y="3801"/>
                    </a:lnTo>
                    <a:lnTo>
                      <a:pt x="1306" y="3801"/>
                    </a:lnTo>
                    <a:lnTo>
                      <a:pt x="1304" y="3801"/>
                    </a:lnTo>
                    <a:lnTo>
                      <a:pt x="1303" y="3802"/>
                    </a:lnTo>
                    <a:lnTo>
                      <a:pt x="1302" y="3805"/>
                    </a:lnTo>
                    <a:lnTo>
                      <a:pt x="1299" y="3813"/>
                    </a:lnTo>
                    <a:lnTo>
                      <a:pt x="1308" y="3828"/>
                    </a:lnTo>
                    <a:lnTo>
                      <a:pt x="1315" y="3840"/>
                    </a:lnTo>
                    <a:lnTo>
                      <a:pt x="1317" y="3847"/>
                    </a:lnTo>
                    <a:lnTo>
                      <a:pt x="1317" y="3852"/>
                    </a:lnTo>
                    <a:lnTo>
                      <a:pt x="1316" y="3859"/>
                    </a:lnTo>
                    <a:lnTo>
                      <a:pt x="1312" y="3867"/>
                    </a:lnTo>
                    <a:lnTo>
                      <a:pt x="1296" y="3876"/>
                    </a:lnTo>
                    <a:lnTo>
                      <a:pt x="1280" y="3884"/>
                    </a:lnTo>
                    <a:lnTo>
                      <a:pt x="1273" y="3889"/>
                    </a:lnTo>
                    <a:lnTo>
                      <a:pt x="1269" y="3894"/>
                    </a:lnTo>
                    <a:lnTo>
                      <a:pt x="1267" y="3894"/>
                    </a:lnTo>
                    <a:lnTo>
                      <a:pt x="1264" y="3894"/>
                    </a:lnTo>
                    <a:lnTo>
                      <a:pt x="1262" y="3892"/>
                    </a:lnTo>
                    <a:lnTo>
                      <a:pt x="1260" y="3888"/>
                    </a:lnTo>
                    <a:lnTo>
                      <a:pt x="1260" y="3879"/>
                    </a:lnTo>
                    <a:lnTo>
                      <a:pt x="1260" y="3873"/>
                    </a:lnTo>
                    <a:lnTo>
                      <a:pt x="1259" y="3869"/>
                    </a:lnTo>
                    <a:lnTo>
                      <a:pt x="1258" y="3866"/>
                    </a:lnTo>
                    <a:lnTo>
                      <a:pt x="1255" y="3864"/>
                    </a:lnTo>
                    <a:lnTo>
                      <a:pt x="1252" y="3860"/>
                    </a:lnTo>
                    <a:lnTo>
                      <a:pt x="1249" y="3852"/>
                    </a:lnTo>
                    <a:lnTo>
                      <a:pt x="1246" y="3844"/>
                    </a:lnTo>
                    <a:lnTo>
                      <a:pt x="1244" y="3838"/>
                    </a:lnTo>
                    <a:lnTo>
                      <a:pt x="1243" y="3830"/>
                    </a:lnTo>
                    <a:lnTo>
                      <a:pt x="1242" y="3815"/>
                    </a:lnTo>
                    <a:lnTo>
                      <a:pt x="1243" y="3798"/>
                    </a:lnTo>
                    <a:lnTo>
                      <a:pt x="1248" y="3792"/>
                    </a:lnTo>
                    <a:lnTo>
                      <a:pt x="1252" y="3786"/>
                    </a:lnTo>
                    <a:lnTo>
                      <a:pt x="1248" y="3777"/>
                    </a:lnTo>
                    <a:lnTo>
                      <a:pt x="1242" y="3768"/>
                    </a:lnTo>
                    <a:lnTo>
                      <a:pt x="1236" y="3760"/>
                    </a:lnTo>
                    <a:lnTo>
                      <a:pt x="1231" y="3751"/>
                    </a:lnTo>
                    <a:lnTo>
                      <a:pt x="1235" y="3736"/>
                    </a:lnTo>
                    <a:lnTo>
                      <a:pt x="1240" y="3725"/>
                    </a:lnTo>
                    <a:lnTo>
                      <a:pt x="1243" y="3721"/>
                    </a:lnTo>
                    <a:lnTo>
                      <a:pt x="1248" y="3715"/>
                    </a:lnTo>
                    <a:lnTo>
                      <a:pt x="1252" y="3710"/>
                    </a:lnTo>
                    <a:lnTo>
                      <a:pt x="1259" y="3705"/>
                    </a:lnTo>
                    <a:lnTo>
                      <a:pt x="1263" y="3700"/>
                    </a:lnTo>
                    <a:lnTo>
                      <a:pt x="1267" y="3696"/>
                    </a:lnTo>
                    <a:lnTo>
                      <a:pt x="1269" y="3690"/>
                    </a:lnTo>
                    <a:lnTo>
                      <a:pt x="1271" y="3686"/>
                    </a:lnTo>
                    <a:lnTo>
                      <a:pt x="1275" y="3676"/>
                    </a:lnTo>
                    <a:lnTo>
                      <a:pt x="1277" y="3663"/>
                    </a:lnTo>
                    <a:lnTo>
                      <a:pt x="1275" y="3645"/>
                    </a:lnTo>
                    <a:lnTo>
                      <a:pt x="1271" y="3632"/>
                    </a:lnTo>
                    <a:lnTo>
                      <a:pt x="1267" y="3621"/>
                    </a:lnTo>
                    <a:lnTo>
                      <a:pt x="1262" y="3612"/>
                    </a:lnTo>
                    <a:lnTo>
                      <a:pt x="1248" y="3596"/>
                    </a:lnTo>
                    <a:lnTo>
                      <a:pt x="1226" y="3574"/>
                    </a:lnTo>
                    <a:lnTo>
                      <a:pt x="1227" y="3563"/>
                    </a:lnTo>
                    <a:lnTo>
                      <a:pt x="1228" y="3555"/>
                    </a:lnTo>
                    <a:lnTo>
                      <a:pt x="1230" y="3546"/>
                    </a:lnTo>
                    <a:lnTo>
                      <a:pt x="1228" y="3535"/>
                    </a:lnTo>
                    <a:lnTo>
                      <a:pt x="1227" y="3522"/>
                    </a:lnTo>
                    <a:lnTo>
                      <a:pt x="1227" y="3512"/>
                    </a:lnTo>
                    <a:lnTo>
                      <a:pt x="1214" y="3509"/>
                    </a:lnTo>
                    <a:lnTo>
                      <a:pt x="1200" y="3503"/>
                    </a:lnTo>
                    <a:lnTo>
                      <a:pt x="1193" y="3504"/>
                    </a:lnTo>
                    <a:lnTo>
                      <a:pt x="1190" y="3505"/>
                    </a:lnTo>
                    <a:lnTo>
                      <a:pt x="1186" y="3507"/>
                    </a:lnTo>
                    <a:lnTo>
                      <a:pt x="1178" y="3507"/>
                    </a:lnTo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6" name="Freeform 119"/>
              <p:cNvSpPr>
                <a:spLocks noChangeAspect="1"/>
              </p:cNvSpPr>
              <p:nvPr/>
            </p:nvSpPr>
            <p:spPr bwMode="auto">
              <a:xfrm>
                <a:off x="6444391" y="2588020"/>
                <a:ext cx="718334" cy="1366159"/>
              </a:xfrm>
              <a:custGeom>
                <a:avLst/>
                <a:gdLst>
                  <a:gd name="T0" fmla="*/ 9 w 1947"/>
                  <a:gd name="T1" fmla="*/ 26 h 3715"/>
                  <a:gd name="T2" fmla="*/ 18 w 1947"/>
                  <a:gd name="T3" fmla="*/ 27 h 3715"/>
                  <a:gd name="T4" fmla="*/ 20 w 1947"/>
                  <a:gd name="T5" fmla="*/ 24 h 3715"/>
                  <a:gd name="T6" fmla="*/ 26 w 1947"/>
                  <a:gd name="T7" fmla="*/ 24 h 3715"/>
                  <a:gd name="T8" fmla="*/ 29 w 1947"/>
                  <a:gd name="T9" fmla="*/ 25 h 3715"/>
                  <a:gd name="T10" fmla="*/ 29 w 1947"/>
                  <a:gd name="T11" fmla="*/ 24 h 3715"/>
                  <a:gd name="T12" fmla="*/ 28 w 1947"/>
                  <a:gd name="T13" fmla="*/ 23 h 3715"/>
                  <a:gd name="T14" fmla="*/ 30 w 1947"/>
                  <a:gd name="T15" fmla="*/ 19 h 3715"/>
                  <a:gd name="T16" fmla="*/ 32 w 1947"/>
                  <a:gd name="T17" fmla="*/ 17 h 3715"/>
                  <a:gd name="T18" fmla="*/ 30 w 1947"/>
                  <a:gd name="T19" fmla="*/ 12 h 3715"/>
                  <a:gd name="T20" fmla="*/ 28 w 1947"/>
                  <a:gd name="T21" fmla="*/ 12 h 3715"/>
                  <a:gd name="T22" fmla="*/ 35 w 1947"/>
                  <a:gd name="T23" fmla="*/ 4 h 3715"/>
                  <a:gd name="T24" fmla="*/ 49 w 1947"/>
                  <a:gd name="T25" fmla="*/ 1 h 3715"/>
                  <a:gd name="T26" fmla="*/ 43 w 1947"/>
                  <a:gd name="T27" fmla="*/ 5 h 3715"/>
                  <a:gd name="T28" fmla="*/ 42 w 1947"/>
                  <a:gd name="T29" fmla="*/ 12 h 3715"/>
                  <a:gd name="T30" fmla="*/ 43 w 1947"/>
                  <a:gd name="T31" fmla="*/ 23 h 3715"/>
                  <a:gd name="T32" fmla="*/ 46 w 1947"/>
                  <a:gd name="T33" fmla="*/ 32 h 3715"/>
                  <a:gd name="T34" fmla="*/ 49 w 1947"/>
                  <a:gd name="T35" fmla="*/ 33 h 3715"/>
                  <a:gd name="T36" fmla="*/ 52 w 1947"/>
                  <a:gd name="T37" fmla="*/ 37 h 3715"/>
                  <a:gd name="T38" fmla="*/ 53 w 1947"/>
                  <a:gd name="T39" fmla="*/ 42 h 3715"/>
                  <a:gd name="T40" fmla="*/ 52 w 1947"/>
                  <a:gd name="T41" fmla="*/ 47 h 3715"/>
                  <a:gd name="T42" fmla="*/ 54 w 1947"/>
                  <a:gd name="T43" fmla="*/ 52 h 3715"/>
                  <a:gd name="T44" fmla="*/ 48 w 1947"/>
                  <a:gd name="T45" fmla="*/ 58 h 3715"/>
                  <a:gd name="T46" fmla="*/ 53 w 1947"/>
                  <a:gd name="T47" fmla="*/ 63 h 3715"/>
                  <a:gd name="T48" fmla="*/ 59 w 1947"/>
                  <a:gd name="T49" fmla="*/ 65 h 3715"/>
                  <a:gd name="T50" fmla="*/ 59 w 1947"/>
                  <a:gd name="T51" fmla="*/ 71 h 3715"/>
                  <a:gd name="T52" fmla="*/ 61 w 1947"/>
                  <a:gd name="T53" fmla="*/ 80 h 3715"/>
                  <a:gd name="T54" fmla="*/ 66 w 1947"/>
                  <a:gd name="T55" fmla="*/ 85 h 3715"/>
                  <a:gd name="T56" fmla="*/ 71 w 1947"/>
                  <a:gd name="T57" fmla="*/ 91 h 3715"/>
                  <a:gd name="T58" fmla="*/ 72 w 1947"/>
                  <a:gd name="T59" fmla="*/ 100 h 3715"/>
                  <a:gd name="T60" fmla="*/ 77 w 1947"/>
                  <a:gd name="T61" fmla="*/ 105 h 3715"/>
                  <a:gd name="T62" fmla="*/ 76 w 1947"/>
                  <a:gd name="T63" fmla="*/ 111 h 3715"/>
                  <a:gd name="T64" fmla="*/ 73 w 1947"/>
                  <a:gd name="T65" fmla="*/ 114 h 3715"/>
                  <a:gd name="T66" fmla="*/ 72 w 1947"/>
                  <a:gd name="T67" fmla="*/ 119 h 3715"/>
                  <a:gd name="T68" fmla="*/ 75 w 1947"/>
                  <a:gd name="T69" fmla="*/ 123 h 3715"/>
                  <a:gd name="T70" fmla="*/ 77 w 1947"/>
                  <a:gd name="T71" fmla="*/ 129 h 3715"/>
                  <a:gd name="T72" fmla="*/ 74 w 1947"/>
                  <a:gd name="T73" fmla="*/ 132 h 3715"/>
                  <a:gd name="T74" fmla="*/ 69 w 1947"/>
                  <a:gd name="T75" fmla="*/ 136 h 3715"/>
                  <a:gd name="T76" fmla="*/ 66 w 1947"/>
                  <a:gd name="T77" fmla="*/ 140 h 3715"/>
                  <a:gd name="T78" fmla="*/ 61 w 1947"/>
                  <a:gd name="T79" fmla="*/ 141 h 3715"/>
                  <a:gd name="T80" fmla="*/ 56 w 1947"/>
                  <a:gd name="T81" fmla="*/ 143 h 3715"/>
                  <a:gd name="T82" fmla="*/ 54 w 1947"/>
                  <a:gd name="T83" fmla="*/ 148 h 3715"/>
                  <a:gd name="T84" fmla="*/ 51 w 1947"/>
                  <a:gd name="T85" fmla="*/ 146 h 3715"/>
                  <a:gd name="T86" fmla="*/ 49 w 1947"/>
                  <a:gd name="T87" fmla="*/ 137 h 3715"/>
                  <a:gd name="T88" fmla="*/ 51 w 1947"/>
                  <a:gd name="T89" fmla="*/ 129 h 3715"/>
                  <a:gd name="T90" fmla="*/ 54 w 1947"/>
                  <a:gd name="T91" fmla="*/ 120 h 3715"/>
                  <a:gd name="T92" fmla="*/ 48 w 1947"/>
                  <a:gd name="T93" fmla="*/ 119 h 3715"/>
                  <a:gd name="T94" fmla="*/ 42 w 1947"/>
                  <a:gd name="T95" fmla="*/ 114 h 3715"/>
                  <a:gd name="T96" fmla="*/ 42 w 1947"/>
                  <a:gd name="T97" fmla="*/ 109 h 3715"/>
                  <a:gd name="T98" fmla="*/ 37 w 1947"/>
                  <a:gd name="T99" fmla="*/ 102 h 3715"/>
                  <a:gd name="T100" fmla="*/ 35 w 1947"/>
                  <a:gd name="T101" fmla="*/ 95 h 3715"/>
                  <a:gd name="T102" fmla="*/ 28 w 1947"/>
                  <a:gd name="T103" fmla="*/ 86 h 3715"/>
                  <a:gd name="T104" fmla="*/ 19 w 1947"/>
                  <a:gd name="T105" fmla="*/ 81 h 3715"/>
                  <a:gd name="T106" fmla="*/ 11 w 1947"/>
                  <a:gd name="T107" fmla="*/ 83 h 3715"/>
                  <a:gd name="T108" fmla="*/ 5 w 1947"/>
                  <a:gd name="T109" fmla="*/ 74 h 3715"/>
                  <a:gd name="T110" fmla="*/ 1 w 1947"/>
                  <a:gd name="T111" fmla="*/ 67 h 3715"/>
                  <a:gd name="T112" fmla="*/ 0 w 1947"/>
                  <a:gd name="T113" fmla="*/ 64 h 3715"/>
                  <a:gd name="T114" fmla="*/ 7 w 1947"/>
                  <a:gd name="T115" fmla="*/ 60 h 3715"/>
                  <a:gd name="T116" fmla="*/ 14 w 1947"/>
                  <a:gd name="T117" fmla="*/ 57 h 3715"/>
                  <a:gd name="T118" fmla="*/ 19 w 1947"/>
                  <a:gd name="T119" fmla="*/ 51 h 3715"/>
                  <a:gd name="T120" fmla="*/ 20 w 1947"/>
                  <a:gd name="T121" fmla="*/ 45 h 3715"/>
                  <a:gd name="T122" fmla="*/ 16 w 1947"/>
                  <a:gd name="T123" fmla="*/ 40 h 3715"/>
                  <a:gd name="T124" fmla="*/ 11 w 1947"/>
                  <a:gd name="T125" fmla="*/ 35 h 3715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947"/>
                  <a:gd name="T190" fmla="*/ 0 h 3715"/>
                  <a:gd name="T191" fmla="*/ 1947 w 1947"/>
                  <a:gd name="T192" fmla="*/ 3715 h 3715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947" h="3715">
                    <a:moveTo>
                      <a:pt x="240" y="853"/>
                    </a:moveTo>
                    <a:lnTo>
                      <a:pt x="239" y="846"/>
                    </a:lnTo>
                    <a:lnTo>
                      <a:pt x="240" y="838"/>
                    </a:lnTo>
                    <a:lnTo>
                      <a:pt x="244" y="835"/>
                    </a:lnTo>
                    <a:lnTo>
                      <a:pt x="248" y="831"/>
                    </a:lnTo>
                    <a:lnTo>
                      <a:pt x="245" y="823"/>
                    </a:lnTo>
                    <a:lnTo>
                      <a:pt x="244" y="817"/>
                    </a:lnTo>
                    <a:lnTo>
                      <a:pt x="245" y="814"/>
                    </a:lnTo>
                    <a:lnTo>
                      <a:pt x="246" y="812"/>
                    </a:lnTo>
                    <a:lnTo>
                      <a:pt x="249" y="810"/>
                    </a:lnTo>
                    <a:lnTo>
                      <a:pt x="253" y="806"/>
                    </a:lnTo>
                    <a:lnTo>
                      <a:pt x="256" y="806"/>
                    </a:lnTo>
                    <a:lnTo>
                      <a:pt x="258" y="806"/>
                    </a:lnTo>
                    <a:lnTo>
                      <a:pt x="263" y="804"/>
                    </a:lnTo>
                    <a:lnTo>
                      <a:pt x="265" y="802"/>
                    </a:lnTo>
                    <a:lnTo>
                      <a:pt x="264" y="802"/>
                    </a:lnTo>
                    <a:lnTo>
                      <a:pt x="261" y="802"/>
                    </a:lnTo>
                    <a:lnTo>
                      <a:pt x="252" y="802"/>
                    </a:lnTo>
                    <a:lnTo>
                      <a:pt x="245" y="802"/>
                    </a:lnTo>
                    <a:lnTo>
                      <a:pt x="240" y="777"/>
                    </a:lnTo>
                    <a:lnTo>
                      <a:pt x="238" y="752"/>
                    </a:lnTo>
                    <a:lnTo>
                      <a:pt x="236" y="728"/>
                    </a:lnTo>
                    <a:lnTo>
                      <a:pt x="235" y="703"/>
                    </a:lnTo>
                    <a:lnTo>
                      <a:pt x="235" y="679"/>
                    </a:lnTo>
                    <a:lnTo>
                      <a:pt x="236" y="654"/>
                    </a:lnTo>
                    <a:lnTo>
                      <a:pt x="238" y="630"/>
                    </a:lnTo>
                    <a:lnTo>
                      <a:pt x="241" y="604"/>
                    </a:lnTo>
                    <a:lnTo>
                      <a:pt x="245" y="609"/>
                    </a:lnTo>
                    <a:lnTo>
                      <a:pt x="247" y="614"/>
                    </a:lnTo>
                    <a:lnTo>
                      <a:pt x="250" y="620"/>
                    </a:lnTo>
                    <a:lnTo>
                      <a:pt x="252" y="624"/>
                    </a:lnTo>
                    <a:lnTo>
                      <a:pt x="255" y="635"/>
                    </a:lnTo>
                    <a:lnTo>
                      <a:pt x="257" y="648"/>
                    </a:lnTo>
                    <a:lnTo>
                      <a:pt x="267" y="650"/>
                    </a:lnTo>
                    <a:lnTo>
                      <a:pt x="279" y="652"/>
                    </a:lnTo>
                    <a:lnTo>
                      <a:pt x="287" y="660"/>
                    </a:lnTo>
                    <a:lnTo>
                      <a:pt x="296" y="669"/>
                    </a:lnTo>
                    <a:lnTo>
                      <a:pt x="303" y="677"/>
                    </a:lnTo>
                    <a:lnTo>
                      <a:pt x="314" y="685"/>
                    </a:lnTo>
                    <a:lnTo>
                      <a:pt x="327" y="689"/>
                    </a:lnTo>
                    <a:lnTo>
                      <a:pt x="341" y="694"/>
                    </a:lnTo>
                    <a:lnTo>
                      <a:pt x="353" y="697"/>
                    </a:lnTo>
                    <a:lnTo>
                      <a:pt x="366" y="700"/>
                    </a:lnTo>
                    <a:lnTo>
                      <a:pt x="379" y="701"/>
                    </a:lnTo>
                    <a:lnTo>
                      <a:pt x="392" y="702"/>
                    </a:lnTo>
                    <a:lnTo>
                      <a:pt x="406" y="702"/>
                    </a:lnTo>
                    <a:lnTo>
                      <a:pt x="422" y="702"/>
                    </a:lnTo>
                    <a:lnTo>
                      <a:pt x="432" y="694"/>
                    </a:lnTo>
                    <a:lnTo>
                      <a:pt x="440" y="688"/>
                    </a:lnTo>
                    <a:lnTo>
                      <a:pt x="443" y="687"/>
                    </a:lnTo>
                    <a:lnTo>
                      <a:pt x="448" y="686"/>
                    </a:lnTo>
                    <a:lnTo>
                      <a:pt x="453" y="686"/>
                    </a:lnTo>
                    <a:lnTo>
                      <a:pt x="460" y="687"/>
                    </a:lnTo>
                    <a:lnTo>
                      <a:pt x="460" y="695"/>
                    </a:lnTo>
                    <a:lnTo>
                      <a:pt x="460" y="702"/>
                    </a:lnTo>
                    <a:lnTo>
                      <a:pt x="461" y="709"/>
                    </a:lnTo>
                    <a:lnTo>
                      <a:pt x="464" y="715"/>
                    </a:lnTo>
                    <a:lnTo>
                      <a:pt x="463" y="712"/>
                    </a:lnTo>
                    <a:lnTo>
                      <a:pt x="462" y="710"/>
                    </a:lnTo>
                    <a:lnTo>
                      <a:pt x="462" y="697"/>
                    </a:lnTo>
                    <a:lnTo>
                      <a:pt x="462" y="685"/>
                    </a:lnTo>
                    <a:lnTo>
                      <a:pt x="457" y="681"/>
                    </a:lnTo>
                    <a:lnTo>
                      <a:pt x="451" y="677"/>
                    </a:lnTo>
                    <a:lnTo>
                      <a:pt x="453" y="665"/>
                    </a:lnTo>
                    <a:lnTo>
                      <a:pt x="457" y="654"/>
                    </a:lnTo>
                    <a:lnTo>
                      <a:pt x="461" y="643"/>
                    </a:lnTo>
                    <a:lnTo>
                      <a:pt x="468" y="633"/>
                    </a:lnTo>
                    <a:lnTo>
                      <a:pt x="476" y="632"/>
                    </a:lnTo>
                    <a:lnTo>
                      <a:pt x="484" y="631"/>
                    </a:lnTo>
                    <a:lnTo>
                      <a:pt x="490" y="627"/>
                    </a:lnTo>
                    <a:lnTo>
                      <a:pt x="497" y="624"/>
                    </a:lnTo>
                    <a:lnTo>
                      <a:pt x="493" y="620"/>
                    </a:lnTo>
                    <a:lnTo>
                      <a:pt x="487" y="616"/>
                    </a:lnTo>
                    <a:lnTo>
                      <a:pt x="496" y="603"/>
                    </a:lnTo>
                    <a:lnTo>
                      <a:pt x="505" y="594"/>
                    </a:lnTo>
                    <a:lnTo>
                      <a:pt x="510" y="589"/>
                    </a:lnTo>
                    <a:lnTo>
                      <a:pt x="515" y="586"/>
                    </a:lnTo>
                    <a:lnTo>
                      <a:pt x="522" y="582"/>
                    </a:lnTo>
                    <a:lnTo>
                      <a:pt x="530" y="580"/>
                    </a:lnTo>
                    <a:lnTo>
                      <a:pt x="546" y="579"/>
                    </a:lnTo>
                    <a:lnTo>
                      <a:pt x="559" y="580"/>
                    </a:lnTo>
                    <a:lnTo>
                      <a:pt x="566" y="581"/>
                    </a:lnTo>
                    <a:lnTo>
                      <a:pt x="573" y="582"/>
                    </a:lnTo>
                    <a:lnTo>
                      <a:pt x="579" y="586"/>
                    </a:lnTo>
                    <a:lnTo>
                      <a:pt x="586" y="590"/>
                    </a:lnTo>
                    <a:lnTo>
                      <a:pt x="586" y="591"/>
                    </a:lnTo>
                    <a:lnTo>
                      <a:pt x="585" y="591"/>
                    </a:lnTo>
                    <a:lnTo>
                      <a:pt x="589" y="596"/>
                    </a:lnTo>
                    <a:lnTo>
                      <a:pt x="594" y="600"/>
                    </a:lnTo>
                    <a:lnTo>
                      <a:pt x="595" y="590"/>
                    </a:lnTo>
                    <a:lnTo>
                      <a:pt x="596" y="581"/>
                    </a:lnTo>
                    <a:lnTo>
                      <a:pt x="609" y="584"/>
                    </a:lnTo>
                    <a:lnTo>
                      <a:pt x="619" y="587"/>
                    </a:lnTo>
                    <a:lnTo>
                      <a:pt x="629" y="593"/>
                    </a:lnTo>
                    <a:lnTo>
                      <a:pt x="639" y="597"/>
                    </a:lnTo>
                    <a:lnTo>
                      <a:pt x="645" y="596"/>
                    </a:lnTo>
                    <a:lnTo>
                      <a:pt x="649" y="596"/>
                    </a:lnTo>
                    <a:lnTo>
                      <a:pt x="654" y="596"/>
                    </a:lnTo>
                    <a:lnTo>
                      <a:pt x="659" y="597"/>
                    </a:lnTo>
                    <a:lnTo>
                      <a:pt x="660" y="600"/>
                    </a:lnTo>
                    <a:lnTo>
                      <a:pt x="659" y="604"/>
                    </a:lnTo>
                    <a:lnTo>
                      <a:pt x="662" y="605"/>
                    </a:lnTo>
                    <a:lnTo>
                      <a:pt x="664" y="604"/>
                    </a:lnTo>
                    <a:lnTo>
                      <a:pt x="668" y="602"/>
                    </a:lnTo>
                    <a:lnTo>
                      <a:pt x="671" y="600"/>
                    </a:lnTo>
                    <a:lnTo>
                      <a:pt x="674" y="600"/>
                    </a:lnTo>
                    <a:lnTo>
                      <a:pt x="676" y="602"/>
                    </a:lnTo>
                    <a:lnTo>
                      <a:pt x="681" y="606"/>
                    </a:lnTo>
                    <a:lnTo>
                      <a:pt x="686" y="613"/>
                    </a:lnTo>
                    <a:lnTo>
                      <a:pt x="684" y="616"/>
                    </a:lnTo>
                    <a:lnTo>
                      <a:pt x="681" y="618"/>
                    </a:lnTo>
                    <a:lnTo>
                      <a:pt x="685" y="621"/>
                    </a:lnTo>
                    <a:lnTo>
                      <a:pt x="690" y="621"/>
                    </a:lnTo>
                    <a:lnTo>
                      <a:pt x="695" y="618"/>
                    </a:lnTo>
                    <a:lnTo>
                      <a:pt x="701" y="616"/>
                    </a:lnTo>
                    <a:lnTo>
                      <a:pt x="705" y="615"/>
                    </a:lnTo>
                    <a:lnTo>
                      <a:pt x="712" y="617"/>
                    </a:lnTo>
                    <a:lnTo>
                      <a:pt x="710" y="621"/>
                    </a:lnTo>
                    <a:lnTo>
                      <a:pt x="709" y="623"/>
                    </a:lnTo>
                    <a:lnTo>
                      <a:pt x="708" y="625"/>
                    </a:lnTo>
                    <a:lnTo>
                      <a:pt x="707" y="625"/>
                    </a:lnTo>
                    <a:lnTo>
                      <a:pt x="703" y="626"/>
                    </a:lnTo>
                    <a:lnTo>
                      <a:pt x="698" y="630"/>
                    </a:lnTo>
                    <a:lnTo>
                      <a:pt x="710" y="633"/>
                    </a:lnTo>
                    <a:lnTo>
                      <a:pt x="722" y="635"/>
                    </a:lnTo>
                    <a:lnTo>
                      <a:pt x="727" y="640"/>
                    </a:lnTo>
                    <a:lnTo>
                      <a:pt x="729" y="643"/>
                    </a:lnTo>
                    <a:lnTo>
                      <a:pt x="730" y="643"/>
                    </a:lnTo>
                    <a:lnTo>
                      <a:pt x="731" y="642"/>
                    </a:lnTo>
                    <a:lnTo>
                      <a:pt x="733" y="640"/>
                    </a:lnTo>
                    <a:lnTo>
                      <a:pt x="735" y="638"/>
                    </a:lnTo>
                    <a:lnTo>
                      <a:pt x="736" y="635"/>
                    </a:lnTo>
                    <a:lnTo>
                      <a:pt x="738" y="634"/>
                    </a:lnTo>
                    <a:lnTo>
                      <a:pt x="739" y="634"/>
                    </a:lnTo>
                    <a:lnTo>
                      <a:pt x="742" y="634"/>
                    </a:lnTo>
                    <a:lnTo>
                      <a:pt x="742" y="636"/>
                    </a:lnTo>
                    <a:lnTo>
                      <a:pt x="743" y="639"/>
                    </a:lnTo>
                    <a:lnTo>
                      <a:pt x="744" y="640"/>
                    </a:lnTo>
                    <a:lnTo>
                      <a:pt x="746" y="641"/>
                    </a:lnTo>
                    <a:lnTo>
                      <a:pt x="747" y="634"/>
                    </a:lnTo>
                    <a:lnTo>
                      <a:pt x="747" y="629"/>
                    </a:lnTo>
                    <a:lnTo>
                      <a:pt x="744" y="625"/>
                    </a:lnTo>
                    <a:lnTo>
                      <a:pt x="739" y="621"/>
                    </a:lnTo>
                    <a:lnTo>
                      <a:pt x="731" y="623"/>
                    </a:lnTo>
                    <a:lnTo>
                      <a:pt x="726" y="624"/>
                    </a:lnTo>
                    <a:lnTo>
                      <a:pt x="720" y="624"/>
                    </a:lnTo>
                    <a:lnTo>
                      <a:pt x="713" y="621"/>
                    </a:lnTo>
                    <a:lnTo>
                      <a:pt x="729" y="608"/>
                    </a:lnTo>
                    <a:lnTo>
                      <a:pt x="747" y="596"/>
                    </a:lnTo>
                    <a:lnTo>
                      <a:pt x="745" y="594"/>
                    </a:lnTo>
                    <a:lnTo>
                      <a:pt x="743" y="593"/>
                    </a:lnTo>
                    <a:lnTo>
                      <a:pt x="739" y="591"/>
                    </a:lnTo>
                    <a:lnTo>
                      <a:pt x="737" y="591"/>
                    </a:lnTo>
                    <a:lnTo>
                      <a:pt x="731" y="594"/>
                    </a:lnTo>
                    <a:lnTo>
                      <a:pt x="726" y="596"/>
                    </a:lnTo>
                    <a:lnTo>
                      <a:pt x="726" y="593"/>
                    </a:lnTo>
                    <a:lnTo>
                      <a:pt x="727" y="590"/>
                    </a:lnTo>
                    <a:lnTo>
                      <a:pt x="729" y="588"/>
                    </a:lnTo>
                    <a:lnTo>
                      <a:pt x="731" y="586"/>
                    </a:lnTo>
                    <a:lnTo>
                      <a:pt x="743" y="581"/>
                    </a:lnTo>
                    <a:lnTo>
                      <a:pt x="753" y="576"/>
                    </a:lnTo>
                    <a:lnTo>
                      <a:pt x="749" y="575"/>
                    </a:lnTo>
                    <a:lnTo>
                      <a:pt x="746" y="575"/>
                    </a:lnTo>
                    <a:lnTo>
                      <a:pt x="744" y="575"/>
                    </a:lnTo>
                    <a:lnTo>
                      <a:pt x="740" y="576"/>
                    </a:lnTo>
                    <a:lnTo>
                      <a:pt x="734" y="579"/>
                    </a:lnTo>
                    <a:lnTo>
                      <a:pt x="728" y="581"/>
                    </a:lnTo>
                    <a:lnTo>
                      <a:pt x="721" y="582"/>
                    </a:lnTo>
                    <a:lnTo>
                      <a:pt x="713" y="580"/>
                    </a:lnTo>
                    <a:lnTo>
                      <a:pt x="710" y="580"/>
                    </a:lnTo>
                    <a:lnTo>
                      <a:pt x="703" y="578"/>
                    </a:lnTo>
                    <a:lnTo>
                      <a:pt x="703" y="575"/>
                    </a:lnTo>
                    <a:lnTo>
                      <a:pt x="704" y="571"/>
                    </a:lnTo>
                    <a:lnTo>
                      <a:pt x="705" y="569"/>
                    </a:lnTo>
                    <a:lnTo>
                      <a:pt x="708" y="566"/>
                    </a:lnTo>
                    <a:lnTo>
                      <a:pt x="707" y="555"/>
                    </a:lnTo>
                    <a:lnTo>
                      <a:pt x="704" y="546"/>
                    </a:lnTo>
                    <a:lnTo>
                      <a:pt x="702" y="537"/>
                    </a:lnTo>
                    <a:lnTo>
                      <a:pt x="700" y="528"/>
                    </a:lnTo>
                    <a:lnTo>
                      <a:pt x="704" y="520"/>
                    </a:lnTo>
                    <a:lnTo>
                      <a:pt x="709" y="514"/>
                    </a:lnTo>
                    <a:lnTo>
                      <a:pt x="714" y="508"/>
                    </a:lnTo>
                    <a:lnTo>
                      <a:pt x="722" y="502"/>
                    </a:lnTo>
                    <a:lnTo>
                      <a:pt x="726" y="501"/>
                    </a:lnTo>
                    <a:lnTo>
                      <a:pt x="728" y="500"/>
                    </a:lnTo>
                    <a:lnTo>
                      <a:pt x="729" y="499"/>
                    </a:lnTo>
                    <a:lnTo>
                      <a:pt x="730" y="499"/>
                    </a:lnTo>
                    <a:lnTo>
                      <a:pt x="728" y="505"/>
                    </a:lnTo>
                    <a:lnTo>
                      <a:pt x="727" y="508"/>
                    </a:lnTo>
                    <a:lnTo>
                      <a:pt x="728" y="511"/>
                    </a:lnTo>
                    <a:lnTo>
                      <a:pt x="733" y="516"/>
                    </a:lnTo>
                    <a:lnTo>
                      <a:pt x="737" y="513"/>
                    </a:lnTo>
                    <a:lnTo>
                      <a:pt x="740" y="509"/>
                    </a:lnTo>
                    <a:lnTo>
                      <a:pt x="742" y="506"/>
                    </a:lnTo>
                    <a:lnTo>
                      <a:pt x="742" y="501"/>
                    </a:lnTo>
                    <a:lnTo>
                      <a:pt x="740" y="497"/>
                    </a:lnTo>
                    <a:lnTo>
                      <a:pt x="740" y="492"/>
                    </a:lnTo>
                    <a:lnTo>
                      <a:pt x="743" y="488"/>
                    </a:lnTo>
                    <a:lnTo>
                      <a:pt x="746" y="482"/>
                    </a:lnTo>
                    <a:lnTo>
                      <a:pt x="755" y="486"/>
                    </a:lnTo>
                    <a:lnTo>
                      <a:pt x="764" y="489"/>
                    </a:lnTo>
                    <a:lnTo>
                      <a:pt x="771" y="492"/>
                    </a:lnTo>
                    <a:lnTo>
                      <a:pt x="776" y="497"/>
                    </a:lnTo>
                    <a:lnTo>
                      <a:pt x="782" y="501"/>
                    </a:lnTo>
                    <a:lnTo>
                      <a:pt x="788" y="507"/>
                    </a:lnTo>
                    <a:lnTo>
                      <a:pt x="793" y="514"/>
                    </a:lnTo>
                    <a:lnTo>
                      <a:pt x="799" y="522"/>
                    </a:lnTo>
                    <a:lnTo>
                      <a:pt x="803" y="522"/>
                    </a:lnTo>
                    <a:lnTo>
                      <a:pt x="807" y="522"/>
                    </a:lnTo>
                    <a:lnTo>
                      <a:pt x="811" y="518"/>
                    </a:lnTo>
                    <a:lnTo>
                      <a:pt x="814" y="515"/>
                    </a:lnTo>
                    <a:lnTo>
                      <a:pt x="815" y="511"/>
                    </a:lnTo>
                    <a:lnTo>
                      <a:pt x="816" y="509"/>
                    </a:lnTo>
                    <a:lnTo>
                      <a:pt x="817" y="501"/>
                    </a:lnTo>
                    <a:lnTo>
                      <a:pt x="818" y="492"/>
                    </a:lnTo>
                    <a:lnTo>
                      <a:pt x="831" y="490"/>
                    </a:lnTo>
                    <a:lnTo>
                      <a:pt x="843" y="488"/>
                    </a:lnTo>
                    <a:lnTo>
                      <a:pt x="854" y="484"/>
                    </a:lnTo>
                    <a:lnTo>
                      <a:pt x="867" y="479"/>
                    </a:lnTo>
                    <a:lnTo>
                      <a:pt x="855" y="469"/>
                    </a:lnTo>
                    <a:lnTo>
                      <a:pt x="843" y="460"/>
                    </a:lnTo>
                    <a:lnTo>
                      <a:pt x="832" y="450"/>
                    </a:lnTo>
                    <a:lnTo>
                      <a:pt x="820" y="441"/>
                    </a:lnTo>
                    <a:lnTo>
                      <a:pt x="812" y="428"/>
                    </a:lnTo>
                    <a:lnTo>
                      <a:pt x="808" y="417"/>
                    </a:lnTo>
                    <a:lnTo>
                      <a:pt x="805" y="406"/>
                    </a:lnTo>
                    <a:lnTo>
                      <a:pt x="803" y="391"/>
                    </a:lnTo>
                    <a:lnTo>
                      <a:pt x="798" y="390"/>
                    </a:lnTo>
                    <a:lnTo>
                      <a:pt x="792" y="390"/>
                    </a:lnTo>
                    <a:lnTo>
                      <a:pt x="782" y="386"/>
                    </a:lnTo>
                    <a:lnTo>
                      <a:pt x="774" y="385"/>
                    </a:lnTo>
                    <a:lnTo>
                      <a:pt x="766" y="385"/>
                    </a:lnTo>
                    <a:lnTo>
                      <a:pt x="757" y="385"/>
                    </a:lnTo>
                    <a:lnTo>
                      <a:pt x="762" y="381"/>
                    </a:lnTo>
                    <a:lnTo>
                      <a:pt x="767" y="379"/>
                    </a:lnTo>
                    <a:lnTo>
                      <a:pt x="773" y="376"/>
                    </a:lnTo>
                    <a:lnTo>
                      <a:pt x="780" y="373"/>
                    </a:lnTo>
                    <a:lnTo>
                      <a:pt x="779" y="358"/>
                    </a:lnTo>
                    <a:lnTo>
                      <a:pt x="775" y="343"/>
                    </a:lnTo>
                    <a:lnTo>
                      <a:pt x="773" y="328"/>
                    </a:lnTo>
                    <a:lnTo>
                      <a:pt x="772" y="312"/>
                    </a:lnTo>
                    <a:lnTo>
                      <a:pt x="783" y="309"/>
                    </a:lnTo>
                    <a:lnTo>
                      <a:pt x="792" y="306"/>
                    </a:lnTo>
                    <a:lnTo>
                      <a:pt x="794" y="304"/>
                    </a:lnTo>
                    <a:lnTo>
                      <a:pt x="796" y="301"/>
                    </a:lnTo>
                    <a:lnTo>
                      <a:pt x="794" y="296"/>
                    </a:lnTo>
                    <a:lnTo>
                      <a:pt x="791" y="290"/>
                    </a:lnTo>
                    <a:lnTo>
                      <a:pt x="781" y="291"/>
                    </a:lnTo>
                    <a:lnTo>
                      <a:pt x="772" y="292"/>
                    </a:lnTo>
                    <a:lnTo>
                      <a:pt x="764" y="294"/>
                    </a:lnTo>
                    <a:lnTo>
                      <a:pt x="757" y="296"/>
                    </a:lnTo>
                    <a:lnTo>
                      <a:pt x="752" y="301"/>
                    </a:lnTo>
                    <a:lnTo>
                      <a:pt x="746" y="306"/>
                    </a:lnTo>
                    <a:lnTo>
                      <a:pt x="742" y="314"/>
                    </a:lnTo>
                    <a:lnTo>
                      <a:pt x="737" y="325"/>
                    </a:lnTo>
                    <a:lnTo>
                      <a:pt x="740" y="326"/>
                    </a:lnTo>
                    <a:lnTo>
                      <a:pt x="743" y="325"/>
                    </a:lnTo>
                    <a:lnTo>
                      <a:pt x="745" y="323"/>
                    </a:lnTo>
                    <a:lnTo>
                      <a:pt x="748" y="322"/>
                    </a:lnTo>
                    <a:lnTo>
                      <a:pt x="748" y="325"/>
                    </a:lnTo>
                    <a:lnTo>
                      <a:pt x="747" y="326"/>
                    </a:lnTo>
                    <a:lnTo>
                      <a:pt x="746" y="327"/>
                    </a:lnTo>
                    <a:lnTo>
                      <a:pt x="744" y="327"/>
                    </a:lnTo>
                    <a:lnTo>
                      <a:pt x="734" y="328"/>
                    </a:lnTo>
                    <a:lnTo>
                      <a:pt x="724" y="330"/>
                    </a:lnTo>
                    <a:lnTo>
                      <a:pt x="730" y="335"/>
                    </a:lnTo>
                    <a:lnTo>
                      <a:pt x="736" y="339"/>
                    </a:lnTo>
                    <a:lnTo>
                      <a:pt x="731" y="340"/>
                    </a:lnTo>
                    <a:lnTo>
                      <a:pt x="727" y="340"/>
                    </a:lnTo>
                    <a:lnTo>
                      <a:pt x="722" y="338"/>
                    </a:lnTo>
                    <a:lnTo>
                      <a:pt x="719" y="337"/>
                    </a:lnTo>
                    <a:lnTo>
                      <a:pt x="712" y="330"/>
                    </a:lnTo>
                    <a:lnTo>
                      <a:pt x="705" y="323"/>
                    </a:lnTo>
                    <a:lnTo>
                      <a:pt x="708" y="306"/>
                    </a:lnTo>
                    <a:lnTo>
                      <a:pt x="710" y="291"/>
                    </a:lnTo>
                    <a:lnTo>
                      <a:pt x="713" y="278"/>
                    </a:lnTo>
                    <a:lnTo>
                      <a:pt x="718" y="267"/>
                    </a:lnTo>
                    <a:lnTo>
                      <a:pt x="722" y="257"/>
                    </a:lnTo>
                    <a:lnTo>
                      <a:pt x="727" y="248"/>
                    </a:lnTo>
                    <a:lnTo>
                      <a:pt x="734" y="240"/>
                    </a:lnTo>
                    <a:lnTo>
                      <a:pt x="739" y="232"/>
                    </a:lnTo>
                    <a:lnTo>
                      <a:pt x="772" y="204"/>
                    </a:lnTo>
                    <a:lnTo>
                      <a:pt x="816" y="166"/>
                    </a:lnTo>
                    <a:lnTo>
                      <a:pt x="808" y="167"/>
                    </a:lnTo>
                    <a:lnTo>
                      <a:pt x="801" y="167"/>
                    </a:lnTo>
                    <a:lnTo>
                      <a:pt x="793" y="153"/>
                    </a:lnTo>
                    <a:lnTo>
                      <a:pt x="789" y="144"/>
                    </a:lnTo>
                    <a:lnTo>
                      <a:pt x="784" y="139"/>
                    </a:lnTo>
                    <a:lnTo>
                      <a:pt x="781" y="135"/>
                    </a:lnTo>
                    <a:lnTo>
                      <a:pt x="772" y="131"/>
                    </a:lnTo>
                    <a:lnTo>
                      <a:pt x="754" y="122"/>
                    </a:lnTo>
                    <a:lnTo>
                      <a:pt x="746" y="115"/>
                    </a:lnTo>
                    <a:lnTo>
                      <a:pt x="740" y="108"/>
                    </a:lnTo>
                    <a:lnTo>
                      <a:pt x="756" y="102"/>
                    </a:lnTo>
                    <a:lnTo>
                      <a:pt x="771" y="98"/>
                    </a:lnTo>
                    <a:lnTo>
                      <a:pt x="787" y="96"/>
                    </a:lnTo>
                    <a:lnTo>
                      <a:pt x="801" y="95"/>
                    </a:lnTo>
                    <a:lnTo>
                      <a:pt x="832" y="96"/>
                    </a:lnTo>
                    <a:lnTo>
                      <a:pt x="864" y="98"/>
                    </a:lnTo>
                    <a:lnTo>
                      <a:pt x="880" y="94"/>
                    </a:lnTo>
                    <a:lnTo>
                      <a:pt x="895" y="88"/>
                    </a:lnTo>
                    <a:lnTo>
                      <a:pt x="909" y="82"/>
                    </a:lnTo>
                    <a:lnTo>
                      <a:pt x="923" y="77"/>
                    </a:lnTo>
                    <a:lnTo>
                      <a:pt x="950" y="63"/>
                    </a:lnTo>
                    <a:lnTo>
                      <a:pt x="978" y="47"/>
                    </a:lnTo>
                    <a:lnTo>
                      <a:pt x="1008" y="38"/>
                    </a:lnTo>
                    <a:lnTo>
                      <a:pt x="1039" y="29"/>
                    </a:lnTo>
                    <a:lnTo>
                      <a:pt x="1069" y="22"/>
                    </a:lnTo>
                    <a:lnTo>
                      <a:pt x="1101" y="14"/>
                    </a:lnTo>
                    <a:lnTo>
                      <a:pt x="1103" y="15"/>
                    </a:lnTo>
                    <a:lnTo>
                      <a:pt x="1108" y="15"/>
                    </a:lnTo>
                    <a:lnTo>
                      <a:pt x="1115" y="15"/>
                    </a:lnTo>
                    <a:lnTo>
                      <a:pt x="1126" y="15"/>
                    </a:lnTo>
                    <a:lnTo>
                      <a:pt x="1151" y="11"/>
                    </a:lnTo>
                    <a:lnTo>
                      <a:pt x="1180" y="8"/>
                    </a:lnTo>
                    <a:lnTo>
                      <a:pt x="1208" y="4"/>
                    </a:lnTo>
                    <a:lnTo>
                      <a:pt x="1234" y="1"/>
                    </a:lnTo>
                    <a:lnTo>
                      <a:pt x="1243" y="0"/>
                    </a:lnTo>
                    <a:lnTo>
                      <a:pt x="1251" y="0"/>
                    </a:lnTo>
                    <a:lnTo>
                      <a:pt x="1256" y="0"/>
                    </a:lnTo>
                    <a:lnTo>
                      <a:pt x="1257" y="1"/>
                    </a:lnTo>
                    <a:lnTo>
                      <a:pt x="1256" y="5"/>
                    </a:lnTo>
                    <a:lnTo>
                      <a:pt x="1251" y="9"/>
                    </a:lnTo>
                    <a:lnTo>
                      <a:pt x="1242" y="16"/>
                    </a:lnTo>
                    <a:lnTo>
                      <a:pt x="1230" y="23"/>
                    </a:lnTo>
                    <a:lnTo>
                      <a:pt x="1217" y="31"/>
                    </a:lnTo>
                    <a:lnTo>
                      <a:pt x="1201" y="37"/>
                    </a:lnTo>
                    <a:lnTo>
                      <a:pt x="1185" y="45"/>
                    </a:lnTo>
                    <a:lnTo>
                      <a:pt x="1170" y="52"/>
                    </a:lnTo>
                    <a:lnTo>
                      <a:pt x="1163" y="54"/>
                    </a:lnTo>
                    <a:lnTo>
                      <a:pt x="1157" y="55"/>
                    </a:lnTo>
                    <a:lnTo>
                      <a:pt x="1150" y="55"/>
                    </a:lnTo>
                    <a:lnTo>
                      <a:pt x="1145" y="55"/>
                    </a:lnTo>
                    <a:lnTo>
                      <a:pt x="1133" y="55"/>
                    </a:lnTo>
                    <a:lnTo>
                      <a:pt x="1123" y="55"/>
                    </a:lnTo>
                    <a:lnTo>
                      <a:pt x="1117" y="58"/>
                    </a:lnTo>
                    <a:lnTo>
                      <a:pt x="1112" y="62"/>
                    </a:lnTo>
                    <a:lnTo>
                      <a:pt x="1110" y="66"/>
                    </a:lnTo>
                    <a:lnTo>
                      <a:pt x="1109" y="68"/>
                    </a:lnTo>
                    <a:lnTo>
                      <a:pt x="1110" y="81"/>
                    </a:lnTo>
                    <a:lnTo>
                      <a:pt x="1111" y="95"/>
                    </a:lnTo>
                    <a:lnTo>
                      <a:pt x="1113" y="108"/>
                    </a:lnTo>
                    <a:lnTo>
                      <a:pt x="1114" y="121"/>
                    </a:lnTo>
                    <a:lnTo>
                      <a:pt x="1112" y="122"/>
                    </a:lnTo>
                    <a:lnTo>
                      <a:pt x="1111" y="122"/>
                    </a:lnTo>
                    <a:lnTo>
                      <a:pt x="1101" y="120"/>
                    </a:lnTo>
                    <a:lnTo>
                      <a:pt x="1092" y="118"/>
                    </a:lnTo>
                    <a:lnTo>
                      <a:pt x="1087" y="118"/>
                    </a:lnTo>
                    <a:lnTo>
                      <a:pt x="1084" y="120"/>
                    </a:lnTo>
                    <a:lnTo>
                      <a:pt x="1079" y="123"/>
                    </a:lnTo>
                    <a:lnTo>
                      <a:pt x="1076" y="126"/>
                    </a:lnTo>
                    <a:lnTo>
                      <a:pt x="1078" y="127"/>
                    </a:lnTo>
                    <a:lnTo>
                      <a:pt x="1082" y="129"/>
                    </a:lnTo>
                    <a:lnTo>
                      <a:pt x="1086" y="131"/>
                    </a:lnTo>
                    <a:lnTo>
                      <a:pt x="1091" y="133"/>
                    </a:lnTo>
                    <a:lnTo>
                      <a:pt x="1087" y="141"/>
                    </a:lnTo>
                    <a:lnTo>
                      <a:pt x="1083" y="147"/>
                    </a:lnTo>
                    <a:lnTo>
                      <a:pt x="1078" y="151"/>
                    </a:lnTo>
                    <a:lnTo>
                      <a:pt x="1075" y="156"/>
                    </a:lnTo>
                    <a:lnTo>
                      <a:pt x="1070" y="159"/>
                    </a:lnTo>
                    <a:lnTo>
                      <a:pt x="1066" y="163"/>
                    </a:lnTo>
                    <a:lnTo>
                      <a:pt x="1063" y="169"/>
                    </a:lnTo>
                    <a:lnTo>
                      <a:pt x="1059" y="177"/>
                    </a:lnTo>
                    <a:lnTo>
                      <a:pt x="1055" y="188"/>
                    </a:lnTo>
                    <a:lnTo>
                      <a:pt x="1051" y="194"/>
                    </a:lnTo>
                    <a:lnTo>
                      <a:pt x="1050" y="196"/>
                    </a:lnTo>
                    <a:lnTo>
                      <a:pt x="1049" y="200"/>
                    </a:lnTo>
                    <a:lnTo>
                      <a:pt x="1050" y="204"/>
                    </a:lnTo>
                    <a:lnTo>
                      <a:pt x="1051" y="210"/>
                    </a:lnTo>
                    <a:lnTo>
                      <a:pt x="1055" y="230"/>
                    </a:lnTo>
                    <a:lnTo>
                      <a:pt x="1056" y="248"/>
                    </a:lnTo>
                    <a:lnTo>
                      <a:pt x="1057" y="267"/>
                    </a:lnTo>
                    <a:lnTo>
                      <a:pt x="1060" y="287"/>
                    </a:lnTo>
                    <a:lnTo>
                      <a:pt x="1060" y="295"/>
                    </a:lnTo>
                    <a:lnTo>
                      <a:pt x="1059" y="302"/>
                    </a:lnTo>
                    <a:lnTo>
                      <a:pt x="1058" y="309"/>
                    </a:lnTo>
                    <a:lnTo>
                      <a:pt x="1057" y="313"/>
                    </a:lnTo>
                    <a:lnTo>
                      <a:pt x="1052" y="325"/>
                    </a:lnTo>
                    <a:lnTo>
                      <a:pt x="1049" y="338"/>
                    </a:lnTo>
                    <a:lnTo>
                      <a:pt x="1052" y="356"/>
                    </a:lnTo>
                    <a:lnTo>
                      <a:pt x="1057" y="375"/>
                    </a:lnTo>
                    <a:lnTo>
                      <a:pt x="1061" y="394"/>
                    </a:lnTo>
                    <a:lnTo>
                      <a:pt x="1066" y="412"/>
                    </a:lnTo>
                    <a:lnTo>
                      <a:pt x="1076" y="426"/>
                    </a:lnTo>
                    <a:lnTo>
                      <a:pt x="1086" y="438"/>
                    </a:lnTo>
                    <a:lnTo>
                      <a:pt x="1097" y="450"/>
                    </a:lnTo>
                    <a:lnTo>
                      <a:pt x="1106" y="463"/>
                    </a:lnTo>
                    <a:lnTo>
                      <a:pt x="1104" y="473"/>
                    </a:lnTo>
                    <a:lnTo>
                      <a:pt x="1102" y="481"/>
                    </a:lnTo>
                    <a:lnTo>
                      <a:pt x="1100" y="489"/>
                    </a:lnTo>
                    <a:lnTo>
                      <a:pt x="1097" y="499"/>
                    </a:lnTo>
                    <a:lnTo>
                      <a:pt x="1095" y="509"/>
                    </a:lnTo>
                    <a:lnTo>
                      <a:pt x="1092" y="517"/>
                    </a:lnTo>
                    <a:lnTo>
                      <a:pt x="1088" y="523"/>
                    </a:lnTo>
                    <a:lnTo>
                      <a:pt x="1086" y="528"/>
                    </a:lnTo>
                    <a:lnTo>
                      <a:pt x="1084" y="534"/>
                    </a:lnTo>
                    <a:lnTo>
                      <a:pt x="1082" y="541"/>
                    </a:lnTo>
                    <a:lnTo>
                      <a:pt x="1081" y="550"/>
                    </a:lnTo>
                    <a:lnTo>
                      <a:pt x="1079" y="562"/>
                    </a:lnTo>
                    <a:lnTo>
                      <a:pt x="1081" y="573"/>
                    </a:lnTo>
                    <a:lnTo>
                      <a:pt x="1081" y="586"/>
                    </a:lnTo>
                    <a:lnTo>
                      <a:pt x="1082" y="598"/>
                    </a:lnTo>
                    <a:lnTo>
                      <a:pt x="1084" y="609"/>
                    </a:lnTo>
                    <a:lnTo>
                      <a:pt x="1083" y="649"/>
                    </a:lnTo>
                    <a:lnTo>
                      <a:pt x="1081" y="688"/>
                    </a:lnTo>
                    <a:lnTo>
                      <a:pt x="1079" y="707"/>
                    </a:lnTo>
                    <a:lnTo>
                      <a:pt x="1078" y="727"/>
                    </a:lnTo>
                    <a:lnTo>
                      <a:pt x="1079" y="747"/>
                    </a:lnTo>
                    <a:lnTo>
                      <a:pt x="1081" y="767"/>
                    </a:lnTo>
                    <a:lnTo>
                      <a:pt x="1092" y="784"/>
                    </a:lnTo>
                    <a:lnTo>
                      <a:pt x="1102" y="795"/>
                    </a:lnTo>
                    <a:lnTo>
                      <a:pt x="1104" y="797"/>
                    </a:lnTo>
                    <a:lnTo>
                      <a:pt x="1106" y="799"/>
                    </a:lnTo>
                    <a:lnTo>
                      <a:pt x="1110" y="800"/>
                    </a:lnTo>
                    <a:lnTo>
                      <a:pt x="1113" y="800"/>
                    </a:lnTo>
                    <a:lnTo>
                      <a:pt x="1120" y="797"/>
                    </a:lnTo>
                    <a:lnTo>
                      <a:pt x="1129" y="793"/>
                    </a:lnTo>
                    <a:lnTo>
                      <a:pt x="1137" y="790"/>
                    </a:lnTo>
                    <a:lnTo>
                      <a:pt x="1141" y="787"/>
                    </a:lnTo>
                    <a:lnTo>
                      <a:pt x="1144" y="787"/>
                    </a:lnTo>
                    <a:lnTo>
                      <a:pt x="1146" y="787"/>
                    </a:lnTo>
                    <a:lnTo>
                      <a:pt x="1147" y="790"/>
                    </a:lnTo>
                    <a:lnTo>
                      <a:pt x="1149" y="792"/>
                    </a:lnTo>
                    <a:lnTo>
                      <a:pt x="1153" y="794"/>
                    </a:lnTo>
                    <a:lnTo>
                      <a:pt x="1158" y="796"/>
                    </a:lnTo>
                    <a:lnTo>
                      <a:pt x="1167" y="799"/>
                    </a:lnTo>
                    <a:lnTo>
                      <a:pt x="1173" y="800"/>
                    </a:lnTo>
                    <a:lnTo>
                      <a:pt x="1175" y="800"/>
                    </a:lnTo>
                    <a:lnTo>
                      <a:pt x="1179" y="800"/>
                    </a:lnTo>
                    <a:lnTo>
                      <a:pt x="1181" y="797"/>
                    </a:lnTo>
                    <a:lnTo>
                      <a:pt x="1184" y="793"/>
                    </a:lnTo>
                    <a:lnTo>
                      <a:pt x="1188" y="788"/>
                    </a:lnTo>
                    <a:lnTo>
                      <a:pt x="1191" y="786"/>
                    </a:lnTo>
                    <a:lnTo>
                      <a:pt x="1193" y="784"/>
                    </a:lnTo>
                    <a:lnTo>
                      <a:pt x="1195" y="783"/>
                    </a:lnTo>
                    <a:lnTo>
                      <a:pt x="1202" y="782"/>
                    </a:lnTo>
                    <a:lnTo>
                      <a:pt x="1210" y="777"/>
                    </a:lnTo>
                    <a:lnTo>
                      <a:pt x="1213" y="774"/>
                    </a:lnTo>
                    <a:lnTo>
                      <a:pt x="1216" y="773"/>
                    </a:lnTo>
                    <a:lnTo>
                      <a:pt x="1218" y="772"/>
                    </a:lnTo>
                    <a:lnTo>
                      <a:pt x="1220" y="772"/>
                    </a:lnTo>
                    <a:lnTo>
                      <a:pt x="1226" y="774"/>
                    </a:lnTo>
                    <a:lnTo>
                      <a:pt x="1234" y="777"/>
                    </a:lnTo>
                    <a:lnTo>
                      <a:pt x="1237" y="781"/>
                    </a:lnTo>
                    <a:lnTo>
                      <a:pt x="1239" y="784"/>
                    </a:lnTo>
                    <a:lnTo>
                      <a:pt x="1239" y="787"/>
                    </a:lnTo>
                    <a:lnTo>
                      <a:pt x="1239" y="791"/>
                    </a:lnTo>
                    <a:lnTo>
                      <a:pt x="1238" y="799"/>
                    </a:lnTo>
                    <a:lnTo>
                      <a:pt x="1238" y="808"/>
                    </a:lnTo>
                    <a:lnTo>
                      <a:pt x="1238" y="823"/>
                    </a:lnTo>
                    <a:lnTo>
                      <a:pt x="1240" y="838"/>
                    </a:lnTo>
                    <a:lnTo>
                      <a:pt x="1252" y="840"/>
                    </a:lnTo>
                    <a:lnTo>
                      <a:pt x="1261" y="839"/>
                    </a:lnTo>
                    <a:lnTo>
                      <a:pt x="1265" y="839"/>
                    </a:lnTo>
                    <a:lnTo>
                      <a:pt x="1270" y="840"/>
                    </a:lnTo>
                    <a:lnTo>
                      <a:pt x="1274" y="841"/>
                    </a:lnTo>
                    <a:lnTo>
                      <a:pt x="1281" y="845"/>
                    </a:lnTo>
                    <a:lnTo>
                      <a:pt x="1290" y="850"/>
                    </a:lnTo>
                    <a:lnTo>
                      <a:pt x="1299" y="854"/>
                    </a:lnTo>
                    <a:lnTo>
                      <a:pt x="1302" y="856"/>
                    </a:lnTo>
                    <a:lnTo>
                      <a:pt x="1306" y="858"/>
                    </a:lnTo>
                    <a:lnTo>
                      <a:pt x="1310" y="862"/>
                    </a:lnTo>
                    <a:lnTo>
                      <a:pt x="1314" y="866"/>
                    </a:lnTo>
                    <a:lnTo>
                      <a:pt x="1320" y="874"/>
                    </a:lnTo>
                    <a:lnTo>
                      <a:pt x="1328" y="882"/>
                    </a:lnTo>
                    <a:lnTo>
                      <a:pt x="1331" y="886"/>
                    </a:lnTo>
                    <a:lnTo>
                      <a:pt x="1333" y="891"/>
                    </a:lnTo>
                    <a:lnTo>
                      <a:pt x="1334" y="894"/>
                    </a:lnTo>
                    <a:lnTo>
                      <a:pt x="1333" y="898"/>
                    </a:lnTo>
                    <a:lnTo>
                      <a:pt x="1327" y="904"/>
                    </a:lnTo>
                    <a:lnTo>
                      <a:pt x="1324" y="910"/>
                    </a:lnTo>
                    <a:lnTo>
                      <a:pt x="1322" y="911"/>
                    </a:lnTo>
                    <a:lnTo>
                      <a:pt x="1319" y="912"/>
                    </a:lnTo>
                    <a:lnTo>
                      <a:pt x="1316" y="915"/>
                    </a:lnTo>
                    <a:lnTo>
                      <a:pt x="1311" y="916"/>
                    </a:lnTo>
                    <a:lnTo>
                      <a:pt x="1298" y="926"/>
                    </a:lnTo>
                    <a:lnTo>
                      <a:pt x="1284" y="934"/>
                    </a:lnTo>
                    <a:lnTo>
                      <a:pt x="1278" y="934"/>
                    </a:lnTo>
                    <a:lnTo>
                      <a:pt x="1274" y="936"/>
                    </a:lnTo>
                    <a:lnTo>
                      <a:pt x="1272" y="938"/>
                    </a:lnTo>
                    <a:lnTo>
                      <a:pt x="1265" y="939"/>
                    </a:lnTo>
                    <a:lnTo>
                      <a:pt x="1261" y="940"/>
                    </a:lnTo>
                    <a:lnTo>
                      <a:pt x="1256" y="942"/>
                    </a:lnTo>
                    <a:lnTo>
                      <a:pt x="1254" y="944"/>
                    </a:lnTo>
                    <a:lnTo>
                      <a:pt x="1251" y="947"/>
                    </a:lnTo>
                    <a:lnTo>
                      <a:pt x="1247" y="954"/>
                    </a:lnTo>
                    <a:lnTo>
                      <a:pt x="1244" y="963"/>
                    </a:lnTo>
                    <a:lnTo>
                      <a:pt x="1246" y="972"/>
                    </a:lnTo>
                    <a:lnTo>
                      <a:pt x="1249" y="980"/>
                    </a:lnTo>
                    <a:lnTo>
                      <a:pt x="1255" y="987"/>
                    </a:lnTo>
                    <a:lnTo>
                      <a:pt x="1262" y="992"/>
                    </a:lnTo>
                    <a:lnTo>
                      <a:pt x="1275" y="1004"/>
                    </a:lnTo>
                    <a:lnTo>
                      <a:pt x="1290" y="1015"/>
                    </a:lnTo>
                    <a:lnTo>
                      <a:pt x="1300" y="1022"/>
                    </a:lnTo>
                    <a:lnTo>
                      <a:pt x="1308" y="1025"/>
                    </a:lnTo>
                    <a:lnTo>
                      <a:pt x="1311" y="1027"/>
                    </a:lnTo>
                    <a:lnTo>
                      <a:pt x="1314" y="1031"/>
                    </a:lnTo>
                    <a:lnTo>
                      <a:pt x="1317" y="1034"/>
                    </a:lnTo>
                    <a:lnTo>
                      <a:pt x="1320" y="1038"/>
                    </a:lnTo>
                    <a:lnTo>
                      <a:pt x="1333" y="1053"/>
                    </a:lnTo>
                    <a:lnTo>
                      <a:pt x="1345" y="1068"/>
                    </a:lnTo>
                    <a:lnTo>
                      <a:pt x="1341" y="1081"/>
                    </a:lnTo>
                    <a:lnTo>
                      <a:pt x="1336" y="1089"/>
                    </a:lnTo>
                    <a:lnTo>
                      <a:pt x="1335" y="1094"/>
                    </a:lnTo>
                    <a:lnTo>
                      <a:pt x="1334" y="1099"/>
                    </a:lnTo>
                    <a:lnTo>
                      <a:pt x="1334" y="1105"/>
                    </a:lnTo>
                    <a:lnTo>
                      <a:pt x="1335" y="1114"/>
                    </a:lnTo>
                    <a:lnTo>
                      <a:pt x="1337" y="1122"/>
                    </a:lnTo>
                    <a:lnTo>
                      <a:pt x="1338" y="1125"/>
                    </a:lnTo>
                    <a:lnTo>
                      <a:pt x="1338" y="1127"/>
                    </a:lnTo>
                    <a:lnTo>
                      <a:pt x="1337" y="1127"/>
                    </a:lnTo>
                    <a:lnTo>
                      <a:pt x="1336" y="1127"/>
                    </a:lnTo>
                    <a:lnTo>
                      <a:pt x="1333" y="1129"/>
                    </a:lnTo>
                    <a:lnTo>
                      <a:pt x="1331" y="1131"/>
                    </a:lnTo>
                    <a:lnTo>
                      <a:pt x="1327" y="1136"/>
                    </a:lnTo>
                    <a:lnTo>
                      <a:pt x="1323" y="1142"/>
                    </a:lnTo>
                    <a:lnTo>
                      <a:pt x="1319" y="1145"/>
                    </a:lnTo>
                    <a:lnTo>
                      <a:pt x="1316" y="1148"/>
                    </a:lnTo>
                    <a:lnTo>
                      <a:pt x="1313" y="1149"/>
                    </a:lnTo>
                    <a:lnTo>
                      <a:pt x="1309" y="1151"/>
                    </a:lnTo>
                    <a:lnTo>
                      <a:pt x="1306" y="1153"/>
                    </a:lnTo>
                    <a:lnTo>
                      <a:pt x="1302" y="1157"/>
                    </a:lnTo>
                    <a:lnTo>
                      <a:pt x="1299" y="1163"/>
                    </a:lnTo>
                    <a:lnTo>
                      <a:pt x="1299" y="1179"/>
                    </a:lnTo>
                    <a:lnTo>
                      <a:pt x="1300" y="1189"/>
                    </a:lnTo>
                    <a:lnTo>
                      <a:pt x="1302" y="1193"/>
                    </a:lnTo>
                    <a:lnTo>
                      <a:pt x="1306" y="1196"/>
                    </a:lnTo>
                    <a:lnTo>
                      <a:pt x="1311" y="1200"/>
                    </a:lnTo>
                    <a:lnTo>
                      <a:pt x="1319" y="1203"/>
                    </a:lnTo>
                    <a:lnTo>
                      <a:pt x="1325" y="1207"/>
                    </a:lnTo>
                    <a:lnTo>
                      <a:pt x="1329" y="1213"/>
                    </a:lnTo>
                    <a:lnTo>
                      <a:pt x="1333" y="1218"/>
                    </a:lnTo>
                    <a:lnTo>
                      <a:pt x="1335" y="1222"/>
                    </a:lnTo>
                    <a:lnTo>
                      <a:pt x="1338" y="1233"/>
                    </a:lnTo>
                    <a:lnTo>
                      <a:pt x="1343" y="1247"/>
                    </a:lnTo>
                    <a:lnTo>
                      <a:pt x="1349" y="1260"/>
                    </a:lnTo>
                    <a:lnTo>
                      <a:pt x="1354" y="1270"/>
                    </a:lnTo>
                    <a:lnTo>
                      <a:pt x="1358" y="1276"/>
                    </a:lnTo>
                    <a:lnTo>
                      <a:pt x="1362" y="1281"/>
                    </a:lnTo>
                    <a:lnTo>
                      <a:pt x="1367" y="1285"/>
                    </a:lnTo>
                    <a:lnTo>
                      <a:pt x="1373" y="1290"/>
                    </a:lnTo>
                    <a:lnTo>
                      <a:pt x="1380" y="1293"/>
                    </a:lnTo>
                    <a:lnTo>
                      <a:pt x="1386" y="1295"/>
                    </a:lnTo>
                    <a:lnTo>
                      <a:pt x="1388" y="1299"/>
                    </a:lnTo>
                    <a:lnTo>
                      <a:pt x="1389" y="1300"/>
                    </a:lnTo>
                    <a:lnTo>
                      <a:pt x="1389" y="1302"/>
                    </a:lnTo>
                    <a:lnTo>
                      <a:pt x="1386" y="1303"/>
                    </a:lnTo>
                    <a:lnTo>
                      <a:pt x="1380" y="1305"/>
                    </a:lnTo>
                    <a:lnTo>
                      <a:pt x="1372" y="1306"/>
                    </a:lnTo>
                    <a:lnTo>
                      <a:pt x="1363" y="1309"/>
                    </a:lnTo>
                    <a:lnTo>
                      <a:pt x="1355" y="1312"/>
                    </a:lnTo>
                    <a:lnTo>
                      <a:pt x="1346" y="1314"/>
                    </a:lnTo>
                    <a:lnTo>
                      <a:pt x="1337" y="1318"/>
                    </a:lnTo>
                    <a:lnTo>
                      <a:pt x="1329" y="1321"/>
                    </a:lnTo>
                    <a:lnTo>
                      <a:pt x="1323" y="1326"/>
                    </a:lnTo>
                    <a:lnTo>
                      <a:pt x="1316" y="1331"/>
                    </a:lnTo>
                    <a:lnTo>
                      <a:pt x="1308" y="1336"/>
                    </a:lnTo>
                    <a:lnTo>
                      <a:pt x="1296" y="1337"/>
                    </a:lnTo>
                    <a:lnTo>
                      <a:pt x="1289" y="1337"/>
                    </a:lnTo>
                    <a:lnTo>
                      <a:pt x="1287" y="1338"/>
                    </a:lnTo>
                    <a:lnTo>
                      <a:pt x="1284" y="1340"/>
                    </a:lnTo>
                    <a:lnTo>
                      <a:pt x="1282" y="1345"/>
                    </a:lnTo>
                    <a:lnTo>
                      <a:pt x="1280" y="1352"/>
                    </a:lnTo>
                    <a:lnTo>
                      <a:pt x="1271" y="1367"/>
                    </a:lnTo>
                    <a:lnTo>
                      <a:pt x="1263" y="1382"/>
                    </a:lnTo>
                    <a:lnTo>
                      <a:pt x="1255" y="1397"/>
                    </a:lnTo>
                    <a:lnTo>
                      <a:pt x="1249" y="1415"/>
                    </a:lnTo>
                    <a:lnTo>
                      <a:pt x="1246" y="1422"/>
                    </a:lnTo>
                    <a:lnTo>
                      <a:pt x="1243" y="1428"/>
                    </a:lnTo>
                    <a:lnTo>
                      <a:pt x="1238" y="1433"/>
                    </a:lnTo>
                    <a:lnTo>
                      <a:pt x="1234" y="1436"/>
                    </a:lnTo>
                    <a:lnTo>
                      <a:pt x="1221" y="1442"/>
                    </a:lnTo>
                    <a:lnTo>
                      <a:pt x="1207" y="1450"/>
                    </a:lnTo>
                    <a:lnTo>
                      <a:pt x="1203" y="1459"/>
                    </a:lnTo>
                    <a:lnTo>
                      <a:pt x="1202" y="1466"/>
                    </a:lnTo>
                    <a:lnTo>
                      <a:pt x="1203" y="1472"/>
                    </a:lnTo>
                    <a:lnTo>
                      <a:pt x="1206" y="1477"/>
                    </a:lnTo>
                    <a:lnTo>
                      <a:pt x="1216" y="1483"/>
                    </a:lnTo>
                    <a:lnTo>
                      <a:pt x="1233" y="1491"/>
                    </a:lnTo>
                    <a:lnTo>
                      <a:pt x="1235" y="1498"/>
                    </a:lnTo>
                    <a:lnTo>
                      <a:pt x="1235" y="1502"/>
                    </a:lnTo>
                    <a:lnTo>
                      <a:pt x="1234" y="1507"/>
                    </a:lnTo>
                    <a:lnTo>
                      <a:pt x="1231" y="1510"/>
                    </a:lnTo>
                    <a:lnTo>
                      <a:pt x="1226" y="1518"/>
                    </a:lnTo>
                    <a:lnTo>
                      <a:pt x="1220" y="1529"/>
                    </a:lnTo>
                    <a:lnTo>
                      <a:pt x="1225" y="1534"/>
                    </a:lnTo>
                    <a:lnTo>
                      <a:pt x="1230" y="1537"/>
                    </a:lnTo>
                    <a:lnTo>
                      <a:pt x="1237" y="1538"/>
                    </a:lnTo>
                    <a:lnTo>
                      <a:pt x="1244" y="1542"/>
                    </a:lnTo>
                    <a:lnTo>
                      <a:pt x="1255" y="1544"/>
                    </a:lnTo>
                    <a:lnTo>
                      <a:pt x="1265" y="1545"/>
                    </a:lnTo>
                    <a:lnTo>
                      <a:pt x="1274" y="1545"/>
                    </a:lnTo>
                    <a:lnTo>
                      <a:pt x="1286" y="1549"/>
                    </a:lnTo>
                    <a:lnTo>
                      <a:pt x="1295" y="1554"/>
                    </a:lnTo>
                    <a:lnTo>
                      <a:pt x="1301" y="1558"/>
                    </a:lnTo>
                    <a:lnTo>
                      <a:pt x="1307" y="1561"/>
                    </a:lnTo>
                    <a:lnTo>
                      <a:pt x="1315" y="1569"/>
                    </a:lnTo>
                    <a:lnTo>
                      <a:pt x="1320" y="1577"/>
                    </a:lnTo>
                    <a:lnTo>
                      <a:pt x="1326" y="1585"/>
                    </a:lnTo>
                    <a:lnTo>
                      <a:pt x="1331" y="1590"/>
                    </a:lnTo>
                    <a:lnTo>
                      <a:pt x="1335" y="1594"/>
                    </a:lnTo>
                    <a:lnTo>
                      <a:pt x="1341" y="1597"/>
                    </a:lnTo>
                    <a:lnTo>
                      <a:pt x="1347" y="1598"/>
                    </a:lnTo>
                    <a:lnTo>
                      <a:pt x="1355" y="1598"/>
                    </a:lnTo>
                    <a:lnTo>
                      <a:pt x="1365" y="1596"/>
                    </a:lnTo>
                    <a:lnTo>
                      <a:pt x="1378" y="1590"/>
                    </a:lnTo>
                    <a:lnTo>
                      <a:pt x="1387" y="1588"/>
                    </a:lnTo>
                    <a:lnTo>
                      <a:pt x="1390" y="1589"/>
                    </a:lnTo>
                    <a:lnTo>
                      <a:pt x="1394" y="1591"/>
                    </a:lnTo>
                    <a:lnTo>
                      <a:pt x="1397" y="1596"/>
                    </a:lnTo>
                    <a:lnTo>
                      <a:pt x="1400" y="1603"/>
                    </a:lnTo>
                    <a:lnTo>
                      <a:pt x="1404" y="1606"/>
                    </a:lnTo>
                    <a:lnTo>
                      <a:pt x="1408" y="1609"/>
                    </a:lnTo>
                    <a:lnTo>
                      <a:pt x="1412" y="1611"/>
                    </a:lnTo>
                    <a:lnTo>
                      <a:pt x="1416" y="1612"/>
                    </a:lnTo>
                    <a:lnTo>
                      <a:pt x="1425" y="1613"/>
                    </a:lnTo>
                    <a:lnTo>
                      <a:pt x="1435" y="1615"/>
                    </a:lnTo>
                    <a:lnTo>
                      <a:pt x="1445" y="1611"/>
                    </a:lnTo>
                    <a:lnTo>
                      <a:pt x="1451" y="1607"/>
                    </a:lnTo>
                    <a:lnTo>
                      <a:pt x="1453" y="1606"/>
                    </a:lnTo>
                    <a:lnTo>
                      <a:pt x="1456" y="1607"/>
                    </a:lnTo>
                    <a:lnTo>
                      <a:pt x="1459" y="1609"/>
                    </a:lnTo>
                    <a:lnTo>
                      <a:pt x="1463" y="1614"/>
                    </a:lnTo>
                    <a:lnTo>
                      <a:pt x="1472" y="1629"/>
                    </a:lnTo>
                    <a:lnTo>
                      <a:pt x="1479" y="1640"/>
                    </a:lnTo>
                    <a:lnTo>
                      <a:pt x="1479" y="1644"/>
                    </a:lnTo>
                    <a:lnTo>
                      <a:pt x="1478" y="1650"/>
                    </a:lnTo>
                    <a:lnTo>
                      <a:pt x="1474" y="1656"/>
                    </a:lnTo>
                    <a:lnTo>
                      <a:pt x="1467" y="1662"/>
                    </a:lnTo>
                    <a:lnTo>
                      <a:pt x="1458" y="1666"/>
                    </a:lnTo>
                    <a:lnTo>
                      <a:pt x="1450" y="1668"/>
                    </a:lnTo>
                    <a:lnTo>
                      <a:pt x="1445" y="1671"/>
                    </a:lnTo>
                    <a:lnTo>
                      <a:pt x="1441" y="1675"/>
                    </a:lnTo>
                    <a:lnTo>
                      <a:pt x="1436" y="1678"/>
                    </a:lnTo>
                    <a:lnTo>
                      <a:pt x="1434" y="1684"/>
                    </a:lnTo>
                    <a:lnTo>
                      <a:pt x="1431" y="1692"/>
                    </a:lnTo>
                    <a:lnTo>
                      <a:pt x="1427" y="1701"/>
                    </a:lnTo>
                    <a:lnTo>
                      <a:pt x="1425" y="1718"/>
                    </a:lnTo>
                    <a:lnTo>
                      <a:pt x="1425" y="1731"/>
                    </a:lnTo>
                    <a:lnTo>
                      <a:pt x="1427" y="1737"/>
                    </a:lnTo>
                    <a:lnTo>
                      <a:pt x="1431" y="1742"/>
                    </a:lnTo>
                    <a:lnTo>
                      <a:pt x="1435" y="1747"/>
                    </a:lnTo>
                    <a:lnTo>
                      <a:pt x="1443" y="1752"/>
                    </a:lnTo>
                    <a:lnTo>
                      <a:pt x="1458" y="1752"/>
                    </a:lnTo>
                    <a:lnTo>
                      <a:pt x="1469" y="1755"/>
                    </a:lnTo>
                    <a:lnTo>
                      <a:pt x="1475" y="1757"/>
                    </a:lnTo>
                    <a:lnTo>
                      <a:pt x="1479" y="1759"/>
                    </a:lnTo>
                    <a:lnTo>
                      <a:pt x="1484" y="1764"/>
                    </a:lnTo>
                    <a:lnTo>
                      <a:pt x="1488" y="1770"/>
                    </a:lnTo>
                    <a:lnTo>
                      <a:pt x="1494" y="1779"/>
                    </a:lnTo>
                    <a:lnTo>
                      <a:pt x="1499" y="1785"/>
                    </a:lnTo>
                    <a:lnTo>
                      <a:pt x="1506" y="1790"/>
                    </a:lnTo>
                    <a:lnTo>
                      <a:pt x="1512" y="1792"/>
                    </a:lnTo>
                    <a:lnTo>
                      <a:pt x="1518" y="1795"/>
                    </a:lnTo>
                    <a:lnTo>
                      <a:pt x="1522" y="1800"/>
                    </a:lnTo>
                    <a:lnTo>
                      <a:pt x="1528" y="1805"/>
                    </a:lnTo>
                    <a:lnTo>
                      <a:pt x="1532" y="1814"/>
                    </a:lnTo>
                    <a:lnTo>
                      <a:pt x="1532" y="1823"/>
                    </a:lnTo>
                    <a:lnTo>
                      <a:pt x="1532" y="1831"/>
                    </a:lnTo>
                    <a:lnTo>
                      <a:pt x="1533" y="1837"/>
                    </a:lnTo>
                    <a:lnTo>
                      <a:pt x="1536" y="1840"/>
                    </a:lnTo>
                    <a:lnTo>
                      <a:pt x="1542" y="1848"/>
                    </a:lnTo>
                    <a:lnTo>
                      <a:pt x="1555" y="1858"/>
                    </a:lnTo>
                    <a:lnTo>
                      <a:pt x="1546" y="1879"/>
                    </a:lnTo>
                    <a:lnTo>
                      <a:pt x="1539" y="1894"/>
                    </a:lnTo>
                    <a:lnTo>
                      <a:pt x="1536" y="1902"/>
                    </a:lnTo>
                    <a:lnTo>
                      <a:pt x="1533" y="1910"/>
                    </a:lnTo>
                    <a:lnTo>
                      <a:pt x="1531" y="1921"/>
                    </a:lnTo>
                    <a:lnTo>
                      <a:pt x="1529" y="1936"/>
                    </a:lnTo>
                    <a:lnTo>
                      <a:pt x="1529" y="1968"/>
                    </a:lnTo>
                    <a:lnTo>
                      <a:pt x="1530" y="1993"/>
                    </a:lnTo>
                    <a:lnTo>
                      <a:pt x="1531" y="1999"/>
                    </a:lnTo>
                    <a:lnTo>
                      <a:pt x="1533" y="2005"/>
                    </a:lnTo>
                    <a:lnTo>
                      <a:pt x="1536" y="2011"/>
                    </a:lnTo>
                    <a:lnTo>
                      <a:pt x="1538" y="2017"/>
                    </a:lnTo>
                    <a:lnTo>
                      <a:pt x="1541" y="2022"/>
                    </a:lnTo>
                    <a:lnTo>
                      <a:pt x="1546" y="2027"/>
                    </a:lnTo>
                    <a:lnTo>
                      <a:pt x="1550" y="2033"/>
                    </a:lnTo>
                    <a:lnTo>
                      <a:pt x="1557" y="2038"/>
                    </a:lnTo>
                    <a:lnTo>
                      <a:pt x="1569" y="2041"/>
                    </a:lnTo>
                    <a:lnTo>
                      <a:pt x="1581" y="2042"/>
                    </a:lnTo>
                    <a:lnTo>
                      <a:pt x="1592" y="2045"/>
                    </a:lnTo>
                    <a:lnTo>
                      <a:pt x="1602" y="2050"/>
                    </a:lnTo>
                    <a:lnTo>
                      <a:pt x="1617" y="2056"/>
                    </a:lnTo>
                    <a:lnTo>
                      <a:pt x="1631" y="2064"/>
                    </a:lnTo>
                    <a:lnTo>
                      <a:pt x="1643" y="2068"/>
                    </a:lnTo>
                    <a:lnTo>
                      <a:pt x="1653" y="2071"/>
                    </a:lnTo>
                    <a:lnTo>
                      <a:pt x="1662" y="2074"/>
                    </a:lnTo>
                    <a:lnTo>
                      <a:pt x="1672" y="2081"/>
                    </a:lnTo>
                    <a:lnTo>
                      <a:pt x="1672" y="2088"/>
                    </a:lnTo>
                    <a:lnTo>
                      <a:pt x="1670" y="2095"/>
                    </a:lnTo>
                    <a:lnTo>
                      <a:pt x="1667" y="2102"/>
                    </a:lnTo>
                    <a:lnTo>
                      <a:pt x="1665" y="2107"/>
                    </a:lnTo>
                    <a:lnTo>
                      <a:pt x="1659" y="2120"/>
                    </a:lnTo>
                    <a:lnTo>
                      <a:pt x="1655" y="2133"/>
                    </a:lnTo>
                    <a:lnTo>
                      <a:pt x="1661" y="2136"/>
                    </a:lnTo>
                    <a:lnTo>
                      <a:pt x="1664" y="2136"/>
                    </a:lnTo>
                    <a:lnTo>
                      <a:pt x="1667" y="2136"/>
                    </a:lnTo>
                    <a:lnTo>
                      <a:pt x="1668" y="2136"/>
                    </a:lnTo>
                    <a:lnTo>
                      <a:pt x="1671" y="2136"/>
                    </a:lnTo>
                    <a:lnTo>
                      <a:pt x="1673" y="2138"/>
                    </a:lnTo>
                    <a:lnTo>
                      <a:pt x="1676" y="2142"/>
                    </a:lnTo>
                    <a:lnTo>
                      <a:pt x="1680" y="2149"/>
                    </a:lnTo>
                    <a:lnTo>
                      <a:pt x="1689" y="2154"/>
                    </a:lnTo>
                    <a:lnTo>
                      <a:pt x="1697" y="2158"/>
                    </a:lnTo>
                    <a:lnTo>
                      <a:pt x="1703" y="2160"/>
                    </a:lnTo>
                    <a:lnTo>
                      <a:pt x="1711" y="2161"/>
                    </a:lnTo>
                    <a:lnTo>
                      <a:pt x="1719" y="2162"/>
                    </a:lnTo>
                    <a:lnTo>
                      <a:pt x="1727" y="2165"/>
                    </a:lnTo>
                    <a:lnTo>
                      <a:pt x="1735" y="2168"/>
                    </a:lnTo>
                    <a:lnTo>
                      <a:pt x="1744" y="2172"/>
                    </a:lnTo>
                    <a:lnTo>
                      <a:pt x="1750" y="2185"/>
                    </a:lnTo>
                    <a:lnTo>
                      <a:pt x="1754" y="2196"/>
                    </a:lnTo>
                    <a:lnTo>
                      <a:pt x="1756" y="2202"/>
                    </a:lnTo>
                    <a:lnTo>
                      <a:pt x="1757" y="2207"/>
                    </a:lnTo>
                    <a:lnTo>
                      <a:pt x="1759" y="2214"/>
                    </a:lnTo>
                    <a:lnTo>
                      <a:pt x="1759" y="2221"/>
                    </a:lnTo>
                    <a:lnTo>
                      <a:pt x="1759" y="2227"/>
                    </a:lnTo>
                    <a:lnTo>
                      <a:pt x="1760" y="2232"/>
                    </a:lnTo>
                    <a:lnTo>
                      <a:pt x="1760" y="2238"/>
                    </a:lnTo>
                    <a:lnTo>
                      <a:pt x="1762" y="2242"/>
                    </a:lnTo>
                    <a:lnTo>
                      <a:pt x="1766" y="2251"/>
                    </a:lnTo>
                    <a:lnTo>
                      <a:pt x="1774" y="2260"/>
                    </a:lnTo>
                    <a:lnTo>
                      <a:pt x="1782" y="2270"/>
                    </a:lnTo>
                    <a:lnTo>
                      <a:pt x="1787" y="2279"/>
                    </a:lnTo>
                    <a:lnTo>
                      <a:pt x="1789" y="2285"/>
                    </a:lnTo>
                    <a:lnTo>
                      <a:pt x="1789" y="2290"/>
                    </a:lnTo>
                    <a:lnTo>
                      <a:pt x="1789" y="2296"/>
                    </a:lnTo>
                    <a:lnTo>
                      <a:pt x="1788" y="2302"/>
                    </a:lnTo>
                    <a:lnTo>
                      <a:pt x="1775" y="2311"/>
                    </a:lnTo>
                    <a:lnTo>
                      <a:pt x="1766" y="2320"/>
                    </a:lnTo>
                    <a:lnTo>
                      <a:pt x="1763" y="2324"/>
                    </a:lnTo>
                    <a:lnTo>
                      <a:pt x="1759" y="2330"/>
                    </a:lnTo>
                    <a:lnTo>
                      <a:pt x="1756" y="2337"/>
                    </a:lnTo>
                    <a:lnTo>
                      <a:pt x="1753" y="2344"/>
                    </a:lnTo>
                    <a:lnTo>
                      <a:pt x="1745" y="2359"/>
                    </a:lnTo>
                    <a:lnTo>
                      <a:pt x="1738" y="2374"/>
                    </a:lnTo>
                    <a:lnTo>
                      <a:pt x="1735" y="2381"/>
                    </a:lnTo>
                    <a:lnTo>
                      <a:pt x="1734" y="2389"/>
                    </a:lnTo>
                    <a:lnTo>
                      <a:pt x="1733" y="2397"/>
                    </a:lnTo>
                    <a:lnTo>
                      <a:pt x="1734" y="2406"/>
                    </a:lnTo>
                    <a:lnTo>
                      <a:pt x="1741" y="2421"/>
                    </a:lnTo>
                    <a:lnTo>
                      <a:pt x="1746" y="2436"/>
                    </a:lnTo>
                    <a:lnTo>
                      <a:pt x="1752" y="2452"/>
                    </a:lnTo>
                    <a:lnTo>
                      <a:pt x="1757" y="2468"/>
                    </a:lnTo>
                    <a:lnTo>
                      <a:pt x="1773" y="2487"/>
                    </a:lnTo>
                    <a:lnTo>
                      <a:pt x="1788" y="2504"/>
                    </a:lnTo>
                    <a:lnTo>
                      <a:pt x="1797" y="2510"/>
                    </a:lnTo>
                    <a:lnTo>
                      <a:pt x="1806" y="2515"/>
                    </a:lnTo>
                    <a:lnTo>
                      <a:pt x="1811" y="2517"/>
                    </a:lnTo>
                    <a:lnTo>
                      <a:pt x="1817" y="2518"/>
                    </a:lnTo>
                    <a:lnTo>
                      <a:pt x="1823" y="2518"/>
                    </a:lnTo>
                    <a:lnTo>
                      <a:pt x="1828" y="2518"/>
                    </a:lnTo>
                    <a:lnTo>
                      <a:pt x="1834" y="2513"/>
                    </a:lnTo>
                    <a:lnTo>
                      <a:pt x="1837" y="2509"/>
                    </a:lnTo>
                    <a:lnTo>
                      <a:pt x="1841" y="2507"/>
                    </a:lnTo>
                    <a:lnTo>
                      <a:pt x="1844" y="2508"/>
                    </a:lnTo>
                    <a:lnTo>
                      <a:pt x="1851" y="2514"/>
                    </a:lnTo>
                    <a:lnTo>
                      <a:pt x="1859" y="2525"/>
                    </a:lnTo>
                    <a:lnTo>
                      <a:pt x="1870" y="2532"/>
                    </a:lnTo>
                    <a:lnTo>
                      <a:pt x="1879" y="2535"/>
                    </a:lnTo>
                    <a:lnTo>
                      <a:pt x="1887" y="2538"/>
                    </a:lnTo>
                    <a:lnTo>
                      <a:pt x="1898" y="2544"/>
                    </a:lnTo>
                    <a:lnTo>
                      <a:pt x="1897" y="2553"/>
                    </a:lnTo>
                    <a:lnTo>
                      <a:pt x="1897" y="2562"/>
                    </a:lnTo>
                    <a:lnTo>
                      <a:pt x="1898" y="2570"/>
                    </a:lnTo>
                    <a:lnTo>
                      <a:pt x="1900" y="2577"/>
                    </a:lnTo>
                    <a:lnTo>
                      <a:pt x="1906" y="2590"/>
                    </a:lnTo>
                    <a:lnTo>
                      <a:pt x="1915" y="2606"/>
                    </a:lnTo>
                    <a:lnTo>
                      <a:pt x="1917" y="2613"/>
                    </a:lnTo>
                    <a:lnTo>
                      <a:pt x="1918" y="2617"/>
                    </a:lnTo>
                    <a:lnTo>
                      <a:pt x="1917" y="2621"/>
                    </a:lnTo>
                    <a:lnTo>
                      <a:pt x="1916" y="2627"/>
                    </a:lnTo>
                    <a:lnTo>
                      <a:pt x="1921" y="2629"/>
                    </a:lnTo>
                    <a:lnTo>
                      <a:pt x="1925" y="2632"/>
                    </a:lnTo>
                    <a:lnTo>
                      <a:pt x="1920" y="2641"/>
                    </a:lnTo>
                    <a:lnTo>
                      <a:pt x="1916" y="2651"/>
                    </a:lnTo>
                    <a:lnTo>
                      <a:pt x="1914" y="2654"/>
                    </a:lnTo>
                    <a:lnTo>
                      <a:pt x="1913" y="2657"/>
                    </a:lnTo>
                    <a:lnTo>
                      <a:pt x="1911" y="2658"/>
                    </a:lnTo>
                    <a:lnTo>
                      <a:pt x="1909" y="2659"/>
                    </a:lnTo>
                    <a:lnTo>
                      <a:pt x="1905" y="2661"/>
                    </a:lnTo>
                    <a:lnTo>
                      <a:pt x="1900" y="2666"/>
                    </a:lnTo>
                    <a:lnTo>
                      <a:pt x="1904" y="2677"/>
                    </a:lnTo>
                    <a:lnTo>
                      <a:pt x="1908" y="2686"/>
                    </a:lnTo>
                    <a:lnTo>
                      <a:pt x="1911" y="2695"/>
                    </a:lnTo>
                    <a:lnTo>
                      <a:pt x="1912" y="2707"/>
                    </a:lnTo>
                    <a:lnTo>
                      <a:pt x="1909" y="2716"/>
                    </a:lnTo>
                    <a:lnTo>
                      <a:pt x="1906" y="2724"/>
                    </a:lnTo>
                    <a:lnTo>
                      <a:pt x="1905" y="2732"/>
                    </a:lnTo>
                    <a:lnTo>
                      <a:pt x="1905" y="2741"/>
                    </a:lnTo>
                    <a:lnTo>
                      <a:pt x="1904" y="2747"/>
                    </a:lnTo>
                    <a:lnTo>
                      <a:pt x="1904" y="2749"/>
                    </a:lnTo>
                    <a:lnTo>
                      <a:pt x="1903" y="2752"/>
                    </a:lnTo>
                    <a:lnTo>
                      <a:pt x="1904" y="2763"/>
                    </a:lnTo>
                    <a:lnTo>
                      <a:pt x="1907" y="2774"/>
                    </a:lnTo>
                    <a:lnTo>
                      <a:pt x="1909" y="2784"/>
                    </a:lnTo>
                    <a:lnTo>
                      <a:pt x="1908" y="2788"/>
                    </a:lnTo>
                    <a:lnTo>
                      <a:pt x="1907" y="2792"/>
                    </a:lnTo>
                    <a:lnTo>
                      <a:pt x="1904" y="2795"/>
                    </a:lnTo>
                    <a:lnTo>
                      <a:pt x="1897" y="2797"/>
                    </a:lnTo>
                    <a:lnTo>
                      <a:pt x="1886" y="2809"/>
                    </a:lnTo>
                    <a:lnTo>
                      <a:pt x="1873" y="2820"/>
                    </a:lnTo>
                    <a:lnTo>
                      <a:pt x="1866" y="2821"/>
                    </a:lnTo>
                    <a:lnTo>
                      <a:pt x="1861" y="2822"/>
                    </a:lnTo>
                    <a:lnTo>
                      <a:pt x="1860" y="2824"/>
                    </a:lnTo>
                    <a:lnTo>
                      <a:pt x="1860" y="2827"/>
                    </a:lnTo>
                    <a:lnTo>
                      <a:pt x="1861" y="2829"/>
                    </a:lnTo>
                    <a:lnTo>
                      <a:pt x="1863" y="2832"/>
                    </a:lnTo>
                    <a:lnTo>
                      <a:pt x="1863" y="2841"/>
                    </a:lnTo>
                    <a:lnTo>
                      <a:pt x="1863" y="2848"/>
                    </a:lnTo>
                    <a:lnTo>
                      <a:pt x="1862" y="2852"/>
                    </a:lnTo>
                    <a:lnTo>
                      <a:pt x="1860" y="2855"/>
                    </a:lnTo>
                    <a:lnTo>
                      <a:pt x="1858" y="2857"/>
                    </a:lnTo>
                    <a:lnTo>
                      <a:pt x="1853" y="2859"/>
                    </a:lnTo>
                    <a:lnTo>
                      <a:pt x="1850" y="2859"/>
                    </a:lnTo>
                    <a:lnTo>
                      <a:pt x="1849" y="2859"/>
                    </a:lnTo>
                    <a:lnTo>
                      <a:pt x="1846" y="2861"/>
                    </a:lnTo>
                    <a:lnTo>
                      <a:pt x="1845" y="2862"/>
                    </a:lnTo>
                    <a:lnTo>
                      <a:pt x="1844" y="2865"/>
                    </a:lnTo>
                    <a:lnTo>
                      <a:pt x="1842" y="2870"/>
                    </a:lnTo>
                    <a:lnTo>
                      <a:pt x="1838" y="2865"/>
                    </a:lnTo>
                    <a:lnTo>
                      <a:pt x="1837" y="2862"/>
                    </a:lnTo>
                    <a:lnTo>
                      <a:pt x="1836" y="2862"/>
                    </a:lnTo>
                    <a:lnTo>
                      <a:pt x="1834" y="2868"/>
                    </a:lnTo>
                    <a:lnTo>
                      <a:pt x="1833" y="2877"/>
                    </a:lnTo>
                    <a:lnTo>
                      <a:pt x="1833" y="2885"/>
                    </a:lnTo>
                    <a:lnTo>
                      <a:pt x="1834" y="2889"/>
                    </a:lnTo>
                    <a:lnTo>
                      <a:pt x="1836" y="2891"/>
                    </a:lnTo>
                    <a:lnTo>
                      <a:pt x="1840" y="2893"/>
                    </a:lnTo>
                    <a:lnTo>
                      <a:pt x="1844" y="2894"/>
                    </a:lnTo>
                    <a:lnTo>
                      <a:pt x="1846" y="2895"/>
                    </a:lnTo>
                    <a:lnTo>
                      <a:pt x="1848" y="2897"/>
                    </a:lnTo>
                    <a:lnTo>
                      <a:pt x="1848" y="2899"/>
                    </a:lnTo>
                    <a:lnTo>
                      <a:pt x="1846" y="2901"/>
                    </a:lnTo>
                    <a:lnTo>
                      <a:pt x="1844" y="2906"/>
                    </a:lnTo>
                    <a:lnTo>
                      <a:pt x="1842" y="2910"/>
                    </a:lnTo>
                    <a:lnTo>
                      <a:pt x="1836" y="2915"/>
                    </a:lnTo>
                    <a:lnTo>
                      <a:pt x="1832" y="2918"/>
                    </a:lnTo>
                    <a:lnTo>
                      <a:pt x="1828" y="2921"/>
                    </a:lnTo>
                    <a:lnTo>
                      <a:pt x="1825" y="2927"/>
                    </a:lnTo>
                    <a:lnTo>
                      <a:pt x="1818" y="2933"/>
                    </a:lnTo>
                    <a:lnTo>
                      <a:pt x="1810" y="2937"/>
                    </a:lnTo>
                    <a:lnTo>
                      <a:pt x="1820" y="2947"/>
                    </a:lnTo>
                    <a:lnTo>
                      <a:pt x="1828" y="2957"/>
                    </a:lnTo>
                    <a:lnTo>
                      <a:pt x="1825" y="2963"/>
                    </a:lnTo>
                    <a:lnTo>
                      <a:pt x="1822" y="2966"/>
                    </a:lnTo>
                    <a:lnTo>
                      <a:pt x="1819" y="2970"/>
                    </a:lnTo>
                    <a:lnTo>
                      <a:pt x="1818" y="2975"/>
                    </a:lnTo>
                    <a:lnTo>
                      <a:pt x="1820" y="2983"/>
                    </a:lnTo>
                    <a:lnTo>
                      <a:pt x="1823" y="2988"/>
                    </a:lnTo>
                    <a:lnTo>
                      <a:pt x="1826" y="2992"/>
                    </a:lnTo>
                    <a:lnTo>
                      <a:pt x="1832" y="2998"/>
                    </a:lnTo>
                    <a:lnTo>
                      <a:pt x="1837" y="3002"/>
                    </a:lnTo>
                    <a:lnTo>
                      <a:pt x="1842" y="3007"/>
                    </a:lnTo>
                    <a:lnTo>
                      <a:pt x="1846" y="3011"/>
                    </a:lnTo>
                    <a:lnTo>
                      <a:pt x="1852" y="3014"/>
                    </a:lnTo>
                    <a:lnTo>
                      <a:pt x="1861" y="3015"/>
                    </a:lnTo>
                    <a:lnTo>
                      <a:pt x="1866" y="3017"/>
                    </a:lnTo>
                    <a:lnTo>
                      <a:pt x="1869" y="3023"/>
                    </a:lnTo>
                    <a:lnTo>
                      <a:pt x="1872" y="3031"/>
                    </a:lnTo>
                    <a:lnTo>
                      <a:pt x="1871" y="3037"/>
                    </a:lnTo>
                    <a:lnTo>
                      <a:pt x="1870" y="3042"/>
                    </a:lnTo>
                    <a:lnTo>
                      <a:pt x="1868" y="3045"/>
                    </a:lnTo>
                    <a:lnTo>
                      <a:pt x="1866" y="3051"/>
                    </a:lnTo>
                    <a:lnTo>
                      <a:pt x="1869" y="3054"/>
                    </a:lnTo>
                    <a:lnTo>
                      <a:pt x="1871" y="3056"/>
                    </a:lnTo>
                    <a:lnTo>
                      <a:pt x="1871" y="3059"/>
                    </a:lnTo>
                    <a:lnTo>
                      <a:pt x="1870" y="3064"/>
                    </a:lnTo>
                    <a:lnTo>
                      <a:pt x="1870" y="3070"/>
                    </a:lnTo>
                    <a:lnTo>
                      <a:pt x="1871" y="3073"/>
                    </a:lnTo>
                    <a:lnTo>
                      <a:pt x="1873" y="3077"/>
                    </a:lnTo>
                    <a:lnTo>
                      <a:pt x="1876" y="3080"/>
                    </a:lnTo>
                    <a:lnTo>
                      <a:pt x="1880" y="3086"/>
                    </a:lnTo>
                    <a:lnTo>
                      <a:pt x="1886" y="3094"/>
                    </a:lnTo>
                    <a:lnTo>
                      <a:pt x="1889" y="3099"/>
                    </a:lnTo>
                    <a:lnTo>
                      <a:pt x="1891" y="3105"/>
                    </a:lnTo>
                    <a:lnTo>
                      <a:pt x="1893" y="3109"/>
                    </a:lnTo>
                    <a:lnTo>
                      <a:pt x="1891" y="3116"/>
                    </a:lnTo>
                    <a:lnTo>
                      <a:pt x="1889" y="3123"/>
                    </a:lnTo>
                    <a:lnTo>
                      <a:pt x="1888" y="3127"/>
                    </a:lnTo>
                    <a:lnTo>
                      <a:pt x="1890" y="3131"/>
                    </a:lnTo>
                    <a:lnTo>
                      <a:pt x="1895" y="3136"/>
                    </a:lnTo>
                    <a:lnTo>
                      <a:pt x="1898" y="3149"/>
                    </a:lnTo>
                    <a:lnTo>
                      <a:pt x="1904" y="3160"/>
                    </a:lnTo>
                    <a:lnTo>
                      <a:pt x="1913" y="3170"/>
                    </a:lnTo>
                    <a:lnTo>
                      <a:pt x="1920" y="3184"/>
                    </a:lnTo>
                    <a:lnTo>
                      <a:pt x="1924" y="3187"/>
                    </a:lnTo>
                    <a:lnTo>
                      <a:pt x="1925" y="3192"/>
                    </a:lnTo>
                    <a:lnTo>
                      <a:pt x="1925" y="3196"/>
                    </a:lnTo>
                    <a:lnTo>
                      <a:pt x="1923" y="3203"/>
                    </a:lnTo>
                    <a:lnTo>
                      <a:pt x="1923" y="3212"/>
                    </a:lnTo>
                    <a:lnTo>
                      <a:pt x="1924" y="3218"/>
                    </a:lnTo>
                    <a:lnTo>
                      <a:pt x="1926" y="3223"/>
                    </a:lnTo>
                    <a:lnTo>
                      <a:pt x="1932" y="3230"/>
                    </a:lnTo>
                    <a:lnTo>
                      <a:pt x="1936" y="3234"/>
                    </a:lnTo>
                    <a:lnTo>
                      <a:pt x="1939" y="3236"/>
                    </a:lnTo>
                    <a:lnTo>
                      <a:pt x="1942" y="3237"/>
                    </a:lnTo>
                    <a:lnTo>
                      <a:pt x="1947" y="3238"/>
                    </a:lnTo>
                    <a:lnTo>
                      <a:pt x="1945" y="3243"/>
                    </a:lnTo>
                    <a:lnTo>
                      <a:pt x="1943" y="3247"/>
                    </a:lnTo>
                    <a:lnTo>
                      <a:pt x="1941" y="3250"/>
                    </a:lnTo>
                    <a:lnTo>
                      <a:pt x="1939" y="3252"/>
                    </a:lnTo>
                    <a:lnTo>
                      <a:pt x="1935" y="3255"/>
                    </a:lnTo>
                    <a:lnTo>
                      <a:pt x="1932" y="3256"/>
                    </a:lnTo>
                    <a:lnTo>
                      <a:pt x="1927" y="3257"/>
                    </a:lnTo>
                    <a:lnTo>
                      <a:pt x="1923" y="3258"/>
                    </a:lnTo>
                    <a:lnTo>
                      <a:pt x="1921" y="3251"/>
                    </a:lnTo>
                    <a:lnTo>
                      <a:pt x="1918" y="3247"/>
                    </a:lnTo>
                    <a:lnTo>
                      <a:pt x="1915" y="3241"/>
                    </a:lnTo>
                    <a:lnTo>
                      <a:pt x="1912" y="3237"/>
                    </a:lnTo>
                    <a:lnTo>
                      <a:pt x="1907" y="3243"/>
                    </a:lnTo>
                    <a:lnTo>
                      <a:pt x="1904" y="3251"/>
                    </a:lnTo>
                    <a:lnTo>
                      <a:pt x="1897" y="3254"/>
                    </a:lnTo>
                    <a:lnTo>
                      <a:pt x="1891" y="3256"/>
                    </a:lnTo>
                    <a:lnTo>
                      <a:pt x="1886" y="3258"/>
                    </a:lnTo>
                    <a:lnTo>
                      <a:pt x="1882" y="3261"/>
                    </a:lnTo>
                    <a:lnTo>
                      <a:pt x="1876" y="3269"/>
                    </a:lnTo>
                    <a:lnTo>
                      <a:pt x="1868" y="3281"/>
                    </a:lnTo>
                    <a:lnTo>
                      <a:pt x="1867" y="3292"/>
                    </a:lnTo>
                    <a:lnTo>
                      <a:pt x="1867" y="3300"/>
                    </a:lnTo>
                    <a:lnTo>
                      <a:pt x="1869" y="3305"/>
                    </a:lnTo>
                    <a:lnTo>
                      <a:pt x="1875" y="3313"/>
                    </a:lnTo>
                    <a:lnTo>
                      <a:pt x="1867" y="3320"/>
                    </a:lnTo>
                    <a:lnTo>
                      <a:pt x="1859" y="3328"/>
                    </a:lnTo>
                    <a:lnTo>
                      <a:pt x="1858" y="3336"/>
                    </a:lnTo>
                    <a:lnTo>
                      <a:pt x="1858" y="3344"/>
                    </a:lnTo>
                    <a:lnTo>
                      <a:pt x="1857" y="3347"/>
                    </a:lnTo>
                    <a:lnTo>
                      <a:pt x="1855" y="3349"/>
                    </a:lnTo>
                    <a:lnTo>
                      <a:pt x="1853" y="3352"/>
                    </a:lnTo>
                    <a:lnTo>
                      <a:pt x="1849" y="3354"/>
                    </a:lnTo>
                    <a:lnTo>
                      <a:pt x="1842" y="3359"/>
                    </a:lnTo>
                    <a:lnTo>
                      <a:pt x="1834" y="3365"/>
                    </a:lnTo>
                    <a:lnTo>
                      <a:pt x="1827" y="3372"/>
                    </a:lnTo>
                    <a:lnTo>
                      <a:pt x="1820" y="3380"/>
                    </a:lnTo>
                    <a:lnTo>
                      <a:pt x="1815" y="3389"/>
                    </a:lnTo>
                    <a:lnTo>
                      <a:pt x="1809" y="3398"/>
                    </a:lnTo>
                    <a:lnTo>
                      <a:pt x="1800" y="3395"/>
                    </a:lnTo>
                    <a:lnTo>
                      <a:pt x="1791" y="3395"/>
                    </a:lnTo>
                    <a:lnTo>
                      <a:pt x="1782" y="3399"/>
                    </a:lnTo>
                    <a:lnTo>
                      <a:pt x="1772" y="3400"/>
                    </a:lnTo>
                    <a:lnTo>
                      <a:pt x="1766" y="3401"/>
                    </a:lnTo>
                    <a:lnTo>
                      <a:pt x="1763" y="3400"/>
                    </a:lnTo>
                    <a:lnTo>
                      <a:pt x="1761" y="3399"/>
                    </a:lnTo>
                    <a:lnTo>
                      <a:pt x="1756" y="3395"/>
                    </a:lnTo>
                    <a:lnTo>
                      <a:pt x="1753" y="3400"/>
                    </a:lnTo>
                    <a:lnTo>
                      <a:pt x="1752" y="3403"/>
                    </a:lnTo>
                    <a:lnTo>
                      <a:pt x="1750" y="3406"/>
                    </a:lnTo>
                    <a:lnTo>
                      <a:pt x="1744" y="3409"/>
                    </a:lnTo>
                    <a:lnTo>
                      <a:pt x="1737" y="3409"/>
                    </a:lnTo>
                    <a:lnTo>
                      <a:pt x="1732" y="3409"/>
                    </a:lnTo>
                    <a:lnTo>
                      <a:pt x="1728" y="3407"/>
                    </a:lnTo>
                    <a:lnTo>
                      <a:pt x="1722" y="3402"/>
                    </a:lnTo>
                    <a:lnTo>
                      <a:pt x="1719" y="3401"/>
                    </a:lnTo>
                    <a:lnTo>
                      <a:pt x="1717" y="3401"/>
                    </a:lnTo>
                    <a:lnTo>
                      <a:pt x="1715" y="3401"/>
                    </a:lnTo>
                    <a:lnTo>
                      <a:pt x="1713" y="3402"/>
                    </a:lnTo>
                    <a:lnTo>
                      <a:pt x="1711" y="3403"/>
                    </a:lnTo>
                    <a:lnTo>
                      <a:pt x="1709" y="3403"/>
                    </a:lnTo>
                    <a:lnTo>
                      <a:pt x="1704" y="3402"/>
                    </a:lnTo>
                    <a:lnTo>
                      <a:pt x="1695" y="3401"/>
                    </a:lnTo>
                    <a:lnTo>
                      <a:pt x="1689" y="3402"/>
                    </a:lnTo>
                    <a:lnTo>
                      <a:pt x="1683" y="3406"/>
                    </a:lnTo>
                    <a:lnTo>
                      <a:pt x="1680" y="3410"/>
                    </a:lnTo>
                    <a:lnTo>
                      <a:pt x="1672" y="3422"/>
                    </a:lnTo>
                    <a:lnTo>
                      <a:pt x="1665" y="3438"/>
                    </a:lnTo>
                    <a:lnTo>
                      <a:pt x="1663" y="3451"/>
                    </a:lnTo>
                    <a:lnTo>
                      <a:pt x="1662" y="3461"/>
                    </a:lnTo>
                    <a:lnTo>
                      <a:pt x="1662" y="3471"/>
                    </a:lnTo>
                    <a:lnTo>
                      <a:pt x="1661" y="3483"/>
                    </a:lnTo>
                    <a:lnTo>
                      <a:pt x="1662" y="3493"/>
                    </a:lnTo>
                    <a:lnTo>
                      <a:pt x="1663" y="3501"/>
                    </a:lnTo>
                    <a:lnTo>
                      <a:pt x="1663" y="3510"/>
                    </a:lnTo>
                    <a:lnTo>
                      <a:pt x="1664" y="3518"/>
                    </a:lnTo>
                    <a:lnTo>
                      <a:pt x="1653" y="3520"/>
                    </a:lnTo>
                    <a:lnTo>
                      <a:pt x="1640" y="3520"/>
                    </a:lnTo>
                    <a:lnTo>
                      <a:pt x="1632" y="3523"/>
                    </a:lnTo>
                    <a:lnTo>
                      <a:pt x="1621" y="3527"/>
                    </a:lnTo>
                    <a:lnTo>
                      <a:pt x="1614" y="3532"/>
                    </a:lnTo>
                    <a:lnTo>
                      <a:pt x="1610" y="3533"/>
                    </a:lnTo>
                    <a:lnTo>
                      <a:pt x="1609" y="3532"/>
                    </a:lnTo>
                    <a:lnTo>
                      <a:pt x="1608" y="3529"/>
                    </a:lnTo>
                    <a:lnTo>
                      <a:pt x="1608" y="3526"/>
                    </a:lnTo>
                    <a:lnTo>
                      <a:pt x="1609" y="3523"/>
                    </a:lnTo>
                    <a:lnTo>
                      <a:pt x="1604" y="3522"/>
                    </a:lnTo>
                    <a:lnTo>
                      <a:pt x="1600" y="3522"/>
                    </a:lnTo>
                    <a:lnTo>
                      <a:pt x="1596" y="3523"/>
                    </a:lnTo>
                    <a:lnTo>
                      <a:pt x="1594" y="3524"/>
                    </a:lnTo>
                    <a:lnTo>
                      <a:pt x="1588" y="3529"/>
                    </a:lnTo>
                    <a:lnTo>
                      <a:pt x="1583" y="3535"/>
                    </a:lnTo>
                    <a:lnTo>
                      <a:pt x="1581" y="3537"/>
                    </a:lnTo>
                    <a:lnTo>
                      <a:pt x="1577" y="3538"/>
                    </a:lnTo>
                    <a:lnTo>
                      <a:pt x="1575" y="3540"/>
                    </a:lnTo>
                    <a:lnTo>
                      <a:pt x="1572" y="3540"/>
                    </a:lnTo>
                    <a:lnTo>
                      <a:pt x="1565" y="3538"/>
                    </a:lnTo>
                    <a:lnTo>
                      <a:pt x="1557" y="3538"/>
                    </a:lnTo>
                    <a:lnTo>
                      <a:pt x="1546" y="3541"/>
                    </a:lnTo>
                    <a:lnTo>
                      <a:pt x="1534" y="3541"/>
                    </a:lnTo>
                    <a:lnTo>
                      <a:pt x="1523" y="3542"/>
                    </a:lnTo>
                    <a:lnTo>
                      <a:pt x="1511" y="3544"/>
                    </a:lnTo>
                    <a:lnTo>
                      <a:pt x="1503" y="3550"/>
                    </a:lnTo>
                    <a:lnTo>
                      <a:pt x="1495" y="3555"/>
                    </a:lnTo>
                    <a:lnTo>
                      <a:pt x="1487" y="3560"/>
                    </a:lnTo>
                    <a:lnTo>
                      <a:pt x="1478" y="3563"/>
                    </a:lnTo>
                    <a:lnTo>
                      <a:pt x="1469" y="3558"/>
                    </a:lnTo>
                    <a:lnTo>
                      <a:pt x="1462" y="3552"/>
                    </a:lnTo>
                    <a:lnTo>
                      <a:pt x="1456" y="3554"/>
                    </a:lnTo>
                    <a:lnTo>
                      <a:pt x="1452" y="3559"/>
                    </a:lnTo>
                    <a:lnTo>
                      <a:pt x="1449" y="3563"/>
                    </a:lnTo>
                    <a:lnTo>
                      <a:pt x="1445" y="3569"/>
                    </a:lnTo>
                    <a:lnTo>
                      <a:pt x="1443" y="3574"/>
                    </a:lnTo>
                    <a:lnTo>
                      <a:pt x="1441" y="3578"/>
                    </a:lnTo>
                    <a:lnTo>
                      <a:pt x="1436" y="3580"/>
                    </a:lnTo>
                    <a:lnTo>
                      <a:pt x="1431" y="3581"/>
                    </a:lnTo>
                    <a:lnTo>
                      <a:pt x="1429" y="3582"/>
                    </a:lnTo>
                    <a:lnTo>
                      <a:pt x="1429" y="3583"/>
                    </a:lnTo>
                    <a:lnTo>
                      <a:pt x="1429" y="3586"/>
                    </a:lnTo>
                    <a:lnTo>
                      <a:pt x="1429" y="3587"/>
                    </a:lnTo>
                    <a:lnTo>
                      <a:pt x="1429" y="3588"/>
                    </a:lnTo>
                    <a:lnTo>
                      <a:pt x="1427" y="3589"/>
                    </a:lnTo>
                    <a:lnTo>
                      <a:pt x="1424" y="3590"/>
                    </a:lnTo>
                    <a:lnTo>
                      <a:pt x="1420" y="3593"/>
                    </a:lnTo>
                    <a:lnTo>
                      <a:pt x="1417" y="3596"/>
                    </a:lnTo>
                    <a:lnTo>
                      <a:pt x="1415" y="3599"/>
                    </a:lnTo>
                    <a:lnTo>
                      <a:pt x="1413" y="3603"/>
                    </a:lnTo>
                    <a:lnTo>
                      <a:pt x="1411" y="3611"/>
                    </a:lnTo>
                    <a:lnTo>
                      <a:pt x="1409" y="3621"/>
                    </a:lnTo>
                    <a:lnTo>
                      <a:pt x="1403" y="3624"/>
                    </a:lnTo>
                    <a:lnTo>
                      <a:pt x="1396" y="3626"/>
                    </a:lnTo>
                    <a:lnTo>
                      <a:pt x="1398" y="3633"/>
                    </a:lnTo>
                    <a:lnTo>
                      <a:pt x="1402" y="3641"/>
                    </a:lnTo>
                    <a:lnTo>
                      <a:pt x="1404" y="3647"/>
                    </a:lnTo>
                    <a:lnTo>
                      <a:pt x="1407" y="3649"/>
                    </a:lnTo>
                    <a:lnTo>
                      <a:pt x="1409" y="3651"/>
                    </a:lnTo>
                    <a:lnTo>
                      <a:pt x="1409" y="3658"/>
                    </a:lnTo>
                    <a:lnTo>
                      <a:pt x="1411" y="3669"/>
                    </a:lnTo>
                    <a:lnTo>
                      <a:pt x="1409" y="3679"/>
                    </a:lnTo>
                    <a:lnTo>
                      <a:pt x="1403" y="3679"/>
                    </a:lnTo>
                    <a:lnTo>
                      <a:pt x="1397" y="3679"/>
                    </a:lnTo>
                    <a:lnTo>
                      <a:pt x="1390" y="3680"/>
                    </a:lnTo>
                    <a:lnTo>
                      <a:pt x="1386" y="3684"/>
                    </a:lnTo>
                    <a:lnTo>
                      <a:pt x="1381" y="3685"/>
                    </a:lnTo>
                    <a:lnTo>
                      <a:pt x="1378" y="3686"/>
                    </a:lnTo>
                    <a:lnTo>
                      <a:pt x="1376" y="3688"/>
                    </a:lnTo>
                    <a:lnTo>
                      <a:pt x="1373" y="3692"/>
                    </a:lnTo>
                    <a:lnTo>
                      <a:pt x="1371" y="3698"/>
                    </a:lnTo>
                    <a:lnTo>
                      <a:pt x="1369" y="3706"/>
                    </a:lnTo>
                    <a:lnTo>
                      <a:pt x="1364" y="3711"/>
                    </a:lnTo>
                    <a:lnTo>
                      <a:pt x="1360" y="3714"/>
                    </a:lnTo>
                    <a:lnTo>
                      <a:pt x="1356" y="3715"/>
                    </a:lnTo>
                    <a:lnTo>
                      <a:pt x="1354" y="3715"/>
                    </a:lnTo>
                    <a:lnTo>
                      <a:pt x="1351" y="3714"/>
                    </a:lnTo>
                    <a:lnTo>
                      <a:pt x="1349" y="3711"/>
                    </a:lnTo>
                    <a:lnTo>
                      <a:pt x="1346" y="3706"/>
                    </a:lnTo>
                    <a:lnTo>
                      <a:pt x="1343" y="3701"/>
                    </a:lnTo>
                    <a:lnTo>
                      <a:pt x="1338" y="3693"/>
                    </a:lnTo>
                    <a:lnTo>
                      <a:pt x="1333" y="3687"/>
                    </a:lnTo>
                    <a:lnTo>
                      <a:pt x="1332" y="3685"/>
                    </a:lnTo>
                    <a:lnTo>
                      <a:pt x="1331" y="3683"/>
                    </a:lnTo>
                    <a:lnTo>
                      <a:pt x="1329" y="3679"/>
                    </a:lnTo>
                    <a:lnTo>
                      <a:pt x="1331" y="3675"/>
                    </a:lnTo>
                    <a:lnTo>
                      <a:pt x="1327" y="3668"/>
                    </a:lnTo>
                    <a:lnTo>
                      <a:pt x="1323" y="3662"/>
                    </a:lnTo>
                    <a:lnTo>
                      <a:pt x="1319" y="3658"/>
                    </a:lnTo>
                    <a:lnTo>
                      <a:pt x="1315" y="3653"/>
                    </a:lnTo>
                    <a:lnTo>
                      <a:pt x="1309" y="3651"/>
                    </a:lnTo>
                    <a:lnTo>
                      <a:pt x="1304" y="3650"/>
                    </a:lnTo>
                    <a:lnTo>
                      <a:pt x="1297" y="3649"/>
                    </a:lnTo>
                    <a:lnTo>
                      <a:pt x="1289" y="3650"/>
                    </a:lnTo>
                    <a:lnTo>
                      <a:pt x="1291" y="3654"/>
                    </a:lnTo>
                    <a:lnTo>
                      <a:pt x="1293" y="3657"/>
                    </a:lnTo>
                    <a:lnTo>
                      <a:pt x="1295" y="3659"/>
                    </a:lnTo>
                    <a:lnTo>
                      <a:pt x="1293" y="3661"/>
                    </a:lnTo>
                    <a:lnTo>
                      <a:pt x="1289" y="3662"/>
                    </a:lnTo>
                    <a:lnTo>
                      <a:pt x="1280" y="3663"/>
                    </a:lnTo>
                    <a:lnTo>
                      <a:pt x="1274" y="3661"/>
                    </a:lnTo>
                    <a:lnTo>
                      <a:pt x="1270" y="3658"/>
                    </a:lnTo>
                    <a:lnTo>
                      <a:pt x="1265" y="3653"/>
                    </a:lnTo>
                    <a:lnTo>
                      <a:pt x="1262" y="3650"/>
                    </a:lnTo>
                    <a:lnTo>
                      <a:pt x="1254" y="3640"/>
                    </a:lnTo>
                    <a:lnTo>
                      <a:pt x="1246" y="3630"/>
                    </a:lnTo>
                    <a:lnTo>
                      <a:pt x="1239" y="3621"/>
                    </a:lnTo>
                    <a:lnTo>
                      <a:pt x="1235" y="3612"/>
                    </a:lnTo>
                    <a:lnTo>
                      <a:pt x="1230" y="3603"/>
                    </a:lnTo>
                    <a:lnTo>
                      <a:pt x="1227" y="3594"/>
                    </a:lnTo>
                    <a:lnTo>
                      <a:pt x="1221" y="3576"/>
                    </a:lnTo>
                    <a:lnTo>
                      <a:pt x="1216" y="3555"/>
                    </a:lnTo>
                    <a:lnTo>
                      <a:pt x="1208" y="3536"/>
                    </a:lnTo>
                    <a:lnTo>
                      <a:pt x="1202" y="3518"/>
                    </a:lnTo>
                    <a:lnTo>
                      <a:pt x="1201" y="3509"/>
                    </a:lnTo>
                    <a:lnTo>
                      <a:pt x="1201" y="3500"/>
                    </a:lnTo>
                    <a:lnTo>
                      <a:pt x="1202" y="3490"/>
                    </a:lnTo>
                    <a:lnTo>
                      <a:pt x="1207" y="3481"/>
                    </a:lnTo>
                    <a:lnTo>
                      <a:pt x="1213" y="3478"/>
                    </a:lnTo>
                    <a:lnTo>
                      <a:pt x="1219" y="3474"/>
                    </a:lnTo>
                    <a:lnTo>
                      <a:pt x="1222" y="3470"/>
                    </a:lnTo>
                    <a:lnTo>
                      <a:pt x="1224" y="3464"/>
                    </a:lnTo>
                    <a:lnTo>
                      <a:pt x="1224" y="3451"/>
                    </a:lnTo>
                    <a:lnTo>
                      <a:pt x="1222" y="3435"/>
                    </a:lnTo>
                    <a:lnTo>
                      <a:pt x="1225" y="3411"/>
                    </a:lnTo>
                    <a:lnTo>
                      <a:pt x="1227" y="3391"/>
                    </a:lnTo>
                    <a:lnTo>
                      <a:pt x="1227" y="3380"/>
                    </a:lnTo>
                    <a:lnTo>
                      <a:pt x="1227" y="3370"/>
                    </a:lnTo>
                    <a:lnTo>
                      <a:pt x="1226" y="3358"/>
                    </a:lnTo>
                    <a:lnTo>
                      <a:pt x="1225" y="3347"/>
                    </a:lnTo>
                    <a:lnTo>
                      <a:pt x="1222" y="3330"/>
                    </a:lnTo>
                    <a:lnTo>
                      <a:pt x="1222" y="3323"/>
                    </a:lnTo>
                    <a:lnTo>
                      <a:pt x="1225" y="3318"/>
                    </a:lnTo>
                    <a:lnTo>
                      <a:pt x="1227" y="3306"/>
                    </a:lnTo>
                    <a:lnTo>
                      <a:pt x="1226" y="3299"/>
                    </a:lnTo>
                    <a:lnTo>
                      <a:pt x="1227" y="3293"/>
                    </a:lnTo>
                    <a:lnTo>
                      <a:pt x="1228" y="3291"/>
                    </a:lnTo>
                    <a:lnTo>
                      <a:pt x="1230" y="3291"/>
                    </a:lnTo>
                    <a:lnTo>
                      <a:pt x="1234" y="3291"/>
                    </a:lnTo>
                    <a:lnTo>
                      <a:pt x="1238" y="3292"/>
                    </a:lnTo>
                    <a:lnTo>
                      <a:pt x="1243" y="3292"/>
                    </a:lnTo>
                    <a:lnTo>
                      <a:pt x="1247" y="3291"/>
                    </a:lnTo>
                    <a:lnTo>
                      <a:pt x="1252" y="3290"/>
                    </a:lnTo>
                    <a:lnTo>
                      <a:pt x="1255" y="3287"/>
                    </a:lnTo>
                    <a:lnTo>
                      <a:pt x="1261" y="3282"/>
                    </a:lnTo>
                    <a:lnTo>
                      <a:pt x="1265" y="3274"/>
                    </a:lnTo>
                    <a:lnTo>
                      <a:pt x="1272" y="3257"/>
                    </a:lnTo>
                    <a:lnTo>
                      <a:pt x="1278" y="3239"/>
                    </a:lnTo>
                    <a:lnTo>
                      <a:pt x="1274" y="3224"/>
                    </a:lnTo>
                    <a:lnTo>
                      <a:pt x="1271" y="3210"/>
                    </a:lnTo>
                    <a:lnTo>
                      <a:pt x="1266" y="3196"/>
                    </a:lnTo>
                    <a:lnTo>
                      <a:pt x="1262" y="3183"/>
                    </a:lnTo>
                    <a:lnTo>
                      <a:pt x="1257" y="3169"/>
                    </a:lnTo>
                    <a:lnTo>
                      <a:pt x="1253" y="3156"/>
                    </a:lnTo>
                    <a:lnTo>
                      <a:pt x="1249" y="3142"/>
                    </a:lnTo>
                    <a:lnTo>
                      <a:pt x="1248" y="3127"/>
                    </a:lnTo>
                    <a:lnTo>
                      <a:pt x="1264" y="3116"/>
                    </a:lnTo>
                    <a:lnTo>
                      <a:pt x="1281" y="3106"/>
                    </a:lnTo>
                    <a:lnTo>
                      <a:pt x="1297" y="3095"/>
                    </a:lnTo>
                    <a:lnTo>
                      <a:pt x="1313" y="3083"/>
                    </a:lnTo>
                    <a:lnTo>
                      <a:pt x="1325" y="3079"/>
                    </a:lnTo>
                    <a:lnTo>
                      <a:pt x="1340" y="3074"/>
                    </a:lnTo>
                    <a:lnTo>
                      <a:pt x="1347" y="3072"/>
                    </a:lnTo>
                    <a:lnTo>
                      <a:pt x="1354" y="3069"/>
                    </a:lnTo>
                    <a:lnTo>
                      <a:pt x="1360" y="3067"/>
                    </a:lnTo>
                    <a:lnTo>
                      <a:pt x="1364" y="3062"/>
                    </a:lnTo>
                    <a:lnTo>
                      <a:pt x="1370" y="3053"/>
                    </a:lnTo>
                    <a:lnTo>
                      <a:pt x="1374" y="3046"/>
                    </a:lnTo>
                    <a:lnTo>
                      <a:pt x="1377" y="3043"/>
                    </a:lnTo>
                    <a:lnTo>
                      <a:pt x="1378" y="3040"/>
                    </a:lnTo>
                    <a:lnTo>
                      <a:pt x="1379" y="3035"/>
                    </a:lnTo>
                    <a:lnTo>
                      <a:pt x="1379" y="3029"/>
                    </a:lnTo>
                    <a:lnTo>
                      <a:pt x="1364" y="3015"/>
                    </a:lnTo>
                    <a:lnTo>
                      <a:pt x="1350" y="3000"/>
                    </a:lnTo>
                    <a:lnTo>
                      <a:pt x="1343" y="2990"/>
                    </a:lnTo>
                    <a:lnTo>
                      <a:pt x="1337" y="2983"/>
                    </a:lnTo>
                    <a:lnTo>
                      <a:pt x="1329" y="2977"/>
                    </a:lnTo>
                    <a:lnTo>
                      <a:pt x="1319" y="2970"/>
                    </a:lnTo>
                    <a:lnTo>
                      <a:pt x="1310" y="2964"/>
                    </a:lnTo>
                    <a:lnTo>
                      <a:pt x="1301" y="2961"/>
                    </a:lnTo>
                    <a:lnTo>
                      <a:pt x="1298" y="2961"/>
                    </a:lnTo>
                    <a:lnTo>
                      <a:pt x="1293" y="2961"/>
                    </a:lnTo>
                    <a:lnTo>
                      <a:pt x="1289" y="2962"/>
                    </a:lnTo>
                    <a:lnTo>
                      <a:pt x="1283" y="2965"/>
                    </a:lnTo>
                    <a:lnTo>
                      <a:pt x="1280" y="2969"/>
                    </a:lnTo>
                    <a:lnTo>
                      <a:pt x="1275" y="2971"/>
                    </a:lnTo>
                    <a:lnTo>
                      <a:pt x="1272" y="2973"/>
                    </a:lnTo>
                    <a:lnTo>
                      <a:pt x="1266" y="2974"/>
                    </a:lnTo>
                    <a:lnTo>
                      <a:pt x="1257" y="2977"/>
                    </a:lnTo>
                    <a:lnTo>
                      <a:pt x="1247" y="2979"/>
                    </a:lnTo>
                    <a:lnTo>
                      <a:pt x="1235" y="2980"/>
                    </a:lnTo>
                    <a:lnTo>
                      <a:pt x="1225" y="2979"/>
                    </a:lnTo>
                    <a:lnTo>
                      <a:pt x="1221" y="2980"/>
                    </a:lnTo>
                    <a:lnTo>
                      <a:pt x="1218" y="2981"/>
                    </a:lnTo>
                    <a:lnTo>
                      <a:pt x="1215" y="2984"/>
                    </a:lnTo>
                    <a:lnTo>
                      <a:pt x="1210" y="2989"/>
                    </a:lnTo>
                    <a:lnTo>
                      <a:pt x="1207" y="2995"/>
                    </a:lnTo>
                    <a:lnTo>
                      <a:pt x="1203" y="2999"/>
                    </a:lnTo>
                    <a:lnTo>
                      <a:pt x="1201" y="3001"/>
                    </a:lnTo>
                    <a:lnTo>
                      <a:pt x="1199" y="3001"/>
                    </a:lnTo>
                    <a:lnTo>
                      <a:pt x="1193" y="3001"/>
                    </a:lnTo>
                    <a:lnTo>
                      <a:pt x="1183" y="2998"/>
                    </a:lnTo>
                    <a:lnTo>
                      <a:pt x="1177" y="2995"/>
                    </a:lnTo>
                    <a:lnTo>
                      <a:pt x="1172" y="2990"/>
                    </a:lnTo>
                    <a:lnTo>
                      <a:pt x="1166" y="2983"/>
                    </a:lnTo>
                    <a:lnTo>
                      <a:pt x="1162" y="2977"/>
                    </a:lnTo>
                    <a:lnTo>
                      <a:pt x="1153" y="2961"/>
                    </a:lnTo>
                    <a:lnTo>
                      <a:pt x="1146" y="2948"/>
                    </a:lnTo>
                    <a:lnTo>
                      <a:pt x="1131" y="2936"/>
                    </a:lnTo>
                    <a:lnTo>
                      <a:pt x="1117" y="2926"/>
                    </a:lnTo>
                    <a:lnTo>
                      <a:pt x="1110" y="2919"/>
                    </a:lnTo>
                    <a:lnTo>
                      <a:pt x="1104" y="2913"/>
                    </a:lnTo>
                    <a:lnTo>
                      <a:pt x="1100" y="2906"/>
                    </a:lnTo>
                    <a:lnTo>
                      <a:pt x="1096" y="2897"/>
                    </a:lnTo>
                    <a:lnTo>
                      <a:pt x="1095" y="2883"/>
                    </a:lnTo>
                    <a:lnTo>
                      <a:pt x="1094" y="2872"/>
                    </a:lnTo>
                    <a:lnTo>
                      <a:pt x="1093" y="2871"/>
                    </a:lnTo>
                    <a:lnTo>
                      <a:pt x="1092" y="2870"/>
                    </a:lnTo>
                    <a:lnTo>
                      <a:pt x="1090" y="2868"/>
                    </a:lnTo>
                    <a:lnTo>
                      <a:pt x="1088" y="2868"/>
                    </a:lnTo>
                    <a:lnTo>
                      <a:pt x="1083" y="2870"/>
                    </a:lnTo>
                    <a:lnTo>
                      <a:pt x="1076" y="2874"/>
                    </a:lnTo>
                    <a:lnTo>
                      <a:pt x="1069" y="2877"/>
                    </a:lnTo>
                    <a:lnTo>
                      <a:pt x="1065" y="2880"/>
                    </a:lnTo>
                    <a:lnTo>
                      <a:pt x="1060" y="2881"/>
                    </a:lnTo>
                    <a:lnTo>
                      <a:pt x="1057" y="2880"/>
                    </a:lnTo>
                    <a:lnTo>
                      <a:pt x="1055" y="2879"/>
                    </a:lnTo>
                    <a:lnTo>
                      <a:pt x="1052" y="2874"/>
                    </a:lnTo>
                    <a:lnTo>
                      <a:pt x="1052" y="2870"/>
                    </a:lnTo>
                    <a:lnTo>
                      <a:pt x="1052" y="2862"/>
                    </a:lnTo>
                    <a:lnTo>
                      <a:pt x="1053" y="2852"/>
                    </a:lnTo>
                    <a:lnTo>
                      <a:pt x="1055" y="2840"/>
                    </a:lnTo>
                    <a:lnTo>
                      <a:pt x="1053" y="2830"/>
                    </a:lnTo>
                    <a:lnTo>
                      <a:pt x="1052" y="2820"/>
                    </a:lnTo>
                    <a:lnTo>
                      <a:pt x="1050" y="2800"/>
                    </a:lnTo>
                    <a:lnTo>
                      <a:pt x="1046" y="2779"/>
                    </a:lnTo>
                    <a:lnTo>
                      <a:pt x="1041" y="2768"/>
                    </a:lnTo>
                    <a:lnTo>
                      <a:pt x="1035" y="2757"/>
                    </a:lnTo>
                    <a:lnTo>
                      <a:pt x="1033" y="2752"/>
                    </a:lnTo>
                    <a:lnTo>
                      <a:pt x="1033" y="2749"/>
                    </a:lnTo>
                    <a:lnTo>
                      <a:pt x="1034" y="2747"/>
                    </a:lnTo>
                    <a:lnTo>
                      <a:pt x="1035" y="2746"/>
                    </a:lnTo>
                    <a:lnTo>
                      <a:pt x="1038" y="2745"/>
                    </a:lnTo>
                    <a:lnTo>
                      <a:pt x="1040" y="2745"/>
                    </a:lnTo>
                    <a:lnTo>
                      <a:pt x="1044" y="2741"/>
                    </a:lnTo>
                    <a:lnTo>
                      <a:pt x="1047" y="2736"/>
                    </a:lnTo>
                    <a:lnTo>
                      <a:pt x="1047" y="2731"/>
                    </a:lnTo>
                    <a:lnTo>
                      <a:pt x="1047" y="2725"/>
                    </a:lnTo>
                    <a:lnTo>
                      <a:pt x="1044" y="2713"/>
                    </a:lnTo>
                    <a:lnTo>
                      <a:pt x="1041" y="2699"/>
                    </a:lnTo>
                    <a:lnTo>
                      <a:pt x="1042" y="2693"/>
                    </a:lnTo>
                    <a:lnTo>
                      <a:pt x="1042" y="2686"/>
                    </a:lnTo>
                    <a:lnTo>
                      <a:pt x="1041" y="2681"/>
                    </a:lnTo>
                    <a:lnTo>
                      <a:pt x="1040" y="2677"/>
                    </a:lnTo>
                    <a:lnTo>
                      <a:pt x="1038" y="2674"/>
                    </a:lnTo>
                    <a:lnTo>
                      <a:pt x="1034" y="2670"/>
                    </a:lnTo>
                    <a:lnTo>
                      <a:pt x="1030" y="2668"/>
                    </a:lnTo>
                    <a:lnTo>
                      <a:pt x="1024" y="2663"/>
                    </a:lnTo>
                    <a:lnTo>
                      <a:pt x="1008" y="2652"/>
                    </a:lnTo>
                    <a:lnTo>
                      <a:pt x="995" y="2640"/>
                    </a:lnTo>
                    <a:lnTo>
                      <a:pt x="980" y="2626"/>
                    </a:lnTo>
                    <a:lnTo>
                      <a:pt x="967" y="2614"/>
                    </a:lnTo>
                    <a:lnTo>
                      <a:pt x="959" y="2613"/>
                    </a:lnTo>
                    <a:lnTo>
                      <a:pt x="953" y="2612"/>
                    </a:lnTo>
                    <a:lnTo>
                      <a:pt x="949" y="2613"/>
                    </a:lnTo>
                    <a:lnTo>
                      <a:pt x="945" y="2614"/>
                    </a:lnTo>
                    <a:lnTo>
                      <a:pt x="942" y="2615"/>
                    </a:lnTo>
                    <a:lnTo>
                      <a:pt x="937" y="2615"/>
                    </a:lnTo>
                    <a:lnTo>
                      <a:pt x="933" y="2616"/>
                    </a:lnTo>
                    <a:lnTo>
                      <a:pt x="927" y="2615"/>
                    </a:lnTo>
                    <a:lnTo>
                      <a:pt x="932" y="2593"/>
                    </a:lnTo>
                    <a:lnTo>
                      <a:pt x="937" y="2572"/>
                    </a:lnTo>
                    <a:lnTo>
                      <a:pt x="940" y="2562"/>
                    </a:lnTo>
                    <a:lnTo>
                      <a:pt x="942" y="2551"/>
                    </a:lnTo>
                    <a:lnTo>
                      <a:pt x="943" y="2540"/>
                    </a:lnTo>
                    <a:lnTo>
                      <a:pt x="943" y="2528"/>
                    </a:lnTo>
                    <a:lnTo>
                      <a:pt x="942" y="2511"/>
                    </a:lnTo>
                    <a:lnTo>
                      <a:pt x="943" y="2496"/>
                    </a:lnTo>
                    <a:lnTo>
                      <a:pt x="944" y="2480"/>
                    </a:lnTo>
                    <a:lnTo>
                      <a:pt x="944" y="2463"/>
                    </a:lnTo>
                    <a:lnTo>
                      <a:pt x="943" y="2459"/>
                    </a:lnTo>
                    <a:lnTo>
                      <a:pt x="943" y="2454"/>
                    </a:lnTo>
                    <a:lnTo>
                      <a:pt x="944" y="2451"/>
                    </a:lnTo>
                    <a:lnTo>
                      <a:pt x="945" y="2448"/>
                    </a:lnTo>
                    <a:lnTo>
                      <a:pt x="945" y="2445"/>
                    </a:lnTo>
                    <a:lnTo>
                      <a:pt x="945" y="2443"/>
                    </a:lnTo>
                    <a:lnTo>
                      <a:pt x="944" y="2438"/>
                    </a:lnTo>
                    <a:lnTo>
                      <a:pt x="942" y="2434"/>
                    </a:lnTo>
                    <a:lnTo>
                      <a:pt x="933" y="2422"/>
                    </a:lnTo>
                    <a:lnTo>
                      <a:pt x="925" y="2411"/>
                    </a:lnTo>
                    <a:lnTo>
                      <a:pt x="917" y="2400"/>
                    </a:lnTo>
                    <a:lnTo>
                      <a:pt x="907" y="2389"/>
                    </a:lnTo>
                    <a:lnTo>
                      <a:pt x="901" y="2389"/>
                    </a:lnTo>
                    <a:lnTo>
                      <a:pt x="896" y="2389"/>
                    </a:lnTo>
                    <a:lnTo>
                      <a:pt x="892" y="2390"/>
                    </a:lnTo>
                    <a:lnTo>
                      <a:pt x="889" y="2391"/>
                    </a:lnTo>
                    <a:lnTo>
                      <a:pt x="886" y="2392"/>
                    </a:lnTo>
                    <a:lnTo>
                      <a:pt x="881" y="2392"/>
                    </a:lnTo>
                    <a:lnTo>
                      <a:pt x="876" y="2392"/>
                    </a:lnTo>
                    <a:lnTo>
                      <a:pt x="869" y="2392"/>
                    </a:lnTo>
                    <a:lnTo>
                      <a:pt x="863" y="2386"/>
                    </a:lnTo>
                    <a:lnTo>
                      <a:pt x="858" y="2380"/>
                    </a:lnTo>
                    <a:lnTo>
                      <a:pt x="854" y="2373"/>
                    </a:lnTo>
                    <a:lnTo>
                      <a:pt x="850" y="2365"/>
                    </a:lnTo>
                    <a:lnTo>
                      <a:pt x="843" y="2349"/>
                    </a:lnTo>
                    <a:lnTo>
                      <a:pt x="836" y="2334"/>
                    </a:lnTo>
                    <a:lnTo>
                      <a:pt x="817" y="2311"/>
                    </a:lnTo>
                    <a:lnTo>
                      <a:pt x="799" y="2288"/>
                    </a:lnTo>
                    <a:lnTo>
                      <a:pt x="780" y="2267"/>
                    </a:lnTo>
                    <a:lnTo>
                      <a:pt x="762" y="2243"/>
                    </a:lnTo>
                    <a:lnTo>
                      <a:pt x="752" y="2237"/>
                    </a:lnTo>
                    <a:lnTo>
                      <a:pt x="739" y="2231"/>
                    </a:lnTo>
                    <a:lnTo>
                      <a:pt x="734" y="2229"/>
                    </a:lnTo>
                    <a:lnTo>
                      <a:pt x="729" y="2225"/>
                    </a:lnTo>
                    <a:lnTo>
                      <a:pt x="725" y="2222"/>
                    </a:lnTo>
                    <a:lnTo>
                      <a:pt x="721" y="2218"/>
                    </a:lnTo>
                    <a:lnTo>
                      <a:pt x="724" y="2202"/>
                    </a:lnTo>
                    <a:lnTo>
                      <a:pt x="724" y="2187"/>
                    </a:lnTo>
                    <a:lnTo>
                      <a:pt x="724" y="2180"/>
                    </a:lnTo>
                    <a:lnTo>
                      <a:pt x="722" y="2174"/>
                    </a:lnTo>
                    <a:lnTo>
                      <a:pt x="720" y="2166"/>
                    </a:lnTo>
                    <a:lnTo>
                      <a:pt x="717" y="2158"/>
                    </a:lnTo>
                    <a:lnTo>
                      <a:pt x="698" y="2158"/>
                    </a:lnTo>
                    <a:lnTo>
                      <a:pt x="683" y="2157"/>
                    </a:lnTo>
                    <a:lnTo>
                      <a:pt x="676" y="2154"/>
                    </a:lnTo>
                    <a:lnTo>
                      <a:pt x="668" y="2152"/>
                    </a:lnTo>
                    <a:lnTo>
                      <a:pt x="660" y="2149"/>
                    </a:lnTo>
                    <a:lnTo>
                      <a:pt x="650" y="2144"/>
                    </a:lnTo>
                    <a:lnTo>
                      <a:pt x="630" y="2135"/>
                    </a:lnTo>
                    <a:lnTo>
                      <a:pt x="610" y="2129"/>
                    </a:lnTo>
                    <a:lnTo>
                      <a:pt x="591" y="2123"/>
                    </a:lnTo>
                    <a:lnTo>
                      <a:pt x="570" y="2114"/>
                    </a:lnTo>
                    <a:lnTo>
                      <a:pt x="559" y="2107"/>
                    </a:lnTo>
                    <a:lnTo>
                      <a:pt x="551" y="2105"/>
                    </a:lnTo>
                    <a:lnTo>
                      <a:pt x="547" y="2103"/>
                    </a:lnTo>
                    <a:lnTo>
                      <a:pt x="543" y="2102"/>
                    </a:lnTo>
                    <a:lnTo>
                      <a:pt x="539" y="2098"/>
                    </a:lnTo>
                    <a:lnTo>
                      <a:pt x="534" y="2094"/>
                    </a:lnTo>
                    <a:lnTo>
                      <a:pt x="523" y="2073"/>
                    </a:lnTo>
                    <a:lnTo>
                      <a:pt x="513" y="2055"/>
                    </a:lnTo>
                    <a:lnTo>
                      <a:pt x="506" y="2049"/>
                    </a:lnTo>
                    <a:lnTo>
                      <a:pt x="498" y="2043"/>
                    </a:lnTo>
                    <a:lnTo>
                      <a:pt x="495" y="2041"/>
                    </a:lnTo>
                    <a:lnTo>
                      <a:pt x="489" y="2038"/>
                    </a:lnTo>
                    <a:lnTo>
                      <a:pt x="485" y="2037"/>
                    </a:lnTo>
                    <a:lnTo>
                      <a:pt x="479" y="2037"/>
                    </a:lnTo>
                    <a:lnTo>
                      <a:pt x="471" y="2040"/>
                    </a:lnTo>
                    <a:lnTo>
                      <a:pt x="466" y="2041"/>
                    </a:lnTo>
                    <a:lnTo>
                      <a:pt x="459" y="2042"/>
                    </a:lnTo>
                    <a:lnTo>
                      <a:pt x="453" y="2042"/>
                    </a:lnTo>
                    <a:lnTo>
                      <a:pt x="441" y="2043"/>
                    </a:lnTo>
                    <a:lnTo>
                      <a:pt x="427" y="2045"/>
                    </a:lnTo>
                    <a:lnTo>
                      <a:pt x="417" y="2052"/>
                    </a:lnTo>
                    <a:lnTo>
                      <a:pt x="407" y="2056"/>
                    </a:lnTo>
                    <a:lnTo>
                      <a:pt x="396" y="2060"/>
                    </a:lnTo>
                    <a:lnTo>
                      <a:pt x="383" y="2063"/>
                    </a:lnTo>
                    <a:lnTo>
                      <a:pt x="370" y="2061"/>
                    </a:lnTo>
                    <a:lnTo>
                      <a:pt x="354" y="2058"/>
                    </a:lnTo>
                    <a:lnTo>
                      <a:pt x="346" y="2056"/>
                    </a:lnTo>
                    <a:lnTo>
                      <a:pt x="339" y="2056"/>
                    </a:lnTo>
                    <a:lnTo>
                      <a:pt x="334" y="2058"/>
                    </a:lnTo>
                    <a:lnTo>
                      <a:pt x="329" y="2060"/>
                    </a:lnTo>
                    <a:lnTo>
                      <a:pt x="327" y="2069"/>
                    </a:lnTo>
                    <a:lnTo>
                      <a:pt x="324" y="2076"/>
                    </a:lnTo>
                    <a:lnTo>
                      <a:pt x="319" y="2081"/>
                    </a:lnTo>
                    <a:lnTo>
                      <a:pt x="314" y="2090"/>
                    </a:lnTo>
                    <a:lnTo>
                      <a:pt x="309" y="2096"/>
                    </a:lnTo>
                    <a:lnTo>
                      <a:pt x="306" y="2099"/>
                    </a:lnTo>
                    <a:lnTo>
                      <a:pt x="302" y="2099"/>
                    </a:lnTo>
                    <a:lnTo>
                      <a:pt x="300" y="2098"/>
                    </a:lnTo>
                    <a:lnTo>
                      <a:pt x="292" y="2091"/>
                    </a:lnTo>
                    <a:lnTo>
                      <a:pt x="282" y="2081"/>
                    </a:lnTo>
                    <a:lnTo>
                      <a:pt x="265" y="2079"/>
                    </a:lnTo>
                    <a:lnTo>
                      <a:pt x="249" y="2077"/>
                    </a:lnTo>
                    <a:lnTo>
                      <a:pt x="235" y="2073"/>
                    </a:lnTo>
                    <a:lnTo>
                      <a:pt x="219" y="2069"/>
                    </a:lnTo>
                    <a:lnTo>
                      <a:pt x="207" y="2065"/>
                    </a:lnTo>
                    <a:lnTo>
                      <a:pt x="198" y="2062"/>
                    </a:lnTo>
                    <a:lnTo>
                      <a:pt x="192" y="2060"/>
                    </a:lnTo>
                    <a:lnTo>
                      <a:pt x="187" y="2058"/>
                    </a:lnTo>
                    <a:lnTo>
                      <a:pt x="183" y="2054"/>
                    </a:lnTo>
                    <a:lnTo>
                      <a:pt x="177" y="2050"/>
                    </a:lnTo>
                    <a:lnTo>
                      <a:pt x="175" y="2037"/>
                    </a:lnTo>
                    <a:lnTo>
                      <a:pt x="174" y="2025"/>
                    </a:lnTo>
                    <a:lnTo>
                      <a:pt x="173" y="2013"/>
                    </a:lnTo>
                    <a:lnTo>
                      <a:pt x="172" y="1999"/>
                    </a:lnTo>
                    <a:lnTo>
                      <a:pt x="164" y="1980"/>
                    </a:lnTo>
                    <a:lnTo>
                      <a:pt x="157" y="1961"/>
                    </a:lnTo>
                    <a:lnTo>
                      <a:pt x="151" y="1942"/>
                    </a:lnTo>
                    <a:lnTo>
                      <a:pt x="148" y="1921"/>
                    </a:lnTo>
                    <a:lnTo>
                      <a:pt x="146" y="1908"/>
                    </a:lnTo>
                    <a:lnTo>
                      <a:pt x="145" y="1897"/>
                    </a:lnTo>
                    <a:lnTo>
                      <a:pt x="142" y="1886"/>
                    </a:lnTo>
                    <a:lnTo>
                      <a:pt x="140" y="1879"/>
                    </a:lnTo>
                    <a:lnTo>
                      <a:pt x="138" y="1874"/>
                    </a:lnTo>
                    <a:lnTo>
                      <a:pt x="136" y="1871"/>
                    </a:lnTo>
                    <a:lnTo>
                      <a:pt x="132" y="1868"/>
                    </a:lnTo>
                    <a:lnTo>
                      <a:pt x="129" y="1865"/>
                    </a:lnTo>
                    <a:lnTo>
                      <a:pt x="119" y="1859"/>
                    </a:lnTo>
                    <a:lnTo>
                      <a:pt x="106" y="1855"/>
                    </a:lnTo>
                    <a:lnTo>
                      <a:pt x="97" y="1854"/>
                    </a:lnTo>
                    <a:lnTo>
                      <a:pt x="91" y="1852"/>
                    </a:lnTo>
                    <a:lnTo>
                      <a:pt x="85" y="1849"/>
                    </a:lnTo>
                    <a:lnTo>
                      <a:pt x="80" y="1846"/>
                    </a:lnTo>
                    <a:lnTo>
                      <a:pt x="74" y="1837"/>
                    </a:lnTo>
                    <a:lnTo>
                      <a:pt x="64" y="1823"/>
                    </a:lnTo>
                    <a:lnTo>
                      <a:pt x="60" y="1818"/>
                    </a:lnTo>
                    <a:lnTo>
                      <a:pt x="59" y="1812"/>
                    </a:lnTo>
                    <a:lnTo>
                      <a:pt x="58" y="1805"/>
                    </a:lnTo>
                    <a:lnTo>
                      <a:pt x="59" y="1799"/>
                    </a:lnTo>
                    <a:lnTo>
                      <a:pt x="61" y="1784"/>
                    </a:lnTo>
                    <a:lnTo>
                      <a:pt x="62" y="1769"/>
                    </a:lnTo>
                    <a:lnTo>
                      <a:pt x="59" y="1760"/>
                    </a:lnTo>
                    <a:lnTo>
                      <a:pt x="57" y="1755"/>
                    </a:lnTo>
                    <a:lnTo>
                      <a:pt x="55" y="1749"/>
                    </a:lnTo>
                    <a:lnTo>
                      <a:pt x="51" y="1746"/>
                    </a:lnTo>
                    <a:lnTo>
                      <a:pt x="44" y="1741"/>
                    </a:lnTo>
                    <a:lnTo>
                      <a:pt x="32" y="1733"/>
                    </a:lnTo>
                    <a:lnTo>
                      <a:pt x="30" y="1718"/>
                    </a:lnTo>
                    <a:lnTo>
                      <a:pt x="30" y="1703"/>
                    </a:lnTo>
                    <a:lnTo>
                      <a:pt x="29" y="1696"/>
                    </a:lnTo>
                    <a:lnTo>
                      <a:pt x="27" y="1692"/>
                    </a:lnTo>
                    <a:lnTo>
                      <a:pt x="29" y="1687"/>
                    </a:lnTo>
                    <a:lnTo>
                      <a:pt x="29" y="1683"/>
                    </a:lnTo>
                    <a:lnTo>
                      <a:pt x="31" y="1680"/>
                    </a:lnTo>
                    <a:lnTo>
                      <a:pt x="34" y="1677"/>
                    </a:lnTo>
                    <a:lnTo>
                      <a:pt x="39" y="1675"/>
                    </a:lnTo>
                    <a:lnTo>
                      <a:pt x="44" y="1674"/>
                    </a:lnTo>
                    <a:lnTo>
                      <a:pt x="55" y="1676"/>
                    </a:lnTo>
                    <a:lnTo>
                      <a:pt x="62" y="1678"/>
                    </a:lnTo>
                    <a:lnTo>
                      <a:pt x="65" y="1677"/>
                    </a:lnTo>
                    <a:lnTo>
                      <a:pt x="66" y="1675"/>
                    </a:lnTo>
                    <a:lnTo>
                      <a:pt x="66" y="1670"/>
                    </a:lnTo>
                    <a:lnTo>
                      <a:pt x="64" y="1665"/>
                    </a:lnTo>
                    <a:lnTo>
                      <a:pt x="62" y="1659"/>
                    </a:lnTo>
                    <a:lnTo>
                      <a:pt x="62" y="1654"/>
                    </a:lnTo>
                    <a:lnTo>
                      <a:pt x="62" y="1651"/>
                    </a:lnTo>
                    <a:lnTo>
                      <a:pt x="64" y="1648"/>
                    </a:lnTo>
                    <a:lnTo>
                      <a:pt x="66" y="1642"/>
                    </a:lnTo>
                    <a:lnTo>
                      <a:pt x="68" y="1632"/>
                    </a:lnTo>
                    <a:lnTo>
                      <a:pt x="62" y="1629"/>
                    </a:lnTo>
                    <a:lnTo>
                      <a:pt x="57" y="1625"/>
                    </a:lnTo>
                    <a:lnTo>
                      <a:pt x="51" y="1624"/>
                    </a:lnTo>
                    <a:lnTo>
                      <a:pt x="46" y="1622"/>
                    </a:lnTo>
                    <a:lnTo>
                      <a:pt x="34" y="1618"/>
                    </a:lnTo>
                    <a:lnTo>
                      <a:pt x="22" y="1614"/>
                    </a:lnTo>
                    <a:lnTo>
                      <a:pt x="12" y="1607"/>
                    </a:lnTo>
                    <a:lnTo>
                      <a:pt x="4" y="1602"/>
                    </a:lnTo>
                    <a:lnTo>
                      <a:pt x="2" y="1598"/>
                    </a:lnTo>
                    <a:lnTo>
                      <a:pt x="0" y="1595"/>
                    </a:lnTo>
                    <a:lnTo>
                      <a:pt x="0" y="1589"/>
                    </a:lnTo>
                    <a:lnTo>
                      <a:pt x="2" y="1584"/>
                    </a:lnTo>
                    <a:lnTo>
                      <a:pt x="8" y="1577"/>
                    </a:lnTo>
                    <a:lnTo>
                      <a:pt x="13" y="1575"/>
                    </a:lnTo>
                    <a:lnTo>
                      <a:pt x="16" y="1575"/>
                    </a:lnTo>
                    <a:lnTo>
                      <a:pt x="24" y="1572"/>
                    </a:lnTo>
                    <a:lnTo>
                      <a:pt x="38" y="1563"/>
                    </a:lnTo>
                    <a:lnTo>
                      <a:pt x="51" y="1558"/>
                    </a:lnTo>
                    <a:lnTo>
                      <a:pt x="65" y="1553"/>
                    </a:lnTo>
                    <a:lnTo>
                      <a:pt x="82" y="1550"/>
                    </a:lnTo>
                    <a:lnTo>
                      <a:pt x="92" y="1547"/>
                    </a:lnTo>
                    <a:lnTo>
                      <a:pt x="102" y="1544"/>
                    </a:lnTo>
                    <a:lnTo>
                      <a:pt x="111" y="1543"/>
                    </a:lnTo>
                    <a:lnTo>
                      <a:pt x="121" y="1542"/>
                    </a:lnTo>
                    <a:lnTo>
                      <a:pt x="128" y="1537"/>
                    </a:lnTo>
                    <a:lnTo>
                      <a:pt x="133" y="1533"/>
                    </a:lnTo>
                    <a:lnTo>
                      <a:pt x="138" y="1528"/>
                    </a:lnTo>
                    <a:lnTo>
                      <a:pt x="142" y="1524"/>
                    </a:lnTo>
                    <a:lnTo>
                      <a:pt x="146" y="1519"/>
                    </a:lnTo>
                    <a:lnTo>
                      <a:pt x="151" y="1515"/>
                    </a:lnTo>
                    <a:lnTo>
                      <a:pt x="157" y="1511"/>
                    </a:lnTo>
                    <a:lnTo>
                      <a:pt x="164" y="1508"/>
                    </a:lnTo>
                    <a:lnTo>
                      <a:pt x="177" y="1511"/>
                    </a:lnTo>
                    <a:lnTo>
                      <a:pt x="191" y="1513"/>
                    </a:lnTo>
                    <a:lnTo>
                      <a:pt x="205" y="1514"/>
                    </a:lnTo>
                    <a:lnTo>
                      <a:pt x="219" y="1515"/>
                    </a:lnTo>
                    <a:lnTo>
                      <a:pt x="231" y="1509"/>
                    </a:lnTo>
                    <a:lnTo>
                      <a:pt x="240" y="1502"/>
                    </a:lnTo>
                    <a:lnTo>
                      <a:pt x="248" y="1497"/>
                    </a:lnTo>
                    <a:lnTo>
                      <a:pt x="255" y="1490"/>
                    </a:lnTo>
                    <a:lnTo>
                      <a:pt x="266" y="1474"/>
                    </a:lnTo>
                    <a:lnTo>
                      <a:pt x="282" y="1456"/>
                    </a:lnTo>
                    <a:lnTo>
                      <a:pt x="289" y="1451"/>
                    </a:lnTo>
                    <a:lnTo>
                      <a:pt x="292" y="1446"/>
                    </a:lnTo>
                    <a:lnTo>
                      <a:pt x="293" y="1445"/>
                    </a:lnTo>
                    <a:lnTo>
                      <a:pt x="294" y="1445"/>
                    </a:lnTo>
                    <a:lnTo>
                      <a:pt x="297" y="1447"/>
                    </a:lnTo>
                    <a:lnTo>
                      <a:pt x="300" y="1450"/>
                    </a:lnTo>
                    <a:lnTo>
                      <a:pt x="306" y="1455"/>
                    </a:lnTo>
                    <a:lnTo>
                      <a:pt x="310" y="1460"/>
                    </a:lnTo>
                    <a:lnTo>
                      <a:pt x="315" y="1462"/>
                    </a:lnTo>
                    <a:lnTo>
                      <a:pt x="319" y="1463"/>
                    </a:lnTo>
                    <a:lnTo>
                      <a:pt x="329" y="1463"/>
                    </a:lnTo>
                    <a:lnTo>
                      <a:pt x="343" y="1460"/>
                    </a:lnTo>
                    <a:lnTo>
                      <a:pt x="350" y="1455"/>
                    </a:lnTo>
                    <a:lnTo>
                      <a:pt x="355" y="1450"/>
                    </a:lnTo>
                    <a:lnTo>
                      <a:pt x="360" y="1443"/>
                    </a:lnTo>
                    <a:lnTo>
                      <a:pt x="363" y="1436"/>
                    </a:lnTo>
                    <a:lnTo>
                      <a:pt x="369" y="1420"/>
                    </a:lnTo>
                    <a:lnTo>
                      <a:pt x="375" y="1403"/>
                    </a:lnTo>
                    <a:lnTo>
                      <a:pt x="385" y="1393"/>
                    </a:lnTo>
                    <a:lnTo>
                      <a:pt x="394" y="1384"/>
                    </a:lnTo>
                    <a:lnTo>
                      <a:pt x="403" y="1377"/>
                    </a:lnTo>
                    <a:lnTo>
                      <a:pt x="410" y="1372"/>
                    </a:lnTo>
                    <a:lnTo>
                      <a:pt x="421" y="1367"/>
                    </a:lnTo>
                    <a:lnTo>
                      <a:pt x="431" y="1363"/>
                    </a:lnTo>
                    <a:lnTo>
                      <a:pt x="442" y="1358"/>
                    </a:lnTo>
                    <a:lnTo>
                      <a:pt x="455" y="1354"/>
                    </a:lnTo>
                    <a:lnTo>
                      <a:pt x="462" y="1349"/>
                    </a:lnTo>
                    <a:lnTo>
                      <a:pt x="468" y="1344"/>
                    </a:lnTo>
                    <a:lnTo>
                      <a:pt x="471" y="1339"/>
                    </a:lnTo>
                    <a:lnTo>
                      <a:pt x="475" y="1335"/>
                    </a:lnTo>
                    <a:lnTo>
                      <a:pt x="480" y="1325"/>
                    </a:lnTo>
                    <a:lnTo>
                      <a:pt x="487" y="1312"/>
                    </a:lnTo>
                    <a:lnTo>
                      <a:pt x="495" y="1305"/>
                    </a:lnTo>
                    <a:lnTo>
                      <a:pt x="499" y="1301"/>
                    </a:lnTo>
                    <a:lnTo>
                      <a:pt x="499" y="1300"/>
                    </a:lnTo>
                    <a:lnTo>
                      <a:pt x="497" y="1297"/>
                    </a:lnTo>
                    <a:lnTo>
                      <a:pt x="494" y="1295"/>
                    </a:lnTo>
                    <a:lnTo>
                      <a:pt x="488" y="1293"/>
                    </a:lnTo>
                    <a:lnTo>
                      <a:pt x="484" y="1291"/>
                    </a:lnTo>
                    <a:lnTo>
                      <a:pt x="481" y="1288"/>
                    </a:lnTo>
                    <a:lnTo>
                      <a:pt x="481" y="1286"/>
                    </a:lnTo>
                    <a:lnTo>
                      <a:pt x="482" y="1283"/>
                    </a:lnTo>
                    <a:lnTo>
                      <a:pt x="490" y="1277"/>
                    </a:lnTo>
                    <a:lnTo>
                      <a:pt x="498" y="1270"/>
                    </a:lnTo>
                    <a:lnTo>
                      <a:pt x="497" y="1260"/>
                    </a:lnTo>
                    <a:lnTo>
                      <a:pt x="496" y="1251"/>
                    </a:lnTo>
                    <a:lnTo>
                      <a:pt x="494" y="1243"/>
                    </a:lnTo>
                    <a:lnTo>
                      <a:pt x="490" y="1236"/>
                    </a:lnTo>
                    <a:lnTo>
                      <a:pt x="488" y="1228"/>
                    </a:lnTo>
                    <a:lnTo>
                      <a:pt x="487" y="1219"/>
                    </a:lnTo>
                    <a:lnTo>
                      <a:pt x="486" y="1210"/>
                    </a:lnTo>
                    <a:lnTo>
                      <a:pt x="486" y="1200"/>
                    </a:lnTo>
                    <a:lnTo>
                      <a:pt x="488" y="1186"/>
                    </a:lnTo>
                    <a:lnTo>
                      <a:pt x="490" y="1176"/>
                    </a:lnTo>
                    <a:lnTo>
                      <a:pt x="492" y="1171"/>
                    </a:lnTo>
                    <a:lnTo>
                      <a:pt x="494" y="1168"/>
                    </a:lnTo>
                    <a:lnTo>
                      <a:pt x="498" y="1163"/>
                    </a:lnTo>
                    <a:lnTo>
                      <a:pt x="503" y="1160"/>
                    </a:lnTo>
                    <a:lnTo>
                      <a:pt x="508" y="1156"/>
                    </a:lnTo>
                    <a:lnTo>
                      <a:pt x="513" y="1151"/>
                    </a:lnTo>
                    <a:lnTo>
                      <a:pt x="515" y="1147"/>
                    </a:lnTo>
                    <a:lnTo>
                      <a:pt x="516" y="1143"/>
                    </a:lnTo>
                    <a:lnTo>
                      <a:pt x="516" y="1139"/>
                    </a:lnTo>
                    <a:lnTo>
                      <a:pt x="513" y="1136"/>
                    </a:lnTo>
                    <a:lnTo>
                      <a:pt x="507" y="1133"/>
                    </a:lnTo>
                    <a:lnTo>
                      <a:pt x="501" y="1130"/>
                    </a:lnTo>
                    <a:lnTo>
                      <a:pt x="494" y="1130"/>
                    </a:lnTo>
                    <a:lnTo>
                      <a:pt x="488" y="1129"/>
                    </a:lnTo>
                    <a:lnTo>
                      <a:pt x="485" y="1127"/>
                    </a:lnTo>
                    <a:lnTo>
                      <a:pt x="481" y="1124"/>
                    </a:lnTo>
                    <a:lnTo>
                      <a:pt x="477" y="1117"/>
                    </a:lnTo>
                    <a:lnTo>
                      <a:pt x="472" y="1105"/>
                    </a:lnTo>
                    <a:lnTo>
                      <a:pt x="468" y="1103"/>
                    </a:lnTo>
                    <a:lnTo>
                      <a:pt x="464" y="1100"/>
                    </a:lnTo>
                    <a:lnTo>
                      <a:pt x="461" y="1099"/>
                    </a:lnTo>
                    <a:lnTo>
                      <a:pt x="458" y="1100"/>
                    </a:lnTo>
                    <a:lnTo>
                      <a:pt x="451" y="1102"/>
                    </a:lnTo>
                    <a:lnTo>
                      <a:pt x="441" y="1104"/>
                    </a:lnTo>
                    <a:lnTo>
                      <a:pt x="443" y="1086"/>
                    </a:lnTo>
                    <a:lnTo>
                      <a:pt x="446" y="1069"/>
                    </a:lnTo>
                    <a:lnTo>
                      <a:pt x="448" y="1061"/>
                    </a:lnTo>
                    <a:lnTo>
                      <a:pt x="448" y="1052"/>
                    </a:lnTo>
                    <a:lnTo>
                      <a:pt x="448" y="1043"/>
                    </a:lnTo>
                    <a:lnTo>
                      <a:pt x="448" y="1034"/>
                    </a:lnTo>
                    <a:lnTo>
                      <a:pt x="441" y="1024"/>
                    </a:lnTo>
                    <a:lnTo>
                      <a:pt x="435" y="1015"/>
                    </a:lnTo>
                    <a:lnTo>
                      <a:pt x="428" y="1006"/>
                    </a:lnTo>
                    <a:lnTo>
                      <a:pt x="421" y="997"/>
                    </a:lnTo>
                    <a:lnTo>
                      <a:pt x="415" y="997"/>
                    </a:lnTo>
                    <a:lnTo>
                      <a:pt x="410" y="997"/>
                    </a:lnTo>
                    <a:lnTo>
                      <a:pt x="407" y="998"/>
                    </a:lnTo>
                    <a:lnTo>
                      <a:pt x="405" y="999"/>
                    </a:lnTo>
                    <a:lnTo>
                      <a:pt x="398" y="1001"/>
                    </a:lnTo>
                    <a:lnTo>
                      <a:pt x="388" y="1004"/>
                    </a:lnTo>
                    <a:lnTo>
                      <a:pt x="375" y="1007"/>
                    </a:lnTo>
                    <a:lnTo>
                      <a:pt x="364" y="1013"/>
                    </a:lnTo>
                    <a:lnTo>
                      <a:pt x="354" y="1017"/>
                    </a:lnTo>
                    <a:lnTo>
                      <a:pt x="342" y="1020"/>
                    </a:lnTo>
                    <a:lnTo>
                      <a:pt x="336" y="1011"/>
                    </a:lnTo>
                    <a:lnTo>
                      <a:pt x="333" y="1004"/>
                    </a:lnTo>
                    <a:lnTo>
                      <a:pt x="330" y="996"/>
                    </a:lnTo>
                    <a:lnTo>
                      <a:pt x="328" y="988"/>
                    </a:lnTo>
                    <a:lnTo>
                      <a:pt x="324" y="971"/>
                    </a:lnTo>
                    <a:lnTo>
                      <a:pt x="319" y="953"/>
                    </a:lnTo>
                    <a:lnTo>
                      <a:pt x="311" y="940"/>
                    </a:lnTo>
                    <a:lnTo>
                      <a:pt x="307" y="929"/>
                    </a:lnTo>
                    <a:lnTo>
                      <a:pt x="305" y="924"/>
                    </a:lnTo>
                    <a:lnTo>
                      <a:pt x="303" y="917"/>
                    </a:lnTo>
                    <a:lnTo>
                      <a:pt x="303" y="910"/>
                    </a:lnTo>
                    <a:lnTo>
                      <a:pt x="302" y="903"/>
                    </a:lnTo>
                    <a:lnTo>
                      <a:pt x="305" y="897"/>
                    </a:lnTo>
                    <a:lnTo>
                      <a:pt x="306" y="892"/>
                    </a:lnTo>
                    <a:lnTo>
                      <a:pt x="305" y="888"/>
                    </a:lnTo>
                    <a:lnTo>
                      <a:pt x="302" y="884"/>
                    </a:lnTo>
                    <a:lnTo>
                      <a:pt x="297" y="877"/>
                    </a:lnTo>
                    <a:lnTo>
                      <a:pt x="287" y="870"/>
                    </a:lnTo>
                    <a:lnTo>
                      <a:pt x="280" y="864"/>
                    </a:lnTo>
                    <a:lnTo>
                      <a:pt x="275" y="859"/>
                    </a:lnTo>
                    <a:lnTo>
                      <a:pt x="270" y="856"/>
                    </a:lnTo>
                    <a:lnTo>
                      <a:pt x="265" y="854"/>
                    </a:lnTo>
                    <a:lnTo>
                      <a:pt x="261" y="853"/>
                    </a:lnTo>
                    <a:lnTo>
                      <a:pt x="255" y="853"/>
                    </a:lnTo>
                    <a:lnTo>
                      <a:pt x="248" y="853"/>
                    </a:lnTo>
                    <a:lnTo>
                      <a:pt x="240" y="853"/>
                    </a:lnTo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7" name="Freeform 378"/>
              <p:cNvSpPr>
                <a:spLocks noChangeAspect="1"/>
              </p:cNvSpPr>
              <p:nvPr/>
            </p:nvSpPr>
            <p:spPr bwMode="auto">
              <a:xfrm>
                <a:off x="5264814" y="2458594"/>
                <a:ext cx="680525" cy="841269"/>
              </a:xfrm>
              <a:custGeom>
                <a:avLst/>
                <a:gdLst>
                  <a:gd name="T0" fmla="*/ 49 w 1833"/>
                  <a:gd name="T1" fmla="*/ 83 h 2282"/>
                  <a:gd name="T2" fmla="*/ 45 w 1833"/>
                  <a:gd name="T3" fmla="*/ 83 h 2282"/>
                  <a:gd name="T4" fmla="*/ 41 w 1833"/>
                  <a:gd name="T5" fmla="*/ 83 h 2282"/>
                  <a:gd name="T6" fmla="*/ 35 w 1833"/>
                  <a:gd name="T7" fmla="*/ 81 h 2282"/>
                  <a:gd name="T8" fmla="*/ 30 w 1833"/>
                  <a:gd name="T9" fmla="*/ 80 h 2282"/>
                  <a:gd name="T10" fmla="*/ 27 w 1833"/>
                  <a:gd name="T11" fmla="*/ 77 h 2282"/>
                  <a:gd name="T12" fmla="*/ 22 w 1833"/>
                  <a:gd name="T13" fmla="*/ 78 h 2282"/>
                  <a:gd name="T14" fmla="*/ 17 w 1833"/>
                  <a:gd name="T15" fmla="*/ 81 h 2282"/>
                  <a:gd name="T16" fmla="*/ 10 w 1833"/>
                  <a:gd name="T17" fmla="*/ 85 h 2282"/>
                  <a:gd name="T18" fmla="*/ 7 w 1833"/>
                  <a:gd name="T19" fmla="*/ 90 h 2282"/>
                  <a:gd name="T20" fmla="*/ 2 w 1833"/>
                  <a:gd name="T21" fmla="*/ 85 h 2282"/>
                  <a:gd name="T22" fmla="*/ 1 w 1833"/>
                  <a:gd name="T23" fmla="*/ 78 h 2282"/>
                  <a:gd name="T24" fmla="*/ 7 w 1833"/>
                  <a:gd name="T25" fmla="*/ 64 h 2282"/>
                  <a:gd name="T26" fmla="*/ 4 w 1833"/>
                  <a:gd name="T27" fmla="*/ 51 h 2282"/>
                  <a:gd name="T28" fmla="*/ 1 w 1833"/>
                  <a:gd name="T29" fmla="*/ 44 h 2282"/>
                  <a:gd name="T30" fmla="*/ 5 w 1833"/>
                  <a:gd name="T31" fmla="*/ 39 h 2282"/>
                  <a:gd name="T32" fmla="*/ 10 w 1833"/>
                  <a:gd name="T33" fmla="*/ 40 h 2282"/>
                  <a:gd name="T34" fmla="*/ 16 w 1833"/>
                  <a:gd name="T35" fmla="*/ 41 h 2282"/>
                  <a:gd name="T36" fmla="*/ 19 w 1833"/>
                  <a:gd name="T37" fmla="*/ 37 h 2282"/>
                  <a:gd name="T38" fmla="*/ 24 w 1833"/>
                  <a:gd name="T39" fmla="*/ 31 h 2282"/>
                  <a:gd name="T40" fmla="*/ 30 w 1833"/>
                  <a:gd name="T41" fmla="*/ 29 h 2282"/>
                  <a:gd name="T42" fmla="*/ 31 w 1833"/>
                  <a:gd name="T43" fmla="*/ 24 h 2282"/>
                  <a:gd name="T44" fmla="*/ 31 w 1833"/>
                  <a:gd name="T45" fmla="*/ 21 h 2282"/>
                  <a:gd name="T46" fmla="*/ 30 w 1833"/>
                  <a:gd name="T47" fmla="*/ 20 h 2282"/>
                  <a:gd name="T48" fmla="*/ 28 w 1833"/>
                  <a:gd name="T49" fmla="*/ 13 h 2282"/>
                  <a:gd name="T50" fmla="*/ 36 w 1833"/>
                  <a:gd name="T51" fmla="*/ 9 h 2282"/>
                  <a:gd name="T52" fmla="*/ 48 w 1833"/>
                  <a:gd name="T53" fmla="*/ 4 h 2282"/>
                  <a:gd name="T54" fmla="*/ 53 w 1833"/>
                  <a:gd name="T55" fmla="*/ 1 h 2282"/>
                  <a:gd name="T56" fmla="*/ 61 w 1833"/>
                  <a:gd name="T57" fmla="*/ 0 h 2282"/>
                  <a:gd name="T58" fmla="*/ 62 w 1833"/>
                  <a:gd name="T59" fmla="*/ 1 h 2282"/>
                  <a:gd name="T60" fmla="*/ 65 w 1833"/>
                  <a:gd name="T61" fmla="*/ 4 h 2282"/>
                  <a:gd name="T62" fmla="*/ 66 w 1833"/>
                  <a:gd name="T63" fmla="*/ 7 h 2282"/>
                  <a:gd name="T64" fmla="*/ 67 w 1833"/>
                  <a:gd name="T65" fmla="*/ 6 h 2282"/>
                  <a:gd name="T66" fmla="*/ 68 w 1833"/>
                  <a:gd name="T67" fmla="*/ 9 h 2282"/>
                  <a:gd name="T68" fmla="*/ 69 w 1833"/>
                  <a:gd name="T69" fmla="*/ 13 h 2282"/>
                  <a:gd name="T70" fmla="*/ 66 w 1833"/>
                  <a:gd name="T71" fmla="*/ 11 h 2282"/>
                  <a:gd name="T72" fmla="*/ 67 w 1833"/>
                  <a:gd name="T73" fmla="*/ 14 h 2282"/>
                  <a:gd name="T74" fmla="*/ 69 w 1833"/>
                  <a:gd name="T75" fmla="*/ 15 h 2282"/>
                  <a:gd name="T76" fmla="*/ 66 w 1833"/>
                  <a:gd name="T77" fmla="*/ 23 h 2282"/>
                  <a:gd name="T78" fmla="*/ 60 w 1833"/>
                  <a:gd name="T79" fmla="*/ 28 h 2282"/>
                  <a:gd name="T80" fmla="*/ 57 w 1833"/>
                  <a:gd name="T81" fmla="*/ 33 h 2282"/>
                  <a:gd name="T82" fmla="*/ 54 w 1833"/>
                  <a:gd name="T83" fmla="*/ 37 h 2282"/>
                  <a:gd name="T84" fmla="*/ 50 w 1833"/>
                  <a:gd name="T85" fmla="*/ 40 h 2282"/>
                  <a:gd name="T86" fmla="*/ 46 w 1833"/>
                  <a:gd name="T87" fmla="*/ 47 h 2282"/>
                  <a:gd name="T88" fmla="*/ 50 w 1833"/>
                  <a:gd name="T89" fmla="*/ 42 h 2282"/>
                  <a:gd name="T90" fmla="*/ 56 w 1833"/>
                  <a:gd name="T91" fmla="*/ 41 h 2282"/>
                  <a:gd name="T92" fmla="*/ 59 w 1833"/>
                  <a:gd name="T93" fmla="*/ 37 h 2282"/>
                  <a:gd name="T94" fmla="*/ 63 w 1833"/>
                  <a:gd name="T95" fmla="*/ 35 h 2282"/>
                  <a:gd name="T96" fmla="*/ 60 w 1833"/>
                  <a:gd name="T97" fmla="*/ 35 h 2282"/>
                  <a:gd name="T98" fmla="*/ 65 w 1833"/>
                  <a:gd name="T99" fmla="*/ 31 h 2282"/>
                  <a:gd name="T100" fmla="*/ 65 w 1833"/>
                  <a:gd name="T101" fmla="*/ 36 h 2282"/>
                  <a:gd name="T102" fmla="*/ 63 w 1833"/>
                  <a:gd name="T103" fmla="*/ 39 h 2282"/>
                  <a:gd name="T104" fmla="*/ 64 w 1833"/>
                  <a:gd name="T105" fmla="*/ 43 h 2282"/>
                  <a:gd name="T106" fmla="*/ 65 w 1833"/>
                  <a:gd name="T107" fmla="*/ 47 h 2282"/>
                  <a:gd name="T108" fmla="*/ 68 w 1833"/>
                  <a:gd name="T109" fmla="*/ 50 h 2282"/>
                  <a:gd name="T110" fmla="*/ 70 w 1833"/>
                  <a:gd name="T111" fmla="*/ 58 h 2282"/>
                  <a:gd name="T112" fmla="*/ 72 w 1833"/>
                  <a:gd name="T113" fmla="*/ 62 h 2282"/>
                  <a:gd name="T114" fmla="*/ 70 w 1833"/>
                  <a:gd name="T115" fmla="*/ 64 h 2282"/>
                  <a:gd name="T116" fmla="*/ 65 w 1833"/>
                  <a:gd name="T117" fmla="*/ 68 h 2282"/>
                  <a:gd name="T118" fmla="*/ 63 w 1833"/>
                  <a:gd name="T119" fmla="*/ 73 h 2282"/>
                  <a:gd name="T120" fmla="*/ 63 w 1833"/>
                  <a:gd name="T121" fmla="*/ 77 h 2282"/>
                  <a:gd name="T122" fmla="*/ 58 w 1833"/>
                  <a:gd name="T123" fmla="*/ 79 h 2282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833"/>
                  <a:gd name="T187" fmla="*/ 0 h 2282"/>
                  <a:gd name="T188" fmla="*/ 1833 w 1833"/>
                  <a:gd name="T189" fmla="*/ 2282 h 2282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833" h="2282">
                    <a:moveTo>
                      <a:pt x="1315" y="2041"/>
                    </a:moveTo>
                    <a:lnTo>
                      <a:pt x="1305" y="2043"/>
                    </a:lnTo>
                    <a:lnTo>
                      <a:pt x="1298" y="2043"/>
                    </a:lnTo>
                    <a:lnTo>
                      <a:pt x="1295" y="2043"/>
                    </a:lnTo>
                    <a:lnTo>
                      <a:pt x="1291" y="2044"/>
                    </a:lnTo>
                    <a:lnTo>
                      <a:pt x="1288" y="2046"/>
                    </a:lnTo>
                    <a:lnTo>
                      <a:pt x="1285" y="2049"/>
                    </a:lnTo>
                    <a:lnTo>
                      <a:pt x="1276" y="2052"/>
                    </a:lnTo>
                    <a:lnTo>
                      <a:pt x="1268" y="2055"/>
                    </a:lnTo>
                    <a:lnTo>
                      <a:pt x="1266" y="2056"/>
                    </a:lnTo>
                    <a:lnTo>
                      <a:pt x="1263" y="2057"/>
                    </a:lnTo>
                    <a:lnTo>
                      <a:pt x="1261" y="2059"/>
                    </a:lnTo>
                    <a:lnTo>
                      <a:pt x="1261" y="2064"/>
                    </a:lnTo>
                    <a:lnTo>
                      <a:pt x="1260" y="2071"/>
                    </a:lnTo>
                    <a:lnTo>
                      <a:pt x="1259" y="2077"/>
                    </a:lnTo>
                    <a:lnTo>
                      <a:pt x="1258" y="2082"/>
                    </a:lnTo>
                    <a:lnTo>
                      <a:pt x="1254" y="2085"/>
                    </a:lnTo>
                    <a:lnTo>
                      <a:pt x="1251" y="2088"/>
                    </a:lnTo>
                    <a:lnTo>
                      <a:pt x="1246" y="2089"/>
                    </a:lnTo>
                    <a:lnTo>
                      <a:pt x="1241" y="2092"/>
                    </a:lnTo>
                    <a:lnTo>
                      <a:pt x="1234" y="2094"/>
                    </a:lnTo>
                    <a:lnTo>
                      <a:pt x="1225" y="2098"/>
                    </a:lnTo>
                    <a:lnTo>
                      <a:pt x="1219" y="2102"/>
                    </a:lnTo>
                    <a:lnTo>
                      <a:pt x="1217" y="2102"/>
                    </a:lnTo>
                    <a:lnTo>
                      <a:pt x="1216" y="2101"/>
                    </a:lnTo>
                    <a:lnTo>
                      <a:pt x="1213" y="2098"/>
                    </a:lnTo>
                    <a:lnTo>
                      <a:pt x="1210" y="2094"/>
                    </a:lnTo>
                    <a:lnTo>
                      <a:pt x="1207" y="2088"/>
                    </a:lnTo>
                    <a:lnTo>
                      <a:pt x="1205" y="2085"/>
                    </a:lnTo>
                    <a:lnTo>
                      <a:pt x="1201" y="2083"/>
                    </a:lnTo>
                    <a:lnTo>
                      <a:pt x="1199" y="2082"/>
                    </a:lnTo>
                    <a:lnTo>
                      <a:pt x="1192" y="2079"/>
                    </a:lnTo>
                    <a:lnTo>
                      <a:pt x="1183" y="2076"/>
                    </a:lnTo>
                    <a:lnTo>
                      <a:pt x="1178" y="2074"/>
                    </a:lnTo>
                    <a:lnTo>
                      <a:pt x="1173" y="2073"/>
                    </a:lnTo>
                    <a:lnTo>
                      <a:pt x="1169" y="2073"/>
                    </a:lnTo>
                    <a:lnTo>
                      <a:pt x="1164" y="2071"/>
                    </a:lnTo>
                    <a:lnTo>
                      <a:pt x="1155" y="2073"/>
                    </a:lnTo>
                    <a:lnTo>
                      <a:pt x="1145" y="2073"/>
                    </a:lnTo>
                    <a:lnTo>
                      <a:pt x="1139" y="2077"/>
                    </a:lnTo>
                    <a:lnTo>
                      <a:pt x="1135" y="2082"/>
                    </a:lnTo>
                    <a:lnTo>
                      <a:pt x="1134" y="2086"/>
                    </a:lnTo>
                    <a:lnTo>
                      <a:pt x="1132" y="2091"/>
                    </a:lnTo>
                    <a:lnTo>
                      <a:pt x="1130" y="2094"/>
                    </a:lnTo>
                    <a:lnTo>
                      <a:pt x="1128" y="2097"/>
                    </a:lnTo>
                    <a:lnTo>
                      <a:pt x="1124" y="2101"/>
                    </a:lnTo>
                    <a:lnTo>
                      <a:pt x="1117" y="2103"/>
                    </a:lnTo>
                    <a:lnTo>
                      <a:pt x="1109" y="2103"/>
                    </a:lnTo>
                    <a:lnTo>
                      <a:pt x="1103" y="2104"/>
                    </a:lnTo>
                    <a:lnTo>
                      <a:pt x="1100" y="2106"/>
                    </a:lnTo>
                    <a:lnTo>
                      <a:pt x="1098" y="2109"/>
                    </a:lnTo>
                    <a:lnTo>
                      <a:pt x="1094" y="2111"/>
                    </a:lnTo>
                    <a:lnTo>
                      <a:pt x="1091" y="2114"/>
                    </a:lnTo>
                    <a:lnTo>
                      <a:pt x="1086" y="2116"/>
                    </a:lnTo>
                    <a:lnTo>
                      <a:pt x="1080" y="2119"/>
                    </a:lnTo>
                    <a:lnTo>
                      <a:pt x="1071" y="2111"/>
                    </a:lnTo>
                    <a:lnTo>
                      <a:pt x="1064" y="2103"/>
                    </a:lnTo>
                    <a:lnTo>
                      <a:pt x="1061" y="2100"/>
                    </a:lnTo>
                    <a:lnTo>
                      <a:pt x="1057" y="2096"/>
                    </a:lnTo>
                    <a:lnTo>
                      <a:pt x="1053" y="2093"/>
                    </a:lnTo>
                    <a:lnTo>
                      <a:pt x="1048" y="2091"/>
                    </a:lnTo>
                    <a:lnTo>
                      <a:pt x="1036" y="2091"/>
                    </a:lnTo>
                    <a:lnTo>
                      <a:pt x="1028" y="2089"/>
                    </a:lnTo>
                    <a:lnTo>
                      <a:pt x="1023" y="2089"/>
                    </a:lnTo>
                    <a:lnTo>
                      <a:pt x="1020" y="2089"/>
                    </a:lnTo>
                    <a:lnTo>
                      <a:pt x="1016" y="2092"/>
                    </a:lnTo>
                    <a:lnTo>
                      <a:pt x="1011" y="2094"/>
                    </a:lnTo>
                    <a:lnTo>
                      <a:pt x="1001" y="2098"/>
                    </a:lnTo>
                    <a:lnTo>
                      <a:pt x="992" y="2101"/>
                    </a:lnTo>
                    <a:lnTo>
                      <a:pt x="985" y="2101"/>
                    </a:lnTo>
                    <a:lnTo>
                      <a:pt x="977" y="2100"/>
                    </a:lnTo>
                    <a:lnTo>
                      <a:pt x="963" y="2093"/>
                    </a:lnTo>
                    <a:lnTo>
                      <a:pt x="945" y="2083"/>
                    </a:lnTo>
                    <a:lnTo>
                      <a:pt x="936" y="2075"/>
                    </a:lnTo>
                    <a:lnTo>
                      <a:pt x="933" y="2070"/>
                    </a:lnTo>
                    <a:lnTo>
                      <a:pt x="933" y="2067"/>
                    </a:lnTo>
                    <a:lnTo>
                      <a:pt x="930" y="2059"/>
                    </a:lnTo>
                    <a:lnTo>
                      <a:pt x="920" y="2050"/>
                    </a:lnTo>
                    <a:lnTo>
                      <a:pt x="910" y="2043"/>
                    </a:lnTo>
                    <a:lnTo>
                      <a:pt x="905" y="2042"/>
                    </a:lnTo>
                    <a:lnTo>
                      <a:pt x="900" y="2040"/>
                    </a:lnTo>
                    <a:lnTo>
                      <a:pt x="893" y="2040"/>
                    </a:lnTo>
                    <a:lnTo>
                      <a:pt x="886" y="2040"/>
                    </a:lnTo>
                    <a:lnTo>
                      <a:pt x="876" y="2044"/>
                    </a:lnTo>
                    <a:lnTo>
                      <a:pt x="867" y="2046"/>
                    </a:lnTo>
                    <a:lnTo>
                      <a:pt x="858" y="2044"/>
                    </a:lnTo>
                    <a:lnTo>
                      <a:pt x="848" y="2041"/>
                    </a:lnTo>
                    <a:lnTo>
                      <a:pt x="838" y="2040"/>
                    </a:lnTo>
                    <a:lnTo>
                      <a:pt x="827" y="2039"/>
                    </a:lnTo>
                    <a:lnTo>
                      <a:pt x="818" y="2037"/>
                    </a:lnTo>
                    <a:lnTo>
                      <a:pt x="809" y="2033"/>
                    </a:lnTo>
                    <a:lnTo>
                      <a:pt x="803" y="2033"/>
                    </a:lnTo>
                    <a:lnTo>
                      <a:pt x="797" y="2034"/>
                    </a:lnTo>
                    <a:lnTo>
                      <a:pt x="794" y="2037"/>
                    </a:lnTo>
                    <a:lnTo>
                      <a:pt x="790" y="2040"/>
                    </a:lnTo>
                    <a:lnTo>
                      <a:pt x="787" y="2042"/>
                    </a:lnTo>
                    <a:lnTo>
                      <a:pt x="784" y="2046"/>
                    </a:lnTo>
                    <a:lnTo>
                      <a:pt x="778" y="2048"/>
                    </a:lnTo>
                    <a:lnTo>
                      <a:pt x="772" y="2049"/>
                    </a:lnTo>
                    <a:lnTo>
                      <a:pt x="768" y="2040"/>
                    </a:lnTo>
                    <a:lnTo>
                      <a:pt x="764" y="2033"/>
                    </a:lnTo>
                    <a:lnTo>
                      <a:pt x="764" y="2029"/>
                    </a:lnTo>
                    <a:lnTo>
                      <a:pt x="764" y="2025"/>
                    </a:lnTo>
                    <a:lnTo>
                      <a:pt x="767" y="2022"/>
                    </a:lnTo>
                    <a:lnTo>
                      <a:pt x="769" y="2017"/>
                    </a:lnTo>
                    <a:lnTo>
                      <a:pt x="771" y="2011"/>
                    </a:lnTo>
                    <a:lnTo>
                      <a:pt x="771" y="2006"/>
                    </a:lnTo>
                    <a:lnTo>
                      <a:pt x="770" y="2004"/>
                    </a:lnTo>
                    <a:lnTo>
                      <a:pt x="768" y="2003"/>
                    </a:lnTo>
                    <a:lnTo>
                      <a:pt x="765" y="2000"/>
                    </a:lnTo>
                    <a:lnTo>
                      <a:pt x="762" y="1999"/>
                    </a:lnTo>
                    <a:lnTo>
                      <a:pt x="761" y="1991"/>
                    </a:lnTo>
                    <a:lnTo>
                      <a:pt x="761" y="1986"/>
                    </a:lnTo>
                    <a:lnTo>
                      <a:pt x="760" y="1984"/>
                    </a:lnTo>
                    <a:lnTo>
                      <a:pt x="759" y="1981"/>
                    </a:lnTo>
                    <a:lnTo>
                      <a:pt x="758" y="1978"/>
                    </a:lnTo>
                    <a:lnTo>
                      <a:pt x="754" y="1975"/>
                    </a:lnTo>
                    <a:lnTo>
                      <a:pt x="745" y="1970"/>
                    </a:lnTo>
                    <a:lnTo>
                      <a:pt x="737" y="1966"/>
                    </a:lnTo>
                    <a:lnTo>
                      <a:pt x="729" y="1963"/>
                    </a:lnTo>
                    <a:lnTo>
                      <a:pt x="720" y="1963"/>
                    </a:lnTo>
                    <a:lnTo>
                      <a:pt x="707" y="1960"/>
                    </a:lnTo>
                    <a:lnTo>
                      <a:pt x="696" y="1957"/>
                    </a:lnTo>
                    <a:lnTo>
                      <a:pt x="690" y="1955"/>
                    </a:lnTo>
                    <a:lnTo>
                      <a:pt x="684" y="1954"/>
                    </a:lnTo>
                    <a:lnTo>
                      <a:pt x="678" y="1954"/>
                    </a:lnTo>
                    <a:lnTo>
                      <a:pt x="672" y="1955"/>
                    </a:lnTo>
                    <a:lnTo>
                      <a:pt x="670" y="1964"/>
                    </a:lnTo>
                    <a:lnTo>
                      <a:pt x="666" y="1975"/>
                    </a:lnTo>
                    <a:lnTo>
                      <a:pt x="666" y="1982"/>
                    </a:lnTo>
                    <a:lnTo>
                      <a:pt x="666" y="1989"/>
                    </a:lnTo>
                    <a:lnTo>
                      <a:pt x="666" y="1993"/>
                    </a:lnTo>
                    <a:lnTo>
                      <a:pt x="665" y="1996"/>
                    </a:lnTo>
                    <a:lnTo>
                      <a:pt x="664" y="1998"/>
                    </a:lnTo>
                    <a:lnTo>
                      <a:pt x="662" y="2002"/>
                    </a:lnTo>
                    <a:lnTo>
                      <a:pt x="646" y="1998"/>
                    </a:lnTo>
                    <a:lnTo>
                      <a:pt x="629" y="1994"/>
                    </a:lnTo>
                    <a:lnTo>
                      <a:pt x="616" y="1996"/>
                    </a:lnTo>
                    <a:lnTo>
                      <a:pt x="604" y="1997"/>
                    </a:lnTo>
                    <a:lnTo>
                      <a:pt x="600" y="1997"/>
                    </a:lnTo>
                    <a:lnTo>
                      <a:pt x="594" y="1996"/>
                    </a:lnTo>
                    <a:lnTo>
                      <a:pt x="589" y="1994"/>
                    </a:lnTo>
                    <a:lnTo>
                      <a:pt x="583" y="1989"/>
                    </a:lnTo>
                    <a:lnTo>
                      <a:pt x="574" y="1984"/>
                    </a:lnTo>
                    <a:lnTo>
                      <a:pt x="567" y="1980"/>
                    </a:lnTo>
                    <a:lnTo>
                      <a:pt x="562" y="1979"/>
                    </a:lnTo>
                    <a:lnTo>
                      <a:pt x="556" y="1980"/>
                    </a:lnTo>
                    <a:lnTo>
                      <a:pt x="552" y="1984"/>
                    </a:lnTo>
                    <a:lnTo>
                      <a:pt x="546" y="1988"/>
                    </a:lnTo>
                    <a:lnTo>
                      <a:pt x="540" y="1995"/>
                    </a:lnTo>
                    <a:lnTo>
                      <a:pt x="533" y="2003"/>
                    </a:lnTo>
                    <a:lnTo>
                      <a:pt x="527" y="2008"/>
                    </a:lnTo>
                    <a:lnTo>
                      <a:pt x="522" y="2012"/>
                    </a:lnTo>
                    <a:lnTo>
                      <a:pt x="518" y="2013"/>
                    </a:lnTo>
                    <a:lnTo>
                      <a:pt x="513" y="2012"/>
                    </a:lnTo>
                    <a:lnTo>
                      <a:pt x="504" y="2008"/>
                    </a:lnTo>
                    <a:lnTo>
                      <a:pt x="488" y="2005"/>
                    </a:lnTo>
                    <a:lnTo>
                      <a:pt x="478" y="2014"/>
                    </a:lnTo>
                    <a:lnTo>
                      <a:pt x="473" y="2022"/>
                    </a:lnTo>
                    <a:lnTo>
                      <a:pt x="467" y="2031"/>
                    </a:lnTo>
                    <a:lnTo>
                      <a:pt x="458" y="2040"/>
                    </a:lnTo>
                    <a:lnTo>
                      <a:pt x="449" y="2039"/>
                    </a:lnTo>
                    <a:lnTo>
                      <a:pt x="441" y="2038"/>
                    </a:lnTo>
                    <a:lnTo>
                      <a:pt x="434" y="2037"/>
                    </a:lnTo>
                    <a:lnTo>
                      <a:pt x="425" y="2038"/>
                    </a:lnTo>
                    <a:lnTo>
                      <a:pt x="420" y="2046"/>
                    </a:lnTo>
                    <a:lnTo>
                      <a:pt x="416" y="2053"/>
                    </a:lnTo>
                    <a:lnTo>
                      <a:pt x="415" y="2056"/>
                    </a:lnTo>
                    <a:lnTo>
                      <a:pt x="413" y="2059"/>
                    </a:lnTo>
                    <a:lnTo>
                      <a:pt x="410" y="2061"/>
                    </a:lnTo>
                    <a:lnTo>
                      <a:pt x="405" y="2062"/>
                    </a:lnTo>
                    <a:lnTo>
                      <a:pt x="396" y="2066"/>
                    </a:lnTo>
                    <a:lnTo>
                      <a:pt x="387" y="2071"/>
                    </a:lnTo>
                    <a:lnTo>
                      <a:pt x="378" y="2077"/>
                    </a:lnTo>
                    <a:lnTo>
                      <a:pt x="369" y="2083"/>
                    </a:lnTo>
                    <a:lnTo>
                      <a:pt x="345" y="2089"/>
                    </a:lnTo>
                    <a:lnTo>
                      <a:pt x="323" y="2096"/>
                    </a:lnTo>
                    <a:lnTo>
                      <a:pt x="300" y="2105"/>
                    </a:lnTo>
                    <a:lnTo>
                      <a:pt x="278" y="2115"/>
                    </a:lnTo>
                    <a:lnTo>
                      <a:pt x="271" y="2127"/>
                    </a:lnTo>
                    <a:lnTo>
                      <a:pt x="268" y="2133"/>
                    </a:lnTo>
                    <a:lnTo>
                      <a:pt x="267" y="2137"/>
                    </a:lnTo>
                    <a:lnTo>
                      <a:pt x="264" y="2139"/>
                    </a:lnTo>
                    <a:lnTo>
                      <a:pt x="261" y="2141"/>
                    </a:lnTo>
                    <a:lnTo>
                      <a:pt x="256" y="2145"/>
                    </a:lnTo>
                    <a:lnTo>
                      <a:pt x="250" y="2148"/>
                    </a:lnTo>
                    <a:lnTo>
                      <a:pt x="245" y="2151"/>
                    </a:lnTo>
                    <a:lnTo>
                      <a:pt x="243" y="2154"/>
                    </a:lnTo>
                    <a:lnTo>
                      <a:pt x="242" y="2157"/>
                    </a:lnTo>
                    <a:lnTo>
                      <a:pt x="245" y="2164"/>
                    </a:lnTo>
                    <a:lnTo>
                      <a:pt x="254" y="2173"/>
                    </a:lnTo>
                    <a:lnTo>
                      <a:pt x="256" y="2177"/>
                    </a:lnTo>
                    <a:lnTo>
                      <a:pt x="258" y="2182"/>
                    </a:lnTo>
                    <a:lnTo>
                      <a:pt x="258" y="2184"/>
                    </a:lnTo>
                    <a:lnTo>
                      <a:pt x="256" y="2185"/>
                    </a:lnTo>
                    <a:lnTo>
                      <a:pt x="251" y="2187"/>
                    </a:lnTo>
                    <a:lnTo>
                      <a:pt x="241" y="2189"/>
                    </a:lnTo>
                    <a:lnTo>
                      <a:pt x="235" y="2191"/>
                    </a:lnTo>
                    <a:lnTo>
                      <a:pt x="232" y="2192"/>
                    </a:lnTo>
                    <a:lnTo>
                      <a:pt x="229" y="2193"/>
                    </a:lnTo>
                    <a:lnTo>
                      <a:pt x="228" y="2195"/>
                    </a:lnTo>
                    <a:lnTo>
                      <a:pt x="227" y="2200"/>
                    </a:lnTo>
                    <a:lnTo>
                      <a:pt x="223" y="2207"/>
                    </a:lnTo>
                    <a:lnTo>
                      <a:pt x="216" y="2214"/>
                    </a:lnTo>
                    <a:lnTo>
                      <a:pt x="209" y="2222"/>
                    </a:lnTo>
                    <a:lnTo>
                      <a:pt x="205" y="2227"/>
                    </a:lnTo>
                    <a:lnTo>
                      <a:pt x="200" y="2232"/>
                    </a:lnTo>
                    <a:lnTo>
                      <a:pt x="193" y="2243"/>
                    </a:lnTo>
                    <a:lnTo>
                      <a:pt x="187" y="2255"/>
                    </a:lnTo>
                    <a:lnTo>
                      <a:pt x="181" y="2261"/>
                    </a:lnTo>
                    <a:lnTo>
                      <a:pt x="178" y="2267"/>
                    </a:lnTo>
                    <a:lnTo>
                      <a:pt x="175" y="2274"/>
                    </a:lnTo>
                    <a:lnTo>
                      <a:pt x="173" y="2282"/>
                    </a:lnTo>
                    <a:lnTo>
                      <a:pt x="171" y="2274"/>
                    </a:lnTo>
                    <a:lnTo>
                      <a:pt x="170" y="2267"/>
                    </a:lnTo>
                    <a:lnTo>
                      <a:pt x="169" y="2261"/>
                    </a:lnTo>
                    <a:lnTo>
                      <a:pt x="170" y="2254"/>
                    </a:lnTo>
                    <a:lnTo>
                      <a:pt x="170" y="2240"/>
                    </a:lnTo>
                    <a:lnTo>
                      <a:pt x="167" y="2225"/>
                    </a:lnTo>
                    <a:lnTo>
                      <a:pt x="152" y="2210"/>
                    </a:lnTo>
                    <a:lnTo>
                      <a:pt x="136" y="2198"/>
                    </a:lnTo>
                    <a:lnTo>
                      <a:pt x="128" y="2192"/>
                    </a:lnTo>
                    <a:lnTo>
                      <a:pt x="120" y="2186"/>
                    </a:lnTo>
                    <a:lnTo>
                      <a:pt x="110" y="2182"/>
                    </a:lnTo>
                    <a:lnTo>
                      <a:pt x="100" y="2177"/>
                    </a:lnTo>
                    <a:lnTo>
                      <a:pt x="89" y="2175"/>
                    </a:lnTo>
                    <a:lnTo>
                      <a:pt x="80" y="2173"/>
                    </a:lnTo>
                    <a:lnTo>
                      <a:pt x="73" y="2169"/>
                    </a:lnTo>
                    <a:lnTo>
                      <a:pt x="68" y="2166"/>
                    </a:lnTo>
                    <a:lnTo>
                      <a:pt x="64" y="2160"/>
                    </a:lnTo>
                    <a:lnTo>
                      <a:pt x="60" y="2152"/>
                    </a:lnTo>
                    <a:lnTo>
                      <a:pt x="57" y="2143"/>
                    </a:lnTo>
                    <a:lnTo>
                      <a:pt x="55" y="2132"/>
                    </a:lnTo>
                    <a:lnTo>
                      <a:pt x="49" y="2109"/>
                    </a:lnTo>
                    <a:lnTo>
                      <a:pt x="42" y="2089"/>
                    </a:lnTo>
                    <a:lnTo>
                      <a:pt x="38" y="2080"/>
                    </a:lnTo>
                    <a:lnTo>
                      <a:pt x="32" y="2073"/>
                    </a:lnTo>
                    <a:lnTo>
                      <a:pt x="26" y="2064"/>
                    </a:lnTo>
                    <a:lnTo>
                      <a:pt x="17" y="2055"/>
                    </a:lnTo>
                    <a:lnTo>
                      <a:pt x="11" y="2049"/>
                    </a:lnTo>
                    <a:lnTo>
                      <a:pt x="5" y="2043"/>
                    </a:lnTo>
                    <a:lnTo>
                      <a:pt x="2" y="2038"/>
                    </a:lnTo>
                    <a:lnTo>
                      <a:pt x="0" y="2033"/>
                    </a:lnTo>
                    <a:lnTo>
                      <a:pt x="0" y="2029"/>
                    </a:lnTo>
                    <a:lnTo>
                      <a:pt x="1" y="2023"/>
                    </a:lnTo>
                    <a:lnTo>
                      <a:pt x="3" y="2016"/>
                    </a:lnTo>
                    <a:lnTo>
                      <a:pt x="9" y="2008"/>
                    </a:lnTo>
                    <a:lnTo>
                      <a:pt x="12" y="2002"/>
                    </a:lnTo>
                    <a:lnTo>
                      <a:pt x="15" y="1996"/>
                    </a:lnTo>
                    <a:lnTo>
                      <a:pt x="17" y="1990"/>
                    </a:lnTo>
                    <a:lnTo>
                      <a:pt x="18" y="1985"/>
                    </a:lnTo>
                    <a:lnTo>
                      <a:pt x="18" y="1972"/>
                    </a:lnTo>
                    <a:lnTo>
                      <a:pt x="15" y="1958"/>
                    </a:lnTo>
                    <a:lnTo>
                      <a:pt x="10" y="1941"/>
                    </a:lnTo>
                    <a:lnTo>
                      <a:pt x="4" y="1925"/>
                    </a:lnTo>
                    <a:lnTo>
                      <a:pt x="24" y="1902"/>
                    </a:lnTo>
                    <a:lnTo>
                      <a:pt x="47" y="1880"/>
                    </a:lnTo>
                    <a:lnTo>
                      <a:pt x="68" y="1859"/>
                    </a:lnTo>
                    <a:lnTo>
                      <a:pt x="90" y="1836"/>
                    </a:lnTo>
                    <a:lnTo>
                      <a:pt x="115" y="1809"/>
                    </a:lnTo>
                    <a:lnTo>
                      <a:pt x="139" y="1783"/>
                    </a:lnTo>
                    <a:lnTo>
                      <a:pt x="165" y="1757"/>
                    </a:lnTo>
                    <a:lnTo>
                      <a:pt x="191" y="1731"/>
                    </a:lnTo>
                    <a:lnTo>
                      <a:pt x="197" y="1721"/>
                    </a:lnTo>
                    <a:lnTo>
                      <a:pt x="201" y="1712"/>
                    </a:lnTo>
                    <a:lnTo>
                      <a:pt x="203" y="1703"/>
                    </a:lnTo>
                    <a:lnTo>
                      <a:pt x="203" y="1695"/>
                    </a:lnTo>
                    <a:lnTo>
                      <a:pt x="203" y="1687"/>
                    </a:lnTo>
                    <a:lnTo>
                      <a:pt x="201" y="1678"/>
                    </a:lnTo>
                    <a:lnTo>
                      <a:pt x="199" y="1668"/>
                    </a:lnTo>
                    <a:lnTo>
                      <a:pt x="196" y="1657"/>
                    </a:lnTo>
                    <a:lnTo>
                      <a:pt x="187" y="1636"/>
                    </a:lnTo>
                    <a:lnTo>
                      <a:pt x="180" y="1618"/>
                    </a:lnTo>
                    <a:lnTo>
                      <a:pt x="179" y="1609"/>
                    </a:lnTo>
                    <a:lnTo>
                      <a:pt x="178" y="1598"/>
                    </a:lnTo>
                    <a:lnTo>
                      <a:pt x="178" y="1588"/>
                    </a:lnTo>
                    <a:lnTo>
                      <a:pt x="179" y="1576"/>
                    </a:lnTo>
                    <a:lnTo>
                      <a:pt x="180" y="1560"/>
                    </a:lnTo>
                    <a:lnTo>
                      <a:pt x="180" y="1544"/>
                    </a:lnTo>
                    <a:lnTo>
                      <a:pt x="179" y="1529"/>
                    </a:lnTo>
                    <a:lnTo>
                      <a:pt x="179" y="1513"/>
                    </a:lnTo>
                    <a:lnTo>
                      <a:pt x="174" y="1482"/>
                    </a:lnTo>
                    <a:lnTo>
                      <a:pt x="170" y="1451"/>
                    </a:lnTo>
                    <a:lnTo>
                      <a:pt x="165" y="1425"/>
                    </a:lnTo>
                    <a:lnTo>
                      <a:pt x="160" y="1401"/>
                    </a:lnTo>
                    <a:lnTo>
                      <a:pt x="157" y="1389"/>
                    </a:lnTo>
                    <a:lnTo>
                      <a:pt x="153" y="1378"/>
                    </a:lnTo>
                    <a:lnTo>
                      <a:pt x="149" y="1365"/>
                    </a:lnTo>
                    <a:lnTo>
                      <a:pt x="144" y="1353"/>
                    </a:lnTo>
                    <a:lnTo>
                      <a:pt x="136" y="1341"/>
                    </a:lnTo>
                    <a:lnTo>
                      <a:pt x="127" y="1328"/>
                    </a:lnTo>
                    <a:lnTo>
                      <a:pt x="118" y="1316"/>
                    </a:lnTo>
                    <a:lnTo>
                      <a:pt x="109" y="1303"/>
                    </a:lnTo>
                    <a:lnTo>
                      <a:pt x="100" y="1296"/>
                    </a:lnTo>
                    <a:lnTo>
                      <a:pt x="93" y="1291"/>
                    </a:lnTo>
                    <a:lnTo>
                      <a:pt x="90" y="1283"/>
                    </a:lnTo>
                    <a:lnTo>
                      <a:pt x="86" y="1271"/>
                    </a:lnTo>
                    <a:lnTo>
                      <a:pt x="85" y="1261"/>
                    </a:lnTo>
                    <a:lnTo>
                      <a:pt x="84" y="1249"/>
                    </a:lnTo>
                    <a:lnTo>
                      <a:pt x="83" y="1239"/>
                    </a:lnTo>
                    <a:lnTo>
                      <a:pt x="84" y="1228"/>
                    </a:lnTo>
                    <a:lnTo>
                      <a:pt x="80" y="1214"/>
                    </a:lnTo>
                    <a:lnTo>
                      <a:pt x="73" y="1201"/>
                    </a:lnTo>
                    <a:lnTo>
                      <a:pt x="67" y="1191"/>
                    </a:lnTo>
                    <a:lnTo>
                      <a:pt x="60" y="1182"/>
                    </a:lnTo>
                    <a:lnTo>
                      <a:pt x="63" y="1178"/>
                    </a:lnTo>
                    <a:lnTo>
                      <a:pt x="65" y="1178"/>
                    </a:lnTo>
                    <a:lnTo>
                      <a:pt x="66" y="1177"/>
                    </a:lnTo>
                    <a:lnTo>
                      <a:pt x="67" y="1173"/>
                    </a:lnTo>
                    <a:lnTo>
                      <a:pt x="62" y="1167"/>
                    </a:lnTo>
                    <a:lnTo>
                      <a:pt x="57" y="1163"/>
                    </a:lnTo>
                    <a:lnTo>
                      <a:pt x="53" y="1157"/>
                    </a:lnTo>
                    <a:lnTo>
                      <a:pt x="50" y="1150"/>
                    </a:lnTo>
                    <a:lnTo>
                      <a:pt x="44" y="1137"/>
                    </a:lnTo>
                    <a:lnTo>
                      <a:pt x="36" y="1123"/>
                    </a:lnTo>
                    <a:lnTo>
                      <a:pt x="33" y="1113"/>
                    </a:lnTo>
                    <a:lnTo>
                      <a:pt x="31" y="1105"/>
                    </a:lnTo>
                    <a:lnTo>
                      <a:pt x="29" y="1096"/>
                    </a:lnTo>
                    <a:lnTo>
                      <a:pt x="28" y="1086"/>
                    </a:lnTo>
                    <a:lnTo>
                      <a:pt x="28" y="1074"/>
                    </a:lnTo>
                    <a:lnTo>
                      <a:pt x="26" y="1062"/>
                    </a:lnTo>
                    <a:lnTo>
                      <a:pt x="24" y="1051"/>
                    </a:lnTo>
                    <a:lnTo>
                      <a:pt x="23" y="1040"/>
                    </a:lnTo>
                    <a:lnTo>
                      <a:pt x="22" y="1030"/>
                    </a:lnTo>
                    <a:lnTo>
                      <a:pt x="21" y="1020"/>
                    </a:lnTo>
                    <a:lnTo>
                      <a:pt x="21" y="1015"/>
                    </a:lnTo>
                    <a:lnTo>
                      <a:pt x="21" y="1012"/>
                    </a:lnTo>
                    <a:lnTo>
                      <a:pt x="23" y="1007"/>
                    </a:lnTo>
                    <a:lnTo>
                      <a:pt x="27" y="1003"/>
                    </a:lnTo>
                    <a:lnTo>
                      <a:pt x="41" y="987"/>
                    </a:lnTo>
                    <a:lnTo>
                      <a:pt x="56" y="971"/>
                    </a:lnTo>
                    <a:lnTo>
                      <a:pt x="71" y="955"/>
                    </a:lnTo>
                    <a:lnTo>
                      <a:pt x="86" y="941"/>
                    </a:lnTo>
                    <a:lnTo>
                      <a:pt x="108" y="959"/>
                    </a:lnTo>
                    <a:lnTo>
                      <a:pt x="127" y="973"/>
                    </a:lnTo>
                    <a:lnTo>
                      <a:pt x="137" y="980"/>
                    </a:lnTo>
                    <a:lnTo>
                      <a:pt x="148" y="985"/>
                    </a:lnTo>
                    <a:lnTo>
                      <a:pt x="160" y="989"/>
                    </a:lnTo>
                    <a:lnTo>
                      <a:pt x="174" y="993"/>
                    </a:lnTo>
                    <a:lnTo>
                      <a:pt x="189" y="981"/>
                    </a:lnTo>
                    <a:lnTo>
                      <a:pt x="200" y="975"/>
                    </a:lnTo>
                    <a:lnTo>
                      <a:pt x="202" y="975"/>
                    </a:lnTo>
                    <a:lnTo>
                      <a:pt x="205" y="975"/>
                    </a:lnTo>
                    <a:lnTo>
                      <a:pt x="207" y="975"/>
                    </a:lnTo>
                    <a:lnTo>
                      <a:pt x="209" y="976"/>
                    </a:lnTo>
                    <a:lnTo>
                      <a:pt x="214" y="980"/>
                    </a:lnTo>
                    <a:lnTo>
                      <a:pt x="218" y="989"/>
                    </a:lnTo>
                    <a:lnTo>
                      <a:pt x="220" y="995"/>
                    </a:lnTo>
                    <a:lnTo>
                      <a:pt x="222" y="998"/>
                    </a:lnTo>
                    <a:lnTo>
                      <a:pt x="223" y="999"/>
                    </a:lnTo>
                    <a:lnTo>
                      <a:pt x="224" y="999"/>
                    </a:lnTo>
                    <a:lnTo>
                      <a:pt x="225" y="999"/>
                    </a:lnTo>
                    <a:lnTo>
                      <a:pt x="226" y="999"/>
                    </a:lnTo>
                    <a:lnTo>
                      <a:pt x="228" y="1003"/>
                    </a:lnTo>
                    <a:lnTo>
                      <a:pt x="232" y="1008"/>
                    </a:lnTo>
                    <a:lnTo>
                      <a:pt x="238" y="1014"/>
                    </a:lnTo>
                    <a:lnTo>
                      <a:pt x="244" y="1018"/>
                    </a:lnTo>
                    <a:lnTo>
                      <a:pt x="251" y="1022"/>
                    </a:lnTo>
                    <a:lnTo>
                      <a:pt x="258" y="1025"/>
                    </a:lnTo>
                    <a:lnTo>
                      <a:pt x="270" y="1032"/>
                    </a:lnTo>
                    <a:lnTo>
                      <a:pt x="283" y="1042"/>
                    </a:lnTo>
                    <a:lnTo>
                      <a:pt x="289" y="1050"/>
                    </a:lnTo>
                    <a:lnTo>
                      <a:pt x="291" y="1051"/>
                    </a:lnTo>
                    <a:lnTo>
                      <a:pt x="295" y="1052"/>
                    </a:lnTo>
                    <a:lnTo>
                      <a:pt x="301" y="1058"/>
                    </a:lnTo>
                    <a:lnTo>
                      <a:pt x="310" y="1062"/>
                    </a:lnTo>
                    <a:lnTo>
                      <a:pt x="317" y="1067"/>
                    </a:lnTo>
                    <a:lnTo>
                      <a:pt x="325" y="1069"/>
                    </a:lnTo>
                    <a:lnTo>
                      <a:pt x="332" y="1069"/>
                    </a:lnTo>
                    <a:lnTo>
                      <a:pt x="339" y="1069"/>
                    </a:lnTo>
                    <a:lnTo>
                      <a:pt x="347" y="1069"/>
                    </a:lnTo>
                    <a:lnTo>
                      <a:pt x="354" y="1067"/>
                    </a:lnTo>
                    <a:lnTo>
                      <a:pt x="363" y="1065"/>
                    </a:lnTo>
                    <a:lnTo>
                      <a:pt x="377" y="1061"/>
                    </a:lnTo>
                    <a:lnTo>
                      <a:pt x="390" y="1058"/>
                    </a:lnTo>
                    <a:lnTo>
                      <a:pt x="403" y="1055"/>
                    </a:lnTo>
                    <a:lnTo>
                      <a:pt x="415" y="1048"/>
                    </a:lnTo>
                    <a:lnTo>
                      <a:pt x="414" y="1038"/>
                    </a:lnTo>
                    <a:lnTo>
                      <a:pt x="414" y="1027"/>
                    </a:lnTo>
                    <a:lnTo>
                      <a:pt x="421" y="1022"/>
                    </a:lnTo>
                    <a:lnTo>
                      <a:pt x="425" y="1018"/>
                    </a:lnTo>
                    <a:lnTo>
                      <a:pt x="428" y="1016"/>
                    </a:lnTo>
                    <a:lnTo>
                      <a:pt x="429" y="1014"/>
                    </a:lnTo>
                    <a:lnTo>
                      <a:pt x="430" y="1011"/>
                    </a:lnTo>
                    <a:lnTo>
                      <a:pt x="431" y="1006"/>
                    </a:lnTo>
                    <a:lnTo>
                      <a:pt x="432" y="996"/>
                    </a:lnTo>
                    <a:lnTo>
                      <a:pt x="433" y="987"/>
                    </a:lnTo>
                    <a:lnTo>
                      <a:pt x="433" y="984"/>
                    </a:lnTo>
                    <a:lnTo>
                      <a:pt x="432" y="979"/>
                    </a:lnTo>
                    <a:lnTo>
                      <a:pt x="430" y="975"/>
                    </a:lnTo>
                    <a:lnTo>
                      <a:pt x="426" y="970"/>
                    </a:lnTo>
                    <a:lnTo>
                      <a:pt x="424" y="966"/>
                    </a:lnTo>
                    <a:lnTo>
                      <a:pt x="424" y="961"/>
                    </a:lnTo>
                    <a:lnTo>
                      <a:pt x="425" y="958"/>
                    </a:lnTo>
                    <a:lnTo>
                      <a:pt x="429" y="955"/>
                    </a:lnTo>
                    <a:lnTo>
                      <a:pt x="437" y="950"/>
                    </a:lnTo>
                    <a:lnTo>
                      <a:pt x="446" y="943"/>
                    </a:lnTo>
                    <a:lnTo>
                      <a:pt x="458" y="939"/>
                    </a:lnTo>
                    <a:lnTo>
                      <a:pt x="467" y="936"/>
                    </a:lnTo>
                    <a:lnTo>
                      <a:pt x="472" y="935"/>
                    </a:lnTo>
                    <a:lnTo>
                      <a:pt x="476" y="933"/>
                    </a:lnTo>
                    <a:lnTo>
                      <a:pt x="481" y="930"/>
                    </a:lnTo>
                    <a:lnTo>
                      <a:pt x="485" y="924"/>
                    </a:lnTo>
                    <a:lnTo>
                      <a:pt x="494" y="912"/>
                    </a:lnTo>
                    <a:lnTo>
                      <a:pt x="503" y="900"/>
                    </a:lnTo>
                    <a:lnTo>
                      <a:pt x="512" y="889"/>
                    </a:lnTo>
                    <a:lnTo>
                      <a:pt x="520" y="875"/>
                    </a:lnTo>
                    <a:lnTo>
                      <a:pt x="527" y="869"/>
                    </a:lnTo>
                    <a:lnTo>
                      <a:pt x="533" y="864"/>
                    </a:lnTo>
                    <a:lnTo>
                      <a:pt x="538" y="861"/>
                    </a:lnTo>
                    <a:lnTo>
                      <a:pt x="544" y="860"/>
                    </a:lnTo>
                    <a:lnTo>
                      <a:pt x="554" y="856"/>
                    </a:lnTo>
                    <a:lnTo>
                      <a:pt x="568" y="851"/>
                    </a:lnTo>
                    <a:lnTo>
                      <a:pt x="570" y="842"/>
                    </a:lnTo>
                    <a:lnTo>
                      <a:pt x="570" y="835"/>
                    </a:lnTo>
                    <a:lnTo>
                      <a:pt x="570" y="827"/>
                    </a:lnTo>
                    <a:lnTo>
                      <a:pt x="573" y="819"/>
                    </a:lnTo>
                    <a:lnTo>
                      <a:pt x="588" y="808"/>
                    </a:lnTo>
                    <a:lnTo>
                      <a:pt x="602" y="798"/>
                    </a:lnTo>
                    <a:lnTo>
                      <a:pt x="609" y="793"/>
                    </a:lnTo>
                    <a:lnTo>
                      <a:pt x="616" y="792"/>
                    </a:lnTo>
                    <a:lnTo>
                      <a:pt x="620" y="791"/>
                    </a:lnTo>
                    <a:lnTo>
                      <a:pt x="626" y="792"/>
                    </a:lnTo>
                    <a:lnTo>
                      <a:pt x="635" y="799"/>
                    </a:lnTo>
                    <a:lnTo>
                      <a:pt x="645" y="809"/>
                    </a:lnTo>
                    <a:lnTo>
                      <a:pt x="651" y="811"/>
                    </a:lnTo>
                    <a:lnTo>
                      <a:pt x="654" y="811"/>
                    </a:lnTo>
                    <a:lnTo>
                      <a:pt x="658" y="810"/>
                    </a:lnTo>
                    <a:lnTo>
                      <a:pt x="662" y="808"/>
                    </a:lnTo>
                    <a:lnTo>
                      <a:pt x="670" y="802"/>
                    </a:lnTo>
                    <a:lnTo>
                      <a:pt x="679" y="796"/>
                    </a:lnTo>
                    <a:lnTo>
                      <a:pt x="690" y="797"/>
                    </a:lnTo>
                    <a:lnTo>
                      <a:pt x="697" y="798"/>
                    </a:lnTo>
                    <a:lnTo>
                      <a:pt x="699" y="797"/>
                    </a:lnTo>
                    <a:lnTo>
                      <a:pt x="701" y="796"/>
                    </a:lnTo>
                    <a:lnTo>
                      <a:pt x="705" y="792"/>
                    </a:lnTo>
                    <a:lnTo>
                      <a:pt x="709" y="788"/>
                    </a:lnTo>
                    <a:lnTo>
                      <a:pt x="720" y="773"/>
                    </a:lnTo>
                    <a:lnTo>
                      <a:pt x="733" y="757"/>
                    </a:lnTo>
                    <a:lnTo>
                      <a:pt x="744" y="743"/>
                    </a:lnTo>
                    <a:lnTo>
                      <a:pt x="756" y="728"/>
                    </a:lnTo>
                    <a:lnTo>
                      <a:pt x="762" y="721"/>
                    </a:lnTo>
                    <a:lnTo>
                      <a:pt x="765" y="714"/>
                    </a:lnTo>
                    <a:lnTo>
                      <a:pt x="768" y="711"/>
                    </a:lnTo>
                    <a:lnTo>
                      <a:pt x="768" y="708"/>
                    </a:lnTo>
                    <a:lnTo>
                      <a:pt x="769" y="704"/>
                    </a:lnTo>
                    <a:lnTo>
                      <a:pt x="768" y="700"/>
                    </a:lnTo>
                    <a:lnTo>
                      <a:pt x="771" y="694"/>
                    </a:lnTo>
                    <a:lnTo>
                      <a:pt x="773" y="690"/>
                    </a:lnTo>
                    <a:lnTo>
                      <a:pt x="778" y="687"/>
                    </a:lnTo>
                    <a:lnTo>
                      <a:pt x="784" y="686"/>
                    </a:lnTo>
                    <a:lnTo>
                      <a:pt x="788" y="681"/>
                    </a:lnTo>
                    <a:lnTo>
                      <a:pt x="791" y="674"/>
                    </a:lnTo>
                    <a:lnTo>
                      <a:pt x="790" y="660"/>
                    </a:lnTo>
                    <a:lnTo>
                      <a:pt x="788" y="648"/>
                    </a:lnTo>
                    <a:lnTo>
                      <a:pt x="785" y="636"/>
                    </a:lnTo>
                    <a:lnTo>
                      <a:pt x="781" y="623"/>
                    </a:lnTo>
                    <a:lnTo>
                      <a:pt x="780" y="614"/>
                    </a:lnTo>
                    <a:lnTo>
                      <a:pt x="780" y="610"/>
                    </a:lnTo>
                    <a:lnTo>
                      <a:pt x="778" y="609"/>
                    </a:lnTo>
                    <a:lnTo>
                      <a:pt x="777" y="607"/>
                    </a:lnTo>
                    <a:lnTo>
                      <a:pt x="773" y="607"/>
                    </a:lnTo>
                    <a:lnTo>
                      <a:pt x="769" y="606"/>
                    </a:lnTo>
                    <a:lnTo>
                      <a:pt x="764" y="604"/>
                    </a:lnTo>
                    <a:lnTo>
                      <a:pt x="762" y="602"/>
                    </a:lnTo>
                    <a:lnTo>
                      <a:pt x="761" y="598"/>
                    </a:lnTo>
                    <a:lnTo>
                      <a:pt x="758" y="593"/>
                    </a:lnTo>
                    <a:lnTo>
                      <a:pt x="759" y="589"/>
                    </a:lnTo>
                    <a:lnTo>
                      <a:pt x="761" y="586"/>
                    </a:lnTo>
                    <a:lnTo>
                      <a:pt x="762" y="584"/>
                    </a:lnTo>
                    <a:lnTo>
                      <a:pt x="765" y="580"/>
                    </a:lnTo>
                    <a:lnTo>
                      <a:pt x="771" y="576"/>
                    </a:lnTo>
                    <a:lnTo>
                      <a:pt x="777" y="570"/>
                    </a:lnTo>
                    <a:lnTo>
                      <a:pt x="779" y="570"/>
                    </a:lnTo>
                    <a:lnTo>
                      <a:pt x="781" y="570"/>
                    </a:lnTo>
                    <a:lnTo>
                      <a:pt x="782" y="573"/>
                    </a:lnTo>
                    <a:lnTo>
                      <a:pt x="784" y="574"/>
                    </a:lnTo>
                    <a:lnTo>
                      <a:pt x="785" y="575"/>
                    </a:lnTo>
                    <a:lnTo>
                      <a:pt x="786" y="575"/>
                    </a:lnTo>
                    <a:lnTo>
                      <a:pt x="788" y="575"/>
                    </a:lnTo>
                    <a:lnTo>
                      <a:pt x="793" y="573"/>
                    </a:lnTo>
                    <a:lnTo>
                      <a:pt x="793" y="558"/>
                    </a:lnTo>
                    <a:lnTo>
                      <a:pt x="794" y="544"/>
                    </a:lnTo>
                    <a:lnTo>
                      <a:pt x="793" y="540"/>
                    </a:lnTo>
                    <a:lnTo>
                      <a:pt x="790" y="538"/>
                    </a:lnTo>
                    <a:lnTo>
                      <a:pt x="788" y="535"/>
                    </a:lnTo>
                    <a:lnTo>
                      <a:pt x="785" y="534"/>
                    </a:lnTo>
                    <a:lnTo>
                      <a:pt x="778" y="534"/>
                    </a:lnTo>
                    <a:lnTo>
                      <a:pt x="769" y="535"/>
                    </a:lnTo>
                    <a:lnTo>
                      <a:pt x="764" y="537"/>
                    </a:lnTo>
                    <a:lnTo>
                      <a:pt x="760" y="538"/>
                    </a:lnTo>
                    <a:lnTo>
                      <a:pt x="759" y="538"/>
                    </a:lnTo>
                    <a:lnTo>
                      <a:pt x="758" y="537"/>
                    </a:lnTo>
                    <a:lnTo>
                      <a:pt x="756" y="534"/>
                    </a:lnTo>
                    <a:lnTo>
                      <a:pt x="756" y="532"/>
                    </a:lnTo>
                    <a:lnTo>
                      <a:pt x="756" y="517"/>
                    </a:lnTo>
                    <a:lnTo>
                      <a:pt x="753" y="502"/>
                    </a:lnTo>
                    <a:lnTo>
                      <a:pt x="754" y="491"/>
                    </a:lnTo>
                    <a:lnTo>
                      <a:pt x="755" y="480"/>
                    </a:lnTo>
                    <a:lnTo>
                      <a:pt x="762" y="493"/>
                    </a:lnTo>
                    <a:lnTo>
                      <a:pt x="767" y="505"/>
                    </a:lnTo>
                    <a:lnTo>
                      <a:pt x="767" y="506"/>
                    </a:lnTo>
                    <a:lnTo>
                      <a:pt x="765" y="506"/>
                    </a:lnTo>
                    <a:lnTo>
                      <a:pt x="767" y="498"/>
                    </a:lnTo>
                    <a:lnTo>
                      <a:pt x="765" y="491"/>
                    </a:lnTo>
                    <a:lnTo>
                      <a:pt x="763" y="486"/>
                    </a:lnTo>
                    <a:lnTo>
                      <a:pt x="760" y="479"/>
                    </a:lnTo>
                    <a:lnTo>
                      <a:pt x="749" y="463"/>
                    </a:lnTo>
                    <a:lnTo>
                      <a:pt x="738" y="448"/>
                    </a:lnTo>
                    <a:lnTo>
                      <a:pt x="740" y="431"/>
                    </a:lnTo>
                    <a:lnTo>
                      <a:pt x="738" y="415"/>
                    </a:lnTo>
                    <a:lnTo>
                      <a:pt x="726" y="410"/>
                    </a:lnTo>
                    <a:lnTo>
                      <a:pt x="715" y="406"/>
                    </a:lnTo>
                    <a:lnTo>
                      <a:pt x="709" y="403"/>
                    </a:lnTo>
                    <a:lnTo>
                      <a:pt x="705" y="399"/>
                    </a:lnTo>
                    <a:lnTo>
                      <a:pt x="699" y="395"/>
                    </a:lnTo>
                    <a:lnTo>
                      <a:pt x="695" y="389"/>
                    </a:lnTo>
                    <a:lnTo>
                      <a:pt x="696" y="378"/>
                    </a:lnTo>
                    <a:lnTo>
                      <a:pt x="698" y="368"/>
                    </a:lnTo>
                    <a:lnTo>
                      <a:pt x="702" y="359"/>
                    </a:lnTo>
                    <a:lnTo>
                      <a:pt x="708" y="350"/>
                    </a:lnTo>
                    <a:lnTo>
                      <a:pt x="705" y="341"/>
                    </a:lnTo>
                    <a:lnTo>
                      <a:pt x="704" y="333"/>
                    </a:lnTo>
                    <a:lnTo>
                      <a:pt x="709" y="328"/>
                    </a:lnTo>
                    <a:lnTo>
                      <a:pt x="714" y="327"/>
                    </a:lnTo>
                    <a:lnTo>
                      <a:pt x="718" y="328"/>
                    </a:lnTo>
                    <a:lnTo>
                      <a:pt x="726" y="328"/>
                    </a:lnTo>
                    <a:lnTo>
                      <a:pt x="728" y="325"/>
                    </a:lnTo>
                    <a:lnTo>
                      <a:pt x="731" y="320"/>
                    </a:lnTo>
                    <a:lnTo>
                      <a:pt x="756" y="323"/>
                    </a:lnTo>
                    <a:lnTo>
                      <a:pt x="782" y="325"/>
                    </a:lnTo>
                    <a:lnTo>
                      <a:pt x="807" y="327"/>
                    </a:lnTo>
                    <a:lnTo>
                      <a:pt x="833" y="329"/>
                    </a:lnTo>
                    <a:lnTo>
                      <a:pt x="847" y="324"/>
                    </a:lnTo>
                    <a:lnTo>
                      <a:pt x="858" y="317"/>
                    </a:lnTo>
                    <a:lnTo>
                      <a:pt x="866" y="310"/>
                    </a:lnTo>
                    <a:lnTo>
                      <a:pt x="872" y="301"/>
                    </a:lnTo>
                    <a:lnTo>
                      <a:pt x="877" y="292"/>
                    </a:lnTo>
                    <a:lnTo>
                      <a:pt x="881" y="281"/>
                    </a:lnTo>
                    <a:lnTo>
                      <a:pt x="886" y="268"/>
                    </a:lnTo>
                    <a:lnTo>
                      <a:pt x="889" y="254"/>
                    </a:lnTo>
                    <a:lnTo>
                      <a:pt x="894" y="247"/>
                    </a:lnTo>
                    <a:lnTo>
                      <a:pt x="898" y="240"/>
                    </a:lnTo>
                    <a:lnTo>
                      <a:pt x="903" y="235"/>
                    </a:lnTo>
                    <a:lnTo>
                      <a:pt x="907" y="230"/>
                    </a:lnTo>
                    <a:lnTo>
                      <a:pt x="919" y="222"/>
                    </a:lnTo>
                    <a:lnTo>
                      <a:pt x="929" y="217"/>
                    </a:lnTo>
                    <a:lnTo>
                      <a:pt x="955" y="208"/>
                    </a:lnTo>
                    <a:lnTo>
                      <a:pt x="986" y="198"/>
                    </a:lnTo>
                    <a:lnTo>
                      <a:pt x="1011" y="183"/>
                    </a:lnTo>
                    <a:lnTo>
                      <a:pt x="1029" y="169"/>
                    </a:lnTo>
                    <a:lnTo>
                      <a:pt x="1037" y="163"/>
                    </a:lnTo>
                    <a:lnTo>
                      <a:pt x="1045" y="155"/>
                    </a:lnTo>
                    <a:lnTo>
                      <a:pt x="1054" y="145"/>
                    </a:lnTo>
                    <a:lnTo>
                      <a:pt x="1063" y="134"/>
                    </a:lnTo>
                    <a:lnTo>
                      <a:pt x="1079" y="136"/>
                    </a:lnTo>
                    <a:lnTo>
                      <a:pt x="1093" y="139"/>
                    </a:lnTo>
                    <a:lnTo>
                      <a:pt x="1108" y="142"/>
                    </a:lnTo>
                    <a:lnTo>
                      <a:pt x="1125" y="145"/>
                    </a:lnTo>
                    <a:lnTo>
                      <a:pt x="1144" y="132"/>
                    </a:lnTo>
                    <a:lnTo>
                      <a:pt x="1163" y="120"/>
                    </a:lnTo>
                    <a:lnTo>
                      <a:pt x="1172" y="114"/>
                    </a:lnTo>
                    <a:lnTo>
                      <a:pt x="1182" y="109"/>
                    </a:lnTo>
                    <a:lnTo>
                      <a:pt x="1192" y="104"/>
                    </a:lnTo>
                    <a:lnTo>
                      <a:pt x="1204" y="100"/>
                    </a:lnTo>
                    <a:lnTo>
                      <a:pt x="1206" y="102"/>
                    </a:lnTo>
                    <a:lnTo>
                      <a:pt x="1208" y="103"/>
                    </a:lnTo>
                    <a:lnTo>
                      <a:pt x="1222" y="109"/>
                    </a:lnTo>
                    <a:lnTo>
                      <a:pt x="1235" y="113"/>
                    </a:lnTo>
                    <a:lnTo>
                      <a:pt x="1237" y="107"/>
                    </a:lnTo>
                    <a:lnTo>
                      <a:pt x="1239" y="101"/>
                    </a:lnTo>
                    <a:lnTo>
                      <a:pt x="1257" y="98"/>
                    </a:lnTo>
                    <a:lnTo>
                      <a:pt x="1273" y="97"/>
                    </a:lnTo>
                    <a:lnTo>
                      <a:pt x="1281" y="96"/>
                    </a:lnTo>
                    <a:lnTo>
                      <a:pt x="1290" y="94"/>
                    </a:lnTo>
                    <a:lnTo>
                      <a:pt x="1298" y="91"/>
                    </a:lnTo>
                    <a:lnTo>
                      <a:pt x="1307" y="87"/>
                    </a:lnTo>
                    <a:lnTo>
                      <a:pt x="1309" y="74"/>
                    </a:lnTo>
                    <a:lnTo>
                      <a:pt x="1309" y="62"/>
                    </a:lnTo>
                    <a:lnTo>
                      <a:pt x="1309" y="51"/>
                    </a:lnTo>
                    <a:lnTo>
                      <a:pt x="1307" y="39"/>
                    </a:lnTo>
                    <a:lnTo>
                      <a:pt x="1306" y="34"/>
                    </a:lnTo>
                    <a:lnTo>
                      <a:pt x="1305" y="29"/>
                    </a:lnTo>
                    <a:lnTo>
                      <a:pt x="1312" y="26"/>
                    </a:lnTo>
                    <a:lnTo>
                      <a:pt x="1317" y="25"/>
                    </a:lnTo>
                    <a:lnTo>
                      <a:pt x="1323" y="24"/>
                    </a:lnTo>
                    <a:lnTo>
                      <a:pt x="1330" y="25"/>
                    </a:lnTo>
                    <a:lnTo>
                      <a:pt x="1332" y="30"/>
                    </a:lnTo>
                    <a:lnTo>
                      <a:pt x="1332" y="35"/>
                    </a:lnTo>
                    <a:lnTo>
                      <a:pt x="1351" y="32"/>
                    </a:lnTo>
                    <a:lnTo>
                      <a:pt x="1369" y="26"/>
                    </a:lnTo>
                    <a:lnTo>
                      <a:pt x="1386" y="20"/>
                    </a:lnTo>
                    <a:lnTo>
                      <a:pt x="1404" y="13"/>
                    </a:lnTo>
                    <a:lnTo>
                      <a:pt x="1416" y="16"/>
                    </a:lnTo>
                    <a:lnTo>
                      <a:pt x="1428" y="20"/>
                    </a:lnTo>
                    <a:lnTo>
                      <a:pt x="1440" y="24"/>
                    </a:lnTo>
                    <a:lnTo>
                      <a:pt x="1451" y="29"/>
                    </a:lnTo>
                    <a:lnTo>
                      <a:pt x="1462" y="20"/>
                    </a:lnTo>
                    <a:lnTo>
                      <a:pt x="1469" y="9"/>
                    </a:lnTo>
                    <a:lnTo>
                      <a:pt x="1481" y="9"/>
                    </a:lnTo>
                    <a:lnTo>
                      <a:pt x="1491" y="9"/>
                    </a:lnTo>
                    <a:lnTo>
                      <a:pt x="1501" y="11"/>
                    </a:lnTo>
                    <a:lnTo>
                      <a:pt x="1512" y="9"/>
                    </a:lnTo>
                    <a:lnTo>
                      <a:pt x="1514" y="5"/>
                    </a:lnTo>
                    <a:lnTo>
                      <a:pt x="1517" y="3"/>
                    </a:lnTo>
                    <a:lnTo>
                      <a:pt x="1519" y="2"/>
                    </a:lnTo>
                    <a:lnTo>
                      <a:pt x="1520" y="0"/>
                    </a:lnTo>
                    <a:lnTo>
                      <a:pt x="1522" y="0"/>
                    </a:lnTo>
                    <a:lnTo>
                      <a:pt x="1525" y="2"/>
                    </a:lnTo>
                    <a:lnTo>
                      <a:pt x="1525" y="6"/>
                    </a:lnTo>
                    <a:lnTo>
                      <a:pt x="1521" y="9"/>
                    </a:lnTo>
                    <a:lnTo>
                      <a:pt x="1525" y="16"/>
                    </a:lnTo>
                    <a:lnTo>
                      <a:pt x="1527" y="23"/>
                    </a:lnTo>
                    <a:lnTo>
                      <a:pt x="1535" y="18"/>
                    </a:lnTo>
                    <a:lnTo>
                      <a:pt x="1541" y="15"/>
                    </a:lnTo>
                    <a:lnTo>
                      <a:pt x="1545" y="15"/>
                    </a:lnTo>
                    <a:lnTo>
                      <a:pt x="1548" y="15"/>
                    </a:lnTo>
                    <a:lnTo>
                      <a:pt x="1552" y="16"/>
                    </a:lnTo>
                    <a:lnTo>
                      <a:pt x="1556" y="20"/>
                    </a:lnTo>
                    <a:lnTo>
                      <a:pt x="1554" y="21"/>
                    </a:lnTo>
                    <a:lnTo>
                      <a:pt x="1553" y="22"/>
                    </a:lnTo>
                    <a:lnTo>
                      <a:pt x="1553" y="24"/>
                    </a:lnTo>
                    <a:lnTo>
                      <a:pt x="1553" y="25"/>
                    </a:lnTo>
                    <a:lnTo>
                      <a:pt x="1554" y="26"/>
                    </a:lnTo>
                    <a:lnTo>
                      <a:pt x="1555" y="26"/>
                    </a:lnTo>
                    <a:lnTo>
                      <a:pt x="1556" y="29"/>
                    </a:lnTo>
                    <a:lnTo>
                      <a:pt x="1556" y="30"/>
                    </a:lnTo>
                    <a:lnTo>
                      <a:pt x="1555" y="31"/>
                    </a:lnTo>
                    <a:lnTo>
                      <a:pt x="1553" y="33"/>
                    </a:lnTo>
                    <a:lnTo>
                      <a:pt x="1552" y="35"/>
                    </a:lnTo>
                    <a:lnTo>
                      <a:pt x="1552" y="39"/>
                    </a:lnTo>
                    <a:lnTo>
                      <a:pt x="1554" y="40"/>
                    </a:lnTo>
                    <a:lnTo>
                      <a:pt x="1557" y="40"/>
                    </a:lnTo>
                    <a:lnTo>
                      <a:pt x="1573" y="47"/>
                    </a:lnTo>
                    <a:lnTo>
                      <a:pt x="1585" y="55"/>
                    </a:lnTo>
                    <a:lnTo>
                      <a:pt x="1592" y="59"/>
                    </a:lnTo>
                    <a:lnTo>
                      <a:pt x="1598" y="65"/>
                    </a:lnTo>
                    <a:lnTo>
                      <a:pt x="1603" y="70"/>
                    </a:lnTo>
                    <a:lnTo>
                      <a:pt x="1608" y="77"/>
                    </a:lnTo>
                    <a:lnTo>
                      <a:pt x="1603" y="88"/>
                    </a:lnTo>
                    <a:lnTo>
                      <a:pt x="1599" y="98"/>
                    </a:lnTo>
                    <a:lnTo>
                      <a:pt x="1593" y="107"/>
                    </a:lnTo>
                    <a:lnTo>
                      <a:pt x="1588" y="118"/>
                    </a:lnTo>
                    <a:lnTo>
                      <a:pt x="1592" y="113"/>
                    </a:lnTo>
                    <a:lnTo>
                      <a:pt x="1597" y="107"/>
                    </a:lnTo>
                    <a:lnTo>
                      <a:pt x="1605" y="94"/>
                    </a:lnTo>
                    <a:lnTo>
                      <a:pt x="1611" y="80"/>
                    </a:lnTo>
                    <a:lnTo>
                      <a:pt x="1618" y="84"/>
                    </a:lnTo>
                    <a:lnTo>
                      <a:pt x="1624" y="87"/>
                    </a:lnTo>
                    <a:lnTo>
                      <a:pt x="1629" y="91"/>
                    </a:lnTo>
                    <a:lnTo>
                      <a:pt x="1634" y="94"/>
                    </a:lnTo>
                    <a:lnTo>
                      <a:pt x="1643" y="103"/>
                    </a:lnTo>
                    <a:lnTo>
                      <a:pt x="1652" y="113"/>
                    </a:lnTo>
                    <a:lnTo>
                      <a:pt x="1650" y="115"/>
                    </a:lnTo>
                    <a:lnTo>
                      <a:pt x="1647" y="116"/>
                    </a:lnTo>
                    <a:lnTo>
                      <a:pt x="1650" y="122"/>
                    </a:lnTo>
                    <a:lnTo>
                      <a:pt x="1653" y="127"/>
                    </a:lnTo>
                    <a:lnTo>
                      <a:pt x="1653" y="136"/>
                    </a:lnTo>
                    <a:lnTo>
                      <a:pt x="1652" y="145"/>
                    </a:lnTo>
                    <a:lnTo>
                      <a:pt x="1645" y="143"/>
                    </a:lnTo>
                    <a:lnTo>
                      <a:pt x="1638" y="142"/>
                    </a:lnTo>
                    <a:lnTo>
                      <a:pt x="1641" y="146"/>
                    </a:lnTo>
                    <a:lnTo>
                      <a:pt x="1643" y="149"/>
                    </a:lnTo>
                    <a:lnTo>
                      <a:pt x="1651" y="153"/>
                    </a:lnTo>
                    <a:lnTo>
                      <a:pt x="1657" y="155"/>
                    </a:lnTo>
                    <a:lnTo>
                      <a:pt x="1660" y="157"/>
                    </a:lnTo>
                    <a:lnTo>
                      <a:pt x="1662" y="159"/>
                    </a:lnTo>
                    <a:lnTo>
                      <a:pt x="1664" y="163"/>
                    </a:lnTo>
                    <a:lnTo>
                      <a:pt x="1666" y="167"/>
                    </a:lnTo>
                    <a:lnTo>
                      <a:pt x="1665" y="175"/>
                    </a:lnTo>
                    <a:lnTo>
                      <a:pt x="1664" y="182"/>
                    </a:lnTo>
                    <a:lnTo>
                      <a:pt x="1662" y="187"/>
                    </a:lnTo>
                    <a:lnTo>
                      <a:pt x="1659" y="194"/>
                    </a:lnTo>
                    <a:lnTo>
                      <a:pt x="1654" y="196"/>
                    </a:lnTo>
                    <a:lnTo>
                      <a:pt x="1651" y="200"/>
                    </a:lnTo>
                    <a:lnTo>
                      <a:pt x="1657" y="198"/>
                    </a:lnTo>
                    <a:lnTo>
                      <a:pt x="1663" y="196"/>
                    </a:lnTo>
                    <a:lnTo>
                      <a:pt x="1668" y="194"/>
                    </a:lnTo>
                    <a:lnTo>
                      <a:pt x="1671" y="191"/>
                    </a:lnTo>
                    <a:lnTo>
                      <a:pt x="1674" y="187"/>
                    </a:lnTo>
                    <a:lnTo>
                      <a:pt x="1677" y="183"/>
                    </a:lnTo>
                    <a:lnTo>
                      <a:pt x="1678" y="178"/>
                    </a:lnTo>
                    <a:lnTo>
                      <a:pt x="1679" y="171"/>
                    </a:lnTo>
                    <a:lnTo>
                      <a:pt x="1678" y="168"/>
                    </a:lnTo>
                    <a:lnTo>
                      <a:pt x="1677" y="167"/>
                    </a:lnTo>
                    <a:lnTo>
                      <a:pt x="1677" y="165"/>
                    </a:lnTo>
                    <a:lnTo>
                      <a:pt x="1678" y="163"/>
                    </a:lnTo>
                    <a:lnTo>
                      <a:pt x="1685" y="163"/>
                    </a:lnTo>
                    <a:lnTo>
                      <a:pt x="1689" y="165"/>
                    </a:lnTo>
                    <a:lnTo>
                      <a:pt x="1694" y="167"/>
                    </a:lnTo>
                    <a:lnTo>
                      <a:pt x="1699" y="171"/>
                    </a:lnTo>
                    <a:lnTo>
                      <a:pt x="1697" y="165"/>
                    </a:lnTo>
                    <a:lnTo>
                      <a:pt x="1695" y="158"/>
                    </a:lnTo>
                    <a:lnTo>
                      <a:pt x="1683" y="150"/>
                    </a:lnTo>
                    <a:lnTo>
                      <a:pt x="1672" y="143"/>
                    </a:lnTo>
                    <a:lnTo>
                      <a:pt x="1670" y="138"/>
                    </a:lnTo>
                    <a:lnTo>
                      <a:pt x="1668" y="132"/>
                    </a:lnTo>
                    <a:lnTo>
                      <a:pt x="1680" y="129"/>
                    </a:lnTo>
                    <a:lnTo>
                      <a:pt x="1687" y="129"/>
                    </a:lnTo>
                    <a:lnTo>
                      <a:pt x="1689" y="131"/>
                    </a:lnTo>
                    <a:lnTo>
                      <a:pt x="1690" y="134"/>
                    </a:lnTo>
                    <a:lnTo>
                      <a:pt x="1690" y="139"/>
                    </a:lnTo>
                    <a:lnTo>
                      <a:pt x="1691" y="146"/>
                    </a:lnTo>
                    <a:lnTo>
                      <a:pt x="1695" y="145"/>
                    </a:lnTo>
                    <a:lnTo>
                      <a:pt x="1699" y="142"/>
                    </a:lnTo>
                    <a:lnTo>
                      <a:pt x="1705" y="151"/>
                    </a:lnTo>
                    <a:lnTo>
                      <a:pt x="1709" y="162"/>
                    </a:lnTo>
                    <a:lnTo>
                      <a:pt x="1710" y="176"/>
                    </a:lnTo>
                    <a:lnTo>
                      <a:pt x="1713" y="191"/>
                    </a:lnTo>
                    <a:lnTo>
                      <a:pt x="1716" y="196"/>
                    </a:lnTo>
                    <a:lnTo>
                      <a:pt x="1719" y="201"/>
                    </a:lnTo>
                    <a:lnTo>
                      <a:pt x="1722" y="207"/>
                    </a:lnTo>
                    <a:lnTo>
                      <a:pt x="1723" y="212"/>
                    </a:lnTo>
                    <a:lnTo>
                      <a:pt x="1721" y="217"/>
                    </a:lnTo>
                    <a:lnTo>
                      <a:pt x="1716" y="220"/>
                    </a:lnTo>
                    <a:lnTo>
                      <a:pt x="1721" y="229"/>
                    </a:lnTo>
                    <a:lnTo>
                      <a:pt x="1726" y="238"/>
                    </a:lnTo>
                    <a:lnTo>
                      <a:pt x="1727" y="240"/>
                    </a:lnTo>
                    <a:lnTo>
                      <a:pt x="1725" y="243"/>
                    </a:lnTo>
                    <a:lnTo>
                      <a:pt x="1724" y="244"/>
                    </a:lnTo>
                    <a:lnTo>
                      <a:pt x="1723" y="245"/>
                    </a:lnTo>
                    <a:lnTo>
                      <a:pt x="1728" y="237"/>
                    </a:lnTo>
                    <a:lnTo>
                      <a:pt x="1732" y="229"/>
                    </a:lnTo>
                    <a:lnTo>
                      <a:pt x="1734" y="226"/>
                    </a:lnTo>
                    <a:lnTo>
                      <a:pt x="1737" y="225"/>
                    </a:lnTo>
                    <a:lnTo>
                      <a:pt x="1741" y="223"/>
                    </a:lnTo>
                    <a:lnTo>
                      <a:pt x="1746" y="225"/>
                    </a:lnTo>
                    <a:lnTo>
                      <a:pt x="1750" y="254"/>
                    </a:lnTo>
                    <a:lnTo>
                      <a:pt x="1752" y="284"/>
                    </a:lnTo>
                    <a:lnTo>
                      <a:pt x="1751" y="292"/>
                    </a:lnTo>
                    <a:lnTo>
                      <a:pt x="1751" y="299"/>
                    </a:lnTo>
                    <a:lnTo>
                      <a:pt x="1749" y="306"/>
                    </a:lnTo>
                    <a:lnTo>
                      <a:pt x="1748" y="314"/>
                    </a:lnTo>
                    <a:lnTo>
                      <a:pt x="1744" y="319"/>
                    </a:lnTo>
                    <a:lnTo>
                      <a:pt x="1741" y="326"/>
                    </a:lnTo>
                    <a:lnTo>
                      <a:pt x="1736" y="332"/>
                    </a:lnTo>
                    <a:lnTo>
                      <a:pt x="1731" y="337"/>
                    </a:lnTo>
                    <a:lnTo>
                      <a:pt x="1734" y="329"/>
                    </a:lnTo>
                    <a:lnTo>
                      <a:pt x="1737" y="320"/>
                    </a:lnTo>
                    <a:lnTo>
                      <a:pt x="1739" y="312"/>
                    </a:lnTo>
                    <a:lnTo>
                      <a:pt x="1741" y="303"/>
                    </a:lnTo>
                    <a:lnTo>
                      <a:pt x="1736" y="300"/>
                    </a:lnTo>
                    <a:lnTo>
                      <a:pt x="1732" y="298"/>
                    </a:lnTo>
                    <a:lnTo>
                      <a:pt x="1727" y="297"/>
                    </a:lnTo>
                    <a:lnTo>
                      <a:pt x="1724" y="297"/>
                    </a:lnTo>
                    <a:lnTo>
                      <a:pt x="1716" y="297"/>
                    </a:lnTo>
                    <a:lnTo>
                      <a:pt x="1706" y="299"/>
                    </a:lnTo>
                    <a:lnTo>
                      <a:pt x="1701" y="301"/>
                    </a:lnTo>
                    <a:lnTo>
                      <a:pt x="1698" y="302"/>
                    </a:lnTo>
                    <a:lnTo>
                      <a:pt x="1700" y="300"/>
                    </a:lnTo>
                    <a:lnTo>
                      <a:pt x="1703" y="299"/>
                    </a:lnTo>
                    <a:lnTo>
                      <a:pt x="1704" y="297"/>
                    </a:lnTo>
                    <a:lnTo>
                      <a:pt x="1705" y="293"/>
                    </a:lnTo>
                    <a:lnTo>
                      <a:pt x="1690" y="280"/>
                    </a:lnTo>
                    <a:lnTo>
                      <a:pt x="1676" y="268"/>
                    </a:lnTo>
                    <a:lnTo>
                      <a:pt x="1669" y="265"/>
                    </a:lnTo>
                    <a:lnTo>
                      <a:pt x="1660" y="262"/>
                    </a:lnTo>
                    <a:lnTo>
                      <a:pt x="1651" y="259"/>
                    </a:lnTo>
                    <a:lnTo>
                      <a:pt x="1642" y="258"/>
                    </a:lnTo>
                    <a:lnTo>
                      <a:pt x="1644" y="262"/>
                    </a:lnTo>
                    <a:lnTo>
                      <a:pt x="1648" y="263"/>
                    </a:lnTo>
                    <a:lnTo>
                      <a:pt x="1653" y="271"/>
                    </a:lnTo>
                    <a:lnTo>
                      <a:pt x="1657" y="280"/>
                    </a:lnTo>
                    <a:lnTo>
                      <a:pt x="1665" y="281"/>
                    </a:lnTo>
                    <a:lnTo>
                      <a:pt x="1671" y="283"/>
                    </a:lnTo>
                    <a:lnTo>
                      <a:pt x="1677" y="285"/>
                    </a:lnTo>
                    <a:lnTo>
                      <a:pt x="1682" y="292"/>
                    </a:lnTo>
                    <a:lnTo>
                      <a:pt x="1683" y="293"/>
                    </a:lnTo>
                    <a:lnTo>
                      <a:pt x="1685" y="294"/>
                    </a:lnTo>
                    <a:lnTo>
                      <a:pt x="1683" y="299"/>
                    </a:lnTo>
                    <a:lnTo>
                      <a:pt x="1682" y="301"/>
                    </a:lnTo>
                    <a:lnTo>
                      <a:pt x="1680" y="301"/>
                    </a:lnTo>
                    <a:lnTo>
                      <a:pt x="1677" y="299"/>
                    </a:lnTo>
                    <a:lnTo>
                      <a:pt x="1682" y="303"/>
                    </a:lnTo>
                    <a:lnTo>
                      <a:pt x="1687" y="310"/>
                    </a:lnTo>
                    <a:lnTo>
                      <a:pt x="1687" y="326"/>
                    </a:lnTo>
                    <a:lnTo>
                      <a:pt x="1688" y="341"/>
                    </a:lnTo>
                    <a:lnTo>
                      <a:pt x="1694" y="339"/>
                    </a:lnTo>
                    <a:lnTo>
                      <a:pt x="1697" y="337"/>
                    </a:lnTo>
                    <a:lnTo>
                      <a:pt x="1700" y="333"/>
                    </a:lnTo>
                    <a:lnTo>
                      <a:pt x="1703" y="328"/>
                    </a:lnTo>
                    <a:lnTo>
                      <a:pt x="1708" y="317"/>
                    </a:lnTo>
                    <a:lnTo>
                      <a:pt x="1715" y="307"/>
                    </a:lnTo>
                    <a:lnTo>
                      <a:pt x="1721" y="324"/>
                    </a:lnTo>
                    <a:lnTo>
                      <a:pt x="1725" y="341"/>
                    </a:lnTo>
                    <a:lnTo>
                      <a:pt x="1732" y="344"/>
                    </a:lnTo>
                    <a:lnTo>
                      <a:pt x="1736" y="344"/>
                    </a:lnTo>
                    <a:lnTo>
                      <a:pt x="1741" y="343"/>
                    </a:lnTo>
                    <a:lnTo>
                      <a:pt x="1748" y="341"/>
                    </a:lnTo>
                    <a:lnTo>
                      <a:pt x="1751" y="347"/>
                    </a:lnTo>
                    <a:lnTo>
                      <a:pt x="1754" y="355"/>
                    </a:lnTo>
                    <a:lnTo>
                      <a:pt x="1757" y="363"/>
                    </a:lnTo>
                    <a:lnTo>
                      <a:pt x="1758" y="372"/>
                    </a:lnTo>
                    <a:lnTo>
                      <a:pt x="1753" y="372"/>
                    </a:lnTo>
                    <a:lnTo>
                      <a:pt x="1749" y="373"/>
                    </a:lnTo>
                    <a:lnTo>
                      <a:pt x="1746" y="375"/>
                    </a:lnTo>
                    <a:lnTo>
                      <a:pt x="1745" y="381"/>
                    </a:lnTo>
                    <a:lnTo>
                      <a:pt x="1750" y="381"/>
                    </a:lnTo>
                    <a:lnTo>
                      <a:pt x="1752" y="381"/>
                    </a:lnTo>
                    <a:lnTo>
                      <a:pt x="1754" y="382"/>
                    </a:lnTo>
                    <a:lnTo>
                      <a:pt x="1757" y="386"/>
                    </a:lnTo>
                    <a:lnTo>
                      <a:pt x="1752" y="404"/>
                    </a:lnTo>
                    <a:lnTo>
                      <a:pt x="1746" y="419"/>
                    </a:lnTo>
                    <a:lnTo>
                      <a:pt x="1741" y="435"/>
                    </a:lnTo>
                    <a:lnTo>
                      <a:pt x="1735" y="451"/>
                    </a:lnTo>
                    <a:lnTo>
                      <a:pt x="1728" y="467"/>
                    </a:lnTo>
                    <a:lnTo>
                      <a:pt x="1722" y="482"/>
                    </a:lnTo>
                    <a:lnTo>
                      <a:pt x="1713" y="497"/>
                    </a:lnTo>
                    <a:lnTo>
                      <a:pt x="1705" y="513"/>
                    </a:lnTo>
                    <a:lnTo>
                      <a:pt x="1691" y="521"/>
                    </a:lnTo>
                    <a:lnTo>
                      <a:pt x="1680" y="526"/>
                    </a:lnTo>
                    <a:lnTo>
                      <a:pt x="1674" y="531"/>
                    </a:lnTo>
                    <a:lnTo>
                      <a:pt x="1670" y="534"/>
                    </a:lnTo>
                    <a:lnTo>
                      <a:pt x="1664" y="540"/>
                    </a:lnTo>
                    <a:lnTo>
                      <a:pt x="1659" y="546"/>
                    </a:lnTo>
                    <a:lnTo>
                      <a:pt x="1660" y="556"/>
                    </a:lnTo>
                    <a:lnTo>
                      <a:pt x="1660" y="566"/>
                    </a:lnTo>
                    <a:lnTo>
                      <a:pt x="1655" y="575"/>
                    </a:lnTo>
                    <a:lnTo>
                      <a:pt x="1652" y="585"/>
                    </a:lnTo>
                    <a:lnTo>
                      <a:pt x="1647" y="594"/>
                    </a:lnTo>
                    <a:lnTo>
                      <a:pt x="1644" y="603"/>
                    </a:lnTo>
                    <a:lnTo>
                      <a:pt x="1628" y="603"/>
                    </a:lnTo>
                    <a:lnTo>
                      <a:pt x="1614" y="601"/>
                    </a:lnTo>
                    <a:lnTo>
                      <a:pt x="1605" y="612"/>
                    </a:lnTo>
                    <a:lnTo>
                      <a:pt x="1598" y="622"/>
                    </a:lnTo>
                    <a:lnTo>
                      <a:pt x="1590" y="633"/>
                    </a:lnTo>
                    <a:lnTo>
                      <a:pt x="1583" y="646"/>
                    </a:lnTo>
                    <a:lnTo>
                      <a:pt x="1569" y="658"/>
                    </a:lnTo>
                    <a:lnTo>
                      <a:pt x="1554" y="669"/>
                    </a:lnTo>
                    <a:lnTo>
                      <a:pt x="1548" y="668"/>
                    </a:lnTo>
                    <a:lnTo>
                      <a:pt x="1544" y="667"/>
                    </a:lnTo>
                    <a:lnTo>
                      <a:pt x="1540" y="667"/>
                    </a:lnTo>
                    <a:lnTo>
                      <a:pt x="1536" y="668"/>
                    </a:lnTo>
                    <a:lnTo>
                      <a:pt x="1539" y="678"/>
                    </a:lnTo>
                    <a:lnTo>
                      <a:pt x="1544" y="687"/>
                    </a:lnTo>
                    <a:lnTo>
                      <a:pt x="1537" y="694"/>
                    </a:lnTo>
                    <a:lnTo>
                      <a:pt x="1531" y="698"/>
                    </a:lnTo>
                    <a:lnTo>
                      <a:pt x="1526" y="700"/>
                    </a:lnTo>
                    <a:lnTo>
                      <a:pt x="1518" y="703"/>
                    </a:lnTo>
                    <a:lnTo>
                      <a:pt x="1514" y="709"/>
                    </a:lnTo>
                    <a:lnTo>
                      <a:pt x="1512" y="714"/>
                    </a:lnTo>
                    <a:lnTo>
                      <a:pt x="1508" y="719"/>
                    </a:lnTo>
                    <a:lnTo>
                      <a:pt x="1503" y="721"/>
                    </a:lnTo>
                    <a:lnTo>
                      <a:pt x="1498" y="720"/>
                    </a:lnTo>
                    <a:lnTo>
                      <a:pt x="1493" y="720"/>
                    </a:lnTo>
                    <a:lnTo>
                      <a:pt x="1489" y="721"/>
                    </a:lnTo>
                    <a:lnTo>
                      <a:pt x="1484" y="723"/>
                    </a:lnTo>
                    <a:lnTo>
                      <a:pt x="1493" y="727"/>
                    </a:lnTo>
                    <a:lnTo>
                      <a:pt x="1499" y="727"/>
                    </a:lnTo>
                    <a:lnTo>
                      <a:pt x="1503" y="726"/>
                    </a:lnTo>
                    <a:lnTo>
                      <a:pt x="1508" y="725"/>
                    </a:lnTo>
                    <a:lnTo>
                      <a:pt x="1510" y="725"/>
                    </a:lnTo>
                    <a:lnTo>
                      <a:pt x="1512" y="727"/>
                    </a:lnTo>
                    <a:lnTo>
                      <a:pt x="1514" y="732"/>
                    </a:lnTo>
                    <a:lnTo>
                      <a:pt x="1517" y="743"/>
                    </a:lnTo>
                    <a:lnTo>
                      <a:pt x="1508" y="757"/>
                    </a:lnTo>
                    <a:lnTo>
                      <a:pt x="1499" y="770"/>
                    </a:lnTo>
                    <a:lnTo>
                      <a:pt x="1489" y="781"/>
                    </a:lnTo>
                    <a:lnTo>
                      <a:pt x="1478" y="791"/>
                    </a:lnTo>
                    <a:lnTo>
                      <a:pt x="1457" y="811"/>
                    </a:lnTo>
                    <a:lnTo>
                      <a:pt x="1433" y="834"/>
                    </a:lnTo>
                    <a:lnTo>
                      <a:pt x="1429" y="844"/>
                    </a:lnTo>
                    <a:lnTo>
                      <a:pt x="1425" y="855"/>
                    </a:lnTo>
                    <a:lnTo>
                      <a:pt x="1423" y="860"/>
                    </a:lnTo>
                    <a:lnTo>
                      <a:pt x="1420" y="864"/>
                    </a:lnTo>
                    <a:lnTo>
                      <a:pt x="1416" y="869"/>
                    </a:lnTo>
                    <a:lnTo>
                      <a:pt x="1413" y="873"/>
                    </a:lnTo>
                    <a:lnTo>
                      <a:pt x="1411" y="872"/>
                    </a:lnTo>
                    <a:lnTo>
                      <a:pt x="1410" y="871"/>
                    </a:lnTo>
                    <a:lnTo>
                      <a:pt x="1409" y="879"/>
                    </a:lnTo>
                    <a:lnTo>
                      <a:pt x="1407" y="887"/>
                    </a:lnTo>
                    <a:lnTo>
                      <a:pt x="1405" y="893"/>
                    </a:lnTo>
                    <a:lnTo>
                      <a:pt x="1403" y="900"/>
                    </a:lnTo>
                    <a:lnTo>
                      <a:pt x="1395" y="912"/>
                    </a:lnTo>
                    <a:lnTo>
                      <a:pt x="1385" y="924"/>
                    </a:lnTo>
                    <a:lnTo>
                      <a:pt x="1385" y="923"/>
                    </a:lnTo>
                    <a:lnTo>
                      <a:pt x="1385" y="922"/>
                    </a:lnTo>
                    <a:lnTo>
                      <a:pt x="1385" y="917"/>
                    </a:lnTo>
                    <a:lnTo>
                      <a:pt x="1383" y="915"/>
                    </a:lnTo>
                    <a:lnTo>
                      <a:pt x="1380" y="915"/>
                    </a:lnTo>
                    <a:lnTo>
                      <a:pt x="1376" y="916"/>
                    </a:lnTo>
                    <a:lnTo>
                      <a:pt x="1369" y="925"/>
                    </a:lnTo>
                    <a:lnTo>
                      <a:pt x="1360" y="933"/>
                    </a:lnTo>
                    <a:lnTo>
                      <a:pt x="1351" y="933"/>
                    </a:lnTo>
                    <a:lnTo>
                      <a:pt x="1343" y="933"/>
                    </a:lnTo>
                    <a:lnTo>
                      <a:pt x="1334" y="933"/>
                    </a:lnTo>
                    <a:lnTo>
                      <a:pt x="1325" y="933"/>
                    </a:lnTo>
                    <a:lnTo>
                      <a:pt x="1322" y="933"/>
                    </a:lnTo>
                    <a:lnTo>
                      <a:pt x="1318" y="933"/>
                    </a:lnTo>
                    <a:lnTo>
                      <a:pt x="1315" y="933"/>
                    </a:lnTo>
                    <a:lnTo>
                      <a:pt x="1312" y="934"/>
                    </a:lnTo>
                    <a:lnTo>
                      <a:pt x="1311" y="941"/>
                    </a:lnTo>
                    <a:lnTo>
                      <a:pt x="1309" y="946"/>
                    </a:lnTo>
                    <a:lnTo>
                      <a:pt x="1313" y="950"/>
                    </a:lnTo>
                    <a:lnTo>
                      <a:pt x="1315" y="953"/>
                    </a:lnTo>
                    <a:lnTo>
                      <a:pt x="1311" y="962"/>
                    </a:lnTo>
                    <a:lnTo>
                      <a:pt x="1306" y="969"/>
                    </a:lnTo>
                    <a:lnTo>
                      <a:pt x="1300" y="977"/>
                    </a:lnTo>
                    <a:lnTo>
                      <a:pt x="1295" y="984"/>
                    </a:lnTo>
                    <a:lnTo>
                      <a:pt x="1293" y="998"/>
                    </a:lnTo>
                    <a:lnTo>
                      <a:pt x="1289" y="1013"/>
                    </a:lnTo>
                    <a:lnTo>
                      <a:pt x="1273" y="1018"/>
                    </a:lnTo>
                    <a:lnTo>
                      <a:pt x="1259" y="1022"/>
                    </a:lnTo>
                    <a:lnTo>
                      <a:pt x="1253" y="1023"/>
                    </a:lnTo>
                    <a:lnTo>
                      <a:pt x="1246" y="1026"/>
                    </a:lnTo>
                    <a:lnTo>
                      <a:pt x="1240" y="1030"/>
                    </a:lnTo>
                    <a:lnTo>
                      <a:pt x="1232" y="1035"/>
                    </a:lnTo>
                    <a:lnTo>
                      <a:pt x="1231" y="1044"/>
                    </a:lnTo>
                    <a:lnTo>
                      <a:pt x="1231" y="1052"/>
                    </a:lnTo>
                    <a:lnTo>
                      <a:pt x="1231" y="1061"/>
                    </a:lnTo>
                    <a:lnTo>
                      <a:pt x="1230" y="1070"/>
                    </a:lnTo>
                    <a:lnTo>
                      <a:pt x="1224" y="1077"/>
                    </a:lnTo>
                    <a:lnTo>
                      <a:pt x="1217" y="1085"/>
                    </a:lnTo>
                    <a:lnTo>
                      <a:pt x="1215" y="1098"/>
                    </a:lnTo>
                    <a:lnTo>
                      <a:pt x="1213" y="1113"/>
                    </a:lnTo>
                    <a:lnTo>
                      <a:pt x="1209" y="1127"/>
                    </a:lnTo>
                    <a:lnTo>
                      <a:pt x="1205" y="1140"/>
                    </a:lnTo>
                    <a:lnTo>
                      <a:pt x="1198" y="1148"/>
                    </a:lnTo>
                    <a:lnTo>
                      <a:pt x="1191" y="1156"/>
                    </a:lnTo>
                    <a:lnTo>
                      <a:pt x="1183" y="1164"/>
                    </a:lnTo>
                    <a:lnTo>
                      <a:pt x="1174" y="1171"/>
                    </a:lnTo>
                    <a:lnTo>
                      <a:pt x="1170" y="1173"/>
                    </a:lnTo>
                    <a:lnTo>
                      <a:pt x="1165" y="1174"/>
                    </a:lnTo>
                    <a:lnTo>
                      <a:pt x="1162" y="1176"/>
                    </a:lnTo>
                    <a:lnTo>
                      <a:pt x="1159" y="1181"/>
                    </a:lnTo>
                    <a:lnTo>
                      <a:pt x="1170" y="1178"/>
                    </a:lnTo>
                    <a:lnTo>
                      <a:pt x="1180" y="1176"/>
                    </a:lnTo>
                    <a:lnTo>
                      <a:pt x="1189" y="1173"/>
                    </a:lnTo>
                    <a:lnTo>
                      <a:pt x="1198" y="1168"/>
                    </a:lnTo>
                    <a:lnTo>
                      <a:pt x="1206" y="1163"/>
                    </a:lnTo>
                    <a:lnTo>
                      <a:pt x="1214" y="1157"/>
                    </a:lnTo>
                    <a:lnTo>
                      <a:pt x="1222" y="1149"/>
                    </a:lnTo>
                    <a:lnTo>
                      <a:pt x="1230" y="1140"/>
                    </a:lnTo>
                    <a:lnTo>
                      <a:pt x="1231" y="1132"/>
                    </a:lnTo>
                    <a:lnTo>
                      <a:pt x="1233" y="1124"/>
                    </a:lnTo>
                    <a:lnTo>
                      <a:pt x="1244" y="1124"/>
                    </a:lnTo>
                    <a:lnTo>
                      <a:pt x="1254" y="1121"/>
                    </a:lnTo>
                    <a:lnTo>
                      <a:pt x="1252" y="1115"/>
                    </a:lnTo>
                    <a:lnTo>
                      <a:pt x="1248" y="1111"/>
                    </a:lnTo>
                    <a:lnTo>
                      <a:pt x="1245" y="1095"/>
                    </a:lnTo>
                    <a:lnTo>
                      <a:pt x="1245" y="1082"/>
                    </a:lnTo>
                    <a:lnTo>
                      <a:pt x="1246" y="1075"/>
                    </a:lnTo>
                    <a:lnTo>
                      <a:pt x="1248" y="1069"/>
                    </a:lnTo>
                    <a:lnTo>
                      <a:pt x="1251" y="1062"/>
                    </a:lnTo>
                    <a:lnTo>
                      <a:pt x="1257" y="1057"/>
                    </a:lnTo>
                    <a:lnTo>
                      <a:pt x="1266" y="1060"/>
                    </a:lnTo>
                    <a:lnTo>
                      <a:pt x="1275" y="1064"/>
                    </a:lnTo>
                    <a:lnTo>
                      <a:pt x="1284" y="1066"/>
                    </a:lnTo>
                    <a:lnTo>
                      <a:pt x="1293" y="1069"/>
                    </a:lnTo>
                    <a:lnTo>
                      <a:pt x="1303" y="1062"/>
                    </a:lnTo>
                    <a:lnTo>
                      <a:pt x="1313" y="1057"/>
                    </a:lnTo>
                    <a:lnTo>
                      <a:pt x="1329" y="1057"/>
                    </a:lnTo>
                    <a:lnTo>
                      <a:pt x="1343" y="1057"/>
                    </a:lnTo>
                    <a:lnTo>
                      <a:pt x="1358" y="1057"/>
                    </a:lnTo>
                    <a:lnTo>
                      <a:pt x="1373" y="1055"/>
                    </a:lnTo>
                    <a:lnTo>
                      <a:pt x="1383" y="1043"/>
                    </a:lnTo>
                    <a:lnTo>
                      <a:pt x="1393" y="1032"/>
                    </a:lnTo>
                    <a:lnTo>
                      <a:pt x="1400" y="1034"/>
                    </a:lnTo>
                    <a:lnTo>
                      <a:pt x="1405" y="1037"/>
                    </a:lnTo>
                    <a:lnTo>
                      <a:pt x="1409" y="1038"/>
                    </a:lnTo>
                    <a:lnTo>
                      <a:pt x="1411" y="1038"/>
                    </a:lnTo>
                    <a:lnTo>
                      <a:pt x="1414" y="1038"/>
                    </a:lnTo>
                    <a:lnTo>
                      <a:pt x="1418" y="1037"/>
                    </a:lnTo>
                    <a:lnTo>
                      <a:pt x="1418" y="1031"/>
                    </a:lnTo>
                    <a:lnTo>
                      <a:pt x="1415" y="1029"/>
                    </a:lnTo>
                    <a:lnTo>
                      <a:pt x="1414" y="1026"/>
                    </a:lnTo>
                    <a:lnTo>
                      <a:pt x="1412" y="1025"/>
                    </a:lnTo>
                    <a:lnTo>
                      <a:pt x="1410" y="1025"/>
                    </a:lnTo>
                    <a:lnTo>
                      <a:pt x="1407" y="1024"/>
                    </a:lnTo>
                    <a:lnTo>
                      <a:pt x="1406" y="1022"/>
                    </a:lnTo>
                    <a:lnTo>
                      <a:pt x="1405" y="1017"/>
                    </a:lnTo>
                    <a:lnTo>
                      <a:pt x="1423" y="1008"/>
                    </a:lnTo>
                    <a:lnTo>
                      <a:pt x="1441" y="1000"/>
                    </a:lnTo>
                    <a:lnTo>
                      <a:pt x="1460" y="994"/>
                    </a:lnTo>
                    <a:lnTo>
                      <a:pt x="1480" y="986"/>
                    </a:lnTo>
                    <a:lnTo>
                      <a:pt x="1482" y="979"/>
                    </a:lnTo>
                    <a:lnTo>
                      <a:pt x="1482" y="975"/>
                    </a:lnTo>
                    <a:lnTo>
                      <a:pt x="1481" y="969"/>
                    </a:lnTo>
                    <a:lnTo>
                      <a:pt x="1480" y="963"/>
                    </a:lnTo>
                    <a:lnTo>
                      <a:pt x="1484" y="967"/>
                    </a:lnTo>
                    <a:lnTo>
                      <a:pt x="1489" y="971"/>
                    </a:lnTo>
                    <a:lnTo>
                      <a:pt x="1491" y="972"/>
                    </a:lnTo>
                    <a:lnTo>
                      <a:pt x="1493" y="973"/>
                    </a:lnTo>
                    <a:lnTo>
                      <a:pt x="1495" y="975"/>
                    </a:lnTo>
                    <a:lnTo>
                      <a:pt x="1498" y="975"/>
                    </a:lnTo>
                    <a:lnTo>
                      <a:pt x="1486" y="959"/>
                    </a:lnTo>
                    <a:lnTo>
                      <a:pt x="1475" y="942"/>
                    </a:lnTo>
                    <a:lnTo>
                      <a:pt x="1485" y="948"/>
                    </a:lnTo>
                    <a:lnTo>
                      <a:pt x="1495" y="953"/>
                    </a:lnTo>
                    <a:lnTo>
                      <a:pt x="1505" y="960"/>
                    </a:lnTo>
                    <a:lnTo>
                      <a:pt x="1516" y="964"/>
                    </a:lnTo>
                    <a:lnTo>
                      <a:pt x="1525" y="962"/>
                    </a:lnTo>
                    <a:lnTo>
                      <a:pt x="1531" y="958"/>
                    </a:lnTo>
                    <a:lnTo>
                      <a:pt x="1538" y="952"/>
                    </a:lnTo>
                    <a:lnTo>
                      <a:pt x="1544" y="945"/>
                    </a:lnTo>
                    <a:lnTo>
                      <a:pt x="1547" y="940"/>
                    </a:lnTo>
                    <a:lnTo>
                      <a:pt x="1550" y="931"/>
                    </a:lnTo>
                    <a:lnTo>
                      <a:pt x="1548" y="931"/>
                    </a:lnTo>
                    <a:lnTo>
                      <a:pt x="1547" y="930"/>
                    </a:lnTo>
                    <a:lnTo>
                      <a:pt x="1547" y="928"/>
                    </a:lnTo>
                    <a:lnTo>
                      <a:pt x="1548" y="925"/>
                    </a:lnTo>
                    <a:lnTo>
                      <a:pt x="1555" y="921"/>
                    </a:lnTo>
                    <a:lnTo>
                      <a:pt x="1559" y="918"/>
                    </a:lnTo>
                    <a:lnTo>
                      <a:pt x="1564" y="915"/>
                    </a:lnTo>
                    <a:lnTo>
                      <a:pt x="1569" y="909"/>
                    </a:lnTo>
                    <a:lnTo>
                      <a:pt x="1580" y="903"/>
                    </a:lnTo>
                    <a:lnTo>
                      <a:pt x="1590" y="897"/>
                    </a:lnTo>
                    <a:lnTo>
                      <a:pt x="1599" y="890"/>
                    </a:lnTo>
                    <a:lnTo>
                      <a:pt x="1608" y="882"/>
                    </a:lnTo>
                    <a:lnTo>
                      <a:pt x="1600" y="873"/>
                    </a:lnTo>
                    <a:lnTo>
                      <a:pt x="1593" y="868"/>
                    </a:lnTo>
                    <a:lnTo>
                      <a:pt x="1591" y="866"/>
                    </a:lnTo>
                    <a:lnTo>
                      <a:pt x="1588" y="866"/>
                    </a:lnTo>
                    <a:lnTo>
                      <a:pt x="1585" y="866"/>
                    </a:lnTo>
                    <a:lnTo>
                      <a:pt x="1582" y="868"/>
                    </a:lnTo>
                    <a:lnTo>
                      <a:pt x="1571" y="875"/>
                    </a:lnTo>
                    <a:lnTo>
                      <a:pt x="1556" y="890"/>
                    </a:lnTo>
                    <a:lnTo>
                      <a:pt x="1547" y="892"/>
                    </a:lnTo>
                    <a:lnTo>
                      <a:pt x="1538" y="892"/>
                    </a:lnTo>
                    <a:lnTo>
                      <a:pt x="1529" y="892"/>
                    </a:lnTo>
                    <a:lnTo>
                      <a:pt x="1520" y="893"/>
                    </a:lnTo>
                    <a:lnTo>
                      <a:pt x="1518" y="896"/>
                    </a:lnTo>
                    <a:lnTo>
                      <a:pt x="1518" y="898"/>
                    </a:lnTo>
                    <a:lnTo>
                      <a:pt x="1518" y="901"/>
                    </a:lnTo>
                    <a:lnTo>
                      <a:pt x="1519" y="905"/>
                    </a:lnTo>
                    <a:lnTo>
                      <a:pt x="1513" y="900"/>
                    </a:lnTo>
                    <a:lnTo>
                      <a:pt x="1509" y="897"/>
                    </a:lnTo>
                    <a:lnTo>
                      <a:pt x="1504" y="892"/>
                    </a:lnTo>
                    <a:lnTo>
                      <a:pt x="1502" y="887"/>
                    </a:lnTo>
                    <a:lnTo>
                      <a:pt x="1498" y="875"/>
                    </a:lnTo>
                    <a:lnTo>
                      <a:pt x="1495" y="863"/>
                    </a:lnTo>
                    <a:lnTo>
                      <a:pt x="1505" y="853"/>
                    </a:lnTo>
                    <a:lnTo>
                      <a:pt x="1518" y="844"/>
                    </a:lnTo>
                    <a:lnTo>
                      <a:pt x="1519" y="830"/>
                    </a:lnTo>
                    <a:lnTo>
                      <a:pt x="1520" y="817"/>
                    </a:lnTo>
                    <a:lnTo>
                      <a:pt x="1527" y="812"/>
                    </a:lnTo>
                    <a:lnTo>
                      <a:pt x="1534" y="808"/>
                    </a:lnTo>
                    <a:lnTo>
                      <a:pt x="1539" y="806"/>
                    </a:lnTo>
                    <a:lnTo>
                      <a:pt x="1545" y="805"/>
                    </a:lnTo>
                    <a:lnTo>
                      <a:pt x="1549" y="803"/>
                    </a:lnTo>
                    <a:lnTo>
                      <a:pt x="1554" y="803"/>
                    </a:lnTo>
                    <a:lnTo>
                      <a:pt x="1558" y="803"/>
                    </a:lnTo>
                    <a:lnTo>
                      <a:pt x="1563" y="805"/>
                    </a:lnTo>
                    <a:lnTo>
                      <a:pt x="1582" y="814"/>
                    </a:lnTo>
                    <a:lnTo>
                      <a:pt x="1608" y="826"/>
                    </a:lnTo>
                    <a:lnTo>
                      <a:pt x="1612" y="806"/>
                    </a:lnTo>
                    <a:lnTo>
                      <a:pt x="1618" y="791"/>
                    </a:lnTo>
                    <a:lnTo>
                      <a:pt x="1619" y="788"/>
                    </a:lnTo>
                    <a:lnTo>
                      <a:pt x="1621" y="785"/>
                    </a:lnTo>
                    <a:lnTo>
                      <a:pt x="1625" y="784"/>
                    </a:lnTo>
                    <a:lnTo>
                      <a:pt x="1628" y="783"/>
                    </a:lnTo>
                    <a:lnTo>
                      <a:pt x="1632" y="782"/>
                    </a:lnTo>
                    <a:lnTo>
                      <a:pt x="1636" y="782"/>
                    </a:lnTo>
                    <a:lnTo>
                      <a:pt x="1642" y="783"/>
                    </a:lnTo>
                    <a:lnTo>
                      <a:pt x="1648" y="784"/>
                    </a:lnTo>
                    <a:lnTo>
                      <a:pt x="1643" y="791"/>
                    </a:lnTo>
                    <a:lnTo>
                      <a:pt x="1636" y="797"/>
                    </a:lnTo>
                    <a:lnTo>
                      <a:pt x="1628" y="801"/>
                    </a:lnTo>
                    <a:lnTo>
                      <a:pt x="1621" y="807"/>
                    </a:lnTo>
                    <a:lnTo>
                      <a:pt x="1627" y="821"/>
                    </a:lnTo>
                    <a:lnTo>
                      <a:pt x="1634" y="836"/>
                    </a:lnTo>
                    <a:lnTo>
                      <a:pt x="1627" y="844"/>
                    </a:lnTo>
                    <a:lnTo>
                      <a:pt x="1620" y="850"/>
                    </a:lnTo>
                    <a:lnTo>
                      <a:pt x="1616" y="855"/>
                    </a:lnTo>
                    <a:lnTo>
                      <a:pt x="1612" y="860"/>
                    </a:lnTo>
                    <a:lnTo>
                      <a:pt x="1611" y="865"/>
                    </a:lnTo>
                    <a:lnTo>
                      <a:pt x="1612" y="872"/>
                    </a:lnTo>
                    <a:lnTo>
                      <a:pt x="1614" y="880"/>
                    </a:lnTo>
                    <a:lnTo>
                      <a:pt x="1618" y="890"/>
                    </a:lnTo>
                    <a:lnTo>
                      <a:pt x="1624" y="903"/>
                    </a:lnTo>
                    <a:lnTo>
                      <a:pt x="1626" y="912"/>
                    </a:lnTo>
                    <a:lnTo>
                      <a:pt x="1625" y="915"/>
                    </a:lnTo>
                    <a:lnTo>
                      <a:pt x="1623" y="917"/>
                    </a:lnTo>
                    <a:lnTo>
                      <a:pt x="1618" y="921"/>
                    </a:lnTo>
                    <a:lnTo>
                      <a:pt x="1611" y="923"/>
                    </a:lnTo>
                    <a:lnTo>
                      <a:pt x="1605" y="934"/>
                    </a:lnTo>
                    <a:lnTo>
                      <a:pt x="1599" y="946"/>
                    </a:lnTo>
                    <a:lnTo>
                      <a:pt x="1593" y="957"/>
                    </a:lnTo>
                    <a:lnTo>
                      <a:pt x="1591" y="962"/>
                    </a:lnTo>
                    <a:lnTo>
                      <a:pt x="1589" y="964"/>
                    </a:lnTo>
                    <a:lnTo>
                      <a:pt x="1587" y="967"/>
                    </a:lnTo>
                    <a:lnTo>
                      <a:pt x="1581" y="969"/>
                    </a:lnTo>
                    <a:lnTo>
                      <a:pt x="1573" y="972"/>
                    </a:lnTo>
                    <a:lnTo>
                      <a:pt x="1565" y="975"/>
                    </a:lnTo>
                    <a:lnTo>
                      <a:pt x="1561" y="978"/>
                    </a:lnTo>
                    <a:lnTo>
                      <a:pt x="1559" y="979"/>
                    </a:lnTo>
                    <a:lnTo>
                      <a:pt x="1559" y="980"/>
                    </a:lnTo>
                    <a:lnTo>
                      <a:pt x="1561" y="981"/>
                    </a:lnTo>
                    <a:lnTo>
                      <a:pt x="1562" y="982"/>
                    </a:lnTo>
                    <a:lnTo>
                      <a:pt x="1570" y="988"/>
                    </a:lnTo>
                    <a:lnTo>
                      <a:pt x="1582" y="994"/>
                    </a:lnTo>
                    <a:lnTo>
                      <a:pt x="1589" y="997"/>
                    </a:lnTo>
                    <a:lnTo>
                      <a:pt x="1592" y="999"/>
                    </a:lnTo>
                    <a:lnTo>
                      <a:pt x="1596" y="1002"/>
                    </a:lnTo>
                    <a:lnTo>
                      <a:pt x="1597" y="1004"/>
                    </a:lnTo>
                    <a:lnTo>
                      <a:pt x="1597" y="1006"/>
                    </a:lnTo>
                    <a:lnTo>
                      <a:pt x="1596" y="1009"/>
                    </a:lnTo>
                    <a:lnTo>
                      <a:pt x="1593" y="1014"/>
                    </a:lnTo>
                    <a:lnTo>
                      <a:pt x="1589" y="1020"/>
                    </a:lnTo>
                    <a:lnTo>
                      <a:pt x="1587" y="1025"/>
                    </a:lnTo>
                    <a:lnTo>
                      <a:pt x="1585" y="1030"/>
                    </a:lnTo>
                    <a:lnTo>
                      <a:pt x="1587" y="1033"/>
                    </a:lnTo>
                    <a:lnTo>
                      <a:pt x="1588" y="1034"/>
                    </a:lnTo>
                    <a:lnTo>
                      <a:pt x="1594" y="1035"/>
                    </a:lnTo>
                    <a:lnTo>
                      <a:pt x="1606" y="1033"/>
                    </a:lnTo>
                    <a:lnTo>
                      <a:pt x="1610" y="1035"/>
                    </a:lnTo>
                    <a:lnTo>
                      <a:pt x="1615" y="1039"/>
                    </a:lnTo>
                    <a:lnTo>
                      <a:pt x="1617" y="1042"/>
                    </a:lnTo>
                    <a:lnTo>
                      <a:pt x="1619" y="1046"/>
                    </a:lnTo>
                    <a:lnTo>
                      <a:pt x="1623" y="1055"/>
                    </a:lnTo>
                    <a:lnTo>
                      <a:pt x="1626" y="1065"/>
                    </a:lnTo>
                    <a:lnTo>
                      <a:pt x="1624" y="1073"/>
                    </a:lnTo>
                    <a:lnTo>
                      <a:pt x="1621" y="1077"/>
                    </a:lnTo>
                    <a:lnTo>
                      <a:pt x="1620" y="1079"/>
                    </a:lnTo>
                    <a:lnTo>
                      <a:pt x="1620" y="1082"/>
                    </a:lnTo>
                    <a:lnTo>
                      <a:pt x="1620" y="1085"/>
                    </a:lnTo>
                    <a:lnTo>
                      <a:pt x="1621" y="1091"/>
                    </a:lnTo>
                    <a:lnTo>
                      <a:pt x="1623" y="1095"/>
                    </a:lnTo>
                    <a:lnTo>
                      <a:pt x="1621" y="1098"/>
                    </a:lnTo>
                    <a:lnTo>
                      <a:pt x="1620" y="1102"/>
                    </a:lnTo>
                    <a:lnTo>
                      <a:pt x="1618" y="1104"/>
                    </a:lnTo>
                    <a:lnTo>
                      <a:pt x="1617" y="1106"/>
                    </a:lnTo>
                    <a:lnTo>
                      <a:pt x="1615" y="1109"/>
                    </a:lnTo>
                    <a:lnTo>
                      <a:pt x="1615" y="1113"/>
                    </a:lnTo>
                    <a:lnTo>
                      <a:pt x="1614" y="1119"/>
                    </a:lnTo>
                    <a:lnTo>
                      <a:pt x="1616" y="1129"/>
                    </a:lnTo>
                    <a:lnTo>
                      <a:pt x="1616" y="1138"/>
                    </a:lnTo>
                    <a:lnTo>
                      <a:pt x="1616" y="1148"/>
                    </a:lnTo>
                    <a:lnTo>
                      <a:pt x="1616" y="1160"/>
                    </a:lnTo>
                    <a:lnTo>
                      <a:pt x="1621" y="1168"/>
                    </a:lnTo>
                    <a:lnTo>
                      <a:pt x="1625" y="1173"/>
                    </a:lnTo>
                    <a:lnTo>
                      <a:pt x="1628" y="1175"/>
                    </a:lnTo>
                    <a:lnTo>
                      <a:pt x="1630" y="1177"/>
                    </a:lnTo>
                    <a:lnTo>
                      <a:pt x="1633" y="1178"/>
                    </a:lnTo>
                    <a:lnTo>
                      <a:pt x="1635" y="1180"/>
                    </a:lnTo>
                    <a:lnTo>
                      <a:pt x="1637" y="1183"/>
                    </a:lnTo>
                    <a:lnTo>
                      <a:pt x="1639" y="1187"/>
                    </a:lnTo>
                    <a:lnTo>
                      <a:pt x="1641" y="1193"/>
                    </a:lnTo>
                    <a:lnTo>
                      <a:pt x="1643" y="1196"/>
                    </a:lnTo>
                    <a:lnTo>
                      <a:pt x="1645" y="1198"/>
                    </a:lnTo>
                    <a:lnTo>
                      <a:pt x="1647" y="1199"/>
                    </a:lnTo>
                    <a:lnTo>
                      <a:pt x="1655" y="1200"/>
                    </a:lnTo>
                    <a:lnTo>
                      <a:pt x="1665" y="1201"/>
                    </a:lnTo>
                    <a:lnTo>
                      <a:pt x="1670" y="1210"/>
                    </a:lnTo>
                    <a:lnTo>
                      <a:pt x="1671" y="1217"/>
                    </a:lnTo>
                    <a:lnTo>
                      <a:pt x="1671" y="1222"/>
                    </a:lnTo>
                    <a:lnTo>
                      <a:pt x="1669" y="1227"/>
                    </a:lnTo>
                    <a:lnTo>
                      <a:pt x="1668" y="1231"/>
                    </a:lnTo>
                    <a:lnTo>
                      <a:pt x="1665" y="1237"/>
                    </a:lnTo>
                    <a:lnTo>
                      <a:pt x="1665" y="1244"/>
                    </a:lnTo>
                    <a:lnTo>
                      <a:pt x="1666" y="1253"/>
                    </a:lnTo>
                    <a:lnTo>
                      <a:pt x="1678" y="1256"/>
                    </a:lnTo>
                    <a:lnTo>
                      <a:pt x="1689" y="1258"/>
                    </a:lnTo>
                    <a:lnTo>
                      <a:pt x="1699" y="1261"/>
                    </a:lnTo>
                    <a:lnTo>
                      <a:pt x="1709" y="1265"/>
                    </a:lnTo>
                    <a:lnTo>
                      <a:pt x="1710" y="1272"/>
                    </a:lnTo>
                    <a:lnTo>
                      <a:pt x="1712" y="1279"/>
                    </a:lnTo>
                    <a:lnTo>
                      <a:pt x="1713" y="1281"/>
                    </a:lnTo>
                    <a:lnTo>
                      <a:pt x="1713" y="1284"/>
                    </a:lnTo>
                    <a:lnTo>
                      <a:pt x="1715" y="1287"/>
                    </a:lnTo>
                    <a:lnTo>
                      <a:pt x="1717" y="1289"/>
                    </a:lnTo>
                    <a:lnTo>
                      <a:pt x="1723" y="1294"/>
                    </a:lnTo>
                    <a:lnTo>
                      <a:pt x="1726" y="1300"/>
                    </a:lnTo>
                    <a:lnTo>
                      <a:pt x="1727" y="1302"/>
                    </a:lnTo>
                    <a:lnTo>
                      <a:pt x="1730" y="1305"/>
                    </a:lnTo>
                    <a:lnTo>
                      <a:pt x="1733" y="1307"/>
                    </a:lnTo>
                    <a:lnTo>
                      <a:pt x="1737" y="1309"/>
                    </a:lnTo>
                    <a:lnTo>
                      <a:pt x="1742" y="1309"/>
                    </a:lnTo>
                    <a:lnTo>
                      <a:pt x="1745" y="1311"/>
                    </a:lnTo>
                    <a:lnTo>
                      <a:pt x="1748" y="1315"/>
                    </a:lnTo>
                    <a:lnTo>
                      <a:pt x="1749" y="1319"/>
                    </a:lnTo>
                    <a:lnTo>
                      <a:pt x="1750" y="1328"/>
                    </a:lnTo>
                    <a:lnTo>
                      <a:pt x="1751" y="1339"/>
                    </a:lnTo>
                    <a:lnTo>
                      <a:pt x="1755" y="1379"/>
                    </a:lnTo>
                    <a:lnTo>
                      <a:pt x="1760" y="1418"/>
                    </a:lnTo>
                    <a:lnTo>
                      <a:pt x="1764" y="1458"/>
                    </a:lnTo>
                    <a:lnTo>
                      <a:pt x="1770" y="1497"/>
                    </a:lnTo>
                    <a:lnTo>
                      <a:pt x="1772" y="1502"/>
                    </a:lnTo>
                    <a:lnTo>
                      <a:pt x="1775" y="1505"/>
                    </a:lnTo>
                    <a:lnTo>
                      <a:pt x="1778" y="1508"/>
                    </a:lnTo>
                    <a:lnTo>
                      <a:pt x="1781" y="1511"/>
                    </a:lnTo>
                    <a:lnTo>
                      <a:pt x="1792" y="1514"/>
                    </a:lnTo>
                    <a:lnTo>
                      <a:pt x="1802" y="1521"/>
                    </a:lnTo>
                    <a:lnTo>
                      <a:pt x="1813" y="1527"/>
                    </a:lnTo>
                    <a:lnTo>
                      <a:pt x="1819" y="1530"/>
                    </a:lnTo>
                    <a:lnTo>
                      <a:pt x="1822" y="1531"/>
                    </a:lnTo>
                    <a:lnTo>
                      <a:pt x="1823" y="1530"/>
                    </a:lnTo>
                    <a:lnTo>
                      <a:pt x="1824" y="1527"/>
                    </a:lnTo>
                    <a:lnTo>
                      <a:pt x="1824" y="1526"/>
                    </a:lnTo>
                    <a:lnTo>
                      <a:pt x="1828" y="1526"/>
                    </a:lnTo>
                    <a:lnTo>
                      <a:pt x="1833" y="1530"/>
                    </a:lnTo>
                    <a:lnTo>
                      <a:pt x="1833" y="1538"/>
                    </a:lnTo>
                    <a:lnTo>
                      <a:pt x="1832" y="1543"/>
                    </a:lnTo>
                    <a:lnTo>
                      <a:pt x="1831" y="1548"/>
                    </a:lnTo>
                    <a:lnTo>
                      <a:pt x="1830" y="1551"/>
                    </a:lnTo>
                    <a:lnTo>
                      <a:pt x="1828" y="1555"/>
                    </a:lnTo>
                    <a:lnTo>
                      <a:pt x="1828" y="1559"/>
                    </a:lnTo>
                    <a:lnTo>
                      <a:pt x="1828" y="1565"/>
                    </a:lnTo>
                    <a:lnTo>
                      <a:pt x="1829" y="1571"/>
                    </a:lnTo>
                    <a:lnTo>
                      <a:pt x="1828" y="1577"/>
                    </a:lnTo>
                    <a:lnTo>
                      <a:pt x="1826" y="1582"/>
                    </a:lnTo>
                    <a:lnTo>
                      <a:pt x="1824" y="1585"/>
                    </a:lnTo>
                    <a:lnTo>
                      <a:pt x="1821" y="1589"/>
                    </a:lnTo>
                    <a:lnTo>
                      <a:pt x="1814" y="1598"/>
                    </a:lnTo>
                    <a:lnTo>
                      <a:pt x="1807" y="1607"/>
                    </a:lnTo>
                    <a:lnTo>
                      <a:pt x="1804" y="1609"/>
                    </a:lnTo>
                    <a:lnTo>
                      <a:pt x="1802" y="1609"/>
                    </a:lnTo>
                    <a:lnTo>
                      <a:pt x="1801" y="1609"/>
                    </a:lnTo>
                    <a:lnTo>
                      <a:pt x="1798" y="1607"/>
                    </a:lnTo>
                    <a:lnTo>
                      <a:pt x="1797" y="1605"/>
                    </a:lnTo>
                    <a:lnTo>
                      <a:pt x="1797" y="1602"/>
                    </a:lnTo>
                    <a:lnTo>
                      <a:pt x="1796" y="1598"/>
                    </a:lnTo>
                    <a:lnTo>
                      <a:pt x="1795" y="1597"/>
                    </a:lnTo>
                    <a:lnTo>
                      <a:pt x="1790" y="1598"/>
                    </a:lnTo>
                    <a:lnTo>
                      <a:pt x="1784" y="1604"/>
                    </a:lnTo>
                    <a:lnTo>
                      <a:pt x="1778" y="1611"/>
                    </a:lnTo>
                    <a:lnTo>
                      <a:pt x="1772" y="1616"/>
                    </a:lnTo>
                    <a:lnTo>
                      <a:pt x="1767" y="1620"/>
                    </a:lnTo>
                    <a:lnTo>
                      <a:pt x="1761" y="1624"/>
                    </a:lnTo>
                    <a:lnTo>
                      <a:pt x="1749" y="1632"/>
                    </a:lnTo>
                    <a:lnTo>
                      <a:pt x="1736" y="1642"/>
                    </a:lnTo>
                    <a:lnTo>
                      <a:pt x="1732" y="1648"/>
                    </a:lnTo>
                    <a:lnTo>
                      <a:pt x="1727" y="1652"/>
                    </a:lnTo>
                    <a:lnTo>
                      <a:pt x="1724" y="1656"/>
                    </a:lnTo>
                    <a:lnTo>
                      <a:pt x="1719" y="1658"/>
                    </a:lnTo>
                    <a:lnTo>
                      <a:pt x="1710" y="1664"/>
                    </a:lnTo>
                    <a:lnTo>
                      <a:pt x="1700" y="1671"/>
                    </a:lnTo>
                    <a:lnTo>
                      <a:pt x="1695" y="1674"/>
                    </a:lnTo>
                    <a:lnTo>
                      <a:pt x="1691" y="1675"/>
                    </a:lnTo>
                    <a:lnTo>
                      <a:pt x="1688" y="1676"/>
                    </a:lnTo>
                    <a:lnTo>
                      <a:pt x="1683" y="1676"/>
                    </a:lnTo>
                    <a:lnTo>
                      <a:pt x="1676" y="1676"/>
                    </a:lnTo>
                    <a:lnTo>
                      <a:pt x="1665" y="1677"/>
                    </a:lnTo>
                    <a:lnTo>
                      <a:pt x="1660" y="1692"/>
                    </a:lnTo>
                    <a:lnTo>
                      <a:pt x="1654" y="1707"/>
                    </a:lnTo>
                    <a:lnTo>
                      <a:pt x="1644" y="1712"/>
                    </a:lnTo>
                    <a:lnTo>
                      <a:pt x="1636" y="1719"/>
                    </a:lnTo>
                    <a:lnTo>
                      <a:pt x="1634" y="1722"/>
                    </a:lnTo>
                    <a:lnTo>
                      <a:pt x="1632" y="1726"/>
                    </a:lnTo>
                    <a:lnTo>
                      <a:pt x="1632" y="1731"/>
                    </a:lnTo>
                    <a:lnTo>
                      <a:pt x="1633" y="1737"/>
                    </a:lnTo>
                    <a:lnTo>
                      <a:pt x="1630" y="1749"/>
                    </a:lnTo>
                    <a:lnTo>
                      <a:pt x="1630" y="1763"/>
                    </a:lnTo>
                    <a:lnTo>
                      <a:pt x="1641" y="1770"/>
                    </a:lnTo>
                    <a:lnTo>
                      <a:pt x="1650" y="1777"/>
                    </a:lnTo>
                    <a:lnTo>
                      <a:pt x="1647" y="1781"/>
                    </a:lnTo>
                    <a:lnTo>
                      <a:pt x="1644" y="1783"/>
                    </a:lnTo>
                    <a:lnTo>
                      <a:pt x="1641" y="1784"/>
                    </a:lnTo>
                    <a:lnTo>
                      <a:pt x="1636" y="1785"/>
                    </a:lnTo>
                    <a:lnTo>
                      <a:pt x="1627" y="1788"/>
                    </a:lnTo>
                    <a:lnTo>
                      <a:pt x="1617" y="1790"/>
                    </a:lnTo>
                    <a:lnTo>
                      <a:pt x="1605" y="1793"/>
                    </a:lnTo>
                    <a:lnTo>
                      <a:pt x="1597" y="1796"/>
                    </a:lnTo>
                    <a:lnTo>
                      <a:pt x="1594" y="1797"/>
                    </a:lnTo>
                    <a:lnTo>
                      <a:pt x="1592" y="1800"/>
                    </a:lnTo>
                    <a:lnTo>
                      <a:pt x="1591" y="1806"/>
                    </a:lnTo>
                    <a:lnTo>
                      <a:pt x="1590" y="1814"/>
                    </a:lnTo>
                    <a:lnTo>
                      <a:pt x="1587" y="1821"/>
                    </a:lnTo>
                    <a:lnTo>
                      <a:pt x="1584" y="1828"/>
                    </a:lnTo>
                    <a:lnTo>
                      <a:pt x="1581" y="1833"/>
                    </a:lnTo>
                    <a:lnTo>
                      <a:pt x="1578" y="1836"/>
                    </a:lnTo>
                    <a:lnTo>
                      <a:pt x="1575" y="1841"/>
                    </a:lnTo>
                    <a:lnTo>
                      <a:pt x="1573" y="1845"/>
                    </a:lnTo>
                    <a:lnTo>
                      <a:pt x="1571" y="1851"/>
                    </a:lnTo>
                    <a:lnTo>
                      <a:pt x="1570" y="1859"/>
                    </a:lnTo>
                    <a:lnTo>
                      <a:pt x="1572" y="1869"/>
                    </a:lnTo>
                    <a:lnTo>
                      <a:pt x="1574" y="1878"/>
                    </a:lnTo>
                    <a:lnTo>
                      <a:pt x="1576" y="1881"/>
                    </a:lnTo>
                    <a:lnTo>
                      <a:pt x="1579" y="1883"/>
                    </a:lnTo>
                    <a:lnTo>
                      <a:pt x="1582" y="1886"/>
                    </a:lnTo>
                    <a:lnTo>
                      <a:pt x="1588" y="1888"/>
                    </a:lnTo>
                    <a:lnTo>
                      <a:pt x="1589" y="1893"/>
                    </a:lnTo>
                    <a:lnTo>
                      <a:pt x="1590" y="1898"/>
                    </a:lnTo>
                    <a:lnTo>
                      <a:pt x="1590" y="1902"/>
                    </a:lnTo>
                    <a:lnTo>
                      <a:pt x="1589" y="1907"/>
                    </a:lnTo>
                    <a:lnTo>
                      <a:pt x="1587" y="1917"/>
                    </a:lnTo>
                    <a:lnTo>
                      <a:pt x="1585" y="1927"/>
                    </a:lnTo>
                    <a:lnTo>
                      <a:pt x="1584" y="1936"/>
                    </a:lnTo>
                    <a:lnTo>
                      <a:pt x="1583" y="1943"/>
                    </a:lnTo>
                    <a:lnTo>
                      <a:pt x="1582" y="1949"/>
                    </a:lnTo>
                    <a:lnTo>
                      <a:pt x="1579" y="1954"/>
                    </a:lnTo>
                    <a:lnTo>
                      <a:pt x="1575" y="1958"/>
                    </a:lnTo>
                    <a:lnTo>
                      <a:pt x="1570" y="1961"/>
                    </a:lnTo>
                    <a:lnTo>
                      <a:pt x="1563" y="1964"/>
                    </a:lnTo>
                    <a:lnTo>
                      <a:pt x="1555" y="1968"/>
                    </a:lnTo>
                    <a:lnTo>
                      <a:pt x="1547" y="1959"/>
                    </a:lnTo>
                    <a:lnTo>
                      <a:pt x="1541" y="1953"/>
                    </a:lnTo>
                    <a:lnTo>
                      <a:pt x="1539" y="1951"/>
                    </a:lnTo>
                    <a:lnTo>
                      <a:pt x="1536" y="1950"/>
                    </a:lnTo>
                    <a:lnTo>
                      <a:pt x="1530" y="1950"/>
                    </a:lnTo>
                    <a:lnTo>
                      <a:pt x="1522" y="1950"/>
                    </a:lnTo>
                    <a:lnTo>
                      <a:pt x="1507" y="1949"/>
                    </a:lnTo>
                    <a:lnTo>
                      <a:pt x="1494" y="1949"/>
                    </a:lnTo>
                    <a:lnTo>
                      <a:pt x="1489" y="1950"/>
                    </a:lnTo>
                    <a:lnTo>
                      <a:pt x="1483" y="1951"/>
                    </a:lnTo>
                    <a:lnTo>
                      <a:pt x="1477" y="1954"/>
                    </a:lnTo>
                    <a:lnTo>
                      <a:pt x="1471" y="1959"/>
                    </a:lnTo>
                    <a:lnTo>
                      <a:pt x="1467" y="1969"/>
                    </a:lnTo>
                    <a:lnTo>
                      <a:pt x="1466" y="1978"/>
                    </a:lnTo>
                    <a:lnTo>
                      <a:pt x="1464" y="1987"/>
                    </a:lnTo>
                    <a:lnTo>
                      <a:pt x="1459" y="1996"/>
                    </a:lnTo>
                    <a:lnTo>
                      <a:pt x="1450" y="1999"/>
                    </a:lnTo>
                    <a:lnTo>
                      <a:pt x="1442" y="2000"/>
                    </a:lnTo>
                    <a:lnTo>
                      <a:pt x="1433" y="2003"/>
                    </a:lnTo>
                    <a:lnTo>
                      <a:pt x="1423" y="2005"/>
                    </a:lnTo>
                    <a:lnTo>
                      <a:pt x="1407" y="2013"/>
                    </a:lnTo>
                    <a:lnTo>
                      <a:pt x="1394" y="2021"/>
                    </a:lnTo>
                    <a:lnTo>
                      <a:pt x="1380" y="2030"/>
                    </a:lnTo>
                    <a:lnTo>
                      <a:pt x="1367" y="2041"/>
                    </a:lnTo>
                    <a:lnTo>
                      <a:pt x="1362" y="2044"/>
                    </a:lnTo>
                    <a:lnTo>
                      <a:pt x="1357" y="2048"/>
                    </a:lnTo>
                    <a:lnTo>
                      <a:pt x="1353" y="2050"/>
                    </a:lnTo>
                    <a:lnTo>
                      <a:pt x="1349" y="2051"/>
                    </a:lnTo>
                    <a:lnTo>
                      <a:pt x="1344" y="2051"/>
                    </a:lnTo>
                    <a:lnTo>
                      <a:pt x="1341" y="2049"/>
                    </a:lnTo>
                    <a:lnTo>
                      <a:pt x="1335" y="2047"/>
                    </a:lnTo>
                    <a:lnTo>
                      <a:pt x="1331" y="2043"/>
                    </a:lnTo>
                    <a:lnTo>
                      <a:pt x="1326" y="2038"/>
                    </a:lnTo>
                    <a:lnTo>
                      <a:pt x="1323" y="2035"/>
                    </a:lnTo>
                    <a:lnTo>
                      <a:pt x="1320" y="2037"/>
                    </a:lnTo>
                    <a:lnTo>
                      <a:pt x="1315" y="2041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8" name="Freeform 390"/>
              <p:cNvSpPr>
                <a:spLocks noChangeAspect="1"/>
              </p:cNvSpPr>
              <p:nvPr/>
            </p:nvSpPr>
            <p:spPr bwMode="auto">
              <a:xfrm>
                <a:off x="5098464" y="3177626"/>
                <a:ext cx="763702" cy="1035405"/>
              </a:xfrm>
              <a:custGeom>
                <a:avLst/>
                <a:gdLst>
                  <a:gd name="T0" fmla="*/ 78 w 2069"/>
                  <a:gd name="T1" fmla="*/ 60 h 2804"/>
                  <a:gd name="T2" fmla="*/ 75 w 2069"/>
                  <a:gd name="T3" fmla="*/ 63 h 2804"/>
                  <a:gd name="T4" fmla="*/ 74 w 2069"/>
                  <a:gd name="T5" fmla="*/ 66 h 2804"/>
                  <a:gd name="T6" fmla="*/ 75 w 2069"/>
                  <a:gd name="T7" fmla="*/ 71 h 2804"/>
                  <a:gd name="T8" fmla="*/ 75 w 2069"/>
                  <a:gd name="T9" fmla="*/ 75 h 2804"/>
                  <a:gd name="T10" fmla="*/ 75 w 2069"/>
                  <a:gd name="T11" fmla="*/ 77 h 2804"/>
                  <a:gd name="T12" fmla="*/ 73 w 2069"/>
                  <a:gd name="T13" fmla="*/ 82 h 2804"/>
                  <a:gd name="T14" fmla="*/ 68 w 2069"/>
                  <a:gd name="T15" fmla="*/ 86 h 2804"/>
                  <a:gd name="T16" fmla="*/ 67 w 2069"/>
                  <a:gd name="T17" fmla="*/ 90 h 2804"/>
                  <a:gd name="T18" fmla="*/ 68 w 2069"/>
                  <a:gd name="T19" fmla="*/ 94 h 2804"/>
                  <a:gd name="T20" fmla="*/ 72 w 2069"/>
                  <a:gd name="T21" fmla="*/ 96 h 2804"/>
                  <a:gd name="T22" fmla="*/ 69 w 2069"/>
                  <a:gd name="T23" fmla="*/ 100 h 2804"/>
                  <a:gd name="T24" fmla="*/ 71 w 2069"/>
                  <a:gd name="T25" fmla="*/ 105 h 2804"/>
                  <a:gd name="T26" fmla="*/ 68 w 2069"/>
                  <a:gd name="T27" fmla="*/ 111 h 2804"/>
                  <a:gd name="T28" fmla="*/ 65 w 2069"/>
                  <a:gd name="T29" fmla="*/ 110 h 2804"/>
                  <a:gd name="T30" fmla="*/ 62 w 2069"/>
                  <a:gd name="T31" fmla="*/ 107 h 2804"/>
                  <a:gd name="T32" fmla="*/ 59 w 2069"/>
                  <a:gd name="T33" fmla="*/ 106 h 2804"/>
                  <a:gd name="T34" fmla="*/ 58 w 2069"/>
                  <a:gd name="T35" fmla="*/ 102 h 2804"/>
                  <a:gd name="T36" fmla="*/ 52 w 2069"/>
                  <a:gd name="T37" fmla="*/ 101 h 2804"/>
                  <a:gd name="T38" fmla="*/ 46 w 2069"/>
                  <a:gd name="T39" fmla="*/ 99 h 2804"/>
                  <a:gd name="T40" fmla="*/ 42 w 2069"/>
                  <a:gd name="T41" fmla="*/ 100 h 2804"/>
                  <a:gd name="T42" fmla="*/ 37 w 2069"/>
                  <a:gd name="T43" fmla="*/ 101 h 2804"/>
                  <a:gd name="T44" fmla="*/ 31 w 2069"/>
                  <a:gd name="T45" fmla="*/ 102 h 2804"/>
                  <a:gd name="T46" fmla="*/ 27 w 2069"/>
                  <a:gd name="T47" fmla="*/ 102 h 2804"/>
                  <a:gd name="T48" fmla="*/ 23 w 2069"/>
                  <a:gd name="T49" fmla="*/ 98 h 2804"/>
                  <a:gd name="T50" fmla="*/ 24 w 2069"/>
                  <a:gd name="T51" fmla="*/ 93 h 2804"/>
                  <a:gd name="T52" fmla="*/ 23 w 2069"/>
                  <a:gd name="T53" fmla="*/ 87 h 2804"/>
                  <a:gd name="T54" fmla="*/ 16 w 2069"/>
                  <a:gd name="T55" fmla="*/ 87 h 2804"/>
                  <a:gd name="T56" fmla="*/ 13 w 2069"/>
                  <a:gd name="T57" fmla="*/ 87 h 2804"/>
                  <a:gd name="T58" fmla="*/ 10 w 2069"/>
                  <a:gd name="T59" fmla="*/ 87 h 2804"/>
                  <a:gd name="T60" fmla="*/ 5 w 2069"/>
                  <a:gd name="T61" fmla="*/ 84 h 2804"/>
                  <a:gd name="T62" fmla="*/ 4 w 2069"/>
                  <a:gd name="T63" fmla="*/ 80 h 2804"/>
                  <a:gd name="T64" fmla="*/ 4 w 2069"/>
                  <a:gd name="T65" fmla="*/ 73 h 2804"/>
                  <a:gd name="T66" fmla="*/ 10 w 2069"/>
                  <a:gd name="T67" fmla="*/ 68 h 2804"/>
                  <a:gd name="T68" fmla="*/ 13 w 2069"/>
                  <a:gd name="T69" fmla="*/ 60 h 2804"/>
                  <a:gd name="T70" fmla="*/ 12 w 2069"/>
                  <a:gd name="T71" fmla="*/ 56 h 2804"/>
                  <a:gd name="T72" fmla="*/ 8 w 2069"/>
                  <a:gd name="T73" fmla="*/ 53 h 2804"/>
                  <a:gd name="T74" fmla="*/ 5 w 2069"/>
                  <a:gd name="T75" fmla="*/ 51 h 2804"/>
                  <a:gd name="T76" fmla="*/ 1 w 2069"/>
                  <a:gd name="T77" fmla="*/ 49 h 2804"/>
                  <a:gd name="T78" fmla="*/ 2 w 2069"/>
                  <a:gd name="T79" fmla="*/ 43 h 2804"/>
                  <a:gd name="T80" fmla="*/ 2 w 2069"/>
                  <a:gd name="T81" fmla="*/ 38 h 2804"/>
                  <a:gd name="T82" fmla="*/ 6 w 2069"/>
                  <a:gd name="T83" fmla="*/ 33 h 2804"/>
                  <a:gd name="T84" fmla="*/ 14 w 2069"/>
                  <a:gd name="T85" fmla="*/ 23 h 2804"/>
                  <a:gd name="T86" fmla="*/ 24 w 2069"/>
                  <a:gd name="T87" fmla="*/ 15 h 2804"/>
                  <a:gd name="T88" fmla="*/ 27 w 2069"/>
                  <a:gd name="T89" fmla="*/ 10 h 2804"/>
                  <a:gd name="T90" fmla="*/ 30 w 2069"/>
                  <a:gd name="T91" fmla="*/ 6 h 2804"/>
                  <a:gd name="T92" fmla="*/ 39 w 2069"/>
                  <a:gd name="T93" fmla="*/ 2 h 2804"/>
                  <a:gd name="T94" fmla="*/ 45 w 2069"/>
                  <a:gd name="T95" fmla="*/ 1 h 2804"/>
                  <a:gd name="T96" fmla="*/ 49 w 2069"/>
                  <a:gd name="T97" fmla="*/ 2 h 2804"/>
                  <a:gd name="T98" fmla="*/ 54 w 2069"/>
                  <a:gd name="T99" fmla="*/ 3 h 2804"/>
                  <a:gd name="T100" fmla="*/ 60 w 2069"/>
                  <a:gd name="T101" fmla="*/ 6 h 2804"/>
                  <a:gd name="T102" fmla="*/ 65 w 2069"/>
                  <a:gd name="T103" fmla="*/ 5 h 2804"/>
                  <a:gd name="T104" fmla="*/ 69 w 2069"/>
                  <a:gd name="T105" fmla="*/ 4 h 2804"/>
                  <a:gd name="T106" fmla="*/ 73 w 2069"/>
                  <a:gd name="T107" fmla="*/ 14 h 2804"/>
                  <a:gd name="T108" fmla="*/ 72 w 2069"/>
                  <a:gd name="T109" fmla="*/ 27 h 2804"/>
                  <a:gd name="T110" fmla="*/ 71 w 2069"/>
                  <a:gd name="T111" fmla="*/ 31 h 2804"/>
                  <a:gd name="T112" fmla="*/ 71 w 2069"/>
                  <a:gd name="T113" fmla="*/ 36 h 2804"/>
                  <a:gd name="T114" fmla="*/ 73 w 2069"/>
                  <a:gd name="T115" fmla="*/ 43 h 2804"/>
                  <a:gd name="T116" fmla="*/ 73 w 2069"/>
                  <a:gd name="T117" fmla="*/ 48 h 2804"/>
                  <a:gd name="T118" fmla="*/ 72 w 2069"/>
                  <a:gd name="T119" fmla="*/ 51 h 2804"/>
                  <a:gd name="T120" fmla="*/ 71 w 2069"/>
                  <a:gd name="T121" fmla="*/ 55 h 2804"/>
                  <a:gd name="T122" fmla="*/ 74 w 2069"/>
                  <a:gd name="T123" fmla="*/ 55 h 2804"/>
                  <a:gd name="T124" fmla="*/ 78 w 2069"/>
                  <a:gd name="T125" fmla="*/ 57 h 2804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069"/>
                  <a:gd name="T190" fmla="*/ 0 h 2804"/>
                  <a:gd name="T191" fmla="*/ 2069 w 2069"/>
                  <a:gd name="T192" fmla="*/ 2804 h 2804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069" h="2804">
                    <a:moveTo>
                      <a:pt x="2035" y="1427"/>
                    </a:moveTo>
                    <a:lnTo>
                      <a:pt x="2042" y="1425"/>
                    </a:lnTo>
                    <a:lnTo>
                      <a:pt x="2046" y="1426"/>
                    </a:lnTo>
                    <a:lnTo>
                      <a:pt x="2051" y="1428"/>
                    </a:lnTo>
                    <a:lnTo>
                      <a:pt x="2056" y="1434"/>
                    </a:lnTo>
                    <a:lnTo>
                      <a:pt x="2061" y="1445"/>
                    </a:lnTo>
                    <a:lnTo>
                      <a:pt x="2065" y="1455"/>
                    </a:lnTo>
                    <a:lnTo>
                      <a:pt x="2068" y="1466"/>
                    </a:lnTo>
                    <a:lnTo>
                      <a:pt x="2069" y="1479"/>
                    </a:lnTo>
                    <a:lnTo>
                      <a:pt x="2059" y="1481"/>
                    </a:lnTo>
                    <a:lnTo>
                      <a:pt x="2048" y="1483"/>
                    </a:lnTo>
                    <a:lnTo>
                      <a:pt x="2037" y="1485"/>
                    </a:lnTo>
                    <a:lnTo>
                      <a:pt x="2027" y="1486"/>
                    </a:lnTo>
                    <a:lnTo>
                      <a:pt x="2013" y="1487"/>
                    </a:lnTo>
                    <a:lnTo>
                      <a:pt x="2001" y="1490"/>
                    </a:lnTo>
                    <a:lnTo>
                      <a:pt x="1998" y="1506"/>
                    </a:lnTo>
                    <a:lnTo>
                      <a:pt x="1993" y="1522"/>
                    </a:lnTo>
                    <a:lnTo>
                      <a:pt x="1985" y="1521"/>
                    </a:lnTo>
                    <a:lnTo>
                      <a:pt x="1977" y="1522"/>
                    </a:lnTo>
                    <a:lnTo>
                      <a:pt x="1974" y="1522"/>
                    </a:lnTo>
                    <a:lnTo>
                      <a:pt x="1972" y="1519"/>
                    </a:lnTo>
                    <a:lnTo>
                      <a:pt x="1968" y="1517"/>
                    </a:lnTo>
                    <a:lnTo>
                      <a:pt x="1966" y="1515"/>
                    </a:lnTo>
                    <a:lnTo>
                      <a:pt x="1962" y="1508"/>
                    </a:lnTo>
                    <a:lnTo>
                      <a:pt x="1957" y="1503"/>
                    </a:lnTo>
                    <a:lnTo>
                      <a:pt x="1947" y="1510"/>
                    </a:lnTo>
                    <a:lnTo>
                      <a:pt x="1938" y="1518"/>
                    </a:lnTo>
                    <a:lnTo>
                      <a:pt x="1932" y="1514"/>
                    </a:lnTo>
                    <a:lnTo>
                      <a:pt x="1928" y="1509"/>
                    </a:lnTo>
                    <a:lnTo>
                      <a:pt x="1922" y="1505"/>
                    </a:lnTo>
                    <a:lnTo>
                      <a:pt x="1916" y="1501"/>
                    </a:lnTo>
                    <a:lnTo>
                      <a:pt x="1910" y="1498"/>
                    </a:lnTo>
                    <a:lnTo>
                      <a:pt x="1905" y="1496"/>
                    </a:lnTo>
                    <a:lnTo>
                      <a:pt x="1903" y="1495"/>
                    </a:lnTo>
                    <a:lnTo>
                      <a:pt x="1902" y="1495"/>
                    </a:lnTo>
                    <a:lnTo>
                      <a:pt x="1899" y="1496"/>
                    </a:lnTo>
                    <a:lnTo>
                      <a:pt x="1896" y="1498"/>
                    </a:lnTo>
                    <a:lnTo>
                      <a:pt x="1897" y="1509"/>
                    </a:lnTo>
                    <a:lnTo>
                      <a:pt x="1901" y="1519"/>
                    </a:lnTo>
                    <a:lnTo>
                      <a:pt x="1904" y="1530"/>
                    </a:lnTo>
                    <a:lnTo>
                      <a:pt x="1905" y="1541"/>
                    </a:lnTo>
                    <a:lnTo>
                      <a:pt x="1901" y="1551"/>
                    </a:lnTo>
                    <a:lnTo>
                      <a:pt x="1896" y="1559"/>
                    </a:lnTo>
                    <a:lnTo>
                      <a:pt x="1895" y="1563"/>
                    </a:lnTo>
                    <a:lnTo>
                      <a:pt x="1894" y="1568"/>
                    </a:lnTo>
                    <a:lnTo>
                      <a:pt x="1895" y="1572"/>
                    </a:lnTo>
                    <a:lnTo>
                      <a:pt x="1896" y="1578"/>
                    </a:lnTo>
                    <a:lnTo>
                      <a:pt x="1899" y="1581"/>
                    </a:lnTo>
                    <a:lnTo>
                      <a:pt x="1900" y="1585"/>
                    </a:lnTo>
                    <a:lnTo>
                      <a:pt x="1900" y="1587"/>
                    </a:lnTo>
                    <a:lnTo>
                      <a:pt x="1900" y="1589"/>
                    </a:lnTo>
                    <a:lnTo>
                      <a:pt x="1899" y="1595"/>
                    </a:lnTo>
                    <a:lnTo>
                      <a:pt x="1894" y="1602"/>
                    </a:lnTo>
                    <a:lnTo>
                      <a:pt x="1888" y="1610"/>
                    </a:lnTo>
                    <a:lnTo>
                      <a:pt x="1883" y="1616"/>
                    </a:lnTo>
                    <a:lnTo>
                      <a:pt x="1885" y="1622"/>
                    </a:lnTo>
                    <a:lnTo>
                      <a:pt x="1888" y="1626"/>
                    </a:lnTo>
                    <a:lnTo>
                      <a:pt x="1892" y="1630"/>
                    </a:lnTo>
                    <a:lnTo>
                      <a:pt x="1896" y="1635"/>
                    </a:lnTo>
                    <a:lnTo>
                      <a:pt x="1901" y="1639"/>
                    </a:lnTo>
                    <a:lnTo>
                      <a:pt x="1904" y="1642"/>
                    </a:lnTo>
                    <a:lnTo>
                      <a:pt x="1908" y="1646"/>
                    </a:lnTo>
                    <a:lnTo>
                      <a:pt x="1908" y="1651"/>
                    </a:lnTo>
                    <a:lnTo>
                      <a:pt x="1906" y="1658"/>
                    </a:lnTo>
                    <a:lnTo>
                      <a:pt x="1905" y="1662"/>
                    </a:lnTo>
                    <a:lnTo>
                      <a:pt x="1902" y="1665"/>
                    </a:lnTo>
                    <a:lnTo>
                      <a:pt x="1895" y="1667"/>
                    </a:lnTo>
                    <a:lnTo>
                      <a:pt x="1888" y="1665"/>
                    </a:lnTo>
                    <a:lnTo>
                      <a:pt x="1884" y="1661"/>
                    </a:lnTo>
                    <a:lnTo>
                      <a:pt x="1882" y="1661"/>
                    </a:lnTo>
                    <a:lnTo>
                      <a:pt x="1881" y="1661"/>
                    </a:lnTo>
                    <a:lnTo>
                      <a:pt x="1878" y="1662"/>
                    </a:lnTo>
                    <a:lnTo>
                      <a:pt x="1877" y="1665"/>
                    </a:lnTo>
                    <a:lnTo>
                      <a:pt x="1872" y="1671"/>
                    </a:lnTo>
                    <a:lnTo>
                      <a:pt x="1869" y="1679"/>
                    </a:lnTo>
                    <a:lnTo>
                      <a:pt x="1873" y="1685"/>
                    </a:lnTo>
                    <a:lnTo>
                      <a:pt x="1876" y="1688"/>
                    </a:lnTo>
                    <a:lnTo>
                      <a:pt x="1877" y="1692"/>
                    </a:lnTo>
                    <a:lnTo>
                      <a:pt x="1877" y="1698"/>
                    </a:lnTo>
                    <a:lnTo>
                      <a:pt x="1876" y="1707"/>
                    </a:lnTo>
                    <a:lnTo>
                      <a:pt x="1875" y="1716"/>
                    </a:lnTo>
                    <a:lnTo>
                      <a:pt x="1867" y="1720"/>
                    </a:lnTo>
                    <a:lnTo>
                      <a:pt x="1859" y="1723"/>
                    </a:lnTo>
                    <a:lnTo>
                      <a:pt x="1856" y="1724"/>
                    </a:lnTo>
                    <a:lnTo>
                      <a:pt x="1852" y="1727"/>
                    </a:lnTo>
                    <a:lnTo>
                      <a:pt x="1850" y="1729"/>
                    </a:lnTo>
                    <a:lnTo>
                      <a:pt x="1847" y="1731"/>
                    </a:lnTo>
                    <a:lnTo>
                      <a:pt x="1850" y="1736"/>
                    </a:lnTo>
                    <a:lnTo>
                      <a:pt x="1852" y="1740"/>
                    </a:lnTo>
                    <a:lnTo>
                      <a:pt x="1854" y="1744"/>
                    </a:lnTo>
                    <a:lnTo>
                      <a:pt x="1854" y="1749"/>
                    </a:lnTo>
                    <a:lnTo>
                      <a:pt x="1856" y="1755"/>
                    </a:lnTo>
                    <a:lnTo>
                      <a:pt x="1859" y="1763"/>
                    </a:lnTo>
                    <a:lnTo>
                      <a:pt x="1874" y="1774"/>
                    </a:lnTo>
                    <a:lnTo>
                      <a:pt x="1887" y="1786"/>
                    </a:lnTo>
                    <a:lnTo>
                      <a:pt x="1890" y="1795"/>
                    </a:lnTo>
                    <a:lnTo>
                      <a:pt x="1891" y="1799"/>
                    </a:lnTo>
                    <a:lnTo>
                      <a:pt x="1893" y="1800"/>
                    </a:lnTo>
                    <a:lnTo>
                      <a:pt x="1896" y="1804"/>
                    </a:lnTo>
                    <a:lnTo>
                      <a:pt x="1893" y="1811"/>
                    </a:lnTo>
                    <a:lnTo>
                      <a:pt x="1891" y="1818"/>
                    </a:lnTo>
                    <a:lnTo>
                      <a:pt x="1901" y="1821"/>
                    </a:lnTo>
                    <a:lnTo>
                      <a:pt x="1911" y="1825"/>
                    </a:lnTo>
                    <a:lnTo>
                      <a:pt x="1917" y="1827"/>
                    </a:lnTo>
                    <a:lnTo>
                      <a:pt x="1921" y="1829"/>
                    </a:lnTo>
                    <a:lnTo>
                      <a:pt x="1925" y="1832"/>
                    </a:lnTo>
                    <a:lnTo>
                      <a:pt x="1927" y="1837"/>
                    </a:lnTo>
                    <a:lnTo>
                      <a:pt x="1919" y="1841"/>
                    </a:lnTo>
                    <a:lnTo>
                      <a:pt x="1916" y="1845"/>
                    </a:lnTo>
                    <a:lnTo>
                      <a:pt x="1914" y="1848"/>
                    </a:lnTo>
                    <a:lnTo>
                      <a:pt x="1914" y="1851"/>
                    </a:lnTo>
                    <a:lnTo>
                      <a:pt x="1916" y="1854"/>
                    </a:lnTo>
                    <a:lnTo>
                      <a:pt x="1918" y="1858"/>
                    </a:lnTo>
                    <a:lnTo>
                      <a:pt x="1919" y="1863"/>
                    </a:lnTo>
                    <a:lnTo>
                      <a:pt x="1919" y="1866"/>
                    </a:lnTo>
                    <a:lnTo>
                      <a:pt x="1919" y="1870"/>
                    </a:lnTo>
                    <a:lnTo>
                      <a:pt x="1918" y="1872"/>
                    </a:lnTo>
                    <a:lnTo>
                      <a:pt x="1914" y="1876"/>
                    </a:lnTo>
                    <a:lnTo>
                      <a:pt x="1910" y="1883"/>
                    </a:lnTo>
                    <a:lnTo>
                      <a:pt x="1905" y="1889"/>
                    </a:lnTo>
                    <a:lnTo>
                      <a:pt x="1903" y="1892"/>
                    </a:lnTo>
                    <a:lnTo>
                      <a:pt x="1902" y="1892"/>
                    </a:lnTo>
                    <a:lnTo>
                      <a:pt x="1901" y="1892"/>
                    </a:lnTo>
                    <a:lnTo>
                      <a:pt x="1899" y="1891"/>
                    </a:lnTo>
                    <a:lnTo>
                      <a:pt x="1896" y="1890"/>
                    </a:lnTo>
                    <a:lnTo>
                      <a:pt x="1893" y="1890"/>
                    </a:lnTo>
                    <a:lnTo>
                      <a:pt x="1891" y="1890"/>
                    </a:lnTo>
                    <a:lnTo>
                      <a:pt x="1890" y="1891"/>
                    </a:lnTo>
                    <a:lnTo>
                      <a:pt x="1890" y="1892"/>
                    </a:lnTo>
                    <a:lnTo>
                      <a:pt x="1891" y="1896"/>
                    </a:lnTo>
                    <a:lnTo>
                      <a:pt x="1893" y="1900"/>
                    </a:lnTo>
                    <a:lnTo>
                      <a:pt x="1896" y="1905"/>
                    </a:lnTo>
                    <a:lnTo>
                      <a:pt x="1896" y="1906"/>
                    </a:lnTo>
                    <a:lnTo>
                      <a:pt x="1894" y="1907"/>
                    </a:lnTo>
                    <a:lnTo>
                      <a:pt x="1890" y="1907"/>
                    </a:lnTo>
                    <a:lnTo>
                      <a:pt x="1886" y="1911"/>
                    </a:lnTo>
                    <a:lnTo>
                      <a:pt x="1883" y="1917"/>
                    </a:lnTo>
                    <a:lnTo>
                      <a:pt x="1881" y="1919"/>
                    </a:lnTo>
                    <a:lnTo>
                      <a:pt x="1879" y="1921"/>
                    </a:lnTo>
                    <a:lnTo>
                      <a:pt x="1879" y="1923"/>
                    </a:lnTo>
                    <a:lnTo>
                      <a:pt x="1879" y="1924"/>
                    </a:lnTo>
                    <a:lnTo>
                      <a:pt x="1884" y="1924"/>
                    </a:lnTo>
                    <a:lnTo>
                      <a:pt x="1890" y="1924"/>
                    </a:lnTo>
                    <a:lnTo>
                      <a:pt x="1893" y="1927"/>
                    </a:lnTo>
                    <a:lnTo>
                      <a:pt x="1894" y="1929"/>
                    </a:lnTo>
                    <a:lnTo>
                      <a:pt x="1895" y="1933"/>
                    </a:lnTo>
                    <a:lnTo>
                      <a:pt x="1895" y="1936"/>
                    </a:lnTo>
                    <a:lnTo>
                      <a:pt x="1893" y="1943"/>
                    </a:lnTo>
                    <a:lnTo>
                      <a:pt x="1891" y="1951"/>
                    </a:lnTo>
                    <a:lnTo>
                      <a:pt x="1891" y="1960"/>
                    </a:lnTo>
                    <a:lnTo>
                      <a:pt x="1891" y="1968"/>
                    </a:lnTo>
                    <a:lnTo>
                      <a:pt x="1892" y="1973"/>
                    </a:lnTo>
                    <a:lnTo>
                      <a:pt x="1893" y="1976"/>
                    </a:lnTo>
                    <a:lnTo>
                      <a:pt x="1892" y="1977"/>
                    </a:lnTo>
                    <a:lnTo>
                      <a:pt x="1884" y="1980"/>
                    </a:lnTo>
                    <a:lnTo>
                      <a:pt x="1877" y="1983"/>
                    </a:lnTo>
                    <a:lnTo>
                      <a:pt x="1872" y="1988"/>
                    </a:lnTo>
                    <a:lnTo>
                      <a:pt x="1867" y="1991"/>
                    </a:lnTo>
                    <a:lnTo>
                      <a:pt x="1863" y="1996"/>
                    </a:lnTo>
                    <a:lnTo>
                      <a:pt x="1855" y="2005"/>
                    </a:lnTo>
                    <a:lnTo>
                      <a:pt x="1846" y="2017"/>
                    </a:lnTo>
                    <a:lnTo>
                      <a:pt x="1841" y="2024"/>
                    </a:lnTo>
                    <a:lnTo>
                      <a:pt x="1839" y="2028"/>
                    </a:lnTo>
                    <a:lnTo>
                      <a:pt x="1838" y="2033"/>
                    </a:lnTo>
                    <a:lnTo>
                      <a:pt x="1838" y="2036"/>
                    </a:lnTo>
                    <a:lnTo>
                      <a:pt x="1840" y="2045"/>
                    </a:lnTo>
                    <a:lnTo>
                      <a:pt x="1845" y="2058"/>
                    </a:lnTo>
                    <a:lnTo>
                      <a:pt x="1840" y="2066"/>
                    </a:lnTo>
                    <a:lnTo>
                      <a:pt x="1832" y="2073"/>
                    </a:lnTo>
                    <a:lnTo>
                      <a:pt x="1830" y="2076"/>
                    </a:lnTo>
                    <a:lnTo>
                      <a:pt x="1829" y="2078"/>
                    </a:lnTo>
                    <a:lnTo>
                      <a:pt x="1827" y="2078"/>
                    </a:lnTo>
                    <a:lnTo>
                      <a:pt x="1825" y="2078"/>
                    </a:lnTo>
                    <a:lnTo>
                      <a:pt x="1821" y="2076"/>
                    </a:lnTo>
                    <a:lnTo>
                      <a:pt x="1814" y="2073"/>
                    </a:lnTo>
                    <a:lnTo>
                      <a:pt x="1809" y="2080"/>
                    </a:lnTo>
                    <a:lnTo>
                      <a:pt x="1805" y="2086"/>
                    </a:lnTo>
                    <a:lnTo>
                      <a:pt x="1801" y="2091"/>
                    </a:lnTo>
                    <a:lnTo>
                      <a:pt x="1794" y="2097"/>
                    </a:lnTo>
                    <a:lnTo>
                      <a:pt x="1786" y="2099"/>
                    </a:lnTo>
                    <a:lnTo>
                      <a:pt x="1780" y="2103"/>
                    </a:lnTo>
                    <a:lnTo>
                      <a:pt x="1776" y="2107"/>
                    </a:lnTo>
                    <a:lnTo>
                      <a:pt x="1771" y="2115"/>
                    </a:lnTo>
                    <a:lnTo>
                      <a:pt x="1770" y="2123"/>
                    </a:lnTo>
                    <a:lnTo>
                      <a:pt x="1769" y="2130"/>
                    </a:lnTo>
                    <a:lnTo>
                      <a:pt x="1760" y="2132"/>
                    </a:lnTo>
                    <a:lnTo>
                      <a:pt x="1751" y="2134"/>
                    </a:lnTo>
                    <a:lnTo>
                      <a:pt x="1742" y="2135"/>
                    </a:lnTo>
                    <a:lnTo>
                      <a:pt x="1733" y="2139"/>
                    </a:lnTo>
                    <a:lnTo>
                      <a:pt x="1724" y="2144"/>
                    </a:lnTo>
                    <a:lnTo>
                      <a:pt x="1715" y="2150"/>
                    </a:lnTo>
                    <a:lnTo>
                      <a:pt x="1721" y="2153"/>
                    </a:lnTo>
                    <a:lnTo>
                      <a:pt x="1724" y="2155"/>
                    </a:lnTo>
                    <a:lnTo>
                      <a:pt x="1729" y="2157"/>
                    </a:lnTo>
                    <a:lnTo>
                      <a:pt x="1732" y="2161"/>
                    </a:lnTo>
                    <a:lnTo>
                      <a:pt x="1738" y="2175"/>
                    </a:lnTo>
                    <a:lnTo>
                      <a:pt x="1743" y="2188"/>
                    </a:lnTo>
                    <a:lnTo>
                      <a:pt x="1733" y="2192"/>
                    </a:lnTo>
                    <a:lnTo>
                      <a:pt x="1727" y="2192"/>
                    </a:lnTo>
                    <a:lnTo>
                      <a:pt x="1725" y="2193"/>
                    </a:lnTo>
                    <a:lnTo>
                      <a:pt x="1723" y="2194"/>
                    </a:lnTo>
                    <a:lnTo>
                      <a:pt x="1718" y="2197"/>
                    </a:lnTo>
                    <a:lnTo>
                      <a:pt x="1714" y="2203"/>
                    </a:lnTo>
                    <a:lnTo>
                      <a:pt x="1709" y="2209"/>
                    </a:lnTo>
                    <a:lnTo>
                      <a:pt x="1706" y="2212"/>
                    </a:lnTo>
                    <a:lnTo>
                      <a:pt x="1703" y="2214"/>
                    </a:lnTo>
                    <a:lnTo>
                      <a:pt x="1697" y="2219"/>
                    </a:lnTo>
                    <a:lnTo>
                      <a:pt x="1699" y="2224"/>
                    </a:lnTo>
                    <a:lnTo>
                      <a:pt x="1699" y="2231"/>
                    </a:lnTo>
                    <a:lnTo>
                      <a:pt x="1699" y="2236"/>
                    </a:lnTo>
                    <a:lnTo>
                      <a:pt x="1698" y="2239"/>
                    </a:lnTo>
                    <a:lnTo>
                      <a:pt x="1697" y="2241"/>
                    </a:lnTo>
                    <a:lnTo>
                      <a:pt x="1695" y="2245"/>
                    </a:lnTo>
                    <a:lnTo>
                      <a:pt x="1698" y="2253"/>
                    </a:lnTo>
                    <a:lnTo>
                      <a:pt x="1702" y="2262"/>
                    </a:lnTo>
                    <a:lnTo>
                      <a:pt x="1696" y="2265"/>
                    </a:lnTo>
                    <a:lnTo>
                      <a:pt x="1691" y="2267"/>
                    </a:lnTo>
                    <a:lnTo>
                      <a:pt x="1686" y="2271"/>
                    </a:lnTo>
                    <a:lnTo>
                      <a:pt x="1681" y="2275"/>
                    </a:lnTo>
                    <a:lnTo>
                      <a:pt x="1687" y="2283"/>
                    </a:lnTo>
                    <a:lnTo>
                      <a:pt x="1691" y="2289"/>
                    </a:lnTo>
                    <a:lnTo>
                      <a:pt x="1694" y="2291"/>
                    </a:lnTo>
                    <a:lnTo>
                      <a:pt x="1696" y="2294"/>
                    </a:lnTo>
                    <a:lnTo>
                      <a:pt x="1697" y="2299"/>
                    </a:lnTo>
                    <a:lnTo>
                      <a:pt x="1697" y="2303"/>
                    </a:lnTo>
                    <a:lnTo>
                      <a:pt x="1695" y="2309"/>
                    </a:lnTo>
                    <a:lnTo>
                      <a:pt x="1691" y="2314"/>
                    </a:lnTo>
                    <a:lnTo>
                      <a:pt x="1690" y="2317"/>
                    </a:lnTo>
                    <a:lnTo>
                      <a:pt x="1690" y="2319"/>
                    </a:lnTo>
                    <a:lnTo>
                      <a:pt x="1691" y="2322"/>
                    </a:lnTo>
                    <a:lnTo>
                      <a:pt x="1693" y="2325"/>
                    </a:lnTo>
                    <a:lnTo>
                      <a:pt x="1697" y="2337"/>
                    </a:lnTo>
                    <a:lnTo>
                      <a:pt x="1700" y="2349"/>
                    </a:lnTo>
                    <a:lnTo>
                      <a:pt x="1705" y="2355"/>
                    </a:lnTo>
                    <a:lnTo>
                      <a:pt x="1708" y="2361"/>
                    </a:lnTo>
                    <a:lnTo>
                      <a:pt x="1709" y="2367"/>
                    </a:lnTo>
                    <a:lnTo>
                      <a:pt x="1709" y="2374"/>
                    </a:lnTo>
                    <a:lnTo>
                      <a:pt x="1708" y="2376"/>
                    </a:lnTo>
                    <a:lnTo>
                      <a:pt x="1708" y="2378"/>
                    </a:lnTo>
                    <a:lnTo>
                      <a:pt x="1709" y="2379"/>
                    </a:lnTo>
                    <a:lnTo>
                      <a:pt x="1711" y="2379"/>
                    </a:lnTo>
                    <a:lnTo>
                      <a:pt x="1714" y="2380"/>
                    </a:lnTo>
                    <a:lnTo>
                      <a:pt x="1717" y="2380"/>
                    </a:lnTo>
                    <a:lnTo>
                      <a:pt x="1727" y="2387"/>
                    </a:lnTo>
                    <a:lnTo>
                      <a:pt x="1735" y="2393"/>
                    </a:lnTo>
                    <a:lnTo>
                      <a:pt x="1740" y="2397"/>
                    </a:lnTo>
                    <a:lnTo>
                      <a:pt x="1744" y="2399"/>
                    </a:lnTo>
                    <a:lnTo>
                      <a:pt x="1750" y="2401"/>
                    </a:lnTo>
                    <a:lnTo>
                      <a:pt x="1757" y="2403"/>
                    </a:lnTo>
                    <a:lnTo>
                      <a:pt x="1766" y="2402"/>
                    </a:lnTo>
                    <a:lnTo>
                      <a:pt x="1776" y="2400"/>
                    </a:lnTo>
                    <a:lnTo>
                      <a:pt x="1780" y="2400"/>
                    </a:lnTo>
                    <a:lnTo>
                      <a:pt x="1785" y="2400"/>
                    </a:lnTo>
                    <a:lnTo>
                      <a:pt x="1789" y="2401"/>
                    </a:lnTo>
                    <a:lnTo>
                      <a:pt x="1793" y="2405"/>
                    </a:lnTo>
                    <a:lnTo>
                      <a:pt x="1795" y="2408"/>
                    </a:lnTo>
                    <a:lnTo>
                      <a:pt x="1796" y="2410"/>
                    </a:lnTo>
                    <a:lnTo>
                      <a:pt x="1798" y="2409"/>
                    </a:lnTo>
                    <a:lnTo>
                      <a:pt x="1802" y="2407"/>
                    </a:lnTo>
                    <a:lnTo>
                      <a:pt x="1805" y="2407"/>
                    </a:lnTo>
                    <a:lnTo>
                      <a:pt x="1807" y="2408"/>
                    </a:lnTo>
                    <a:lnTo>
                      <a:pt x="1809" y="2410"/>
                    </a:lnTo>
                    <a:lnTo>
                      <a:pt x="1809" y="2414"/>
                    </a:lnTo>
                    <a:lnTo>
                      <a:pt x="1809" y="2420"/>
                    </a:lnTo>
                    <a:lnTo>
                      <a:pt x="1807" y="2426"/>
                    </a:lnTo>
                    <a:lnTo>
                      <a:pt x="1804" y="2435"/>
                    </a:lnTo>
                    <a:lnTo>
                      <a:pt x="1802" y="2442"/>
                    </a:lnTo>
                    <a:lnTo>
                      <a:pt x="1803" y="2447"/>
                    </a:lnTo>
                    <a:lnTo>
                      <a:pt x="1807" y="2456"/>
                    </a:lnTo>
                    <a:lnTo>
                      <a:pt x="1809" y="2468"/>
                    </a:lnTo>
                    <a:lnTo>
                      <a:pt x="1809" y="2479"/>
                    </a:lnTo>
                    <a:lnTo>
                      <a:pt x="1809" y="2489"/>
                    </a:lnTo>
                    <a:lnTo>
                      <a:pt x="1810" y="2500"/>
                    </a:lnTo>
                    <a:lnTo>
                      <a:pt x="1811" y="2506"/>
                    </a:lnTo>
                    <a:lnTo>
                      <a:pt x="1811" y="2508"/>
                    </a:lnTo>
                    <a:lnTo>
                      <a:pt x="1810" y="2510"/>
                    </a:lnTo>
                    <a:lnTo>
                      <a:pt x="1807" y="2512"/>
                    </a:lnTo>
                    <a:lnTo>
                      <a:pt x="1802" y="2510"/>
                    </a:lnTo>
                    <a:lnTo>
                      <a:pt x="1794" y="2508"/>
                    </a:lnTo>
                    <a:lnTo>
                      <a:pt x="1783" y="2506"/>
                    </a:lnTo>
                    <a:lnTo>
                      <a:pt x="1775" y="2506"/>
                    </a:lnTo>
                    <a:lnTo>
                      <a:pt x="1770" y="2507"/>
                    </a:lnTo>
                    <a:lnTo>
                      <a:pt x="1767" y="2508"/>
                    </a:lnTo>
                    <a:lnTo>
                      <a:pt x="1762" y="2512"/>
                    </a:lnTo>
                    <a:lnTo>
                      <a:pt x="1759" y="2516"/>
                    </a:lnTo>
                    <a:lnTo>
                      <a:pt x="1759" y="2523"/>
                    </a:lnTo>
                    <a:lnTo>
                      <a:pt x="1758" y="2526"/>
                    </a:lnTo>
                    <a:lnTo>
                      <a:pt x="1754" y="2528"/>
                    </a:lnTo>
                    <a:lnTo>
                      <a:pt x="1748" y="2532"/>
                    </a:lnTo>
                    <a:lnTo>
                      <a:pt x="1742" y="2534"/>
                    </a:lnTo>
                    <a:lnTo>
                      <a:pt x="1736" y="2537"/>
                    </a:lnTo>
                    <a:lnTo>
                      <a:pt x="1735" y="2540"/>
                    </a:lnTo>
                    <a:lnTo>
                      <a:pt x="1733" y="2542"/>
                    </a:lnTo>
                    <a:lnTo>
                      <a:pt x="1733" y="2545"/>
                    </a:lnTo>
                    <a:lnTo>
                      <a:pt x="1733" y="2549"/>
                    </a:lnTo>
                    <a:lnTo>
                      <a:pt x="1734" y="2554"/>
                    </a:lnTo>
                    <a:lnTo>
                      <a:pt x="1734" y="2558"/>
                    </a:lnTo>
                    <a:lnTo>
                      <a:pt x="1734" y="2560"/>
                    </a:lnTo>
                    <a:lnTo>
                      <a:pt x="1739" y="2567"/>
                    </a:lnTo>
                    <a:lnTo>
                      <a:pt x="1743" y="2578"/>
                    </a:lnTo>
                    <a:lnTo>
                      <a:pt x="1748" y="2591"/>
                    </a:lnTo>
                    <a:lnTo>
                      <a:pt x="1759" y="2596"/>
                    </a:lnTo>
                    <a:lnTo>
                      <a:pt x="1766" y="2597"/>
                    </a:lnTo>
                    <a:lnTo>
                      <a:pt x="1772" y="2597"/>
                    </a:lnTo>
                    <a:lnTo>
                      <a:pt x="1783" y="2597"/>
                    </a:lnTo>
                    <a:lnTo>
                      <a:pt x="1785" y="2608"/>
                    </a:lnTo>
                    <a:lnTo>
                      <a:pt x="1787" y="2620"/>
                    </a:lnTo>
                    <a:lnTo>
                      <a:pt x="1787" y="2624"/>
                    </a:lnTo>
                    <a:lnTo>
                      <a:pt x="1786" y="2628"/>
                    </a:lnTo>
                    <a:lnTo>
                      <a:pt x="1784" y="2631"/>
                    </a:lnTo>
                    <a:lnTo>
                      <a:pt x="1781" y="2635"/>
                    </a:lnTo>
                    <a:lnTo>
                      <a:pt x="1789" y="2641"/>
                    </a:lnTo>
                    <a:lnTo>
                      <a:pt x="1794" y="2646"/>
                    </a:lnTo>
                    <a:lnTo>
                      <a:pt x="1796" y="2650"/>
                    </a:lnTo>
                    <a:lnTo>
                      <a:pt x="1798" y="2661"/>
                    </a:lnTo>
                    <a:lnTo>
                      <a:pt x="1801" y="2670"/>
                    </a:lnTo>
                    <a:lnTo>
                      <a:pt x="1802" y="2676"/>
                    </a:lnTo>
                    <a:lnTo>
                      <a:pt x="1804" y="2679"/>
                    </a:lnTo>
                    <a:lnTo>
                      <a:pt x="1807" y="2686"/>
                    </a:lnTo>
                    <a:lnTo>
                      <a:pt x="1792" y="2695"/>
                    </a:lnTo>
                    <a:lnTo>
                      <a:pt x="1776" y="2705"/>
                    </a:lnTo>
                    <a:lnTo>
                      <a:pt x="1761" y="2720"/>
                    </a:lnTo>
                    <a:lnTo>
                      <a:pt x="1747" y="2736"/>
                    </a:lnTo>
                    <a:lnTo>
                      <a:pt x="1740" y="2747"/>
                    </a:lnTo>
                    <a:lnTo>
                      <a:pt x="1738" y="2755"/>
                    </a:lnTo>
                    <a:lnTo>
                      <a:pt x="1739" y="2757"/>
                    </a:lnTo>
                    <a:lnTo>
                      <a:pt x="1741" y="2760"/>
                    </a:lnTo>
                    <a:lnTo>
                      <a:pt x="1743" y="2764"/>
                    </a:lnTo>
                    <a:lnTo>
                      <a:pt x="1748" y="2768"/>
                    </a:lnTo>
                    <a:lnTo>
                      <a:pt x="1749" y="2774"/>
                    </a:lnTo>
                    <a:lnTo>
                      <a:pt x="1749" y="2778"/>
                    </a:lnTo>
                    <a:lnTo>
                      <a:pt x="1748" y="2782"/>
                    </a:lnTo>
                    <a:lnTo>
                      <a:pt x="1745" y="2784"/>
                    </a:lnTo>
                    <a:lnTo>
                      <a:pt x="1740" y="2787"/>
                    </a:lnTo>
                    <a:lnTo>
                      <a:pt x="1730" y="2791"/>
                    </a:lnTo>
                    <a:lnTo>
                      <a:pt x="1724" y="2794"/>
                    </a:lnTo>
                    <a:lnTo>
                      <a:pt x="1721" y="2795"/>
                    </a:lnTo>
                    <a:lnTo>
                      <a:pt x="1720" y="2798"/>
                    </a:lnTo>
                    <a:lnTo>
                      <a:pt x="1716" y="2802"/>
                    </a:lnTo>
                    <a:lnTo>
                      <a:pt x="1713" y="2800"/>
                    </a:lnTo>
                    <a:lnTo>
                      <a:pt x="1711" y="2799"/>
                    </a:lnTo>
                    <a:lnTo>
                      <a:pt x="1708" y="2799"/>
                    </a:lnTo>
                    <a:lnTo>
                      <a:pt x="1704" y="2801"/>
                    </a:lnTo>
                    <a:lnTo>
                      <a:pt x="1702" y="2804"/>
                    </a:lnTo>
                    <a:lnTo>
                      <a:pt x="1699" y="2804"/>
                    </a:lnTo>
                    <a:lnTo>
                      <a:pt x="1698" y="2802"/>
                    </a:lnTo>
                    <a:lnTo>
                      <a:pt x="1695" y="2799"/>
                    </a:lnTo>
                    <a:lnTo>
                      <a:pt x="1693" y="2790"/>
                    </a:lnTo>
                    <a:lnTo>
                      <a:pt x="1691" y="2782"/>
                    </a:lnTo>
                    <a:lnTo>
                      <a:pt x="1686" y="2781"/>
                    </a:lnTo>
                    <a:lnTo>
                      <a:pt x="1680" y="2780"/>
                    </a:lnTo>
                    <a:lnTo>
                      <a:pt x="1677" y="2777"/>
                    </a:lnTo>
                    <a:lnTo>
                      <a:pt x="1672" y="2774"/>
                    </a:lnTo>
                    <a:lnTo>
                      <a:pt x="1669" y="2771"/>
                    </a:lnTo>
                    <a:lnTo>
                      <a:pt x="1665" y="2768"/>
                    </a:lnTo>
                    <a:lnTo>
                      <a:pt x="1662" y="2767"/>
                    </a:lnTo>
                    <a:lnTo>
                      <a:pt x="1659" y="2766"/>
                    </a:lnTo>
                    <a:lnTo>
                      <a:pt x="1652" y="2767"/>
                    </a:lnTo>
                    <a:lnTo>
                      <a:pt x="1644" y="2772"/>
                    </a:lnTo>
                    <a:lnTo>
                      <a:pt x="1641" y="2776"/>
                    </a:lnTo>
                    <a:lnTo>
                      <a:pt x="1636" y="2778"/>
                    </a:lnTo>
                    <a:lnTo>
                      <a:pt x="1635" y="2780"/>
                    </a:lnTo>
                    <a:lnTo>
                      <a:pt x="1633" y="2780"/>
                    </a:lnTo>
                    <a:lnTo>
                      <a:pt x="1629" y="2780"/>
                    </a:lnTo>
                    <a:lnTo>
                      <a:pt x="1627" y="2778"/>
                    </a:lnTo>
                    <a:lnTo>
                      <a:pt x="1632" y="2771"/>
                    </a:lnTo>
                    <a:lnTo>
                      <a:pt x="1637" y="2760"/>
                    </a:lnTo>
                    <a:lnTo>
                      <a:pt x="1636" y="2754"/>
                    </a:lnTo>
                    <a:lnTo>
                      <a:pt x="1635" y="2747"/>
                    </a:lnTo>
                    <a:lnTo>
                      <a:pt x="1634" y="2744"/>
                    </a:lnTo>
                    <a:lnTo>
                      <a:pt x="1632" y="2741"/>
                    </a:lnTo>
                    <a:lnTo>
                      <a:pt x="1629" y="2739"/>
                    </a:lnTo>
                    <a:lnTo>
                      <a:pt x="1625" y="2738"/>
                    </a:lnTo>
                    <a:lnTo>
                      <a:pt x="1613" y="2736"/>
                    </a:lnTo>
                    <a:lnTo>
                      <a:pt x="1599" y="2733"/>
                    </a:lnTo>
                    <a:lnTo>
                      <a:pt x="1596" y="2733"/>
                    </a:lnTo>
                    <a:lnTo>
                      <a:pt x="1593" y="2732"/>
                    </a:lnTo>
                    <a:lnTo>
                      <a:pt x="1591" y="2730"/>
                    </a:lnTo>
                    <a:lnTo>
                      <a:pt x="1589" y="2728"/>
                    </a:lnTo>
                    <a:lnTo>
                      <a:pt x="1584" y="2722"/>
                    </a:lnTo>
                    <a:lnTo>
                      <a:pt x="1580" y="2718"/>
                    </a:lnTo>
                    <a:lnTo>
                      <a:pt x="1572" y="2713"/>
                    </a:lnTo>
                    <a:lnTo>
                      <a:pt x="1566" y="2709"/>
                    </a:lnTo>
                    <a:lnTo>
                      <a:pt x="1563" y="2704"/>
                    </a:lnTo>
                    <a:lnTo>
                      <a:pt x="1560" y="2696"/>
                    </a:lnTo>
                    <a:lnTo>
                      <a:pt x="1555" y="2687"/>
                    </a:lnTo>
                    <a:lnTo>
                      <a:pt x="1551" y="2678"/>
                    </a:lnTo>
                    <a:lnTo>
                      <a:pt x="1549" y="2674"/>
                    </a:lnTo>
                    <a:lnTo>
                      <a:pt x="1549" y="2669"/>
                    </a:lnTo>
                    <a:lnTo>
                      <a:pt x="1551" y="2665"/>
                    </a:lnTo>
                    <a:lnTo>
                      <a:pt x="1554" y="2660"/>
                    </a:lnTo>
                    <a:lnTo>
                      <a:pt x="1557" y="2659"/>
                    </a:lnTo>
                    <a:lnTo>
                      <a:pt x="1560" y="2658"/>
                    </a:lnTo>
                    <a:lnTo>
                      <a:pt x="1560" y="2657"/>
                    </a:lnTo>
                    <a:lnTo>
                      <a:pt x="1560" y="2656"/>
                    </a:lnTo>
                    <a:lnTo>
                      <a:pt x="1556" y="2651"/>
                    </a:lnTo>
                    <a:lnTo>
                      <a:pt x="1551" y="2648"/>
                    </a:lnTo>
                    <a:lnTo>
                      <a:pt x="1540" y="2651"/>
                    </a:lnTo>
                    <a:lnTo>
                      <a:pt x="1530" y="2655"/>
                    </a:lnTo>
                    <a:lnTo>
                      <a:pt x="1526" y="2650"/>
                    </a:lnTo>
                    <a:lnTo>
                      <a:pt x="1524" y="2647"/>
                    </a:lnTo>
                    <a:lnTo>
                      <a:pt x="1521" y="2646"/>
                    </a:lnTo>
                    <a:lnTo>
                      <a:pt x="1520" y="2644"/>
                    </a:lnTo>
                    <a:lnTo>
                      <a:pt x="1518" y="2643"/>
                    </a:lnTo>
                    <a:lnTo>
                      <a:pt x="1516" y="2643"/>
                    </a:lnTo>
                    <a:lnTo>
                      <a:pt x="1509" y="2651"/>
                    </a:lnTo>
                    <a:lnTo>
                      <a:pt x="1502" y="2658"/>
                    </a:lnTo>
                    <a:lnTo>
                      <a:pt x="1495" y="2665"/>
                    </a:lnTo>
                    <a:lnTo>
                      <a:pt x="1488" y="2670"/>
                    </a:lnTo>
                    <a:lnTo>
                      <a:pt x="1480" y="2669"/>
                    </a:lnTo>
                    <a:lnTo>
                      <a:pt x="1474" y="2669"/>
                    </a:lnTo>
                    <a:lnTo>
                      <a:pt x="1467" y="2670"/>
                    </a:lnTo>
                    <a:lnTo>
                      <a:pt x="1461" y="2673"/>
                    </a:lnTo>
                    <a:lnTo>
                      <a:pt x="1458" y="2669"/>
                    </a:lnTo>
                    <a:lnTo>
                      <a:pt x="1456" y="2666"/>
                    </a:lnTo>
                    <a:lnTo>
                      <a:pt x="1455" y="2662"/>
                    </a:lnTo>
                    <a:lnTo>
                      <a:pt x="1455" y="2658"/>
                    </a:lnTo>
                    <a:lnTo>
                      <a:pt x="1456" y="2649"/>
                    </a:lnTo>
                    <a:lnTo>
                      <a:pt x="1456" y="2639"/>
                    </a:lnTo>
                    <a:lnTo>
                      <a:pt x="1458" y="2632"/>
                    </a:lnTo>
                    <a:lnTo>
                      <a:pt x="1461" y="2628"/>
                    </a:lnTo>
                    <a:lnTo>
                      <a:pt x="1463" y="2624"/>
                    </a:lnTo>
                    <a:lnTo>
                      <a:pt x="1465" y="2621"/>
                    </a:lnTo>
                    <a:lnTo>
                      <a:pt x="1467" y="2617"/>
                    </a:lnTo>
                    <a:lnTo>
                      <a:pt x="1467" y="2614"/>
                    </a:lnTo>
                    <a:lnTo>
                      <a:pt x="1466" y="2610"/>
                    </a:lnTo>
                    <a:lnTo>
                      <a:pt x="1464" y="2603"/>
                    </a:lnTo>
                    <a:lnTo>
                      <a:pt x="1459" y="2597"/>
                    </a:lnTo>
                    <a:lnTo>
                      <a:pt x="1457" y="2591"/>
                    </a:lnTo>
                    <a:lnTo>
                      <a:pt x="1456" y="2587"/>
                    </a:lnTo>
                    <a:lnTo>
                      <a:pt x="1456" y="2582"/>
                    </a:lnTo>
                    <a:lnTo>
                      <a:pt x="1454" y="2575"/>
                    </a:lnTo>
                    <a:lnTo>
                      <a:pt x="1450" y="2564"/>
                    </a:lnTo>
                    <a:lnTo>
                      <a:pt x="1439" y="2568"/>
                    </a:lnTo>
                    <a:lnTo>
                      <a:pt x="1430" y="2573"/>
                    </a:lnTo>
                    <a:lnTo>
                      <a:pt x="1424" y="2576"/>
                    </a:lnTo>
                    <a:lnTo>
                      <a:pt x="1420" y="2577"/>
                    </a:lnTo>
                    <a:lnTo>
                      <a:pt x="1414" y="2578"/>
                    </a:lnTo>
                    <a:lnTo>
                      <a:pt x="1409" y="2577"/>
                    </a:lnTo>
                    <a:lnTo>
                      <a:pt x="1400" y="2570"/>
                    </a:lnTo>
                    <a:lnTo>
                      <a:pt x="1391" y="2566"/>
                    </a:lnTo>
                    <a:lnTo>
                      <a:pt x="1382" y="2560"/>
                    </a:lnTo>
                    <a:lnTo>
                      <a:pt x="1373" y="2552"/>
                    </a:lnTo>
                    <a:lnTo>
                      <a:pt x="1368" y="2546"/>
                    </a:lnTo>
                    <a:lnTo>
                      <a:pt x="1364" y="2543"/>
                    </a:lnTo>
                    <a:lnTo>
                      <a:pt x="1359" y="2542"/>
                    </a:lnTo>
                    <a:lnTo>
                      <a:pt x="1355" y="2541"/>
                    </a:lnTo>
                    <a:lnTo>
                      <a:pt x="1350" y="2542"/>
                    </a:lnTo>
                    <a:lnTo>
                      <a:pt x="1346" y="2544"/>
                    </a:lnTo>
                    <a:lnTo>
                      <a:pt x="1340" y="2546"/>
                    </a:lnTo>
                    <a:lnTo>
                      <a:pt x="1333" y="2550"/>
                    </a:lnTo>
                    <a:lnTo>
                      <a:pt x="1328" y="2552"/>
                    </a:lnTo>
                    <a:lnTo>
                      <a:pt x="1322" y="2553"/>
                    </a:lnTo>
                    <a:lnTo>
                      <a:pt x="1316" y="2553"/>
                    </a:lnTo>
                    <a:lnTo>
                      <a:pt x="1312" y="2553"/>
                    </a:lnTo>
                    <a:lnTo>
                      <a:pt x="1301" y="2551"/>
                    </a:lnTo>
                    <a:lnTo>
                      <a:pt x="1288" y="2550"/>
                    </a:lnTo>
                    <a:lnTo>
                      <a:pt x="1279" y="2546"/>
                    </a:lnTo>
                    <a:lnTo>
                      <a:pt x="1272" y="2542"/>
                    </a:lnTo>
                    <a:lnTo>
                      <a:pt x="1265" y="2539"/>
                    </a:lnTo>
                    <a:lnTo>
                      <a:pt x="1254" y="2534"/>
                    </a:lnTo>
                    <a:lnTo>
                      <a:pt x="1243" y="2533"/>
                    </a:lnTo>
                    <a:lnTo>
                      <a:pt x="1239" y="2532"/>
                    </a:lnTo>
                    <a:lnTo>
                      <a:pt x="1235" y="2530"/>
                    </a:lnTo>
                    <a:lnTo>
                      <a:pt x="1228" y="2526"/>
                    </a:lnTo>
                    <a:lnTo>
                      <a:pt x="1222" y="2523"/>
                    </a:lnTo>
                    <a:lnTo>
                      <a:pt x="1216" y="2519"/>
                    </a:lnTo>
                    <a:lnTo>
                      <a:pt x="1212" y="2517"/>
                    </a:lnTo>
                    <a:lnTo>
                      <a:pt x="1204" y="2516"/>
                    </a:lnTo>
                    <a:lnTo>
                      <a:pt x="1191" y="2516"/>
                    </a:lnTo>
                    <a:lnTo>
                      <a:pt x="1182" y="2514"/>
                    </a:lnTo>
                    <a:lnTo>
                      <a:pt x="1179" y="2512"/>
                    </a:lnTo>
                    <a:lnTo>
                      <a:pt x="1177" y="2508"/>
                    </a:lnTo>
                    <a:lnTo>
                      <a:pt x="1174" y="2504"/>
                    </a:lnTo>
                    <a:lnTo>
                      <a:pt x="1173" y="2496"/>
                    </a:lnTo>
                    <a:lnTo>
                      <a:pt x="1173" y="2492"/>
                    </a:lnTo>
                    <a:lnTo>
                      <a:pt x="1173" y="2489"/>
                    </a:lnTo>
                    <a:lnTo>
                      <a:pt x="1172" y="2488"/>
                    </a:lnTo>
                    <a:lnTo>
                      <a:pt x="1170" y="2486"/>
                    </a:lnTo>
                    <a:lnTo>
                      <a:pt x="1164" y="2482"/>
                    </a:lnTo>
                    <a:lnTo>
                      <a:pt x="1159" y="2478"/>
                    </a:lnTo>
                    <a:lnTo>
                      <a:pt x="1150" y="2472"/>
                    </a:lnTo>
                    <a:lnTo>
                      <a:pt x="1140" y="2465"/>
                    </a:lnTo>
                    <a:lnTo>
                      <a:pt x="1134" y="2461"/>
                    </a:lnTo>
                    <a:lnTo>
                      <a:pt x="1131" y="2460"/>
                    </a:lnTo>
                    <a:lnTo>
                      <a:pt x="1126" y="2459"/>
                    </a:lnTo>
                    <a:lnTo>
                      <a:pt x="1120" y="2455"/>
                    </a:lnTo>
                    <a:lnTo>
                      <a:pt x="1116" y="2454"/>
                    </a:lnTo>
                    <a:lnTo>
                      <a:pt x="1112" y="2454"/>
                    </a:lnTo>
                    <a:lnTo>
                      <a:pt x="1110" y="2454"/>
                    </a:lnTo>
                    <a:lnTo>
                      <a:pt x="1108" y="2455"/>
                    </a:lnTo>
                    <a:lnTo>
                      <a:pt x="1102" y="2457"/>
                    </a:lnTo>
                    <a:lnTo>
                      <a:pt x="1096" y="2461"/>
                    </a:lnTo>
                    <a:lnTo>
                      <a:pt x="1091" y="2462"/>
                    </a:lnTo>
                    <a:lnTo>
                      <a:pt x="1087" y="2465"/>
                    </a:lnTo>
                    <a:lnTo>
                      <a:pt x="1083" y="2469"/>
                    </a:lnTo>
                    <a:lnTo>
                      <a:pt x="1081" y="2472"/>
                    </a:lnTo>
                    <a:lnTo>
                      <a:pt x="1074" y="2481"/>
                    </a:lnTo>
                    <a:lnTo>
                      <a:pt x="1067" y="2489"/>
                    </a:lnTo>
                    <a:lnTo>
                      <a:pt x="1063" y="2494"/>
                    </a:lnTo>
                    <a:lnTo>
                      <a:pt x="1058" y="2497"/>
                    </a:lnTo>
                    <a:lnTo>
                      <a:pt x="1055" y="2501"/>
                    </a:lnTo>
                    <a:lnTo>
                      <a:pt x="1053" y="2506"/>
                    </a:lnTo>
                    <a:lnTo>
                      <a:pt x="1048" y="2516"/>
                    </a:lnTo>
                    <a:lnTo>
                      <a:pt x="1044" y="2528"/>
                    </a:lnTo>
                    <a:lnTo>
                      <a:pt x="1038" y="2533"/>
                    </a:lnTo>
                    <a:lnTo>
                      <a:pt x="1035" y="2534"/>
                    </a:lnTo>
                    <a:lnTo>
                      <a:pt x="1033" y="2534"/>
                    </a:lnTo>
                    <a:lnTo>
                      <a:pt x="1030" y="2533"/>
                    </a:lnTo>
                    <a:lnTo>
                      <a:pt x="1029" y="2531"/>
                    </a:lnTo>
                    <a:lnTo>
                      <a:pt x="1027" y="2528"/>
                    </a:lnTo>
                    <a:lnTo>
                      <a:pt x="1022" y="2526"/>
                    </a:lnTo>
                    <a:lnTo>
                      <a:pt x="1018" y="2524"/>
                    </a:lnTo>
                    <a:lnTo>
                      <a:pt x="1008" y="2527"/>
                    </a:lnTo>
                    <a:lnTo>
                      <a:pt x="1000" y="2528"/>
                    </a:lnTo>
                    <a:lnTo>
                      <a:pt x="991" y="2527"/>
                    </a:lnTo>
                    <a:lnTo>
                      <a:pt x="981" y="2526"/>
                    </a:lnTo>
                    <a:lnTo>
                      <a:pt x="972" y="2531"/>
                    </a:lnTo>
                    <a:lnTo>
                      <a:pt x="965" y="2534"/>
                    </a:lnTo>
                    <a:lnTo>
                      <a:pt x="960" y="2535"/>
                    </a:lnTo>
                    <a:lnTo>
                      <a:pt x="957" y="2535"/>
                    </a:lnTo>
                    <a:lnTo>
                      <a:pt x="953" y="2535"/>
                    </a:lnTo>
                    <a:lnTo>
                      <a:pt x="948" y="2534"/>
                    </a:lnTo>
                    <a:lnTo>
                      <a:pt x="944" y="2533"/>
                    </a:lnTo>
                    <a:lnTo>
                      <a:pt x="939" y="2533"/>
                    </a:lnTo>
                    <a:lnTo>
                      <a:pt x="936" y="2533"/>
                    </a:lnTo>
                    <a:lnTo>
                      <a:pt x="933" y="2534"/>
                    </a:lnTo>
                    <a:lnTo>
                      <a:pt x="927" y="2537"/>
                    </a:lnTo>
                    <a:lnTo>
                      <a:pt x="919" y="2540"/>
                    </a:lnTo>
                    <a:lnTo>
                      <a:pt x="912" y="2541"/>
                    </a:lnTo>
                    <a:lnTo>
                      <a:pt x="905" y="2544"/>
                    </a:lnTo>
                    <a:lnTo>
                      <a:pt x="899" y="2548"/>
                    </a:lnTo>
                    <a:lnTo>
                      <a:pt x="892" y="2551"/>
                    </a:lnTo>
                    <a:lnTo>
                      <a:pt x="878" y="2548"/>
                    </a:lnTo>
                    <a:lnTo>
                      <a:pt x="867" y="2543"/>
                    </a:lnTo>
                    <a:lnTo>
                      <a:pt x="861" y="2542"/>
                    </a:lnTo>
                    <a:lnTo>
                      <a:pt x="856" y="2542"/>
                    </a:lnTo>
                    <a:lnTo>
                      <a:pt x="849" y="2542"/>
                    </a:lnTo>
                    <a:lnTo>
                      <a:pt x="842" y="2543"/>
                    </a:lnTo>
                    <a:lnTo>
                      <a:pt x="831" y="2550"/>
                    </a:lnTo>
                    <a:lnTo>
                      <a:pt x="823" y="2554"/>
                    </a:lnTo>
                    <a:lnTo>
                      <a:pt x="821" y="2557"/>
                    </a:lnTo>
                    <a:lnTo>
                      <a:pt x="820" y="2560"/>
                    </a:lnTo>
                    <a:lnTo>
                      <a:pt x="820" y="2564"/>
                    </a:lnTo>
                    <a:lnTo>
                      <a:pt x="822" y="2570"/>
                    </a:lnTo>
                    <a:lnTo>
                      <a:pt x="821" y="2577"/>
                    </a:lnTo>
                    <a:lnTo>
                      <a:pt x="819" y="2581"/>
                    </a:lnTo>
                    <a:lnTo>
                      <a:pt x="815" y="2584"/>
                    </a:lnTo>
                    <a:lnTo>
                      <a:pt x="812" y="2585"/>
                    </a:lnTo>
                    <a:lnTo>
                      <a:pt x="803" y="2584"/>
                    </a:lnTo>
                    <a:lnTo>
                      <a:pt x="792" y="2580"/>
                    </a:lnTo>
                    <a:lnTo>
                      <a:pt x="780" y="2577"/>
                    </a:lnTo>
                    <a:lnTo>
                      <a:pt x="770" y="2576"/>
                    </a:lnTo>
                    <a:lnTo>
                      <a:pt x="759" y="2576"/>
                    </a:lnTo>
                    <a:lnTo>
                      <a:pt x="746" y="2575"/>
                    </a:lnTo>
                    <a:lnTo>
                      <a:pt x="742" y="2576"/>
                    </a:lnTo>
                    <a:lnTo>
                      <a:pt x="737" y="2577"/>
                    </a:lnTo>
                    <a:lnTo>
                      <a:pt x="734" y="2579"/>
                    </a:lnTo>
                    <a:lnTo>
                      <a:pt x="732" y="2581"/>
                    </a:lnTo>
                    <a:lnTo>
                      <a:pt x="726" y="2587"/>
                    </a:lnTo>
                    <a:lnTo>
                      <a:pt x="717" y="2591"/>
                    </a:lnTo>
                    <a:lnTo>
                      <a:pt x="714" y="2588"/>
                    </a:lnTo>
                    <a:lnTo>
                      <a:pt x="712" y="2585"/>
                    </a:lnTo>
                    <a:lnTo>
                      <a:pt x="712" y="2582"/>
                    </a:lnTo>
                    <a:lnTo>
                      <a:pt x="712" y="2581"/>
                    </a:lnTo>
                    <a:lnTo>
                      <a:pt x="713" y="2577"/>
                    </a:lnTo>
                    <a:lnTo>
                      <a:pt x="713" y="2570"/>
                    </a:lnTo>
                    <a:lnTo>
                      <a:pt x="708" y="2561"/>
                    </a:lnTo>
                    <a:lnTo>
                      <a:pt x="707" y="2555"/>
                    </a:lnTo>
                    <a:lnTo>
                      <a:pt x="705" y="2554"/>
                    </a:lnTo>
                    <a:lnTo>
                      <a:pt x="704" y="2554"/>
                    </a:lnTo>
                    <a:lnTo>
                      <a:pt x="700" y="2555"/>
                    </a:lnTo>
                    <a:lnTo>
                      <a:pt x="695" y="2559"/>
                    </a:lnTo>
                    <a:lnTo>
                      <a:pt x="689" y="2562"/>
                    </a:lnTo>
                    <a:lnTo>
                      <a:pt x="685" y="2563"/>
                    </a:lnTo>
                    <a:lnTo>
                      <a:pt x="681" y="2563"/>
                    </a:lnTo>
                    <a:lnTo>
                      <a:pt x="678" y="2562"/>
                    </a:lnTo>
                    <a:lnTo>
                      <a:pt x="671" y="2558"/>
                    </a:lnTo>
                    <a:lnTo>
                      <a:pt x="662" y="2550"/>
                    </a:lnTo>
                    <a:lnTo>
                      <a:pt x="651" y="2561"/>
                    </a:lnTo>
                    <a:lnTo>
                      <a:pt x="641" y="2570"/>
                    </a:lnTo>
                    <a:lnTo>
                      <a:pt x="635" y="2567"/>
                    </a:lnTo>
                    <a:lnTo>
                      <a:pt x="632" y="2564"/>
                    </a:lnTo>
                    <a:lnTo>
                      <a:pt x="628" y="2561"/>
                    </a:lnTo>
                    <a:lnTo>
                      <a:pt x="624" y="2555"/>
                    </a:lnTo>
                    <a:lnTo>
                      <a:pt x="610" y="2548"/>
                    </a:lnTo>
                    <a:lnTo>
                      <a:pt x="599" y="2543"/>
                    </a:lnTo>
                    <a:lnTo>
                      <a:pt x="593" y="2541"/>
                    </a:lnTo>
                    <a:lnTo>
                      <a:pt x="588" y="2537"/>
                    </a:lnTo>
                    <a:lnTo>
                      <a:pt x="582" y="2533"/>
                    </a:lnTo>
                    <a:lnTo>
                      <a:pt x="575" y="2526"/>
                    </a:lnTo>
                    <a:lnTo>
                      <a:pt x="575" y="2518"/>
                    </a:lnTo>
                    <a:lnTo>
                      <a:pt x="575" y="2513"/>
                    </a:lnTo>
                    <a:lnTo>
                      <a:pt x="576" y="2508"/>
                    </a:lnTo>
                    <a:lnTo>
                      <a:pt x="578" y="2506"/>
                    </a:lnTo>
                    <a:lnTo>
                      <a:pt x="578" y="2504"/>
                    </a:lnTo>
                    <a:lnTo>
                      <a:pt x="578" y="2500"/>
                    </a:lnTo>
                    <a:lnTo>
                      <a:pt x="575" y="2495"/>
                    </a:lnTo>
                    <a:lnTo>
                      <a:pt x="571" y="2486"/>
                    </a:lnTo>
                    <a:lnTo>
                      <a:pt x="567" y="2475"/>
                    </a:lnTo>
                    <a:lnTo>
                      <a:pt x="566" y="2469"/>
                    </a:lnTo>
                    <a:lnTo>
                      <a:pt x="566" y="2463"/>
                    </a:lnTo>
                    <a:lnTo>
                      <a:pt x="567" y="2459"/>
                    </a:lnTo>
                    <a:lnTo>
                      <a:pt x="569" y="2454"/>
                    </a:lnTo>
                    <a:lnTo>
                      <a:pt x="570" y="2448"/>
                    </a:lnTo>
                    <a:lnTo>
                      <a:pt x="570" y="2443"/>
                    </a:lnTo>
                    <a:lnTo>
                      <a:pt x="569" y="2434"/>
                    </a:lnTo>
                    <a:lnTo>
                      <a:pt x="566" y="2418"/>
                    </a:lnTo>
                    <a:lnTo>
                      <a:pt x="564" y="2403"/>
                    </a:lnTo>
                    <a:lnTo>
                      <a:pt x="563" y="2396"/>
                    </a:lnTo>
                    <a:lnTo>
                      <a:pt x="563" y="2389"/>
                    </a:lnTo>
                    <a:lnTo>
                      <a:pt x="564" y="2382"/>
                    </a:lnTo>
                    <a:lnTo>
                      <a:pt x="566" y="2376"/>
                    </a:lnTo>
                    <a:lnTo>
                      <a:pt x="570" y="2371"/>
                    </a:lnTo>
                    <a:lnTo>
                      <a:pt x="574" y="2366"/>
                    </a:lnTo>
                    <a:lnTo>
                      <a:pt x="580" y="2362"/>
                    </a:lnTo>
                    <a:lnTo>
                      <a:pt x="587" y="2356"/>
                    </a:lnTo>
                    <a:lnTo>
                      <a:pt x="596" y="2357"/>
                    </a:lnTo>
                    <a:lnTo>
                      <a:pt x="602" y="2357"/>
                    </a:lnTo>
                    <a:lnTo>
                      <a:pt x="603" y="2355"/>
                    </a:lnTo>
                    <a:lnTo>
                      <a:pt x="605" y="2353"/>
                    </a:lnTo>
                    <a:lnTo>
                      <a:pt x="606" y="2349"/>
                    </a:lnTo>
                    <a:lnTo>
                      <a:pt x="605" y="2344"/>
                    </a:lnTo>
                    <a:lnTo>
                      <a:pt x="603" y="2336"/>
                    </a:lnTo>
                    <a:lnTo>
                      <a:pt x="602" y="2330"/>
                    </a:lnTo>
                    <a:lnTo>
                      <a:pt x="603" y="2323"/>
                    </a:lnTo>
                    <a:lnTo>
                      <a:pt x="606" y="2319"/>
                    </a:lnTo>
                    <a:lnTo>
                      <a:pt x="614" y="2309"/>
                    </a:lnTo>
                    <a:lnTo>
                      <a:pt x="624" y="2296"/>
                    </a:lnTo>
                    <a:lnTo>
                      <a:pt x="627" y="2287"/>
                    </a:lnTo>
                    <a:lnTo>
                      <a:pt x="629" y="2283"/>
                    </a:lnTo>
                    <a:lnTo>
                      <a:pt x="629" y="2281"/>
                    </a:lnTo>
                    <a:lnTo>
                      <a:pt x="628" y="2281"/>
                    </a:lnTo>
                    <a:lnTo>
                      <a:pt x="626" y="2281"/>
                    </a:lnTo>
                    <a:lnTo>
                      <a:pt x="623" y="2280"/>
                    </a:lnTo>
                    <a:lnTo>
                      <a:pt x="621" y="2277"/>
                    </a:lnTo>
                    <a:lnTo>
                      <a:pt x="620" y="2271"/>
                    </a:lnTo>
                    <a:lnTo>
                      <a:pt x="623" y="2262"/>
                    </a:lnTo>
                    <a:lnTo>
                      <a:pt x="623" y="2255"/>
                    </a:lnTo>
                    <a:lnTo>
                      <a:pt x="623" y="2248"/>
                    </a:lnTo>
                    <a:lnTo>
                      <a:pt x="621" y="2241"/>
                    </a:lnTo>
                    <a:lnTo>
                      <a:pt x="616" y="2229"/>
                    </a:lnTo>
                    <a:lnTo>
                      <a:pt x="607" y="2214"/>
                    </a:lnTo>
                    <a:lnTo>
                      <a:pt x="601" y="2206"/>
                    </a:lnTo>
                    <a:lnTo>
                      <a:pt x="596" y="2201"/>
                    </a:lnTo>
                    <a:lnTo>
                      <a:pt x="589" y="2196"/>
                    </a:lnTo>
                    <a:lnTo>
                      <a:pt x="583" y="2192"/>
                    </a:lnTo>
                    <a:lnTo>
                      <a:pt x="569" y="2186"/>
                    </a:lnTo>
                    <a:lnTo>
                      <a:pt x="552" y="2178"/>
                    </a:lnTo>
                    <a:lnTo>
                      <a:pt x="541" y="2175"/>
                    </a:lnTo>
                    <a:lnTo>
                      <a:pt x="534" y="2173"/>
                    </a:lnTo>
                    <a:lnTo>
                      <a:pt x="528" y="2171"/>
                    </a:lnTo>
                    <a:lnTo>
                      <a:pt x="523" y="2173"/>
                    </a:lnTo>
                    <a:lnTo>
                      <a:pt x="514" y="2176"/>
                    </a:lnTo>
                    <a:lnTo>
                      <a:pt x="500" y="2184"/>
                    </a:lnTo>
                    <a:lnTo>
                      <a:pt x="493" y="2187"/>
                    </a:lnTo>
                    <a:lnTo>
                      <a:pt x="489" y="2189"/>
                    </a:lnTo>
                    <a:lnTo>
                      <a:pt x="485" y="2193"/>
                    </a:lnTo>
                    <a:lnTo>
                      <a:pt x="483" y="2196"/>
                    </a:lnTo>
                    <a:lnTo>
                      <a:pt x="476" y="2202"/>
                    </a:lnTo>
                    <a:lnTo>
                      <a:pt x="468" y="2209"/>
                    </a:lnTo>
                    <a:lnTo>
                      <a:pt x="462" y="2202"/>
                    </a:lnTo>
                    <a:lnTo>
                      <a:pt x="458" y="2196"/>
                    </a:lnTo>
                    <a:lnTo>
                      <a:pt x="457" y="2195"/>
                    </a:lnTo>
                    <a:lnTo>
                      <a:pt x="454" y="2194"/>
                    </a:lnTo>
                    <a:lnTo>
                      <a:pt x="450" y="2193"/>
                    </a:lnTo>
                    <a:lnTo>
                      <a:pt x="445" y="2193"/>
                    </a:lnTo>
                    <a:lnTo>
                      <a:pt x="438" y="2192"/>
                    </a:lnTo>
                    <a:lnTo>
                      <a:pt x="432" y="2191"/>
                    </a:lnTo>
                    <a:lnTo>
                      <a:pt x="428" y="2188"/>
                    </a:lnTo>
                    <a:lnTo>
                      <a:pt x="423" y="2186"/>
                    </a:lnTo>
                    <a:lnTo>
                      <a:pt x="414" y="2182"/>
                    </a:lnTo>
                    <a:lnTo>
                      <a:pt x="402" y="2178"/>
                    </a:lnTo>
                    <a:lnTo>
                      <a:pt x="394" y="2171"/>
                    </a:lnTo>
                    <a:lnTo>
                      <a:pt x="388" y="2165"/>
                    </a:lnTo>
                    <a:lnTo>
                      <a:pt x="384" y="2158"/>
                    </a:lnTo>
                    <a:lnTo>
                      <a:pt x="380" y="2151"/>
                    </a:lnTo>
                    <a:lnTo>
                      <a:pt x="377" y="2137"/>
                    </a:lnTo>
                    <a:lnTo>
                      <a:pt x="370" y="2119"/>
                    </a:lnTo>
                    <a:lnTo>
                      <a:pt x="361" y="2114"/>
                    </a:lnTo>
                    <a:lnTo>
                      <a:pt x="353" y="2111"/>
                    </a:lnTo>
                    <a:lnTo>
                      <a:pt x="347" y="2111"/>
                    </a:lnTo>
                    <a:lnTo>
                      <a:pt x="342" y="2110"/>
                    </a:lnTo>
                    <a:lnTo>
                      <a:pt x="338" y="2110"/>
                    </a:lnTo>
                    <a:lnTo>
                      <a:pt x="332" y="2112"/>
                    </a:lnTo>
                    <a:lnTo>
                      <a:pt x="322" y="2115"/>
                    </a:lnTo>
                    <a:lnTo>
                      <a:pt x="312" y="2116"/>
                    </a:lnTo>
                    <a:lnTo>
                      <a:pt x="321" y="2128"/>
                    </a:lnTo>
                    <a:lnTo>
                      <a:pt x="330" y="2138"/>
                    </a:lnTo>
                    <a:lnTo>
                      <a:pt x="331" y="2143"/>
                    </a:lnTo>
                    <a:lnTo>
                      <a:pt x="334" y="2149"/>
                    </a:lnTo>
                    <a:lnTo>
                      <a:pt x="338" y="2153"/>
                    </a:lnTo>
                    <a:lnTo>
                      <a:pt x="341" y="2159"/>
                    </a:lnTo>
                    <a:lnTo>
                      <a:pt x="341" y="2167"/>
                    </a:lnTo>
                    <a:lnTo>
                      <a:pt x="340" y="2174"/>
                    </a:lnTo>
                    <a:lnTo>
                      <a:pt x="338" y="2178"/>
                    </a:lnTo>
                    <a:lnTo>
                      <a:pt x="335" y="2179"/>
                    </a:lnTo>
                    <a:lnTo>
                      <a:pt x="332" y="2179"/>
                    </a:lnTo>
                    <a:lnTo>
                      <a:pt x="329" y="2177"/>
                    </a:lnTo>
                    <a:lnTo>
                      <a:pt x="323" y="2173"/>
                    </a:lnTo>
                    <a:lnTo>
                      <a:pt x="315" y="2166"/>
                    </a:lnTo>
                    <a:lnTo>
                      <a:pt x="309" y="2159"/>
                    </a:lnTo>
                    <a:lnTo>
                      <a:pt x="304" y="2155"/>
                    </a:lnTo>
                    <a:lnTo>
                      <a:pt x="298" y="2150"/>
                    </a:lnTo>
                    <a:lnTo>
                      <a:pt x="294" y="2148"/>
                    </a:lnTo>
                    <a:lnTo>
                      <a:pt x="293" y="2147"/>
                    </a:lnTo>
                    <a:lnTo>
                      <a:pt x="290" y="2147"/>
                    </a:lnTo>
                    <a:lnTo>
                      <a:pt x="289" y="2148"/>
                    </a:lnTo>
                    <a:lnTo>
                      <a:pt x="288" y="2150"/>
                    </a:lnTo>
                    <a:lnTo>
                      <a:pt x="286" y="2156"/>
                    </a:lnTo>
                    <a:lnTo>
                      <a:pt x="285" y="2166"/>
                    </a:lnTo>
                    <a:lnTo>
                      <a:pt x="289" y="2177"/>
                    </a:lnTo>
                    <a:lnTo>
                      <a:pt x="290" y="2186"/>
                    </a:lnTo>
                    <a:lnTo>
                      <a:pt x="289" y="2188"/>
                    </a:lnTo>
                    <a:lnTo>
                      <a:pt x="286" y="2191"/>
                    </a:lnTo>
                    <a:lnTo>
                      <a:pt x="281" y="2192"/>
                    </a:lnTo>
                    <a:lnTo>
                      <a:pt x="275" y="2192"/>
                    </a:lnTo>
                    <a:lnTo>
                      <a:pt x="269" y="2193"/>
                    </a:lnTo>
                    <a:lnTo>
                      <a:pt x="266" y="2193"/>
                    </a:lnTo>
                    <a:lnTo>
                      <a:pt x="262" y="2194"/>
                    </a:lnTo>
                    <a:lnTo>
                      <a:pt x="261" y="2196"/>
                    </a:lnTo>
                    <a:lnTo>
                      <a:pt x="258" y="2201"/>
                    </a:lnTo>
                    <a:lnTo>
                      <a:pt x="252" y="2207"/>
                    </a:lnTo>
                    <a:lnTo>
                      <a:pt x="246" y="2218"/>
                    </a:lnTo>
                    <a:lnTo>
                      <a:pt x="240" y="2228"/>
                    </a:lnTo>
                    <a:lnTo>
                      <a:pt x="211" y="2233"/>
                    </a:lnTo>
                    <a:lnTo>
                      <a:pt x="183" y="2238"/>
                    </a:lnTo>
                    <a:lnTo>
                      <a:pt x="154" y="2244"/>
                    </a:lnTo>
                    <a:lnTo>
                      <a:pt x="126" y="2249"/>
                    </a:lnTo>
                    <a:lnTo>
                      <a:pt x="146" y="2239"/>
                    </a:lnTo>
                    <a:lnTo>
                      <a:pt x="156" y="2232"/>
                    </a:lnTo>
                    <a:lnTo>
                      <a:pt x="157" y="2231"/>
                    </a:lnTo>
                    <a:lnTo>
                      <a:pt x="157" y="2229"/>
                    </a:lnTo>
                    <a:lnTo>
                      <a:pt x="157" y="2227"/>
                    </a:lnTo>
                    <a:lnTo>
                      <a:pt x="157" y="2223"/>
                    </a:lnTo>
                    <a:lnTo>
                      <a:pt x="154" y="2214"/>
                    </a:lnTo>
                    <a:lnTo>
                      <a:pt x="150" y="2202"/>
                    </a:lnTo>
                    <a:lnTo>
                      <a:pt x="145" y="2184"/>
                    </a:lnTo>
                    <a:lnTo>
                      <a:pt x="139" y="2164"/>
                    </a:lnTo>
                    <a:lnTo>
                      <a:pt x="136" y="2152"/>
                    </a:lnTo>
                    <a:lnTo>
                      <a:pt x="133" y="2143"/>
                    </a:lnTo>
                    <a:lnTo>
                      <a:pt x="128" y="2134"/>
                    </a:lnTo>
                    <a:lnTo>
                      <a:pt x="124" y="2129"/>
                    </a:lnTo>
                    <a:lnTo>
                      <a:pt x="118" y="2123"/>
                    </a:lnTo>
                    <a:lnTo>
                      <a:pt x="114" y="2119"/>
                    </a:lnTo>
                    <a:lnTo>
                      <a:pt x="112" y="2114"/>
                    </a:lnTo>
                    <a:lnTo>
                      <a:pt x="111" y="2110"/>
                    </a:lnTo>
                    <a:lnTo>
                      <a:pt x="110" y="2099"/>
                    </a:lnTo>
                    <a:lnTo>
                      <a:pt x="107" y="2086"/>
                    </a:lnTo>
                    <a:lnTo>
                      <a:pt x="103" y="2080"/>
                    </a:lnTo>
                    <a:lnTo>
                      <a:pt x="102" y="2076"/>
                    </a:lnTo>
                    <a:lnTo>
                      <a:pt x="102" y="2073"/>
                    </a:lnTo>
                    <a:lnTo>
                      <a:pt x="102" y="2072"/>
                    </a:lnTo>
                    <a:lnTo>
                      <a:pt x="103" y="2071"/>
                    </a:lnTo>
                    <a:lnTo>
                      <a:pt x="104" y="2069"/>
                    </a:lnTo>
                    <a:lnTo>
                      <a:pt x="103" y="2067"/>
                    </a:lnTo>
                    <a:lnTo>
                      <a:pt x="102" y="2063"/>
                    </a:lnTo>
                    <a:lnTo>
                      <a:pt x="98" y="2061"/>
                    </a:lnTo>
                    <a:lnTo>
                      <a:pt x="94" y="2059"/>
                    </a:lnTo>
                    <a:lnTo>
                      <a:pt x="92" y="2058"/>
                    </a:lnTo>
                    <a:lnTo>
                      <a:pt x="90" y="2055"/>
                    </a:lnTo>
                    <a:lnTo>
                      <a:pt x="90" y="2052"/>
                    </a:lnTo>
                    <a:lnTo>
                      <a:pt x="91" y="2050"/>
                    </a:lnTo>
                    <a:lnTo>
                      <a:pt x="92" y="2045"/>
                    </a:lnTo>
                    <a:lnTo>
                      <a:pt x="94" y="2041"/>
                    </a:lnTo>
                    <a:lnTo>
                      <a:pt x="99" y="2032"/>
                    </a:lnTo>
                    <a:lnTo>
                      <a:pt x="102" y="2023"/>
                    </a:lnTo>
                    <a:lnTo>
                      <a:pt x="104" y="2019"/>
                    </a:lnTo>
                    <a:lnTo>
                      <a:pt x="108" y="2017"/>
                    </a:lnTo>
                    <a:lnTo>
                      <a:pt x="112" y="2015"/>
                    </a:lnTo>
                    <a:lnTo>
                      <a:pt x="117" y="2015"/>
                    </a:lnTo>
                    <a:lnTo>
                      <a:pt x="125" y="2008"/>
                    </a:lnTo>
                    <a:lnTo>
                      <a:pt x="129" y="2000"/>
                    </a:lnTo>
                    <a:lnTo>
                      <a:pt x="132" y="1994"/>
                    </a:lnTo>
                    <a:lnTo>
                      <a:pt x="132" y="1986"/>
                    </a:lnTo>
                    <a:lnTo>
                      <a:pt x="130" y="1978"/>
                    </a:lnTo>
                    <a:lnTo>
                      <a:pt x="128" y="1970"/>
                    </a:lnTo>
                    <a:lnTo>
                      <a:pt x="125" y="1961"/>
                    </a:lnTo>
                    <a:lnTo>
                      <a:pt x="120" y="1953"/>
                    </a:lnTo>
                    <a:lnTo>
                      <a:pt x="108" y="1943"/>
                    </a:lnTo>
                    <a:lnTo>
                      <a:pt x="97" y="1932"/>
                    </a:lnTo>
                    <a:lnTo>
                      <a:pt x="85" y="1924"/>
                    </a:lnTo>
                    <a:lnTo>
                      <a:pt x="75" y="1914"/>
                    </a:lnTo>
                    <a:lnTo>
                      <a:pt x="67" y="1903"/>
                    </a:lnTo>
                    <a:lnTo>
                      <a:pt x="58" y="1892"/>
                    </a:lnTo>
                    <a:lnTo>
                      <a:pt x="54" y="1884"/>
                    </a:lnTo>
                    <a:lnTo>
                      <a:pt x="52" y="1879"/>
                    </a:lnTo>
                    <a:lnTo>
                      <a:pt x="52" y="1874"/>
                    </a:lnTo>
                    <a:lnTo>
                      <a:pt x="53" y="1871"/>
                    </a:lnTo>
                    <a:lnTo>
                      <a:pt x="61" y="1863"/>
                    </a:lnTo>
                    <a:lnTo>
                      <a:pt x="75" y="1854"/>
                    </a:lnTo>
                    <a:lnTo>
                      <a:pt x="88" y="1838"/>
                    </a:lnTo>
                    <a:lnTo>
                      <a:pt x="97" y="1827"/>
                    </a:lnTo>
                    <a:lnTo>
                      <a:pt x="102" y="1823"/>
                    </a:lnTo>
                    <a:lnTo>
                      <a:pt x="108" y="1820"/>
                    </a:lnTo>
                    <a:lnTo>
                      <a:pt x="117" y="1818"/>
                    </a:lnTo>
                    <a:lnTo>
                      <a:pt x="127" y="1816"/>
                    </a:lnTo>
                    <a:lnTo>
                      <a:pt x="137" y="1816"/>
                    </a:lnTo>
                    <a:lnTo>
                      <a:pt x="143" y="1813"/>
                    </a:lnTo>
                    <a:lnTo>
                      <a:pt x="147" y="1812"/>
                    </a:lnTo>
                    <a:lnTo>
                      <a:pt x="150" y="1810"/>
                    </a:lnTo>
                    <a:lnTo>
                      <a:pt x="154" y="1803"/>
                    </a:lnTo>
                    <a:lnTo>
                      <a:pt x="162" y="1791"/>
                    </a:lnTo>
                    <a:lnTo>
                      <a:pt x="165" y="1787"/>
                    </a:lnTo>
                    <a:lnTo>
                      <a:pt x="168" y="1784"/>
                    </a:lnTo>
                    <a:lnTo>
                      <a:pt x="170" y="1781"/>
                    </a:lnTo>
                    <a:lnTo>
                      <a:pt x="171" y="1777"/>
                    </a:lnTo>
                    <a:lnTo>
                      <a:pt x="172" y="1771"/>
                    </a:lnTo>
                    <a:lnTo>
                      <a:pt x="177" y="1762"/>
                    </a:lnTo>
                    <a:lnTo>
                      <a:pt x="191" y="1748"/>
                    </a:lnTo>
                    <a:lnTo>
                      <a:pt x="207" y="1737"/>
                    </a:lnTo>
                    <a:lnTo>
                      <a:pt x="223" y="1726"/>
                    </a:lnTo>
                    <a:lnTo>
                      <a:pt x="240" y="1714"/>
                    </a:lnTo>
                    <a:lnTo>
                      <a:pt x="249" y="1709"/>
                    </a:lnTo>
                    <a:lnTo>
                      <a:pt x="254" y="1704"/>
                    </a:lnTo>
                    <a:lnTo>
                      <a:pt x="259" y="1701"/>
                    </a:lnTo>
                    <a:lnTo>
                      <a:pt x="261" y="1696"/>
                    </a:lnTo>
                    <a:lnTo>
                      <a:pt x="262" y="1692"/>
                    </a:lnTo>
                    <a:lnTo>
                      <a:pt x="262" y="1686"/>
                    </a:lnTo>
                    <a:lnTo>
                      <a:pt x="260" y="1678"/>
                    </a:lnTo>
                    <a:lnTo>
                      <a:pt x="257" y="1668"/>
                    </a:lnTo>
                    <a:lnTo>
                      <a:pt x="254" y="1655"/>
                    </a:lnTo>
                    <a:lnTo>
                      <a:pt x="253" y="1646"/>
                    </a:lnTo>
                    <a:lnTo>
                      <a:pt x="254" y="1638"/>
                    </a:lnTo>
                    <a:lnTo>
                      <a:pt x="254" y="1626"/>
                    </a:lnTo>
                    <a:lnTo>
                      <a:pt x="257" y="1615"/>
                    </a:lnTo>
                    <a:lnTo>
                      <a:pt x="261" y="1606"/>
                    </a:lnTo>
                    <a:lnTo>
                      <a:pt x="266" y="1596"/>
                    </a:lnTo>
                    <a:lnTo>
                      <a:pt x="270" y="1586"/>
                    </a:lnTo>
                    <a:lnTo>
                      <a:pt x="272" y="1577"/>
                    </a:lnTo>
                    <a:lnTo>
                      <a:pt x="276" y="1570"/>
                    </a:lnTo>
                    <a:lnTo>
                      <a:pt x="280" y="1563"/>
                    </a:lnTo>
                    <a:lnTo>
                      <a:pt x="286" y="1557"/>
                    </a:lnTo>
                    <a:lnTo>
                      <a:pt x="302" y="1550"/>
                    </a:lnTo>
                    <a:lnTo>
                      <a:pt x="317" y="1542"/>
                    </a:lnTo>
                    <a:lnTo>
                      <a:pt x="322" y="1533"/>
                    </a:lnTo>
                    <a:lnTo>
                      <a:pt x="324" y="1526"/>
                    </a:lnTo>
                    <a:lnTo>
                      <a:pt x="325" y="1519"/>
                    </a:lnTo>
                    <a:lnTo>
                      <a:pt x="325" y="1510"/>
                    </a:lnTo>
                    <a:lnTo>
                      <a:pt x="324" y="1499"/>
                    </a:lnTo>
                    <a:lnTo>
                      <a:pt x="322" y="1490"/>
                    </a:lnTo>
                    <a:lnTo>
                      <a:pt x="320" y="1487"/>
                    </a:lnTo>
                    <a:lnTo>
                      <a:pt x="316" y="1483"/>
                    </a:lnTo>
                    <a:lnTo>
                      <a:pt x="313" y="1480"/>
                    </a:lnTo>
                    <a:lnTo>
                      <a:pt x="307" y="1477"/>
                    </a:lnTo>
                    <a:lnTo>
                      <a:pt x="303" y="1474"/>
                    </a:lnTo>
                    <a:lnTo>
                      <a:pt x="299" y="1472"/>
                    </a:lnTo>
                    <a:lnTo>
                      <a:pt x="297" y="1470"/>
                    </a:lnTo>
                    <a:lnTo>
                      <a:pt x="296" y="1468"/>
                    </a:lnTo>
                    <a:lnTo>
                      <a:pt x="296" y="1465"/>
                    </a:lnTo>
                    <a:lnTo>
                      <a:pt x="298" y="1463"/>
                    </a:lnTo>
                    <a:lnTo>
                      <a:pt x="300" y="1460"/>
                    </a:lnTo>
                    <a:lnTo>
                      <a:pt x="304" y="1455"/>
                    </a:lnTo>
                    <a:lnTo>
                      <a:pt x="312" y="1447"/>
                    </a:lnTo>
                    <a:lnTo>
                      <a:pt x="318" y="1438"/>
                    </a:lnTo>
                    <a:lnTo>
                      <a:pt x="321" y="1434"/>
                    </a:lnTo>
                    <a:lnTo>
                      <a:pt x="321" y="1429"/>
                    </a:lnTo>
                    <a:lnTo>
                      <a:pt x="318" y="1425"/>
                    </a:lnTo>
                    <a:lnTo>
                      <a:pt x="314" y="1420"/>
                    </a:lnTo>
                    <a:lnTo>
                      <a:pt x="309" y="1420"/>
                    </a:lnTo>
                    <a:lnTo>
                      <a:pt x="306" y="1419"/>
                    </a:lnTo>
                    <a:lnTo>
                      <a:pt x="305" y="1418"/>
                    </a:lnTo>
                    <a:lnTo>
                      <a:pt x="303" y="1417"/>
                    </a:lnTo>
                    <a:lnTo>
                      <a:pt x="299" y="1411"/>
                    </a:lnTo>
                    <a:lnTo>
                      <a:pt x="294" y="1405"/>
                    </a:lnTo>
                    <a:lnTo>
                      <a:pt x="290" y="1401"/>
                    </a:lnTo>
                    <a:lnTo>
                      <a:pt x="288" y="1398"/>
                    </a:lnTo>
                    <a:lnTo>
                      <a:pt x="287" y="1396"/>
                    </a:lnTo>
                    <a:lnTo>
                      <a:pt x="288" y="1394"/>
                    </a:lnTo>
                    <a:lnTo>
                      <a:pt x="289" y="1391"/>
                    </a:lnTo>
                    <a:lnTo>
                      <a:pt x="289" y="1382"/>
                    </a:lnTo>
                    <a:lnTo>
                      <a:pt x="287" y="1372"/>
                    </a:lnTo>
                    <a:lnTo>
                      <a:pt x="285" y="1367"/>
                    </a:lnTo>
                    <a:lnTo>
                      <a:pt x="278" y="1365"/>
                    </a:lnTo>
                    <a:lnTo>
                      <a:pt x="263" y="1362"/>
                    </a:lnTo>
                    <a:lnTo>
                      <a:pt x="248" y="1363"/>
                    </a:lnTo>
                    <a:lnTo>
                      <a:pt x="237" y="1365"/>
                    </a:lnTo>
                    <a:lnTo>
                      <a:pt x="234" y="1364"/>
                    </a:lnTo>
                    <a:lnTo>
                      <a:pt x="231" y="1363"/>
                    </a:lnTo>
                    <a:lnTo>
                      <a:pt x="227" y="1358"/>
                    </a:lnTo>
                    <a:lnTo>
                      <a:pt x="223" y="1353"/>
                    </a:lnTo>
                    <a:lnTo>
                      <a:pt x="217" y="1347"/>
                    </a:lnTo>
                    <a:lnTo>
                      <a:pt x="213" y="1344"/>
                    </a:lnTo>
                    <a:lnTo>
                      <a:pt x="209" y="1341"/>
                    </a:lnTo>
                    <a:lnTo>
                      <a:pt x="206" y="1341"/>
                    </a:lnTo>
                    <a:lnTo>
                      <a:pt x="198" y="1343"/>
                    </a:lnTo>
                    <a:lnTo>
                      <a:pt x="184" y="1344"/>
                    </a:lnTo>
                    <a:lnTo>
                      <a:pt x="189" y="1336"/>
                    </a:lnTo>
                    <a:lnTo>
                      <a:pt x="193" y="1327"/>
                    </a:lnTo>
                    <a:lnTo>
                      <a:pt x="184" y="1327"/>
                    </a:lnTo>
                    <a:lnTo>
                      <a:pt x="177" y="1326"/>
                    </a:lnTo>
                    <a:lnTo>
                      <a:pt x="179" y="1318"/>
                    </a:lnTo>
                    <a:lnTo>
                      <a:pt x="181" y="1312"/>
                    </a:lnTo>
                    <a:lnTo>
                      <a:pt x="181" y="1310"/>
                    </a:lnTo>
                    <a:lnTo>
                      <a:pt x="181" y="1307"/>
                    </a:lnTo>
                    <a:lnTo>
                      <a:pt x="179" y="1303"/>
                    </a:lnTo>
                    <a:lnTo>
                      <a:pt x="177" y="1298"/>
                    </a:lnTo>
                    <a:lnTo>
                      <a:pt x="170" y="1295"/>
                    </a:lnTo>
                    <a:lnTo>
                      <a:pt x="166" y="1294"/>
                    </a:lnTo>
                    <a:lnTo>
                      <a:pt x="164" y="1295"/>
                    </a:lnTo>
                    <a:lnTo>
                      <a:pt x="163" y="1298"/>
                    </a:lnTo>
                    <a:lnTo>
                      <a:pt x="162" y="1301"/>
                    </a:lnTo>
                    <a:lnTo>
                      <a:pt x="161" y="1305"/>
                    </a:lnTo>
                    <a:lnTo>
                      <a:pt x="159" y="1310"/>
                    </a:lnTo>
                    <a:lnTo>
                      <a:pt x="154" y="1316"/>
                    </a:lnTo>
                    <a:lnTo>
                      <a:pt x="150" y="1312"/>
                    </a:lnTo>
                    <a:lnTo>
                      <a:pt x="145" y="1309"/>
                    </a:lnTo>
                    <a:lnTo>
                      <a:pt x="142" y="1307"/>
                    </a:lnTo>
                    <a:lnTo>
                      <a:pt x="139" y="1303"/>
                    </a:lnTo>
                    <a:lnTo>
                      <a:pt x="134" y="1295"/>
                    </a:lnTo>
                    <a:lnTo>
                      <a:pt x="128" y="1285"/>
                    </a:lnTo>
                    <a:lnTo>
                      <a:pt x="126" y="1281"/>
                    </a:lnTo>
                    <a:lnTo>
                      <a:pt x="126" y="1277"/>
                    </a:lnTo>
                    <a:lnTo>
                      <a:pt x="126" y="1274"/>
                    </a:lnTo>
                    <a:lnTo>
                      <a:pt x="126" y="1272"/>
                    </a:lnTo>
                    <a:lnTo>
                      <a:pt x="128" y="1265"/>
                    </a:lnTo>
                    <a:lnTo>
                      <a:pt x="128" y="1257"/>
                    </a:lnTo>
                    <a:lnTo>
                      <a:pt x="126" y="1256"/>
                    </a:lnTo>
                    <a:lnTo>
                      <a:pt x="124" y="1256"/>
                    </a:lnTo>
                    <a:lnTo>
                      <a:pt x="121" y="1256"/>
                    </a:lnTo>
                    <a:lnTo>
                      <a:pt x="119" y="1257"/>
                    </a:lnTo>
                    <a:lnTo>
                      <a:pt x="112" y="1260"/>
                    </a:lnTo>
                    <a:lnTo>
                      <a:pt x="106" y="1264"/>
                    </a:lnTo>
                    <a:lnTo>
                      <a:pt x="100" y="1260"/>
                    </a:lnTo>
                    <a:lnTo>
                      <a:pt x="97" y="1257"/>
                    </a:lnTo>
                    <a:lnTo>
                      <a:pt x="94" y="1255"/>
                    </a:lnTo>
                    <a:lnTo>
                      <a:pt x="94" y="1251"/>
                    </a:lnTo>
                    <a:lnTo>
                      <a:pt x="98" y="1244"/>
                    </a:lnTo>
                    <a:lnTo>
                      <a:pt x="101" y="1232"/>
                    </a:lnTo>
                    <a:lnTo>
                      <a:pt x="82" y="1235"/>
                    </a:lnTo>
                    <a:lnTo>
                      <a:pt x="65" y="1238"/>
                    </a:lnTo>
                    <a:lnTo>
                      <a:pt x="57" y="1239"/>
                    </a:lnTo>
                    <a:lnTo>
                      <a:pt x="49" y="1238"/>
                    </a:lnTo>
                    <a:lnTo>
                      <a:pt x="40" y="1237"/>
                    </a:lnTo>
                    <a:lnTo>
                      <a:pt x="31" y="1232"/>
                    </a:lnTo>
                    <a:lnTo>
                      <a:pt x="32" y="1222"/>
                    </a:lnTo>
                    <a:lnTo>
                      <a:pt x="35" y="1214"/>
                    </a:lnTo>
                    <a:lnTo>
                      <a:pt x="38" y="1206"/>
                    </a:lnTo>
                    <a:lnTo>
                      <a:pt x="40" y="1198"/>
                    </a:lnTo>
                    <a:lnTo>
                      <a:pt x="49" y="1185"/>
                    </a:lnTo>
                    <a:lnTo>
                      <a:pt x="61" y="1170"/>
                    </a:lnTo>
                    <a:lnTo>
                      <a:pt x="68" y="1160"/>
                    </a:lnTo>
                    <a:lnTo>
                      <a:pt x="74" y="1152"/>
                    </a:lnTo>
                    <a:lnTo>
                      <a:pt x="76" y="1148"/>
                    </a:lnTo>
                    <a:lnTo>
                      <a:pt x="76" y="1143"/>
                    </a:lnTo>
                    <a:lnTo>
                      <a:pt x="75" y="1138"/>
                    </a:lnTo>
                    <a:lnTo>
                      <a:pt x="73" y="1132"/>
                    </a:lnTo>
                    <a:lnTo>
                      <a:pt x="72" y="1128"/>
                    </a:lnTo>
                    <a:lnTo>
                      <a:pt x="72" y="1124"/>
                    </a:lnTo>
                    <a:lnTo>
                      <a:pt x="72" y="1121"/>
                    </a:lnTo>
                    <a:lnTo>
                      <a:pt x="73" y="1119"/>
                    </a:lnTo>
                    <a:lnTo>
                      <a:pt x="76" y="1112"/>
                    </a:lnTo>
                    <a:lnTo>
                      <a:pt x="79" y="1103"/>
                    </a:lnTo>
                    <a:lnTo>
                      <a:pt x="73" y="1097"/>
                    </a:lnTo>
                    <a:lnTo>
                      <a:pt x="71" y="1096"/>
                    </a:lnTo>
                    <a:lnTo>
                      <a:pt x="67" y="1096"/>
                    </a:lnTo>
                    <a:lnTo>
                      <a:pt x="59" y="1095"/>
                    </a:lnTo>
                    <a:lnTo>
                      <a:pt x="61" y="1086"/>
                    </a:lnTo>
                    <a:lnTo>
                      <a:pt x="63" y="1082"/>
                    </a:lnTo>
                    <a:lnTo>
                      <a:pt x="61" y="1079"/>
                    </a:lnTo>
                    <a:lnTo>
                      <a:pt x="49" y="1066"/>
                    </a:lnTo>
                    <a:lnTo>
                      <a:pt x="40" y="1061"/>
                    </a:lnTo>
                    <a:lnTo>
                      <a:pt x="30" y="1057"/>
                    </a:lnTo>
                    <a:lnTo>
                      <a:pt x="26" y="1054"/>
                    </a:lnTo>
                    <a:lnTo>
                      <a:pt x="22" y="1052"/>
                    </a:lnTo>
                    <a:lnTo>
                      <a:pt x="19" y="1049"/>
                    </a:lnTo>
                    <a:lnTo>
                      <a:pt x="17" y="1044"/>
                    </a:lnTo>
                    <a:lnTo>
                      <a:pt x="13" y="1042"/>
                    </a:lnTo>
                    <a:lnTo>
                      <a:pt x="10" y="1040"/>
                    </a:lnTo>
                    <a:lnTo>
                      <a:pt x="8" y="1040"/>
                    </a:lnTo>
                    <a:lnTo>
                      <a:pt x="4" y="1039"/>
                    </a:lnTo>
                    <a:lnTo>
                      <a:pt x="2" y="1039"/>
                    </a:lnTo>
                    <a:lnTo>
                      <a:pt x="1" y="1037"/>
                    </a:lnTo>
                    <a:lnTo>
                      <a:pt x="0" y="1036"/>
                    </a:lnTo>
                    <a:lnTo>
                      <a:pt x="0" y="1033"/>
                    </a:lnTo>
                    <a:lnTo>
                      <a:pt x="3" y="1023"/>
                    </a:lnTo>
                    <a:lnTo>
                      <a:pt x="5" y="1015"/>
                    </a:lnTo>
                    <a:lnTo>
                      <a:pt x="10" y="1009"/>
                    </a:lnTo>
                    <a:lnTo>
                      <a:pt x="18" y="1001"/>
                    </a:lnTo>
                    <a:lnTo>
                      <a:pt x="29" y="987"/>
                    </a:lnTo>
                    <a:lnTo>
                      <a:pt x="40" y="973"/>
                    </a:lnTo>
                    <a:lnTo>
                      <a:pt x="47" y="969"/>
                    </a:lnTo>
                    <a:lnTo>
                      <a:pt x="52" y="965"/>
                    </a:lnTo>
                    <a:lnTo>
                      <a:pt x="55" y="962"/>
                    </a:lnTo>
                    <a:lnTo>
                      <a:pt x="57" y="957"/>
                    </a:lnTo>
                    <a:lnTo>
                      <a:pt x="61" y="946"/>
                    </a:lnTo>
                    <a:lnTo>
                      <a:pt x="63" y="932"/>
                    </a:lnTo>
                    <a:lnTo>
                      <a:pt x="61" y="920"/>
                    </a:lnTo>
                    <a:lnTo>
                      <a:pt x="58" y="910"/>
                    </a:lnTo>
                    <a:lnTo>
                      <a:pt x="57" y="905"/>
                    </a:lnTo>
                    <a:lnTo>
                      <a:pt x="57" y="899"/>
                    </a:lnTo>
                    <a:lnTo>
                      <a:pt x="57" y="893"/>
                    </a:lnTo>
                    <a:lnTo>
                      <a:pt x="58" y="889"/>
                    </a:lnTo>
                    <a:lnTo>
                      <a:pt x="65" y="875"/>
                    </a:lnTo>
                    <a:lnTo>
                      <a:pt x="70" y="861"/>
                    </a:lnTo>
                    <a:lnTo>
                      <a:pt x="75" y="846"/>
                    </a:lnTo>
                    <a:lnTo>
                      <a:pt x="80" y="832"/>
                    </a:lnTo>
                    <a:lnTo>
                      <a:pt x="84" y="825"/>
                    </a:lnTo>
                    <a:lnTo>
                      <a:pt x="88" y="819"/>
                    </a:lnTo>
                    <a:lnTo>
                      <a:pt x="91" y="816"/>
                    </a:lnTo>
                    <a:lnTo>
                      <a:pt x="94" y="814"/>
                    </a:lnTo>
                    <a:lnTo>
                      <a:pt x="102" y="814"/>
                    </a:lnTo>
                    <a:lnTo>
                      <a:pt x="117" y="817"/>
                    </a:lnTo>
                    <a:lnTo>
                      <a:pt x="123" y="817"/>
                    </a:lnTo>
                    <a:lnTo>
                      <a:pt x="127" y="818"/>
                    </a:lnTo>
                    <a:lnTo>
                      <a:pt x="130" y="820"/>
                    </a:lnTo>
                    <a:lnTo>
                      <a:pt x="133" y="821"/>
                    </a:lnTo>
                    <a:lnTo>
                      <a:pt x="139" y="826"/>
                    </a:lnTo>
                    <a:lnTo>
                      <a:pt x="147" y="831"/>
                    </a:lnTo>
                    <a:lnTo>
                      <a:pt x="152" y="828"/>
                    </a:lnTo>
                    <a:lnTo>
                      <a:pt x="156" y="825"/>
                    </a:lnTo>
                    <a:lnTo>
                      <a:pt x="159" y="820"/>
                    </a:lnTo>
                    <a:lnTo>
                      <a:pt x="160" y="816"/>
                    </a:lnTo>
                    <a:lnTo>
                      <a:pt x="162" y="805"/>
                    </a:lnTo>
                    <a:lnTo>
                      <a:pt x="163" y="793"/>
                    </a:lnTo>
                    <a:lnTo>
                      <a:pt x="166" y="787"/>
                    </a:lnTo>
                    <a:lnTo>
                      <a:pt x="170" y="783"/>
                    </a:lnTo>
                    <a:lnTo>
                      <a:pt x="174" y="780"/>
                    </a:lnTo>
                    <a:lnTo>
                      <a:pt x="179" y="775"/>
                    </a:lnTo>
                    <a:lnTo>
                      <a:pt x="190" y="768"/>
                    </a:lnTo>
                    <a:lnTo>
                      <a:pt x="201" y="759"/>
                    </a:lnTo>
                    <a:lnTo>
                      <a:pt x="220" y="741"/>
                    </a:lnTo>
                    <a:lnTo>
                      <a:pt x="239" y="724"/>
                    </a:lnTo>
                    <a:lnTo>
                      <a:pt x="246" y="715"/>
                    </a:lnTo>
                    <a:lnTo>
                      <a:pt x="255" y="706"/>
                    </a:lnTo>
                    <a:lnTo>
                      <a:pt x="262" y="696"/>
                    </a:lnTo>
                    <a:lnTo>
                      <a:pt x="270" y="684"/>
                    </a:lnTo>
                    <a:lnTo>
                      <a:pt x="286" y="658"/>
                    </a:lnTo>
                    <a:lnTo>
                      <a:pt x="302" y="634"/>
                    </a:lnTo>
                    <a:lnTo>
                      <a:pt x="318" y="612"/>
                    </a:lnTo>
                    <a:lnTo>
                      <a:pt x="334" y="586"/>
                    </a:lnTo>
                    <a:lnTo>
                      <a:pt x="347" y="575"/>
                    </a:lnTo>
                    <a:lnTo>
                      <a:pt x="357" y="563"/>
                    </a:lnTo>
                    <a:lnTo>
                      <a:pt x="367" y="551"/>
                    </a:lnTo>
                    <a:lnTo>
                      <a:pt x="376" y="539"/>
                    </a:lnTo>
                    <a:lnTo>
                      <a:pt x="393" y="514"/>
                    </a:lnTo>
                    <a:lnTo>
                      <a:pt x="412" y="487"/>
                    </a:lnTo>
                    <a:lnTo>
                      <a:pt x="429" y="477"/>
                    </a:lnTo>
                    <a:lnTo>
                      <a:pt x="445" y="464"/>
                    </a:lnTo>
                    <a:lnTo>
                      <a:pt x="459" y="452"/>
                    </a:lnTo>
                    <a:lnTo>
                      <a:pt x="475" y="439"/>
                    </a:lnTo>
                    <a:lnTo>
                      <a:pt x="485" y="424"/>
                    </a:lnTo>
                    <a:lnTo>
                      <a:pt x="493" y="408"/>
                    </a:lnTo>
                    <a:lnTo>
                      <a:pt x="500" y="393"/>
                    </a:lnTo>
                    <a:lnTo>
                      <a:pt x="510" y="378"/>
                    </a:lnTo>
                    <a:lnTo>
                      <a:pt x="519" y="367"/>
                    </a:lnTo>
                    <a:lnTo>
                      <a:pt x="526" y="360"/>
                    </a:lnTo>
                    <a:lnTo>
                      <a:pt x="529" y="356"/>
                    </a:lnTo>
                    <a:lnTo>
                      <a:pt x="534" y="354"/>
                    </a:lnTo>
                    <a:lnTo>
                      <a:pt x="539" y="352"/>
                    </a:lnTo>
                    <a:lnTo>
                      <a:pt x="546" y="349"/>
                    </a:lnTo>
                    <a:lnTo>
                      <a:pt x="556" y="352"/>
                    </a:lnTo>
                    <a:lnTo>
                      <a:pt x="565" y="353"/>
                    </a:lnTo>
                    <a:lnTo>
                      <a:pt x="573" y="355"/>
                    </a:lnTo>
                    <a:lnTo>
                      <a:pt x="581" y="358"/>
                    </a:lnTo>
                    <a:lnTo>
                      <a:pt x="597" y="366"/>
                    </a:lnTo>
                    <a:lnTo>
                      <a:pt x="614" y="376"/>
                    </a:lnTo>
                    <a:lnTo>
                      <a:pt x="619" y="376"/>
                    </a:lnTo>
                    <a:lnTo>
                      <a:pt x="624" y="375"/>
                    </a:lnTo>
                    <a:lnTo>
                      <a:pt x="628" y="374"/>
                    </a:lnTo>
                    <a:lnTo>
                      <a:pt x="632" y="373"/>
                    </a:lnTo>
                    <a:lnTo>
                      <a:pt x="634" y="371"/>
                    </a:lnTo>
                    <a:lnTo>
                      <a:pt x="636" y="369"/>
                    </a:lnTo>
                    <a:lnTo>
                      <a:pt x="637" y="366"/>
                    </a:lnTo>
                    <a:lnTo>
                      <a:pt x="638" y="363"/>
                    </a:lnTo>
                    <a:lnTo>
                      <a:pt x="639" y="356"/>
                    </a:lnTo>
                    <a:lnTo>
                      <a:pt x="638" y="347"/>
                    </a:lnTo>
                    <a:lnTo>
                      <a:pt x="637" y="338"/>
                    </a:lnTo>
                    <a:lnTo>
                      <a:pt x="636" y="328"/>
                    </a:lnTo>
                    <a:lnTo>
                      <a:pt x="638" y="320"/>
                    </a:lnTo>
                    <a:lnTo>
                      <a:pt x="641" y="313"/>
                    </a:lnTo>
                    <a:lnTo>
                      <a:pt x="644" y="307"/>
                    </a:lnTo>
                    <a:lnTo>
                      <a:pt x="650" y="301"/>
                    </a:lnTo>
                    <a:lnTo>
                      <a:pt x="656" y="289"/>
                    </a:lnTo>
                    <a:lnTo>
                      <a:pt x="663" y="278"/>
                    </a:lnTo>
                    <a:lnTo>
                      <a:pt x="668" y="273"/>
                    </a:lnTo>
                    <a:lnTo>
                      <a:pt x="672" y="268"/>
                    </a:lnTo>
                    <a:lnTo>
                      <a:pt x="679" y="260"/>
                    </a:lnTo>
                    <a:lnTo>
                      <a:pt x="686" y="253"/>
                    </a:lnTo>
                    <a:lnTo>
                      <a:pt x="690" y="246"/>
                    </a:lnTo>
                    <a:lnTo>
                      <a:pt x="691" y="241"/>
                    </a:lnTo>
                    <a:lnTo>
                      <a:pt x="692" y="239"/>
                    </a:lnTo>
                    <a:lnTo>
                      <a:pt x="695" y="238"/>
                    </a:lnTo>
                    <a:lnTo>
                      <a:pt x="698" y="237"/>
                    </a:lnTo>
                    <a:lnTo>
                      <a:pt x="704" y="235"/>
                    </a:lnTo>
                    <a:lnTo>
                      <a:pt x="714" y="233"/>
                    </a:lnTo>
                    <a:lnTo>
                      <a:pt x="719" y="231"/>
                    </a:lnTo>
                    <a:lnTo>
                      <a:pt x="721" y="230"/>
                    </a:lnTo>
                    <a:lnTo>
                      <a:pt x="721" y="228"/>
                    </a:lnTo>
                    <a:lnTo>
                      <a:pt x="719" y="223"/>
                    </a:lnTo>
                    <a:lnTo>
                      <a:pt x="717" y="219"/>
                    </a:lnTo>
                    <a:lnTo>
                      <a:pt x="708" y="210"/>
                    </a:lnTo>
                    <a:lnTo>
                      <a:pt x="705" y="203"/>
                    </a:lnTo>
                    <a:lnTo>
                      <a:pt x="706" y="200"/>
                    </a:lnTo>
                    <a:lnTo>
                      <a:pt x="708" y="197"/>
                    </a:lnTo>
                    <a:lnTo>
                      <a:pt x="713" y="194"/>
                    </a:lnTo>
                    <a:lnTo>
                      <a:pt x="719" y="191"/>
                    </a:lnTo>
                    <a:lnTo>
                      <a:pt x="724" y="187"/>
                    </a:lnTo>
                    <a:lnTo>
                      <a:pt x="727" y="185"/>
                    </a:lnTo>
                    <a:lnTo>
                      <a:pt x="730" y="183"/>
                    </a:lnTo>
                    <a:lnTo>
                      <a:pt x="731" y="179"/>
                    </a:lnTo>
                    <a:lnTo>
                      <a:pt x="734" y="173"/>
                    </a:lnTo>
                    <a:lnTo>
                      <a:pt x="741" y="161"/>
                    </a:lnTo>
                    <a:lnTo>
                      <a:pt x="763" y="151"/>
                    </a:lnTo>
                    <a:lnTo>
                      <a:pt x="786" y="142"/>
                    </a:lnTo>
                    <a:lnTo>
                      <a:pt x="808" y="135"/>
                    </a:lnTo>
                    <a:lnTo>
                      <a:pt x="832" y="129"/>
                    </a:lnTo>
                    <a:lnTo>
                      <a:pt x="841" y="123"/>
                    </a:lnTo>
                    <a:lnTo>
                      <a:pt x="850" y="117"/>
                    </a:lnTo>
                    <a:lnTo>
                      <a:pt x="859" y="112"/>
                    </a:lnTo>
                    <a:lnTo>
                      <a:pt x="868" y="108"/>
                    </a:lnTo>
                    <a:lnTo>
                      <a:pt x="873" y="107"/>
                    </a:lnTo>
                    <a:lnTo>
                      <a:pt x="876" y="105"/>
                    </a:lnTo>
                    <a:lnTo>
                      <a:pt x="878" y="102"/>
                    </a:lnTo>
                    <a:lnTo>
                      <a:pt x="879" y="99"/>
                    </a:lnTo>
                    <a:lnTo>
                      <a:pt x="883" y="92"/>
                    </a:lnTo>
                    <a:lnTo>
                      <a:pt x="888" y="84"/>
                    </a:lnTo>
                    <a:lnTo>
                      <a:pt x="897" y="83"/>
                    </a:lnTo>
                    <a:lnTo>
                      <a:pt x="904" y="84"/>
                    </a:lnTo>
                    <a:lnTo>
                      <a:pt x="912" y="85"/>
                    </a:lnTo>
                    <a:lnTo>
                      <a:pt x="921" y="86"/>
                    </a:lnTo>
                    <a:lnTo>
                      <a:pt x="930" y="77"/>
                    </a:lnTo>
                    <a:lnTo>
                      <a:pt x="936" y="68"/>
                    </a:lnTo>
                    <a:lnTo>
                      <a:pt x="941" y="60"/>
                    </a:lnTo>
                    <a:lnTo>
                      <a:pt x="951" y="51"/>
                    </a:lnTo>
                    <a:lnTo>
                      <a:pt x="967" y="54"/>
                    </a:lnTo>
                    <a:lnTo>
                      <a:pt x="976" y="58"/>
                    </a:lnTo>
                    <a:lnTo>
                      <a:pt x="981" y="59"/>
                    </a:lnTo>
                    <a:lnTo>
                      <a:pt x="985" y="58"/>
                    </a:lnTo>
                    <a:lnTo>
                      <a:pt x="990" y="54"/>
                    </a:lnTo>
                    <a:lnTo>
                      <a:pt x="996" y="49"/>
                    </a:lnTo>
                    <a:lnTo>
                      <a:pt x="1003" y="41"/>
                    </a:lnTo>
                    <a:lnTo>
                      <a:pt x="1009" y="34"/>
                    </a:lnTo>
                    <a:lnTo>
                      <a:pt x="1015" y="30"/>
                    </a:lnTo>
                    <a:lnTo>
                      <a:pt x="1019" y="26"/>
                    </a:lnTo>
                    <a:lnTo>
                      <a:pt x="1025" y="25"/>
                    </a:lnTo>
                    <a:lnTo>
                      <a:pt x="1030" y="26"/>
                    </a:lnTo>
                    <a:lnTo>
                      <a:pt x="1037" y="30"/>
                    </a:lnTo>
                    <a:lnTo>
                      <a:pt x="1046" y="35"/>
                    </a:lnTo>
                    <a:lnTo>
                      <a:pt x="1052" y="40"/>
                    </a:lnTo>
                    <a:lnTo>
                      <a:pt x="1057" y="42"/>
                    </a:lnTo>
                    <a:lnTo>
                      <a:pt x="1063" y="43"/>
                    </a:lnTo>
                    <a:lnTo>
                      <a:pt x="1067" y="43"/>
                    </a:lnTo>
                    <a:lnTo>
                      <a:pt x="1079" y="42"/>
                    </a:lnTo>
                    <a:lnTo>
                      <a:pt x="1092" y="40"/>
                    </a:lnTo>
                    <a:lnTo>
                      <a:pt x="1109" y="44"/>
                    </a:lnTo>
                    <a:lnTo>
                      <a:pt x="1125" y="48"/>
                    </a:lnTo>
                    <a:lnTo>
                      <a:pt x="1127" y="44"/>
                    </a:lnTo>
                    <a:lnTo>
                      <a:pt x="1128" y="42"/>
                    </a:lnTo>
                    <a:lnTo>
                      <a:pt x="1129" y="39"/>
                    </a:lnTo>
                    <a:lnTo>
                      <a:pt x="1129" y="35"/>
                    </a:lnTo>
                    <a:lnTo>
                      <a:pt x="1129" y="28"/>
                    </a:lnTo>
                    <a:lnTo>
                      <a:pt x="1129" y="21"/>
                    </a:lnTo>
                    <a:lnTo>
                      <a:pt x="1133" y="10"/>
                    </a:lnTo>
                    <a:lnTo>
                      <a:pt x="1135" y="1"/>
                    </a:lnTo>
                    <a:lnTo>
                      <a:pt x="1141" y="0"/>
                    </a:lnTo>
                    <a:lnTo>
                      <a:pt x="1147" y="0"/>
                    </a:lnTo>
                    <a:lnTo>
                      <a:pt x="1153" y="1"/>
                    </a:lnTo>
                    <a:lnTo>
                      <a:pt x="1159" y="3"/>
                    </a:lnTo>
                    <a:lnTo>
                      <a:pt x="1170" y="6"/>
                    </a:lnTo>
                    <a:lnTo>
                      <a:pt x="1183" y="9"/>
                    </a:lnTo>
                    <a:lnTo>
                      <a:pt x="1192" y="9"/>
                    </a:lnTo>
                    <a:lnTo>
                      <a:pt x="1200" y="12"/>
                    </a:lnTo>
                    <a:lnTo>
                      <a:pt x="1208" y="16"/>
                    </a:lnTo>
                    <a:lnTo>
                      <a:pt x="1217" y="21"/>
                    </a:lnTo>
                    <a:lnTo>
                      <a:pt x="1221" y="24"/>
                    </a:lnTo>
                    <a:lnTo>
                      <a:pt x="1222" y="27"/>
                    </a:lnTo>
                    <a:lnTo>
                      <a:pt x="1223" y="30"/>
                    </a:lnTo>
                    <a:lnTo>
                      <a:pt x="1224" y="32"/>
                    </a:lnTo>
                    <a:lnTo>
                      <a:pt x="1224" y="37"/>
                    </a:lnTo>
                    <a:lnTo>
                      <a:pt x="1225" y="45"/>
                    </a:lnTo>
                    <a:lnTo>
                      <a:pt x="1228" y="46"/>
                    </a:lnTo>
                    <a:lnTo>
                      <a:pt x="1231" y="49"/>
                    </a:lnTo>
                    <a:lnTo>
                      <a:pt x="1233" y="50"/>
                    </a:lnTo>
                    <a:lnTo>
                      <a:pt x="1234" y="52"/>
                    </a:lnTo>
                    <a:lnTo>
                      <a:pt x="1234" y="57"/>
                    </a:lnTo>
                    <a:lnTo>
                      <a:pt x="1232" y="63"/>
                    </a:lnTo>
                    <a:lnTo>
                      <a:pt x="1230" y="68"/>
                    </a:lnTo>
                    <a:lnTo>
                      <a:pt x="1227" y="71"/>
                    </a:lnTo>
                    <a:lnTo>
                      <a:pt x="1227" y="75"/>
                    </a:lnTo>
                    <a:lnTo>
                      <a:pt x="1227" y="79"/>
                    </a:lnTo>
                    <a:lnTo>
                      <a:pt x="1231" y="86"/>
                    </a:lnTo>
                    <a:lnTo>
                      <a:pt x="1235" y="95"/>
                    </a:lnTo>
                    <a:lnTo>
                      <a:pt x="1241" y="94"/>
                    </a:lnTo>
                    <a:lnTo>
                      <a:pt x="1247" y="92"/>
                    </a:lnTo>
                    <a:lnTo>
                      <a:pt x="1250" y="88"/>
                    </a:lnTo>
                    <a:lnTo>
                      <a:pt x="1253" y="86"/>
                    </a:lnTo>
                    <a:lnTo>
                      <a:pt x="1257" y="83"/>
                    </a:lnTo>
                    <a:lnTo>
                      <a:pt x="1260" y="80"/>
                    </a:lnTo>
                    <a:lnTo>
                      <a:pt x="1266" y="79"/>
                    </a:lnTo>
                    <a:lnTo>
                      <a:pt x="1272" y="79"/>
                    </a:lnTo>
                    <a:lnTo>
                      <a:pt x="1281" y="83"/>
                    </a:lnTo>
                    <a:lnTo>
                      <a:pt x="1290" y="85"/>
                    </a:lnTo>
                    <a:lnTo>
                      <a:pt x="1301" y="86"/>
                    </a:lnTo>
                    <a:lnTo>
                      <a:pt x="1311" y="87"/>
                    </a:lnTo>
                    <a:lnTo>
                      <a:pt x="1321" y="90"/>
                    </a:lnTo>
                    <a:lnTo>
                      <a:pt x="1330" y="92"/>
                    </a:lnTo>
                    <a:lnTo>
                      <a:pt x="1339" y="90"/>
                    </a:lnTo>
                    <a:lnTo>
                      <a:pt x="1349" y="86"/>
                    </a:lnTo>
                    <a:lnTo>
                      <a:pt x="1356" y="86"/>
                    </a:lnTo>
                    <a:lnTo>
                      <a:pt x="1363" y="86"/>
                    </a:lnTo>
                    <a:lnTo>
                      <a:pt x="1368" y="88"/>
                    </a:lnTo>
                    <a:lnTo>
                      <a:pt x="1373" y="89"/>
                    </a:lnTo>
                    <a:lnTo>
                      <a:pt x="1383" y="96"/>
                    </a:lnTo>
                    <a:lnTo>
                      <a:pt x="1393" y="105"/>
                    </a:lnTo>
                    <a:lnTo>
                      <a:pt x="1396" y="113"/>
                    </a:lnTo>
                    <a:lnTo>
                      <a:pt x="1396" y="116"/>
                    </a:lnTo>
                    <a:lnTo>
                      <a:pt x="1399" y="121"/>
                    </a:lnTo>
                    <a:lnTo>
                      <a:pt x="1408" y="129"/>
                    </a:lnTo>
                    <a:lnTo>
                      <a:pt x="1426" y="139"/>
                    </a:lnTo>
                    <a:lnTo>
                      <a:pt x="1440" y="146"/>
                    </a:lnTo>
                    <a:lnTo>
                      <a:pt x="1448" y="147"/>
                    </a:lnTo>
                    <a:lnTo>
                      <a:pt x="1455" y="147"/>
                    </a:lnTo>
                    <a:lnTo>
                      <a:pt x="1464" y="144"/>
                    </a:lnTo>
                    <a:lnTo>
                      <a:pt x="1474" y="140"/>
                    </a:lnTo>
                    <a:lnTo>
                      <a:pt x="1479" y="138"/>
                    </a:lnTo>
                    <a:lnTo>
                      <a:pt x="1483" y="135"/>
                    </a:lnTo>
                    <a:lnTo>
                      <a:pt x="1486" y="135"/>
                    </a:lnTo>
                    <a:lnTo>
                      <a:pt x="1491" y="135"/>
                    </a:lnTo>
                    <a:lnTo>
                      <a:pt x="1499" y="137"/>
                    </a:lnTo>
                    <a:lnTo>
                      <a:pt x="1511" y="137"/>
                    </a:lnTo>
                    <a:lnTo>
                      <a:pt x="1516" y="139"/>
                    </a:lnTo>
                    <a:lnTo>
                      <a:pt x="1520" y="142"/>
                    </a:lnTo>
                    <a:lnTo>
                      <a:pt x="1524" y="146"/>
                    </a:lnTo>
                    <a:lnTo>
                      <a:pt x="1527" y="149"/>
                    </a:lnTo>
                    <a:lnTo>
                      <a:pt x="1534" y="157"/>
                    </a:lnTo>
                    <a:lnTo>
                      <a:pt x="1543" y="165"/>
                    </a:lnTo>
                    <a:lnTo>
                      <a:pt x="1549" y="162"/>
                    </a:lnTo>
                    <a:lnTo>
                      <a:pt x="1554" y="160"/>
                    </a:lnTo>
                    <a:lnTo>
                      <a:pt x="1557" y="157"/>
                    </a:lnTo>
                    <a:lnTo>
                      <a:pt x="1561" y="155"/>
                    </a:lnTo>
                    <a:lnTo>
                      <a:pt x="1563" y="152"/>
                    </a:lnTo>
                    <a:lnTo>
                      <a:pt x="1566" y="150"/>
                    </a:lnTo>
                    <a:lnTo>
                      <a:pt x="1572" y="149"/>
                    </a:lnTo>
                    <a:lnTo>
                      <a:pt x="1580" y="149"/>
                    </a:lnTo>
                    <a:lnTo>
                      <a:pt x="1587" y="147"/>
                    </a:lnTo>
                    <a:lnTo>
                      <a:pt x="1591" y="143"/>
                    </a:lnTo>
                    <a:lnTo>
                      <a:pt x="1593" y="140"/>
                    </a:lnTo>
                    <a:lnTo>
                      <a:pt x="1595" y="137"/>
                    </a:lnTo>
                    <a:lnTo>
                      <a:pt x="1597" y="132"/>
                    </a:lnTo>
                    <a:lnTo>
                      <a:pt x="1598" y="128"/>
                    </a:lnTo>
                    <a:lnTo>
                      <a:pt x="1602" y="123"/>
                    </a:lnTo>
                    <a:lnTo>
                      <a:pt x="1608" y="119"/>
                    </a:lnTo>
                    <a:lnTo>
                      <a:pt x="1618" y="119"/>
                    </a:lnTo>
                    <a:lnTo>
                      <a:pt x="1627" y="117"/>
                    </a:lnTo>
                    <a:lnTo>
                      <a:pt x="1632" y="119"/>
                    </a:lnTo>
                    <a:lnTo>
                      <a:pt x="1636" y="119"/>
                    </a:lnTo>
                    <a:lnTo>
                      <a:pt x="1641" y="120"/>
                    </a:lnTo>
                    <a:lnTo>
                      <a:pt x="1646" y="122"/>
                    </a:lnTo>
                    <a:lnTo>
                      <a:pt x="1655" y="125"/>
                    </a:lnTo>
                    <a:lnTo>
                      <a:pt x="1662" y="128"/>
                    </a:lnTo>
                    <a:lnTo>
                      <a:pt x="1664" y="129"/>
                    </a:lnTo>
                    <a:lnTo>
                      <a:pt x="1668" y="131"/>
                    </a:lnTo>
                    <a:lnTo>
                      <a:pt x="1670" y="134"/>
                    </a:lnTo>
                    <a:lnTo>
                      <a:pt x="1673" y="140"/>
                    </a:lnTo>
                    <a:lnTo>
                      <a:pt x="1676" y="144"/>
                    </a:lnTo>
                    <a:lnTo>
                      <a:pt x="1679" y="147"/>
                    </a:lnTo>
                    <a:lnTo>
                      <a:pt x="1680" y="148"/>
                    </a:lnTo>
                    <a:lnTo>
                      <a:pt x="1682" y="148"/>
                    </a:lnTo>
                    <a:lnTo>
                      <a:pt x="1688" y="144"/>
                    </a:lnTo>
                    <a:lnTo>
                      <a:pt x="1697" y="140"/>
                    </a:lnTo>
                    <a:lnTo>
                      <a:pt x="1704" y="138"/>
                    </a:lnTo>
                    <a:lnTo>
                      <a:pt x="1709" y="135"/>
                    </a:lnTo>
                    <a:lnTo>
                      <a:pt x="1714" y="134"/>
                    </a:lnTo>
                    <a:lnTo>
                      <a:pt x="1717" y="131"/>
                    </a:lnTo>
                    <a:lnTo>
                      <a:pt x="1721" y="128"/>
                    </a:lnTo>
                    <a:lnTo>
                      <a:pt x="1722" y="123"/>
                    </a:lnTo>
                    <a:lnTo>
                      <a:pt x="1723" y="117"/>
                    </a:lnTo>
                    <a:lnTo>
                      <a:pt x="1724" y="110"/>
                    </a:lnTo>
                    <a:lnTo>
                      <a:pt x="1724" y="105"/>
                    </a:lnTo>
                    <a:lnTo>
                      <a:pt x="1726" y="103"/>
                    </a:lnTo>
                    <a:lnTo>
                      <a:pt x="1729" y="102"/>
                    </a:lnTo>
                    <a:lnTo>
                      <a:pt x="1731" y="101"/>
                    </a:lnTo>
                    <a:lnTo>
                      <a:pt x="1739" y="98"/>
                    </a:lnTo>
                    <a:lnTo>
                      <a:pt x="1748" y="95"/>
                    </a:lnTo>
                    <a:lnTo>
                      <a:pt x="1751" y="92"/>
                    </a:lnTo>
                    <a:lnTo>
                      <a:pt x="1754" y="90"/>
                    </a:lnTo>
                    <a:lnTo>
                      <a:pt x="1758" y="89"/>
                    </a:lnTo>
                    <a:lnTo>
                      <a:pt x="1761" y="89"/>
                    </a:lnTo>
                    <a:lnTo>
                      <a:pt x="1768" y="89"/>
                    </a:lnTo>
                    <a:lnTo>
                      <a:pt x="1778" y="87"/>
                    </a:lnTo>
                    <a:lnTo>
                      <a:pt x="1776" y="95"/>
                    </a:lnTo>
                    <a:lnTo>
                      <a:pt x="1775" y="101"/>
                    </a:lnTo>
                    <a:lnTo>
                      <a:pt x="1772" y="105"/>
                    </a:lnTo>
                    <a:lnTo>
                      <a:pt x="1771" y="110"/>
                    </a:lnTo>
                    <a:lnTo>
                      <a:pt x="1766" y="116"/>
                    </a:lnTo>
                    <a:lnTo>
                      <a:pt x="1760" y="126"/>
                    </a:lnTo>
                    <a:lnTo>
                      <a:pt x="1780" y="164"/>
                    </a:lnTo>
                    <a:lnTo>
                      <a:pt x="1801" y="200"/>
                    </a:lnTo>
                    <a:lnTo>
                      <a:pt x="1811" y="218"/>
                    </a:lnTo>
                    <a:lnTo>
                      <a:pt x="1820" y="236"/>
                    </a:lnTo>
                    <a:lnTo>
                      <a:pt x="1830" y="255"/>
                    </a:lnTo>
                    <a:lnTo>
                      <a:pt x="1838" y="274"/>
                    </a:lnTo>
                    <a:lnTo>
                      <a:pt x="1839" y="296"/>
                    </a:lnTo>
                    <a:lnTo>
                      <a:pt x="1841" y="318"/>
                    </a:lnTo>
                    <a:lnTo>
                      <a:pt x="1842" y="340"/>
                    </a:lnTo>
                    <a:lnTo>
                      <a:pt x="1843" y="363"/>
                    </a:lnTo>
                    <a:lnTo>
                      <a:pt x="1845" y="385"/>
                    </a:lnTo>
                    <a:lnTo>
                      <a:pt x="1847" y="407"/>
                    </a:lnTo>
                    <a:lnTo>
                      <a:pt x="1848" y="429"/>
                    </a:lnTo>
                    <a:lnTo>
                      <a:pt x="1849" y="452"/>
                    </a:lnTo>
                    <a:lnTo>
                      <a:pt x="1850" y="473"/>
                    </a:lnTo>
                    <a:lnTo>
                      <a:pt x="1850" y="495"/>
                    </a:lnTo>
                    <a:lnTo>
                      <a:pt x="1851" y="516"/>
                    </a:lnTo>
                    <a:lnTo>
                      <a:pt x="1851" y="537"/>
                    </a:lnTo>
                    <a:lnTo>
                      <a:pt x="1851" y="559"/>
                    </a:lnTo>
                    <a:lnTo>
                      <a:pt x="1852" y="580"/>
                    </a:lnTo>
                    <a:lnTo>
                      <a:pt x="1852" y="602"/>
                    </a:lnTo>
                    <a:lnTo>
                      <a:pt x="1852" y="623"/>
                    </a:lnTo>
                    <a:lnTo>
                      <a:pt x="1854" y="639"/>
                    </a:lnTo>
                    <a:lnTo>
                      <a:pt x="1852" y="658"/>
                    </a:lnTo>
                    <a:lnTo>
                      <a:pt x="1852" y="664"/>
                    </a:lnTo>
                    <a:lnTo>
                      <a:pt x="1851" y="667"/>
                    </a:lnTo>
                    <a:lnTo>
                      <a:pt x="1849" y="671"/>
                    </a:lnTo>
                    <a:lnTo>
                      <a:pt x="1848" y="674"/>
                    </a:lnTo>
                    <a:lnTo>
                      <a:pt x="1845" y="676"/>
                    </a:lnTo>
                    <a:lnTo>
                      <a:pt x="1841" y="677"/>
                    </a:lnTo>
                    <a:lnTo>
                      <a:pt x="1838" y="677"/>
                    </a:lnTo>
                    <a:lnTo>
                      <a:pt x="1833" y="676"/>
                    </a:lnTo>
                    <a:lnTo>
                      <a:pt x="1827" y="675"/>
                    </a:lnTo>
                    <a:lnTo>
                      <a:pt x="1821" y="676"/>
                    </a:lnTo>
                    <a:lnTo>
                      <a:pt x="1815" y="678"/>
                    </a:lnTo>
                    <a:lnTo>
                      <a:pt x="1811" y="682"/>
                    </a:lnTo>
                    <a:lnTo>
                      <a:pt x="1803" y="692"/>
                    </a:lnTo>
                    <a:lnTo>
                      <a:pt x="1793" y="701"/>
                    </a:lnTo>
                    <a:lnTo>
                      <a:pt x="1785" y="711"/>
                    </a:lnTo>
                    <a:lnTo>
                      <a:pt x="1778" y="720"/>
                    </a:lnTo>
                    <a:lnTo>
                      <a:pt x="1772" y="730"/>
                    </a:lnTo>
                    <a:lnTo>
                      <a:pt x="1763" y="740"/>
                    </a:lnTo>
                    <a:lnTo>
                      <a:pt x="1754" y="740"/>
                    </a:lnTo>
                    <a:lnTo>
                      <a:pt x="1744" y="741"/>
                    </a:lnTo>
                    <a:lnTo>
                      <a:pt x="1740" y="742"/>
                    </a:lnTo>
                    <a:lnTo>
                      <a:pt x="1738" y="744"/>
                    </a:lnTo>
                    <a:lnTo>
                      <a:pt x="1735" y="746"/>
                    </a:lnTo>
                    <a:lnTo>
                      <a:pt x="1736" y="749"/>
                    </a:lnTo>
                    <a:lnTo>
                      <a:pt x="1741" y="757"/>
                    </a:lnTo>
                    <a:lnTo>
                      <a:pt x="1745" y="762"/>
                    </a:lnTo>
                    <a:lnTo>
                      <a:pt x="1748" y="764"/>
                    </a:lnTo>
                    <a:lnTo>
                      <a:pt x="1751" y="764"/>
                    </a:lnTo>
                    <a:lnTo>
                      <a:pt x="1754" y="764"/>
                    </a:lnTo>
                    <a:lnTo>
                      <a:pt x="1760" y="762"/>
                    </a:lnTo>
                    <a:lnTo>
                      <a:pt x="1769" y="766"/>
                    </a:lnTo>
                    <a:lnTo>
                      <a:pt x="1781" y="773"/>
                    </a:lnTo>
                    <a:lnTo>
                      <a:pt x="1785" y="777"/>
                    </a:lnTo>
                    <a:lnTo>
                      <a:pt x="1786" y="782"/>
                    </a:lnTo>
                    <a:lnTo>
                      <a:pt x="1786" y="784"/>
                    </a:lnTo>
                    <a:lnTo>
                      <a:pt x="1785" y="787"/>
                    </a:lnTo>
                    <a:lnTo>
                      <a:pt x="1785" y="790"/>
                    </a:lnTo>
                    <a:lnTo>
                      <a:pt x="1785" y="792"/>
                    </a:lnTo>
                    <a:lnTo>
                      <a:pt x="1787" y="794"/>
                    </a:lnTo>
                    <a:lnTo>
                      <a:pt x="1792" y="798"/>
                    </a:lnTo>
                    <a:lnTo>
                      <a:pt x="1796" y="799"/>
                    </a:lnTo>
                    <a:lnTo>
                      <a:pt x="1800" y="800"/>
                    </a:lnTo>
                    <a:lnTo>
                      <a:pt x="1802" y="801"/>
                    </a:lnTo>
                    <a:lnTo>
                      <a:pt x="1802" y="803"/>
                    </a:lnTo>
                    <a:lnTo>
                      <a:pt x="1802" y="810"/>
                    </a:lnTo>
                    <a:lnTo>
                      <a:pt x="1804" y="819"/>
                    </a:lnTo>
                    <a:lnTo>
                      <a:pt x="1807" y="827"/>
                    </a:lnTo>
                    <a:lnTo>
                      <a:pt x="1810" y="834"/>
                    </a:lnTo>
                    <a:lnTo>
                      <a:pt x="1811" y="843"/>
                    </a:lnTo>
                    <a:lnTo>
                      <a:pt x="1813" y="852"/>
                    </a:lnTo>
                    <a:lnTo>
                      <a:pt x="1816" y="858"/>
                    </a:lnTo>
                    <a:lnTo>
                      <a:pt x="1818" y="864"/>
                    </a:lnTo>
                    <a:lnTo>
                      <a:pt x="1818" y="870"/>
                    </a:lnTo>
                    <a:lnTo>
                      <a:pt x="1819" y="876"/>
                    </a:lnTo>
                    <a:lnTo>
                      <a:pt x="1812" y="889"/>
                    </a:lnTo>
                    <a:lnTo>
                      <a:pt x="1807" y="896"/>
                    </a:lnTo>
                    <a:lnTo>
                      <a:pt x="1805" y="899"/>
                    </a:lnTo>
                    <a:lnTo>
                      <a:pt x="1803" y="903"/>
                    </a:lnTo>
                    <a:lnTo>
                      <a:pt x="1803" y="910"/>
                    </a:lnTo>
                    <a:lnTo>
                      <a:pt x="1802" y="919"/>
                    </a:lnTo>
                    <a:lnTo>
                      <a:pt x="1803" y="933"/>
                    </a:lnTo>
                    <a:lnTo>
                      <a:pt x="1804" y="945"/>
                    </a:lnTo>
                    <a:lnTo>
                      <a:pt x="1805" y="951"/>
                    </a:lnTo>
                    <a:lnTo>
                      <a:pt x="1807" y="955"/>
                    </a:lnTo>
                    <a:lnTo>
                      <a:pt x="1811" y="960"/>
                    </a:lnTo>
                    <a:lnTo>
                      <a:pt x="1816" y="962"/>
                    </a:lnTo>
                    <a:lnTo>
                      <a:pt x="1822" y="963"/>
                    </a:lnTo>
                    <a:lnTo>
                      <a:pt x="1827" y="965"/>
                    </a:lnTo>
                    <a:lnTo>
                      <a:pt x="1830" y="968"/>
                    </a:lnTo>
                    <a:lnTo>
                      <a:pt x="1832" y="971"/>
                    </a:lnTo>
                    <a:lnTo>
                      <a:pt x="1836" y="980"/>
                    </a:lnTo>
                    <a:lnTo>
                      <a:pt x="1841" y="992"/>
                    </a:lnTo>
                    <a:lnTo>
                      <a:pt x="1843" y="1009"/>
                    </a:lnTo>
                    <a:lnTo>
                      <a:pt x="1843" y="1026"/>
                    </a:lnTo>
                    <a:lnTo>
                      <a:pt x="1843" y="1042"/>
                    </a:lnTo>
                    <a:lnTo>
                      <a:pt x="1843" y="1060"/>
                    </a:lnTo>
                    <a:lnTo>
                      <a:pt x="1842" y="1070"/>
                    </a:lnTo>
                    <a:lnTo>
                      <a:pt x="1841" y="1076"/>
                    </a:lnTo>
                    <a:lnTo>
                      <a:pt x="1841" y="1078"/>
                    </a:lnTo>
                    <a:lnTo>
                      <a:pt x="1843" y="1080"/>
                    </a:lnTo>
                    <a:lnTo>
                      <a:pt x="1847" y="1082"/>
                    </a:lnTo>
                    <a:lnTo>
                      <a:pt x="1852" y="1087"/>
                    </a:lnTo>
                    <a:lnTo>
                      <a:pt x="1868" y="1097"/>
                    </a:lnTo>
                    <a:lnTo>
                      <a:pt x="1884" y="1110"/>
                    </a:lnTo>
                    <a:lnTo>
                      <a:pt x="1890" y="1112"/>
                    </a:lnTo>
                    <a:lnTo>
                      <a:pt x="1894" y="1113"/>
                    </a:lnTo>
                    <a:lnTo>
                      <a:pt x="1897" y="1115"/>
                    </a:lnTo>
                    <a:lnTo>
                      <a:pt x="1899" y="1119"/>
                    </a:lnTo>
                    <a:lnTo>
                      <a:pt x="1897" y="1126"/>
                    </a:lnTo>
                    <a:lnTo>
                      <a:pt x="1893" y="1139"/>
                    </a:lnTo>
                    <a:lnTo>
                      <a:pt x="1887" y="1144"/>
                    </a:lnTo>
                    <a:lnTo>
                      <a:pt x="1883" y="1148"/>
                    </a:lnTo>
                    <a:lnTo>
                      <a:pt x="1878" y="1150"/>
                    </a:lnTo>
                    <a:lnTo>
                      <a:pt x="1874" y="1152"/>
                    </a:lnTo>
                    <a:lnTo>
                      <a:pt x="1869" y="1153"/>
                    </a:lnTo>
                    <a:lnTo>
                      <a:pt x="1865" y="1156"/>
                    </a:lnTo>
                    <a:lnTo>
                      <a:pt x="1859" y="1159"/>
                    </a:lnTo>
                    <a:lnTo>
                      <a:pt x="1852" y="1165"/>
                    </a:lnTo>
                    <a:lnTo>
                      <a:pt x="1854" y="1176"/>
                    </a:lnTo>
                    <a:lnTo>
                      <a:pt x="1855" y="1186"/>
                    </a:lnTo>
                    <a:lnTo>
                      <a:pt x="1855" y="1191"/>
                    </a:lnTo>
                    <a:lnTo>
                      <a:pt x="1855" y="1194"/>
                    </a:lnTo>
                    <a:lnTo>
                      <a:pt x="1852" y="1196"/>
                    </a:lnTo>
                    <a:lnTo>
                      <a:pt x="1850" y="1198"/>
                    </a:lnTo>
                    <a:lnTo>
                      <a:pt x="1845" y="1201"/>
                    </a:lnTo>
                    <a:lnTo>
                      <a:pt x="1841" y="1203"/>
                    </a:lnTo>
                    <a:lnTo>
                      <a:pt x="1840" y="1204"/>
                    </a:lnTo>
                    <a:lnTo>
                      <a:pt x="1838" y="1206"/>
                    </a:lnTo>
                    <a:lnTo>
                      <a:pt x="1836" y="1212"/>
                    </a:lnTo>
                    <a:lnTo>
                      <a:pt x="1830" y="1219"/>
                    </a:lnTo>
                    <a:lnTo>
                      <a:pt x="1822" y="1227"/>
                    </a:lnTo>
                    <a:lnTo>
                      <a:pt x="1813" y="1235"/>
                    </a:lnTo>
                    <a:lnTo>
                      <a:pt x="1810" y="1238"/>
                    </a:lnTo>
                    <a:lnTo>
                      <a:pt x="1806" y="1240"/>
                    </a:lnTo>
                    <a:lnTo>
                      <a:pt x="1805" y="1244"/>
                    </a:lnTo>
                    <a:lnTo>
                      <a:pt x="1805" y="1246"/>
                    </a:lnTo>
                    <a:lnTo>
                      <a:pt x="1809" y="1251"/>
                    </a:lnTo>
                    <a:lnTo>
                      <a:pt x="1815" y="1259"/>
                    </a:lnTo>
                    <a:lnTo>
                      <a:pt x="1818" y="1264"/>
                    </a:lnTo>
                    <a:lnTo>
                      <a:pt x="1820" y="1268"/>
                    </a:lnTo>
                    <a:lnTo>
                      <a:pt x="1822" y="1273"/>
                    </a:lnTo>
                    <a:lnTo>
                      <a:pt x="1827" y="1276"/>
                    </a:lnTo>
                    <a:lnTo>
                      <a:pt x="1830" y="1281"/>
                    </a:lnTo>
                    <a:lnTo>
                      <a:pt x="1832" y="1284"/>
                    </a:lnTo>
                    <a:lnTo>
                      <a:pt x="1832" y="1286"/>
                    </a:lnTo>
                    <a:lnTo>
                      <a:pt x="1832" y="1289"/>
                    </a:lnTo>
                    <a:lnTo>
                      <a:pt x="1830" y="1289"/>
                    </a:lnTo>
                    <a:lnTo>
                      <a:pt x="1827" y="1289"/>
                    </a:lnTo>
                    <a:lnTo>
                      <a:pt x="1822" y="1286"/>
                    </a:lnTo>
                    <a:lnTo>
                      <a:pt x="1818" y="1284"/>
                    </a:lnTo>
                    <a:lnTo>
                      <a:pt x="1809" y="1276"/>
                    </a:lnTo>
                    <a:lnTo>
                      <a:pt x="1804" y="1274"/>
                    </a:lnTo>
                    <a:lnTo>
                      <a:pt x="1803" y="1275"/>
                    </a:lnTo>
                    <a:lnTo>
                      <a:pt x="1804" y="1278"/>
                    </a:lnTo>
                    <a:lnTo>
                      <a:pt x="1805" y="1282"/>
                    </a:lnTo>
                    <a:lnTo>
                      <a:pt x="1806" y="1289"/>
                    </a:lnTo>
                    <a:lnTo>
                      <a:pt x="1806" y="1292"/>
                    </a:lnTo>
                    <a:lnTo>
                      <a:pt x="1805" y="1294"/>
                    </a:lnTo>
                    <a:lnTo>
                      <a:pt x="1804" y="1296"/>
                    </a:lnTo>
                    <a:lnTo>
                      <a:pt x="1802" y="1298"/>
                    </a:lnTo>
                    <a:lnTo>
                      <a:pt x="1797" y="1301"/>
                    </a:lnTo>
                    <a:lnTo>
                      <a:pt x="1792" y="1307"/>
                    </a:lnTo>
                    <a:lnTo>
                      <a:pt x="1794" y="1316"/>
                    </a:lnTo>
                    <a:lnTo>
                      <a:pt x="1796" y="1322"/>
                    </a:lnTo>
                    <a:lnTo>
                      <a:pt x="1797" y="1330"/>
                    </a:lnTo>
                    <a:lnTo>
                      <a:pt x="1797" y="1338"/>
                    </a:lnTo>
                    <a:lnTo>
                      <a:pt x="1788" y="1335"/>
                    </a:lnTo>
                    <a:lnTo>
                      <a:pt x="1780" y="1334"/>
                    </a:lnTo>
                    <a:lnTo>
                      <a:pt x="1781" y="1344"/>
                    </a:lnTo>
                    <a:lnTo>
                      <a:pt x="1784" y="1354"/>
                    </a:lnTo>
                    <a:lnTo>
                      <a:pt x="1788" y="1365"/>
                    </a:lnTo>
                    <a:lnTo>
                      <a:pt x="1793" y="1378"/>
                    </a:lnTo>
                    <a:lnTo>
                      <a:pt x="1794" y="1380"/>
                    </a:lnTo>
                    <a:lnTo>
                      <a:pt x="1796" y="1382"/>
                    </a:lnTo>
                    <a:lnTo>
                      <a:pt x="1798" y="1381"/>
                    </a:lnTo>
                    <a:lnTo>
                      <a:pt x="1801" y="1380"/>
                    </a:lnTo>
                    <a:lnTo>
                      <a:pt x="1806" y="1376"/>
                    </a:lnTo>
                    <a:lnTo>
                      <a:pt x="1811" y="1372"/>
                    </a:lnTo>
                    <a:lnTo>
                      <a:pt x="1816" y="1371"/>
                    </a:lnTo>
                    <a:lnTo>
                      <a:pt x="1820" y="1371"/>
                    </a:lnTo>
                    <a:lnTo>
                      <a:pt x="1823" y="1372"/>
                    </a:lnTo>
                    <a:lnTo>
                      <a:pt x="1825" y="1373"/>
                    </a:lnTo>
                    <a:lnTo>
                      <a:pt x="1828" y="1374"/>
                    </a:lnTo>
                    <a:lnTo>
                      <a:pt x="1828" y="1378"/>
                    </a:lnTo>
                    <a:lnTo>
                      <a:pt x="1828" y="1381"/>
                    </a:lnTo>
                    <a:lnTo>
                      <a:pt x="1825" y="1387"/>
                    </a:lnTo>
                    <a:lnTo>
                      <a:pt x="1824" y="1392"/>
                    </a:lnTo>
                    <a:lnTo>
                      <a:pt x="1824" y="1396"/>
                    </a:lnTo>
                    <a:lnTo>
                      <a:pt x="1827" y="1398"/>
                    </a:lnTo>
                    <a:lnTo>
                      <a:pt x="1829" y="1398"/>
                    </a:lnTo>
                    <a:lnTo>
                      <a:pt x="1837" y="1396"/>
                    </a:lnTo>
                    <a:lnTo>
                      <a:pt x="1845" y="1391"/>
                    </a:lnTo>
                    <a:lnTo>
                      <a:pt x="1855" y="1388"/>
                    </a:lnTo>
                    <a:lnTo>
                      <a:pt x="1864" y="1387"/>
                    </a:lnTo>
                    <a:lnTo>
                      <a:pt x="1867" y="1385"/>
                    </a:lnTo>
                    <a:lnTo>
                      <a:pt x="1870" y="1384"/>
                    </a:lnTo>
                    <a:lnTo>
                      <a:pt x="1874" y="1381"/>
                    </a:lnTo>
                    <a:lnTo>
                      <a:pt x="1876" y="1378"/>
                    </a:lnTo>
                    <a:lnTo>
                      <a:pt x="1877" y="1372"/>
                    </a:lnTo>
                    <a:lnTo>
                      <a:pt x="1879" y="1369"/>
                    </a:lnTo>
                    <a:lnTo>
                      <a:pt x="1881" y="1367"/>
                    </a:lnTo>
                    <a:lnTo>
                      <a:pt x="1883" y="1369"/>
                    </a:lnTo>
                    <a:lnTo>
                      <a:pt x="1887" y="1374"/>
                    </a:lnTo>
                    <a:lnTo>
                      <a:pt x="1892" y="1382"/>
                    </a:lnTo>
                    <a:lnTo>
                      <a:pt x="1895" y="1385"/>
                    </a:lnTo>
                    <a:lnTo>
                      <a:pt x="1899" y="1389"/>
                    </a:lnTo>
                    <a:lnTo>
                      <a:pt x="1901" y="1390"/>
                    </a:lnTo>
                    <a:lnTo>
                      <a:pt x="1904" y="1391"/>
                    </a:lnTo>
                    <a:lnTo>
                      <a:pt x="1912" y="1393"/>
                    </a:lnTo>
                    <a:lnTo>
                      <a:pt x="1921" y="1397"/>
                    </a:lnTo>
                    <a:lnTo>
                      <a:pt x="1930" y="1401"/>
                    </a:lnTo>
                    <a:lnTo>
                      <a:pt x="1938" y="1405"/>
                    </a:lnTo>
                    <a:lnTo>
                      <a:pt x="1943" y="1406"/>
                    </a:lnTo>
                    <a:lnTo>
                      <a:pt x="1946" y="1408"/>
                    </a:lnTo>
                    <a:lnTo>
                      <a:pt x="1948" y="1411"/>
                    </a:lnTo>
                    <a:lnTo>
                      <a:pt x="1952" y="1416"/>
                    </a:lnTo>
                    <a:lnTo>
                      <a:pt x="1953" y="1421"/>
                    </a:lnTo>
                    <a:lnTo>
                      <a:pt x="1956" y="1425"/>
                    </a:lnTo>
                    <a:lnTo>
                      <a:pt x="1958" y="1427"/>
                    </a:lnTo>
                    <a:lnTo>
                      <a:pt x="1962" y="1426"/>
                    </a:lnTo>
                    <a:lnTo>
                      <a:pt x="1968" y="1423"/>
                    </a:lnTo>
                    <a:lnTo>
                      <a:pt x="1979" y="1417"/>
                    </a:lnTo>
                    <a:lnTo>
                      <a:pt x="1983" y="1415"/>
                    </a:lnTo>
                    <a:lnTo>
                      <a:pt x="1988" y="1415"/>
                    </a:lnTo>
                    <a:lnTo>
                      <a:pt x="1992" y="1416"/>
                    </a:lnTo>
                    <a:lnTo>
                      <a:pt x="1994" y="1418"/>
                    </a:lnTo>
                    <a:lnTo>
                      <a:pt x="2001" y="1425"/>
                    </a:lnTo>
                    <a:lnTo>
                      <a:pt x="2010" y="1434"/>
                    </a:lnTo>
                    <a:lnTo>
                      <a:pt x="2020" y="1439"/>
                    </a:lnTo>
                    <a:lnTo>
                      <a:pt x="2027" y="1442"/>
                    </a:lnTo>
                    <a:lnTo>
                      <a:pt x="2029" y="1441"/>
                    </a:lnTo>
                    <a:lnTo>
                      <a:pt x="2032" y="1438"/>
                    </a:lnTo>
                    <a:lnTo>
                      <a:pt x="2033" y="1434"/>
                    </a:lnTo>
                    <a:lnTo>
                      <a:pt x="2035" y="1427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9" name="Freeform 8"/>
              <p:cNvSpPr>
                <a:spLocks noChangeAspect="1"/>
              </p:cNvSpPr>
              <p:nvPr/>
            </p:nvSpPr>
            <p:spPr bwMode="auto">
              <a:xfrm>
                <a:off x="5733620" y="2753399"/>
                <a:ext cx="1255190" cy="1560295"/>
              </a:xfrm>
              <a:custGeom>
                <a:avLst/>
                <a:gdLst>
                  <a:gd name="T0" fmla="*/ 80 w 3416"/>
                  <a:gd name="T1" fmla="*/ 19 h 4231"/>
                  <a:gd name="T2" fmla="*/ 76 w 3416"/>
                  <a:gd name="T3" fmla="*/ 12 h 4231"/>
                  <a:gd name="T4" fmla="*/ 70 w 3416"/>
                  <a:gd name="T5" fmla="*/ 15 h 4231"/>
                  <a:gd name="T6" fmla="*/ 52 w 3416"/>
                  <a:gd name="T7" fmla="*/ 7 h 4231"/>
                  <a:gd name="T8" fmla="*/ 38 w 3416"/>
                  <a:gd name="T9" fmla="*/ 6 h 4231"/>
                  <a:gd name="T10" fmla="*/ 24 w 3416"/>
                  <a:gd name="T11" fmla="*/ 4 h 4231"/>
                  <a:gd name="T12" fmla="*/ 23 w 3416"/>
                  <a:gd name="T13" fmla="*/ 14 h 4231"/>
                  <a:gd name="T14" fmla="*/ 21 w 3416"/>
                  <a:gd name="T15" fmla="*/ 3 h 4231"/>
                  <a:gd name="T16" fmla="*/ 14 w 3416"/>
                  <a:gd name="T17" fmla="*/ 5 h 4231"/>
                  <a:gd name="T18" fmla="*/ 14 w 3416"/>
                  <a:gd name="T19" fmla="*/ 12 h 4231"/>
                  <a:gd name="T20" fmla="*/ 17 w 3416"/>
                  <a:gd name="T21" fmla="*/ 19 h 4231"/>
                  <a:gd name="T22" fmla="*/ 22 w 3416"/>
                  <a:gd name="T23" fmla="*/ 30 h 4231"/>
                  <a:gd name="T24" fmla="*/ 15 w 3416"/>
                  <a:gd name="T25" fmla="*/ 36 h 4231"/>
                  <a:gd name="T26" fmla="*/ 13 w 3416"/>
                  <a:gd name="T27" fmla="*/ 44 h 4231"/>
                  <a:gd name="T28" fmla="*/ 3 w 3416"/>
                  <a:gd name="T29" fmla="*/ 50 h 4231"/>
                  <a:gd name="T30" fmla="*/ 5 w 3416"/>
                  <a:gd name="T31" fmla="*/ 73 h 4231"/>
                  <a:gd name="T32" fmla="*/ 3 w 3416"/>
                  <a:gd name="T33" fmla="*/ 78 h 4231"/>
                  <a:gd name="T34" fmla="*/ 5 w 3416"/>
                  <a:gd name="T35" fmla="*/ 90 h 4231"/>
                  <a:gd name="T36" fmla="*/ 4 w 3416"/>
                  <a:gd name="T37" fmla="*/ 97 h 4231"/>
                  <a:gd name="T38" fmla="*/ 4 w 3416"/>
                  <a:gd name="T39" fmla="*/ 101 h 4231"/>
                  <a:gd name="T40" fmla="*/ 10 w 3416"/>
                  <a:gd name="T41" fmla="*/ 103 h 4231"/>
                  <a:gd name="T42" fmla="*/ 15 w 3416"/>
                  <a:gd name="T43" fmla="*/ 107 h 4231"/>
                  <a:gd name="T44" fmla="*/ 18 w 3416"/>
                  <a:gd name="T45" fmla="*/ 111 h 4231"/>
                  <a:gd name="T46" fmla="*/ 19 w 3416"/>
                  <a:gd name="T47" fmla="*/ 119 h 4231"/>
                  <a:gd name="T48" fmla="*/ 22 w 3416"/>
                  <a:gd name="T49" fmla="*/ 129 h 4231"/>
                  <a:gd name="T50" fmla="*/ 24 w 3416"/>
                  <a:gd name="T51" fmla="*/ 138 h 4231"/>
                  <a:gd name="T52" fmla="*/ 22 w 3416"/>
                  <a:gd name="T53" fmla="*/ 148 h 4231"/>
                  <a:gd name="T54" fmla="*/ 26 w 3416"/>
                  <a:gd name="T55" fmla="*/ 152 h 4231"/>
                  <a:gd name="T56" fmla="*/ 31 w 3416"/>
                  <a:gd name="T57" fmla="*/ 150 h 4231"/>
                  <a:gd name="T58" fmla="*/ 37 w 3416"/>
                  <a:gd name="T59" fmla="*/ 148 h 4231"/>
                  <a:gd name="T60" fmla="*/ 41 w 3416"/>
                  <a:gd name="T61" fmla="*/ 148 h 4231"/>
                  <a:gd name="T62" fmla="*/ 46 w 3416"/>
                  <a:gd name="T63" fmla="*/ 140 h 4231"/>
                  <a:gd name="T64" fmla="*/ 57 w 3416"/>
                  <a:gd name="T65" fmla="*/ 137 h 4231"/>
                  <a:gd name="T66" fmla="*/ 60 w 3416"/>
                  <a:gd name="T67" fmla="*/ 143 h 4231"/>
                  <a:gd name="T68" fmla="*/ 67 w 3416"/>
                  <a:gd name="T69" fmla="*/ 143 h 4231"/>
                  <a:gd name="T70" fmla="*/ 69 w 3416"/>
                  <a:gd name="T71" fmla="*/ 150 h 4231"/>
                  <a:gd name="T72" fmla="*/ 73 w 3416"/>
                  <a:gd name="T73" fmla="*/ 159 h 4231"/>
                  <a:gd name="T74" fmla="*/ 82 w 3416"/>
                  <a:gd name="T75" fmla="*/ 162 h 4231"/>
                  <a:gd name="T76" fmla="*/ 91 w 3416"/>
                  <a:gd name="T77" fmla="*/ 165 h 4231"/>
                  <a:gd name="T78" fmla="*/ 102 w 3416"/>
                  <a:gd name="T79" fmla="*/ 168 h 4231"/>
                  <a:gd name="T80" fmla="*/ 111 w 3416"/>
                  <a:gd name="T81" fmla="*/ 168 h 4231"/>
                  <a:gd name="T82" fmla="*/ 117 w 3416"/>
                  <a:gd name="T83" fmla="*/ 166 h 4231"/>
                  <a:gd name="T84" fmla="*/ 126 w 3416"/>
                  <a:gd name="T85" fmla="*/ 163 h 4231"/>
                  <a:gd name="T86" fmla="*/ 133 w 3416"/>
                  <a:gd name="T87" fmla="*/ 155 h 4231"/>
                  <a:gd name="T88" fmla="*/ 136 w 3416"/>
                  <a:gd name="T89" fmla="*/ 151 h 4231"/>
                  <a:gd name="T90" fmla="*/ 131 w 3416"/>
                  <a:gd name="T91" fmla="*/ 145 h 4231"/>
                  <a:gd name="T92" fmla="*/ 132 w 3416"/>
                  <a:gd name="T93" fmla="*/ 139 h 4231"/>
                  <a:gd name="T94" fmla="*/ 132 w 3416"/>
                  <a:gd name="T95" fmla="*/ 136 h 4231"/>
                  <a:gd name="T96" fmla="*/ 133 w 3416"/>
                  <a:gd name="T97" fmla="*/ 131 h 4231"/>
                  <a:gd name="T98" fmla="*/ 128 w 3416"/>
                  <a:gd name="T99" fmla="*/ 128 h 4231"/>
                  <a:gd name="T100" fmla="*/ 126 w 3416"/>
                  <a:gd name="T101" fmla="*/ 113 h 4231"/>
                  <a:gd name="T102" fmla="*/ 130 w 3416"/>
                  <a:gd name="T103" fmla="*/ 100 h 4231"/>
                  <a:gd name="T104" fmla="*/ 120 w 3416"/>
                  <a:gd name="T105" fmla="*/ 96 h 4231"/>
                  <a:gd name="T106" fmla="*/ 118 w 3416"/>
                  <a:gd name="T107" fmla="*/ 88 h 4231"/>
                  <a:gd name="T108" fmla="*/ 112 w 3416"/>
                  <a:gd name="T109" fmla="*/ 77 h 4231"/>
                  <a:gd name="T110" fmla="*/ 98 w 3416"/>
                  <a:gd name="T111" fmla="*/ 66 h 4231"/>
                  <a:gd name="T112" fmla="*/ 85 w 3416"/>
                  <a:gd name="T113" fmla="*/ 64 h 4231"/>
                  <a:gd name="T114" fmla="*/ 79 w 3416"/>
                  <a:gd name="T115" fmla="*/ 51 h 4231"/>
                  <a:gd name="T116" fmla="*/ 79 w 3416"/>
                  <a:gd name="T117" fmla="*/ 44 h 4231"/>
                  <a:gd name="T118" fmla="*/ 91 w 3416"/>
                  <a:gd name="T119" fmla="*/ 40 h 4231"/>
                  <a:gd name="T120" fmla="*/ 96 w 3416"/>
                  <a:gd name="T121" fmla="*/ 29 h 4231"/>
                  <a:gd name="T122" fmla="*/ 92 w 3416"/>
                  <a:gd name="T123" fmla="*/ 22 h 4231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416"/>
                  <a:gd name="T187" fmla="*/ 0 h 4231"/>
                  <a:gd name="T188" fmla="*/ 3416 w 3416"/>
                  <a:gd name="T189" fmla="*/ 4231 h 4231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416" h="4231">
                    <a:moveTo>
                      <a:pt x="2177" y="407"/>
                    </a:moveTo>
                    <a:lnTo>
                      <a:pt x="2180" y="436"/>
                    </a:lnTo>
                    <a:lnTo>
                      <a:pt x="2181" y="463"/>
                    </a:lnTo>
                    <a:lnTo>
                      <a:pt x="2180" y="475"/>
                    </a:lnTo>
                    <a:lnTo>
                      <a:pt x="2176" y="487"/>
                    </a:lnTo>
                    <a:lnTo>
                      <a:pt x="2174" y="493"/>
                    </a:lnTo>
                    <a:lnTo>
                      <a:pt x="2171" y="499"/>
                    </a:lnTo>
                    <a:lnTo>
                      <a:pt x="2166" y="506"/>
                    </a:lnTo>
                    <a:lnTo>
                      <a:pt x="2162" y="511"/>
                    </a:lnTo>
                    <a:lnTo>
                      <a:pt x="2151" y="508"/>
                    </a:lnTo>
                    <a:lnTo>
                      <a:pt x="2142" y="504"/>
                    </a:lnTo>
                    <a:lnTo>
                      <a:pt x="2137" y="498"/>
                    </a:lnTo>
                    <a:lnTo>
                      <a:pt x="2132" y="492"/>
                    </a:lnTo>
                    <a:lnTo>
                      <a:pt x="2123" y="479"/>
                    </a:lnTo>
                    <a:lnTo>
                      <a:pt x="2112" y="461"/>
                    </a:lnTo>
                    <a:lnTo>
                      <a:pt x="2110" y="476"/>
                    </a:lnTo>
                    <a:lnTo>
                      <a:pt x="2108" y="493"/>
                    </a:lnTo>
                    <a:lnTo>
                      <a:pt x="2102" y="491"/>
                    </a:lnTo>
                    <a:lnTo>
                      <a:pt x="2097" y="489"/>
                    </a:lnTo>
                    <a:lnTo>
                      <a:pt x="2094" y="485"/>
                    </a:lnTo>
                    <a:lnTo>
                      <a:pt x="2089" y="482"/>
                    </a:lnTo>
                    <a:lnTo>
                      <a:pt x="2082" y="483"/>
                    </a:lnTo>
                    <a:lnTo>
                      <a:pt x="2075" y="484"/>
                    </a:lnTo>
                    <a:lnTo>
                      <a:pt x="2069" y="484"/>
                    </a:lnTo>
                    <a:lnTo>
                      <a:pt x="2061" y="481"/>
                    </a:lnTo>
                    <a:lnTo>
                      <a:pt x="2064" y="476"/>
                    </a:lnTo>
                    <a:lnTo>
                      <a:pt x="2064" y="472"/>
                    </a:lnTo>
                    <a:lnTo>
                      <a:pt x="2055" y="463"/>
                    </a:lnTo>
                    <a:lnTo>
                      <a:pt x="2044" y="454"/>
                    </a:lnTo>
                    <a:lnTo>
                      <a:pt x="2041" y="455"/>
                    </a:lnTo>
                    <a:lnTo>
                      <a:pt x="2039" y="457"/>
                    </a:lnTo>
                    <a:lnTo>
                      <a:pt x="2037" y="460"/>
                    </a:lnTo>
                    <a:lnTo>
                      <a:pt x="2034" y="463"/>
                    </a:lnTo>
                    <a:lnTo>
                      <a:pt x="2030" y="458"/>
                    </a:lnTo>
                    <a:lnTo>
                      <a:pt x="2026" y="456"/>
                    </a:lnTo>
                    <a:lnTo>
                      <a:pt x="2023" y="456"/>
                    </a:lnTo>
                    <a:lnTo>
                      <a:pt x="2016" y="457"/>
                    </a:lnTo>
                    <a:lnTo>
                      <a:pt x="2014" y="461"/>
                    </a:lnTo>
                    <a:lnTo>
                      <a:pt x="2013" y="463"/>
                    </a:lnTo>
                    <a:lnTo>
                      <a:pt x="2010" y="465"/>
                    </a:lnTo>
                    <a:lnTo>
                      <a:pt x="2006" y="465"/>
                    </a:lnTo>
                    <a:lnTo>
                      <a:pt x="2008" y="461"/>
                    </a:lnTo>
                    <a:lnTo>
                      <a:pt x="2011" y="456"/>
                    </a:lnTo>
                    <a:lnTo>
                      <a:pt x="2012" y="452"/>
                    </a:lnTo>
                    <a:lnTo>
                      <a:pt x="2012" y="446"/>
                    </a:lnTo>
                    <a:lnTo>
                      <a:pt x="2001" y="435"/>
                    </a:lnTo>
                    <a:lnTo>
                      <a:pt x="1989" y="425"/>
                    </a:lnTo>
                    <a:lnTo>
                      <a:pt x="1977" y="416"/>
                    </a:lnTo>
                    <a:lnTo>
                      <a:pt x="1964" y="407"/>
                    </a:lnTo>
                    <a:lnTo>
                      <a:pt x="1954" y="392"/>
                    </a:lnTo>
                    <a:lnTo>
                      <a:pt x="1945" y="377"/>
                    </a:lnTo>
                    <a:lnTo>
                      <a:pt x="1936" y="363"/>
                    </a:lnTo>
                    <a:lnTo>
                      <a:pt x="1926" y="348"/>
                    </a:lnTo>
                    <a:lnTo>
                      <a:pt x="1914" y="349"/>
                    </a:lnTo>
                    <a:lnTo>
                      <a:pt x="1907" y="351"/>
                    </a:lnTo>
                    <a:lnTo>
                      <a:pt x="1904" y="351"/>
                    </a:lnTo>
                    <a:lnTo>
                      <a:pt x="1900" y="350"/>
                    </a:lnTo>
                    <a:lnTo>
                      <a:pt x="1896" y="347"/>
                    </a:lnTo>
                    <a:lnTo>
                      <a:pt x="1890" y="341"/>
                    </a:lnTo>
                    <a:lnTo>
                      <a:pt x="1896" y="329"/>
                    </a:lnTo>
                    <a:lnTo>
                      <a:pt x="1903" y="319"/>
                    </a:lnTo>
                    <a:lnTo>
                      <a:pt x="1912" y="310"/>
                    </a:lnTo>
                    <a:lnTo>
                      <a:pt x="1921" y="300"/>
                    </a:lnTo>
                    <a:lnTo>
                      <a:pt x="1926" y="302"/>
                    </a:lnTo>
                    <a:lnTo>
                      <a:pt x="1932" y="304"/>
                    </a:lnTo>
                    <a:lnTo>
                      <a:pt x="1939" y="305"/>
                    </a:lnTo>
                    <a:lnTo>
                      <a:pt x="1944" y="304"/>
                    </a:lnTo>
                    <a:lnTo>
                      <a:pt x="1940" y="302"/>
                    </a:lnTo>
                    <a:lnTo>
                      <a:pt x="1935" y="300"/>
                    </a:lnTo>
                    <a:lnTo>
                      <a:pt x="1922" y="285"/>
                    </a:lnTo>
                    <a:lnTo>
                      <a:pt x="1907" y="270"/>
                    </a:lnTo>
                    <a:lnTo>
                      <a:pt x="1894" y="256"/>
                    </a:lnTo>
                    <a:lnTo>
                      <a:pt x="1879" y="241"/>
                    </a:lnTo>
                    <a:lnTo>
                      <a:pt x="1878" y="243"/>
                    </a:lnTo>
                    <a:lnTo>
                      <a:pt x="1878" y="246"/>
                    </a:lnTo>
                    <a:lnTo>
                      <a:pt x="1889" y="263"/>
                    </a:lnTo>
                    <a:lnTo>
                      <a:pt x="1898" y="276"/>
                    </a:lnTo>
                    <a:lnTo>
                      <a:pt x="1901" y="283"/>
                    </a:lnTo>
                    <a:lnTo>
                      <a:pt x="1903" y="291"/>
                    </a:lnTo>
                    <a:lnTo>
                      <a:pt x="1901" y="300"/>
                    </a:lnTo>
                    <a:lnTo>
                      <a:pt x="1898" y="310"/>
                    </a:lnTo>
                    <a:lnTo>
                      <a:pt x="1892" y="313"/>
                    </a:lnTo>
                    <a:lnTo>
                      <a:pt x="1887" y="315"/>
                    </a:lnTo>
                    <a:lnTo>
                      <a:pt x="1880" y="315"/>
                    </a:lnTo>
                    <a:lnTo>
                      <a:pt x="1873" y="314"/>
                    </a:lnTo>
                    <a:lnTo>
                      <a:pt x="1863" y="301"/>
                    </a:lnTo>
                    <a:lnTo>
                      <a:pt x="1855" y="285"/>
                    </a:lnTo>
                    <a:lnTo>
                      <a:pt x="1848" y="283"/>
                    </a:lnTo>
                    <a:lnTo>
                      <a:pt x="1844" y="279"/>
                    </a:lnTo>
                    <a:lnTo>
                      <a:pt x="1839" y="276"/>
                    </a:lnTo>
                    <a:lnTo>
                      <a:pt x="1835" y="272"/>
                    </a:lnTo>
                    <a:lnTo>
                      <a:pt x="1833" y="264"/>
                    </a:lnTo>
                    <a:lnTo>
                      <a:pt x="1829" y="256"/>
                    </a:lnTo>
                    <a:lnTo>
                      <a:pt x="1811" y="244"/>
                    </a:lnTo>
                    <a:lnTo>
                      <a:pt x="1793" y="235"/>
                    </a:lnTo>
                    <a:lnTo>
                      <a:pt x="1775" y="225"/>
                    </a:lnTo>
                    <a:lnTo>
                      <a:pt x="1756" y="216"/>
                    </a:lnTo>
                    <a:lnTo>
                      <a:pt x="1758" y="212"/>
                    </a:lnTo>
                    <a:lnTo>
                      <a:pt x="1762" y="207"/>
                    </a:lnTo>
                    <a:lnTo>
                      <a:pt x="1748" y="201"/>
                    </a:lnTo>
                    <a:lnTo>
                      <a:pt x="1736" y="196"/>
                    </a:lnTo>
                    <a:lnTo>
                      <a:pt x="1723" y="192"/>
                    </a:lnTo>
                    <a:lnTo>
                      <a:pt x="1712" y="189"/>
                    </a:lnTo>
                    <a:lnTo>
                      <a:pt x="1701" y="189"/>
                    </a:lnTo>
                    <a:lnTo>
                      <a:pt x="1690" y="190"/>
                    </a:lnTo>
                    <a:lnTo>
                      <a:pt x="1676" y="194"/>
                    </a:lnTo>
                    <a:lnTo>
                      <a:pt x="1663" y="201"/>
                    </a:lnTo>
                    <a:lnTo>
                      <a:pt x="1666" y="207"/>
                    </a:lnTo>
                    <a:lnTo>
                      <a:pt x="1672" y="213"/>
                    </a:lnTo>
                    <a:lnTo>
                      <a:pt x="1678" y="220"/>
                    </a:lnTo>
                    <a:lnTo>
                      <a:pt x="1684" y="228"/>
                    </a:lnTo>
                    <a:lnTo>
                      <a:pt x="1687" y="235"/>
                    </a:lnTo>
                    <a:lnTo>
                      <a:pt x="1692" y="244"/>
                    </a:lnTo>
                    <a:lnTo>
                      <a:pt x="1705" y="266"/>
                    </a:lnTo>
                    <a:lnTo>
                      <a:pt x="1719" y="283"/>
                    </a:lnTo>
                    <a:lnTo>
                      <a:pt x="1734" y="299"/>
                    </a:lnTo>
                    <a:lnTo>
                      <a:pt x="1750" y="317"/>
                    </a:lnTo>
                    <a:lnTo>
                      <a:pt x="1752" y="333"/>
                    </a:lnTo>
                    <a:lnTo>
                      <a:pt x="1755" y="350"/>
                    </a:lnTo>
                    <a:lnTo>
                      <a:pt x="1758" y="368"/>
                    </a:lnTo>
                    <a:lnTo>
                      <a:pt x="1763" y="385"/>
                    </a:lnTo>
                    <a:lnTo>
                      <a:pt x="1771" y="401"/>
                    </a:lnTo>
                    <a:lnTo>
                      <a:pt x="1778" y="417"/>
                    </a:lnTo>
                    <a:lnTo>
                      <a:pt x="1781" y="425"/>
                    </a:lnTo>
                    <a:lnTo>
                      <a:pt x="1783" y="433"/>
                    </a:lnTo>
                    <a:lnTo>
                      <a:pt x="1785" y="440"/>
                    </a:lnTo>
                    <a:lnTo>
                      <a:pt x="1787" y="449"/>
                    </a:lnTo>
                    <a:lnTo>
                      <a:pt x="1773" y="421"/>
                    </a:lnTo>
                    <a:lnTo>
                      <a:pt x="1761" y="393"/>
                    </a:lnTo>
                    <a:lnTo>
                      <a:pt x="1749" y="364"/>
                    </a:lnTo>
                    <a:lnTo>
                      <a:pt x="1739" y="335"/>
                    </a:lnTo>
                    <a:lnTo>
                      <a:pt x="1736" y="331"/>
                    </a:lnTo>
                    <a:lnTo>
                      <a:pt x="1732" y="329"/>
                    </a:lnTo>
                    <a:lnTo>
                      <a:pt x="1709" y="301"/>
                    </a:lnTo>
                    <a:lnTo>
                      <a:pt x="1686" y="274"/>
                    </a:lnTo>
                    <a:lnTo>
                      <a:pt x="1663" y="247"/>
                    </a:lnTo>
                    <a:lnTo>
                      <a:pt x="1638" y="220"/>
                    </a:lnTo>
                    <a:lnTo>
                      <a:pt x="1631" y="234"/>
                    </a:lnTo>
                    <a:lnTo>
                      <a:pt x="1624" y="249"/>
                    </a:lnTo>
                    <a:lnTo>
                      <a:pt x="1612" y="243"/>
                    </a:lnTo>
                    <a:lnTo>
                      <a:pt x="1600" y="237"/>
                    </a:lnTo>
                    <a:lnTo>
                      <a:pt x="1591" y="239"/>
                    </a:lnTo>
                    <a:lnTo>
                      <a:pt x="1580" y="240"/>
                    </a:lnTo>
                    <a:lnTo>
                      <a:pt x="1557" y="225"/>
                    </a:lnTo>
                    <a:lnTo>
                      <a:pt x="1533" y="212"/>
                    </a:lnTo>
                    <a:lnTo>
                      <a:pt x="1511" y="197"/>
                    </a:lnTo>
                    <a:lnTo>
                      <a:pt x="1486" y="185"/>
                    </a:lnTo>
                    <a:lnTo>
                      <a:pt x="1470" y="187"/>
                    </a:lnTo>
                    <a:lnTo>
                      <a:pt x="1454" y="189"/>
                    </a:lnTo>
                    <a:lnTo>
                      <a:pt x="1441" y="184"/>
                    </a:lnTo>
                    <a:lnTo>
                      <a:pt x="1427" y="178"/>
                    </a:lnTo>
                    <a:lnTo>
                      <a:pt x="1414" y="174"/>
                    </a:lnTo>
                    <a:lnTo>
                      <a:pt x="1400" y="170"/>
                    </a:lnTo>
                    <a:lnTo>
                      <a:pt x="1392" y="176"/>
                    </a:lnTo>
                    <a:lnTo>
                      <a:pt x="1384" y="180"/>
                    </a:lnTo>
                    <a:lnTo>
                      <a:pt x="1378" y="184"/>
                    </a:lnTo>
                    <a:lnTo>
                      <a:pt x="1369" y="187"/>
                    </a:lnTo>
                    <a:lnTo>
                      <a:pt x="1343" y="181"/>
                    </a:lnTo>
                    <a:lnTo>
                      <a:pt x="1319" y="176"/>
                    </a:lnTo>
                    <a:lnTo>
                      <a:pt x="1297" y="170"/>
                    </a:lnTo>
                    <a:lnTo>
                      <a:pt x="1275" y="167"/>
                    </a:lnTo>
                    <a:lnTo>
                      <a:pt x="1253" y="165"/>
                    </a:lnTo>
                    <a:lnTo>
                      <a:pt x="1230" y="165"/>
                    </a:lnTo>
                    <a:lnTo>
                      <a:pt x="1218" y="166"/>
                    </a:lnTo>
                    <a:lnTo>
                      <a:pt x="1207" y="168"/>
                    </a:lnTo>
                    <a:lnTo>
                      <a:pt x="1194" y="170"/>
                    </a:lnTo>
                    <a:lnTo>
                      <a:pt x="1181" y="172"/>
                    </a:lnTo>
                    <a:lnTo>
                      <a:pt x="1151" y="174"/>
                    </a:lnTo>
                    <a:lnTo>
                      <a:pt x="1123" y="175"/>
                    </a:lnTo>
                    <a:lnTo>
                      <a:pt x="1109" y="175"/>
                    </a:lnTo>
                    <a:lnTo>
                      <a:pt x="1094" y="175"/>
                    </a:lnTo>
                    <a:lnTo>
                      <a:pt x="1080" y="177"/>
                    </a:lnTo>
                    <a:lnTo>
                      <a:pt x="1066" y="179"/>
                    </a:lnTo>
                    <a:lnTo>
                      <a:pt x="1066" y="181"/>
                    </a:lnTo>
                    <a:lnTo>
                      <a:pt x="1067" y="183"/>
                    </a:lnTo>
                    <a:lnTo>
                      <a:pt x="1072" y="187"/>
                    </a:lnTo>
                    <a:lnTo>
                      <a:pt x="1079" y="190"/>
                    </a:lnTo>
                    <a:lnTo>
                      <a:pt x="1084" y="193"/>
                    </a:lnTo>
                    <a:lnTo>
                      <a:pt x="1089" y="194"/>
                    </a:lnTo>
                    <a:lnTo>
                      <a:pt x="1102" y="195"/>
                    </a:lnTo>
                    <a:lnTo>
                      <a:pt x="1115" y="194"/>
                    </a:lnTo>
                    <a:lnTo>
                      <a:pt x="1121" y="195"/>
                    </a:lnTo>
                    <a:lnTo>
                      <a:pt x="1127" y="196"/>
                    </a:lnTo>
                    <a:lnTo>
                      <a:pt x="1132" y="198"/>
                    </a:lnTo>
                    <a:lnTo>
                      <a:pt x="1137" y="202"/>
                    </a:lnTo>
                    <a:lnTo>
                      <a:pt x="1125" y="202"/>
                    </a:lnTo>
                    <a:lnTo>
                      <a:pt x="1114" y="202"/>
                    </a:lnTo>
                    <a:lnTo>
                      <a:pt x="1104" y="201"/>
                    </a:lnTo>
                    <a:lnTo>
                      <a:pt x="1094" y="198"/>
                    </a:lnTo>
                    <a:lnTo>
                      <a:pt x="1074" y="193"/>
                    </a:lnTo>
                    <a:lnTo>
                      <a:pt x="1052" y="185"/>
                    </a:lnTo>
                    <a:lnTo>
                      <a:pt x="1049" y="177"/>
                    </a:lnTo>
                    <a:lnTo>
                      <a:pt x="1044" y="168"/>
                    </a:lnTo>
                    <a:lnTo>
                      <a:pt x="1031" y="167"/>
                    </a:lnTo>
                    <a:lnTo>
                      <a:pt x="1018" y="166"/>
                    </a:lnTo>
                    <a:lnTo>
                      <a:pt x="1006" y="165"/>
                    </a:lnTo>
                    <a:lnTo>
                      <a:pt x="993" y="162"/>
                    </a:lnTo>
                    <a:lnTo>
                      <a:pt x="979" y="158"/>
                    </a:lnTo>
                    <a:lnTo>
                      <a:pt x="967" y="153"/>
                    </a:lnTo>
                    <a:lnTo>
                      <a:pt x="961" y="150"/>
                    </a:lnTo>
                    <a:lnTo>
                      <a:pt x="955" y="147"/>
                    </a:lnTo>
                    <a:lnTo>
                      <a:pt x="950" y="143"/>
                    </a:lnTo>
                    <a:lnTo>
                      <a:pt x="944" y="138"/>
                    </a:lnTo>
                    <a:lnTo>
                      <a:pt x="941" y="130"/>
                    </a:lnTo>
                    <a:lnTo>
                      <a:pt x="940" y="122"/>
                    </a:lnTo>
                    <a:lnTo>
                      <a:pt x="940" y="115"/>
                    </a:lnTo>
                    <a:lnTo>
                      <a:pt x="940" y="106"/>
                    </a:lnTo>
                    <a:lnTo>
                      <a:pt x="936" y="99"/>
                    </a:lnTo>
                    <a:lnTo>
                      <a:pt x="932" y="92"/>
                    </a:lnTo>
                    <a:lnTo>
                      <a:pt x="934" y="81"/>
                    </a:lnTo>
                    <a:lnTo>
                      <a:pt x="938" y="70"/>
                    </a:lnTo>
                    <a:lnTo>
                      <a:pt x="951" y="71"/>
                    </a:lnTo>
                    <a:lnTo>
                      <a:pt x="959" y="73"/>
                    </a:lnTo>
                    <a:lnTo>
                      <a:pt x="963" y="73"/>
                    </a:lnTo>
                    <a:lnTo>
                      <a:pt x="967" y="72"/>
                    </a:lnTo>
                    <a:lnTo>
                      <a:pt x="972" y="69"/>
                    </a:lnTo>
                    <a:lnTo>
                      <a:pt x="978" y="64"/>
                    </a:lnTo>
                    <a:lnTo>
                      <a:pt x="975" y="60"/>
                    </a:lnTo>
                    <a:lnTo>
                      <a:pt x="971" y="56"/>
                    </a:lnTo>
                    <a:lnTo>
                      <a:pt x="968" y="53"/>
                    </a:lnTo>
                    <a:lnTo>
                      <a:pt x="963" y="51"/>
                    </a:lnTo>
                    <a:lnTo>
                      <a:pt x="955" y="46"/>
                    </a:lnTo>
                    <a:lnTo>
                      <a:pt x="945" y="43"/>
                    </a:lnTo>
                    <a:lnTo>
                      <a:pt x="918" y="46"/>
                    </a:lnTo>
                    <a:lnTo>
                      <a:pt x="890" y="51"/>
                    </a:lnTo>
                    <a:lnTo>
                      <a:pt x="863" y="55"/>
                    </a:lnTo>
                    <a:lnTo>
                      <a:pt x="836" y="59"/>
                    </a:lnTo>
                    <a:lnTo>
                      <a:pt x="798" y="54"/>
                    </a:lnTo>
                    <a:lnTo>
                      <a:pt x="762" y="50"/>
                    </a:lnTo>
                    <a:lnTo>
                      <a:pt x="744" y="50"/>
                    </a:lnTo>
                    <a:lnTo>
                      <a:pt x="726" y="49"/>
                    </a:lnTo>
                    <a:lnTo>
                      <a:pt x="706" y="50"/>
                    </a:lnTo>
                    <a:lnTo>
                      <a:pt x="687" y="52"/>
                    </a:lnTo>
                    <a:lnTo>
                      <a:pt x="674" y="62"/>
                    </a:lnTo>
                    <a:lnTo>
                      <a:pt x="661" y="72"/>
                    </a:lnTo>
                    <a:lnTo>
                      <a:pt x="649" y="82"/>
                    </a:lnTo>
                    <a:lnTo>
                      <a:pt x="636" y="91"/>
                    </a:lnTo>
                    <a:lnTo>
                      <a:pt x="624" y="94"/>
                    </a:lnTo>
                    <a:lnTo>
                      <a:pt x="613" y="96"/>
                    </a:lnTo>
                    <a:lnTo>
                      <a:pt x="601" y="98"/>
                    </a:lnTo>
                    <a:lnTo>
                      <a:pt x="589" y="100"/>
                    </a:lnTo>
                    <a:lnTo>
                      <a:pt x="580" y="106"/>
                    </a:lnTo>
                    <a:lnTo>
                      <a:pt x="572" y="113"/>
                    </a:lnTo>
                    <a:lnTo>
                      <a:pt x="563" y="120"/>
                    </a:lnTo>
                    <a:lnTo>
                      <a:pt x="554" y="125"/>
                    </a:lnTo>
                    <a:lnTo>
                      <a:pt x="551" y="126"/>
                    </a:lnTo>
                    <a:lnTo>
                      <a:pt x="548" y="127"/>
                    </a:lnTo>
                    <a:lnTo>
                      <a:pt x="545" y="130"/>
                    </a:lnTo>
                    <a:lnTo>
                      <a:pt x="543" y="132"/>
                    </a:lnTo>
                    <a:lnTo>
                      <a:pt x="548" y="140"/>
                    </a:lnTo>
                    <a:lnTo>
                      <a:pt x="551" y="147"/>
                    </a:lnTo>
                    <a:lnTo>
                      <a:pt x="554" y="152"/>
                    </a:lnTo>
                    <a:lnTo>
                      <a:pt x="559" y="157"/>
                    </a:lnTo>
                    <a:lnTo>
                      <a:pt x="565" y="160"/>
                    </a:lnTo>
                    <a:lnTo>
                      <a:pt x="570" y="163"/>
                    </a:lnTo>
                    <a:lnTo>
                      <a:pt x="577" y="166"/>
                    </a:lnTo>
                    <a:lnTo>
                      <a:pt x="585" y="167"/>
                    </a:lnTo>
                    <a:lnTo>
                      <a:pt x="588" y="167"/>
                    </a:lnTo>
                    <a:lnTo>
                      <a:pt x="590" y="167"/>
                    </a:lnTo>
                    <a:lnTo>
                      <a:pt x="593" y="168"/>
                    </a:lnTo>
                    <a:lnTo>
                      <a:pt x="595" y="169"/>
                    </a:lnTo>
                    <a:lnTo>
                      <a:pt x="589" y="175"/>
                    </a:lnTo>
                    <a:lnTo>
                      <a:pt x="583" y="178"/>
                    </a:lnTo>
                    <a:lnTo>
                      <a:pt x="577" y="179"/>
                    </a:lnTo>
                    <a:lnTo>
                      <a:pt x="569" y="181"/>
                    </a:lnTo>
                    <a:lnTo>
                      <a:pt x="567" y="194"/>
                    </a:lnTo>
                    <a:lnTo>
                      <a:pt x="566" y="206"/>
                    </a:lnTo>
                    <a:lnTo>
                      <a:pt x="565" y="219"/>
                    </a:lnTo>
                    <a:lnTo>
                      <a:pt x="566" y="230"/>
                    </a:lnTo>
                    <a:lnTo>
                      <a:pt x="567" y="255"/>
                    </a:lnTo>
                    <a:lnTo>
                      <a:pt x="569" y="281"/>
                    </a:lnTo>
                    <a:lnTo>
                      <a:pt x="562" y="291"/>
                    </a:lnTo>
                    <a:lnTo>
                      <a:pt x="556" y="301"/>
                    </a:lnTo>
                    <a:lnTo>
                      <a:pt x="550" y="311"/>
                    </a:lnTo>
                    <a:lnTo>
                      <a:pt x="544" y="321"/>
                    </a:lnTo>
                    <a:lnTo>
                      <a:pt x="549" y="332"/>
                    </a:lnTo>
                    <a:lnTo>
                      <a:pt x="554" y="340"/>
                    </a:lnTo>
                    <a:lnTo>
                      <a:pt x="560" y="348"/>
                    </a:lnTo>
                    <a:lnTo>
                      <a:pt x="566" y="355"/>
                    </a:lnTo>
                    <a:lnTo>
                      <a:pt x="571" y="359"/>
                    </a:lnTo>
                    <a:lnTo>
                      <a:pt x="579" y="363"/>
                    </a:lnTo>
                    <a:lnTo>
                      <a:pt x="589" y="366"/>
                    </a:lnTo>
                    <a:lnTo>
                      <a:pt x="601" y="367"/>
                    </a:lnTo>
                    <a:lnTo>
                      <a:pt x="608" y="367"/>
                    </a:lnTo>
                    <a:lnTo>
                      <a:pt x="614" y="367"/>
                    </a:lnTo>
                    <a:lnTo>
                      <a:pt x="621" y="368"/>
                    </a:lnTo>
                    <a:lnTo>
                      <a:pt x="628" y="372"/>
                    </a:lnTo>
                    <a:lnTo>
                      <a:pt x="629" y="373"/>
                    </a:lnTo>
                    <a:lnTo>
                      <a:pt x="629" y="374"/>
                    </a:lnTo>
                    <a:lnTo>
                      <a:pt x="612" y="373"/>
                    </a:lnTo>
                    <a:lnTo>
                      <a:pt x="597" y="372"/>
                    </a:lnTo>
                    <a:lnTo>
                      <a:pt x="590" y="371"/>
                    </a:lnTo>
                    <a:lnTo>
                      <a:pt x="585" y="368"/>
                    </a:lnTo>
                    <a:lnTo>
                      <a:pt x="580" y="366"/>
                    </a:lnTo>
                    <a:lnTo>
                      <a:pt x="575" y="364"/>
                    </a:lnTo>
                    <a:lnTo>
                      <a:pt x="566" y="357"/>
                    </a:lnTo>
                    <a:lnTo>
                      <a:pt x="558" y="347"/>
                    </a:lnTo>
                    <a:lnTo>
                      <a:pt x="549" y="336"/>
                    </a:lnTo>
                    <a:lnTo>
                      <a:pt x="539" y="320"/>
                    </a:lnTo>
                    <a:lnTo>
                      <a:pt x="541" y="313"/>
                    </a:lnTo>
                    <a:lnTo>
                      <a:pt x="544" y="309"/>
                    </a:lnTo>
                    <a:lnTo>
                      <a:pt x="550" y="305"/>
                    </a:lnTo>
                    <a:lnTo>
                      <a:pt x="556" y="301"/>
                    </a:lnTo>
                    <a:lnTo>
                      <a:pt x="560" y="286"/>
                    </a:lnTo>
                    <a:lnTo>
                      <a:pt x="562" y="273"/>
                    </a:lnTo>
                    <a:lnTo>
                      <a:pt x="563" y="259"/>
                    </a:lnTo>
                    <a:lnTo>
                      <a:pt x="563" y="243"/>
                    </a:lnTo>
                    <a:lnTo>
                      <a:pt x="559" y="224"/>
                    </a:lnTo>
                    <a:lnTo>
                      <a:pt x="556" y="210"/>
                    </a:lnTo>
                    <a:lnTo>
                      <a:pt x="552" y="198"/>
                    </a:lnTo>
                    <a:lnTo>
                      <a:pt x="549" y="189"/>
                    </a:lnTo>
                    <a:lnTo>
                      <a:pt x="544" y="181"/>
                    </a:lnTo>
                    <a:lnTo>
                      <a:pt x="538" y="172"/>
                    </a:lnTo>
                    <a:lnTo>
                      <a:pt x="530" y="163"/>
                    </a:lnTo>
                    <a:lnTo>
                      <a:pt x="520" y="151"/>
                    </a:lnTo>
                    <a:lnTo>
                      <a:pt x="522" y="138"/>
                    </a:lnTo>
                    <a:lnTo>
                      <a:pt x="525" y="127"/>
                    </a:lnTo>
                    <a:lnTo>
                      <a:pt x="531" y="117"/>
                    </a:lnTo>
                    <a:lnTo>
                      <a:pt x="536" y="106"/>
                    </a:lnTo>
                    <a:lnTo>
                      <a:pt x="531" y="86"/>
                    </a:lnTo>
                    <a:lnTo>
                      <a:pt x="523" y="67"/>
                    </a:lnTo>
                    <a:lnTo>
                      <a:pt x="513" y="49"/>
                    </a:lnTo>
                    <a:lnTo>
                      <a:pt x="504" y="31"/>
                    </a:lnTo>
                    <a:lnTo>
                      <a:pt x="489" y="15"/>
                    </a:lnTo>
                    <a:lnTo>
                      <a:pt x="474" y="0"/>
                    </a:lnTo>
                    <a:lnTo>
                      <a:pt x="474" y="1"/>
                    </a:lnTo>
                    <a:lnTo>
                      <a:pt x="474" y="2"/>
                    </a:lnTo>
                    <a:lnTo>
                      <a:pt x="479" y="16"/>
                    </a:lnTo>
                    <a:lnTo>
                      <a:pt x="485" y="28"/>
                    </a:lnTo>
                    <a:lnTo>
                      <a:pt x="489" y="42"/>
                    </a:lnTo>
                    <a:lnTo>
                      <a:pt x="491" y="56"/>
                    </a:lnTo>
                    <a:lnTo>
                      <a:pt x="483" y="65"/>
                    </a:lnTo>
                    <a:lnTo>
                      <a:pt x="476" y="73"/>
                    </a:lnTo>
                    <a:lnTo>
                      <a:pt x="469" y="79"/>
                    </a:lnTo>
                    <a:lnTo>
                      <a:pt x="462" y="82"/>
                    </a:lnTo>
                    <a:lnTo>
                      <a:pt x="453" y="85"/>
                    </a:lnTo>
                    <a:lnTo>
                      <a:pt x="444" y="87"/>
                    </a:lnTo>
                    <a:lnTo>
                      <a:pt x="434" y="87"/>
                    </a:lnTo>
                    <a:lnTo>
                      <a:pt x="422" y="86"/>
                    </a:lnTo>
                    <a:lnTo>
                      <a:pt x="413" y="83"/>
                    </a:lnTo>
                    <a:lnTo>
                      <a:pt x="404" y="81"/>
                    </a:lnTo>
                    <a:lnTo>
                      <a:pt x="397" y="78"/>
                    </a:lnTo>
                    <a:lnTo>
                      <a:pt x="389" y="74"/>
                    </a:lnTo>
                    <a:lnTo>
                      <a:pt x="383" y="71"/>
                    </a:lnTo>
                    <a:lnTo>
                      <a:pt x="376" y="65"/>
                    </a:lnTo>
                    <a:lnTo>
                      <a:pt x="370" y="60"/>
                    </a:lnTo>
                    <a:lnTo>
                      <a:pt x="362" y="53"/>
                    </a:lnTo>
                    <a:lnTo>
                      <a:pt x="355" y="61"/>
                    </a:lnTo>
                    <a:lnTo>
                      <a:pt x="348" y="67"/>
                    </a:lnTo>
                    <a:lnTo>
                      <a:pt x="344" y="72"/>
                    </a:lnTo>
                    <a:lnTo>
                      <a:pt x="340" y="77"/>
                    </a:lnTo>
                    <a:lnTo>
                      <a:pt x="339" y="82"/>
                    </a:lnTo>
                    <a:lnTo>
                      <a:pt x="340" y="89"/>
                    </a:lnTo>
                    <a:lnTo>
                      <a:pt x="342" y="97"/>
                    </a:lnTo>
                    <a:lnTo>
                      <a:pt x="346" y="107"/>
                    </a:lnTo>
                    <a:lnTo>
                      <a:pt x="352" y="120"/>
                    </a:lnTo>
                    <a:lnTo>
                      <a:pt x="354" y="129"/>
                    </a:lnTo>
                    <a:lnTo>
                      <a:pt x="353" y="132"/>
                    </a:lnTo>
                    <a:lnTo>
                      <a:pt x="351" y="134"/>
                    </a:lnTo>
                    <a:lnTo>
                      <a:pt x="346" y="138"/>
                    </a:lnTo>
                    <a:lnTo>
                      <a:pt x="339" y="140"/>
                    </a:lnTo>
                    <a:lnTo>
                      <a:pt x="333" y="151"/>
                    </a:lnTo>
                    <a:lnTo>
                      <a:pt x="327" y="163"/>
                    </a:lnTo>
                    <a:lnTo>
                      <a:pt x="321" y="174"/>
                    </a:lnTo>
                    <a:lnTo>
                      <a:pt x="319" y="179"/>
                    </a:lnTo>
                    <a:lnTo>
                      <a:pt x="317" y="181"/>
                    </a:lnTo>
                    <a:lnTo>
                      <a:pt x="315" y="184"/>
                    </a:lnTo>
                    <a:lnTo>
                      <a:pt x="309" y="186"/>
                    </a:lnTo>
                    <a:lnTo>
                      <a:pt x="301" y="189"/>
                    </a:lnTo>
                    <a:lnTo>
                      <a:pt x="293" y="192"/>
                    </a:lnTo>
                    <a:lnTo>
                      <a:pt x="289" y="195"/>
                    </a:lnTo>
                    <a:lnTo>
                      <a:pt x="287" y="196"/>
                    </a:lnTo>
                    <a:lnTo>
                      <a:pt x="287" y="197"/>
                    </a:lnTo>
                    <a:lnTo>
                      <a:pt x="289" y="198"/>
                    </a:lnTo>
                    <a:lnTo>
                      <a:pt x="290" y="199"/>
                    </a:lnTo>
                    <a:lnTo>
                      <a:pt x="298" y="205"/>
                    </a:lnTo>
                    <a:lnTo>
                      <a:pt x="310" y="211"/>
                    </a:lnTo>
                    <a:lnTo>
                      <a:pt x="317" y="214"/>
                    </a:lnTo>
                    <a:lnTo>
                      <a:pt x="320" y="216"/>
                    </a:lnTo>
                    <a:lnTo>
                      <a:pt x="324" y="219"/>
                    </a:lnTo>
                    <a:lnTo>
                      <a:pt x="325" y="221"/>
                    </a:lnTo>
                    <a:lnTo>
                      <a:pt x="325" y="223"/>
                    </a:lnTo>
                    <a:lnTo>
                      <a:pt x="324" y="226"/>
                    </a:lnTo>
                    <a:lnTo>
                      <a:pt x="321" y="231"/>
                    </a:lnTo>
                    <a:lnTo>
                      <a:pt x="317" y="237"/>
                    </a:lnTo>
                    <a:lnTo>
                      <a:pt x="315" y="242"/>
                    </a:lnTo>
                    <a:lnTo>
                      <a:pt x="313" y="247"/>
                    </a:lnTo>
                    <a:lnTo>
                      <a:pt x="315" y="250"/>
                    </a:lnTo>
                    <a:lnTo>
                      <a:pt x="316" y="251"/>
                    </a:lnTo>
                    <a:lnTo>
                      <a:pt x="322" y="252"/>
                    </a:lnTo>
                    <a:lnTo>
                      <a:pt x="334" y="250"/>
                    </a:lnTo>
                    <a:lnTo>
                      <a:pt x="338" y="252"/>
                    </a:lnTo>
                    <a:lnTo>
                      <a:pt x="343" y="256"/>
                    </a:lnTo>
                    <a:lnTo>
                      <a:pt x="345" y="259"/>
                    </a:lnTo>
                    <a:lnTo>
                      <a:pt x="347" y="263"/>
                    </a:lnTo>
                    <a:lnTo>
                      <a:pt x="351" y="272"/>
                    </a:lnTo>
                    <a:lnTo>
                      <a:pt x="354" y="282"/>
                    </a:lnTo>
                    <a:lnTo>
                      <a:pt x="352" y="290"/>
                    </a:lnTo>
                    <a:lnTo>
                      <a:pt x="349" y="294"/>
                    </a:lnTo>
                    <a:lnTo>
                      <a:pt x="348" y="296"/>
                    </a:lnTo>
                    <a:lnTo>
                      <a:pt x="348" y="299"/>
                    </a:lnTo>
                    <a:lnTo>
                      <a:pt x="348" y="302"/>
                    </a:lnTo>
                    <a:lnTo>
                      <a:pt x="349" y="308"/>
                    </a:lnTo>
                    <a:lnTo>
                      <a:pt x="351" y="312"/>
                    </a:lnTo>
                    <a:lnTo>
                      <a:pt x="349" y="315"/>
                    </a:lnTo>
                    <a:lnTo>
                      <a:pt x="348" y="319"/>
                    </a:lnTo>
                    <a:lnTo>
                      <a:pt x="346" y="321"/>
                    </a:lnTo>
                    <a:lnTo>
                      <a:pt x="345" y="323"/>
                    </a:lnTo>
                    <a:lnTo>
                      <a:pt x="343" y="326"/>
                    </a:lnTo>
                    <a:lnTo>
                      <a:pt x="343" y="330"/>
                    </a:lnTo>
                    <a:lnTo>
                      <a:pt x="342" y="336"/>
                    </a:lnTo>
                    <a:lnTo>
                      <a:pt x="344" y="346"/>
                    </a:lnTo>
                    <a:lnTo>
                      <a:pt x="344" y="355"/>
                    </a:lnTo>
                    <a:lnTo>
                      <a:pt x="344" y="365"/>
                    </a:lnTo>
                    <a:lnTo>
                      <a:pt x="344" y="377"/>
                    </a:lnTo>
                    <a:lnTo>
                      <a:pt x="349" y="385"/>
                    </a:lnTo>
                    <a:lnTo>
                      <a:pt x="353" y="390"/>
                    </a:lnTo>
                    <a:lnTo>
                      <a:pt x="356" y="392"/>
                    </a:lnTo>
                    <a:lnTo>
                      <a:pt x="358" y="394"/>
                    </a:lnTo>
                    <a:lnTo>
                      <a:pt x="361" y="395"/>
                    </a:lnTo>
                    <a:lnTo>
                      <a:pt x="363" y="397"/>
                    </a:lnTo>
                    <a:lnTo>
                      <a:pt x="365" y="400"/>
                    </a:lnTo>
                    <a:lnTo>
                      <a:pt x="367" y="404"/>
                    </a:lnTo>
                    <a:lnTo>
                      <a:pt x="369" y="410"/>
                    </a:lnTo>
                    <a:lnTo>
                      <a:pt x="371" y="413"/>
                    </a:lnTo>
                    <a:lnTo>
                      <a:pt x="373" y="415"/>
                    </a:lnTo>
                    <a:lnTo>
                      <a:pt x="375" y="416"/>
                    </a:lnTo>
                    <a:lnTo>
                      <a:pt x="383" y="417"/>
                    </a:lnTo>
                    <a:lnTo>
                      <a:pt x="393" y="418"/>
                    </a:lnTo>
                    <a:lnTo>
                      <a:pt x="398" y="427"/>
                    </a:lnTo>
                    <a:lnTo>
                      <a:pt x="399" y="434"/>
                    </a:lnTo>
                    <a:lnTo>
                      <a:pt x="399" y="439"/>
                    </a:lnTo>
                    <a:lnTo>
                      <a:pt x="397" y="444"/>
                    </a:lnTo>
                    <a:lnTo>
                      <a:pt x="396" y="448"/>
                    </a:lnTo>
                    <a:lnTo>
                      <a:pt x="393" y="454"/>
                    </a:lnTo>
                    <a:lnTo>
                      <a:pt x="393" y="461"/>
                    </a:lnTo>
                    <a:lnTo>
                      <a:pt x="394" y="470"/>
                    </a:lnTo>
                    <a:lnTo>
                      <a:pt x="406" y="473"/>
                    </a:lnTo>
                    <a:lnTo>
                      <a:pt x="417" y="475"/>
                    </a:lnTo>
                    <a:lnTo>
                      <a:pt x="427" y="478"/>
                    </a:lnTo>
                    <a:lnTo>
                      <a:pt x="437" y="482"/>
                    </a:lnTo>
                    <a:lnTo>
                      <a:pt x="438" y="489"/>
                    </a:lnTo>
                    <a:lnTo>
                      <a:pt x="440" y="496"/>
                    </a:lnTo>
                    <a:lnTo>
                      <a:pt x="441" y="498"/>
                    </a:lnTo>
                    <a:lnTo>
                      <a:pt x="441" y="501"/>
                    </a:lnTo>
                    <a:lnTo>
                      <a:pt x="443" y="504"/>
                    </a:lnTo>
                    <a:lnTo>
                      <a:pt x="445" y="506"/>
                    </a:lnTo>
                    <a:lnTo>
                      <a:pt x="451" y="511"/>
                    </a:lnTo>
                    <a:lnTo>
                      <a:pt x="454" y="517"/>
                    </a:lnTo>
                    <a:lnTo>
                      <a:pt x="455" y="519"/>
                    </a:lnTo>
                    <a:lnTo>
                      <a:pt x="458" y="522"/>
                    </a:lnTo>
                    <a:lnTo>
                      <a:pt x="461" y="524"/>
                    </a:lnTo>
                    <a:lnTo>
                      <a:pt x="465" y="526"/>
                    </a:lnTo>
                    <a:lnTo>
                      <a:pt x="470" y="526"/>
                    </a:lnTo>
                    <a:lnTo>
                      <a:pt x="473" y="528"/>
                    </a:lnTo>
                    <a:lnTo>
                      <a:pt x="476" y="532"/>
                    </a:lnTo>
                    <a:lnTo>
                      <a:pt x="477" y="536"/>
                    </a:lnTo>
                    <a:lnTo>
                      <a:pt x="478" y="545"/>
                    </a:lnTo>
                    <a:lnTo>
                      <a:pt x="479" y="556"/>
                    </a:lnTo>
                    <a:lnTo>
                      <a:pt x="483" y="596"/>
                    </a:lnTo>
                    <a:lnTo>
                      <a:pt x="488" y="635"/>
                    </a:lnTo>
                    <a:lnTo>
                      <a:pt x="492" y="675"/>
                    </a:lnTo>
                    <a:lnTo>
                      <a:pt x="498" y="714"/>
                    </a:lnTo>
                    <a:lnTo>
                      <a:pt x="500" y="719"/>
                    </a:lnTo>
                    <a:lnTo>
                      <a:pt x="503" y="722"/>
                    </a:lnTo>
                    <a:lnTo>
                      <a:pt x="506" y="725"/>
                    </a:lnTo>
                    <a:lnTo>
                      <a:pt x="509" y="728"/>
                    </a:lnTo>
                    <a:lnTo>
                      <a:pt x="520" y="731"/>
                    </a:lnTo>
                    <a:lnTo>
                      <a:pt x="530" y="738"/>
                    </a:lnTo>
                    <a:lnTo>
                      <a:pt x="541" y="744"/>
                    </a:lnTo>
                    <a:lnTo>
                      <a:pt x="547" y="747"/>
                    </a:lnTo>
                    <a:lnTo>
                      <a:pt x="550" y="748"/>
                    </a:lnTo>
                    <a:lnTo>
                      <a:pt x="551" y="747"/>
                    </a:lnTo>
                    <a:lnTo>
                      <a:pt x="552" y="744"/>
                    </a:lnTo>
                    <a:lnTo>
                      <a:pt x="552" y="743"/>
                    </a:lnTo>
                    <a:lnTo>
                      <a:pt x="556" y="743"/>
                    </a:lnTo>
                    <a:lnTo>
                      <a:pt x="561" y="747"/>
                    </a:lnTo>
                    <a:lnTo>
                      <a:pt x="561" y="755"/>
                    </a:lnTo>
                    <a:lnTo>
                      <a:pt x="560" y="760"/>
                    </a:lnTo>
                    <a:lnTo>
                      <a:pt x="559" y="765"/>
                    </a:lnTo>
                    <a:lnTo>
                      <a:pt x="558" y="768"/>
                    </a:lnTo>
                    <a:lnTo>
                      <a:pt x="556" y="772"/>
                    </a:lnTo>
                    <a:lnTo>
                      <a:pt x="556" y="776"/>
                    </a:lnTo>
                    <a:lnTo>
                      <a:pt x="556" y="782"/>
                    </a:lnTo>
                    <a:lnTo>
                      <a:pt x="557" y="788"/>
                    </a:lnTo>
                    <a:lnTo>
                      <a:pt x="556" y="794"/>
                    </a:lnTo>
                    <a:lnTo>
                      <a:pt x="554" y="799"/>
                    </a:lnTo>
                    <a:lnTo>
                      <a:pt x="552" y="802"/>
                    </a:lnTo>
                    <a:lnTo>
                      <a:pt x="549" y="806"/>
                    </a:lnTo>
                    <a:lnTo>
                      <a:pt x="542" y="815"/>
                    </a:lnTo>
                    <a:lnTo>
                      <a:pt x="535" y="824"/>
                    </a:lnTo>
                    <a:lnTo>
                      <a:pt x="532" y="826"/>
                    </a:lnTo>
                    <a:lnTo>
                      <a:pt x="530" y="826"/>
                    </a:lnTo>
                    <a:lnTo>
                      <a:pt x="529" y="826"/>
                    </a:lnTo>
                    <a:lnTo>
                      <a:pt x="526" y="824"/>
                    </a:lnTo>
                    <a:lnTo>
                      <a:pt x="525" y="822"/>
                    </a:lnTo>
                    <a:lnTo>
                      <a:pt x="525" y="819"/>
                    </a:lnTo>
                    <a:lnTo>
                      <a:pt x="524" y="815"/>
                    </a:lnTo>
                    <a:lnTo>
                      <a:pt x="523" y="814"/>
                    </a:lnTo>
                    <a:lnTo>
                      <a:pt x="518" y="815"/>
                    </a:lnTo>
                    <a:lnTo>
                      <a:pt x="512" y="821"/>
                    </a:lnTo>
                    <a:lnTo>
                      <a:pt x="506" y="828"/>
                    </a:lnTo>
                    <a:lnTo>
                      <a:pt x="500" y="833"/>
                    </a:lnTo>
                    <a:lnTo>
                      <a:pt x="495" y="837"/>
                    </a:lnTo>
                    <a:lnTo>
                      <a:pt x="489" y="841"/>
                    </a:lnTo>
                    <a:lnTo>
                      <a:pt x="477" y="849"/>
                    </a:lnTo>
                    <a:lnTo>
                      <a:pt x="464" y="859"/>
                    </a:lnTo>
                    <a:lnTo>
                      <a:pt x="460" y="865"/>
                    </a:lnTo>
                    <a:lnTo>
                      <a:pt x="455" y="869"/>
                    </a:lnTo>
                    <a:lnTo>
                      <a:pt x="452" y="873"/>
                    </a:lnTo>
                    <a:lnTo>
                      <a:pt x="447" y="875"/>
                    </a:lnTo>
                    <a:lnTo>
                      <a:pt x="438" y="881"/>
                    </a:lnTo>
                    <a:lnTo>
                      <a:pt x="428" y="888"/>
                    </a:lnTo>
                    <a:lnTo>
                      <a:pt x="423" y="891"/>
                    </a:lnTo>
                    <a:lnTo>
                      <a:pt x="419" y="892"/>
                    </a:lnTo>
                    <a:lnTo>
                      <a:pt x="416" y="893"/>
                    </a:lnTo>
                    <a:lnTo>
                      <a:pt x="411" y="893"/>
                    </a:lnTo>
                    <a:lnTo>
                      <a:pt x="404" y="893"/>
                    </a:lnTo>
                    <a:lnTo>
                      <a:pt x="393" y="894"/>
                    </a:lnTo>
                    <a:lnTo>
                      <a:pt x="388" y="909"/>
                    </a:lnTo>
                    <a:lnTo>
                      <a:pt x="382" y="924"/>
                    </a:lnTo>
                    <a:lnTo>
                      <a:pt x="372" y="929"/>
                    </a:lnTo>
                    <a:lnTo>
                      <a:pt x="364" y="936"/>
                    </a:lnTo>
                    <a:lnTo>
                      <a:pt x="362" y="939"/>
                    </a:lnTo>
                    <a:lnTo>
                      <a:pt x="360" y="943"/>
                    </a:lnTo>
                    <a:lnTo>
                      <a:pt x="360" y="948"/>
                    </a:lnTo>
                    <a:lnTo>
                      <a:pt x="361" y="954"/>
                    </a:lnTo>
                    <a:lnTo>
                      <a:pt x="358" y="966"/>
                    </a:lnTo>
                    <a:lnTo>
                      <a:pt x="358" y="980"/>
                    </a:lnTo>
                    <a:lnTo>
                      <a:pt x="369" y="987"/>
                    </a:lnTo>
                    <a:lnTo>
                      <a:pt x="378" y="994"/>
                    </a:lnTo>
                    <a:lnTo>
                      <a:pt x="375" y="998"/>
                    </a:lnTo>
                    <a:lnTo>
                      <a:pt x="372" y="1000"/>
                    </a:lnTo>
                    <a:lnTo>
                      <a:pt x="369" y="1001"/>
                    </a:lnTo>
                    <a:lnTo>
                      <a:pt x="364" y="1002"/>
                    </a:lnTo>
                    <a:lnTo>
                      <a:pt x="355" y="1005"/>
                    </a:lnTo>
                    <a:lnTo>
                      <a:pt x="345" y="1007"/>
                    </a:lnTo>
                    <a:lnTo>
                      <a:pt x="333" y="1010"/>
                    </a:lnTo>
                    <a:lnTo>
                      <a:pt x="325" y="1013"/>
                    </a:lnTo>
                    <a:lnTo>
                      <a:pt x="322" y="1014"/>
                    </a:lnTo>
                    <a:lnTo>
                      <a:pt x="320" y="1017"/>
                    </a:lnTo>
                    <a:lnTo>
                      <a:pt x="319" y="1023"/>
                    </a:lnTo>
                    <a:lnTo>
                      <a:pt x="318" y="1031"/>
                    </a:lnTo>
                    <a:lnTo>
                      <a:pt x="315" y="1038"/>
                    </a:lnTo>
                    <a:lnTo>
                      <a:pt x="312" y="1045"/>
                    </a:lnTo>
                    <a:lnTo>
                      <a:pt x="309" y="1050"/>
                    </a:lnTo>
                    <a:lnTo>
                      <a:pt x="306" y="1053"/>
                    </a:lnTo>
                    <a:lnTo>
                      <a:pt x="303" y="1058"/>
                    </a:lnTo>
                    <a:lnTo>
                      <a:pt x="301" y="1062"/>
                    </a:lnTo>
                    <a:lnTo>
                      <a:pt x="299" y="1068"/>
                    </a:lnTo>
                    <a:lnTo>
                      <a:pt x="298" y="1076"/>
                    </a:lnTo>
                    <a:lnTo>
                      <a:pt x="300" y="1086"/>
                    </a:lnTo>
                    <a:lnTo>
                      <a:pt x="302" y="1095"/>
                    </a:lnTo>
                    <a:lnTo>
                      <a:pt x="304" y="1098"/>
                    </a:lnTo>
                    <a:lnTo>
                      <a:pt x="307" y="1100"/>
                    </a:lnTo>
                    <a:lnTo>
                      <a:pt x="310" y="1103"/>
                    </a:lnTo>
                    <a:lnTo>
                      <a:pt x="316" y="1105"/>
                    </a:lnTo>
                    <a:lnTo>
                      <a:pt x="317" y="1110"/>
                    </a:lnTo>
                    <a:lnTo>
                      <a:pt x="318" y="1115"/>
                    </a:lnTo>
                    <a:lnTo>
                      <a:pt x="318" y="1119"/>
                    </a:lnTo>
                    <a:lnTo>
                      <a:pt x="317" y="1124"/>
                    </a:lnTo>
                    <a:lnTo>
                      <a:pt x="315" y="1134"/>
                    </a:lnTo>
                    <a:lnTo>
                      <a:pt x="313" y="1144"/>
                    </a:lnTo>
                    <a:lnTo>
                      <a:pt x="312" y="1153"/>
                    </a:lnTo>
                    <a:lnTo>
                      <a:pt x="311" y="1160"/>
                    </a:lnTo>
                    <a:lnTo>
                      <a:pt x="310" y="1166"/>
                    </a:lnTo>
                    <a:lnTo>
                      <a:pt x="307" y="1171"/>
                    </a:lnTo>
                    <a:lnTo>
                      <a:pt x="303" y="1175"/>
                    </a:lnTo>
                    <a:lnTo>
                      <a:pt x="298" y="1178"/>
                    </a:lnTo>
                    <a:lnTo>
                      <a:pt x="291" y="1181"/>
                    </a:lnTo>
                    <a:lnTo>
                      <a:pt x="283" y="1185"/>
                    </a:lnTo>
                    <a:lnTo>
                      <a:pt x="275" y="1176"/>
                    </a:lnTo>
                    <a:lnTo>
                      <a:pt x="269" y="1170"/>
                    </a:lnTo>
                    <a:lnTo>
                      <a:pt x="267" y="1168"/>
                    </a:lnTo>
                    <a:lnTo>
                      <a:pt x="264" y="1167"/>
                    </a:lnTo>
                    <a:lnTo>
                      <a:pt x="258" y="1167"/>
                    </a:lnTo>
                    <a:lnTo>
                      <a:pt x="250" y="1167"/>
                    </a:lnTo>
                    <a:lnTo>
                      <a:pt x="235" y="1166"/>
                    </a:lnTo>
                    <a:lnTo>
                      <a:pt x="222" y="1166"/>
                    </a:lnTo>
                    <a:lnTo>
                      <a:pt x="217" y="1167"/>
                    </a:lnTo>
                    <a:lnTo>
                      <a:pt x="211" y="1168"/>
                    </a:lnTo>
                    <a:lnTo>
                      <a:pt x="205" y="1171"/>
                    </a:lnTo>
                    <a:lnTo>
                      <a:pt x="199" y="1176"/>
                    </a:lnTo>
                    <a:lnTo>
                      <a:pt x="195" y="1186"/>
                    </a:lnTo>
                    <a:lnTo>
                      <a:pt x="194" y="1195"/>
                    </a:lnTo>
                    <a:lnTo>
                      <a:pt x="192" y="1204"/>
                    </a:lnTo>
                    <a:lnTo>
                      <a:pt x="187" y="1213"/>
                    </a:lnTo>
                    <a:lnTo>
                      <a:pt x="178" y="1216"/>
                    </a:lnTo>
                    <a:lnTo>
                      <a:pt x="170" y="1217"/>
                    </a:lnTo>
                    <a:lnTo>
                      <a:pt x="161" y="1220"/>
                    </a:lnTo>
                    <a:lnTo>
                      <a:pt x="151" y="1222"/>
                    </a:lnTo>
                    <a:lnTo>
                      <a:pt x="135" y="1230"/>
                    </a:lnTo>
                    <a:lnTo>
                      <a:pt x="122" y="1238"/>
                    </a:lnTo>
                    <a:lnTo>
                      <a:pt x="108" y="1247"/>
                    </a:lnTo>
                    <a:lnTo>
                      <a:pt x="95" y="1258"/>
                    </a:lnTo>
                    <a:lnTo>
                      <a:pt x="90" y="1261"/>
                    </a:lnTo>
                    <a:lnTo>
                      <a:pt x="85" y="1265"/>
                    </a:lnTo>
                    <a:lnTo>
                      <a:pt x="81" y="1267"/>
                    </a:lnTo>
                    <a:lnTo>
                      <a:pt x="77" y="1268"/>
                    </a:lnTo>
                    <a:lnTo>
                      <a:pt x="72" y="1268"/>
                    </a:lnTo>
                    <a:lnTo>
                      <a:pt x="69" y="1266"/>
                    </a:lnTo>
                    <a:lnTo>
                      <a:pt x="63" y="1264"/>
                    </a:lnTo>
                    <a:lnTo>
                      <a:pt x="59" y="1260"/>
                    </a:lnTo>
                    <a:lnTo>
                      <a:pt x="54" y="1255"/>
                    </a:lnTo>
                    <a:lnTo>
                      <a:pt x="51" y="1252"/>
                    </a:lnTo>
                    <a:lnTo>
                      <a:pt x="48" y="1254"/>
                    </a:lnTo>
                    <a:lnTo>
                      <a:pt x="43" y="1258"/>
                    </a:lnTo>
                    <a:lnTo>
                      <a:pt x="41" y="1266"/>
                    </a:lnTo>
                    <a:lnTo>
                      <a:pt x="40" y="1272"/>
                    </a:lnTo>
                    <a:lnTo>
                      <a:pt x="37" y="1276"/>
                    </a:lnTo>
                    <a:lnTo>
                      <a:pt x="36" y="1281"/>
                    </a:lnTo>
                    <a:lnTo>
                      <a:pt x="31" y="1287"/>
                    </a:lnTo>
                    <a:lnTo>
                      <a:pt x="25" y="1297"/>
                    </a:lnTo>
                    <a:lnTo>
                      <a:pt x="45" y="1335"/>
                    </a:lnTo>
                    <a:lnTo>
                      <a:pt x="66" y="1371"/>
                    </a:lnTo>
                    <a:lnTo>
                      <a:pt x="76" y="1389"/>
                    </a:lnTo>
                    <a:lnTo>
                      <a:pt x="85" y="1407"/>
                    </a:lnTo>
                    <a:lnTo>
                      <a:pt x="95" y="1426"/>
                    </a:lnTo>
                    <a:lnTo>
                      <a:pt x="103" y="1445"/>
                    </a:lnTo>
                    <a:lnTo>
                      <a:pt x="104" y="1467"/>
                    </a:lnTo>
                    <a:lnTo>
                      <a:pt x="106" y="1489"/>
                    </a:lnTo>
                    <a:lnTo>
                      <a:pt x="107" y="1511"/>
                    </a:lnTo>
                    <a:lnTo>
                      <a:pt x="108" y="1534"/>
                    </a:lnTo>
                    <a:lnTo>
                      <a:pt x="110" y="1556"/>
                    </a:lnTo>
                    <a:lnTo>
                      <a:pt x="112" y="1578"/>
                    </a:lnTo>
                    <a:lnTo>
                      <a:pt x="113" y="1600"/>
                    </a:lnTo>
                    <a:lnTo>
                      <a:pt x="114" y="1623"/>
                    </a:lnTo>
                    <a:lnTo>
                      <a:pt x="115" y="1644"/>
                    </a:lnTo>
                    <a:lnTo>
                      <a:pt x="115" y="1666"/>
                    </a:lnTo>
                    <a:lnTo>
                      <a:pt x="116" y="1687"/>
                    </a:lnTo>
                    <a:lnTo>
                      <a:pt x="116" y="1708"/>
                    </a:lnTo>
                    <a:lnTo>
                      <a:pt x="116" y="1730"/>
                    </a:lnTo>
                    <a:lnTo>
                      <a:pt x="117" y="1751"/>
                    </a:lnTo>
                    <a:lnTo>
                      <a:pt x="117" y="1773"/>
                    </a:lnTo>
                    <a:lnTo>
                      <a:pt x="117" y="1794"/>
                    </a:lnTo>
                    <a:lnTo>
                      <a:pt x="119" y="1810"/>
                    </a:lnTo>
                    <a:lnTo>
                      <a:pt x="117" y="1829"/>
                    </a:lnTo>
                    <a:lnTo>
                      <a:pt x="117" y="1835"/>
                    </a:lnTo>
                    <a:lnTo>
                      <a:pt x="116" y="1838"/>
                    </a:lnTo>
                    <a:lnTo>
                      <a:pt x="114" y="1842"/>
                    </a:lnTo>
                    <a:lnTo>
                      <a:pt x="113" y="1845"/>
                    </a:lnTo>
                    <a:lnTo>
                      <a:pt x="110" y="1847"/>
                    </a:lnTo>
                    <a:lnTo>
                      <a:pt x="106" y="1848"/>
                    </a:lnTo>
                    <a:lnTo>
                      <a:pt x="103" y="1848"/>
                    </a:lnTo>
                    <a:lnTo>
                      <a:pt x="98" y="1847"/>
                    </a:lnTo>
                    <a:lnTo>
                      <a:pt x="92" y="1846"/>
                    </a:lnTo>
                    <a:lnTo>
                      <a:pt x="86" y="1847"/>
                    </a:lnTo>
                    <a:lnTo>
                      <a:pt x="80" y="1849"/>
                    </a:lnTo>
                    <a:lnTo>
                      <a:pt x="76" y="1853"/>
                    </a:lnTo>
                    <a:lnTo>
                      <a:pt x="68" y="1863"/>
                    </a:lnTo>
                    <a:lnTo>
                      <a:pt x="58" y="1872"/>
                    </a:lnTo>
                    <a:lnTo>
                      <a:pt x="50" y="1882"/>
                    </a:lnTo>
                    <a:lnTo>
                      <a:pt x="43" y="1891"/>
                    </a:lnTo>
                    <a:lnTo>
                      <a:pt x="37" y="1901"/>
                    </a:lnTo>
                    <a:lnTo>
                      <a:pt x="28" y="1911"/>
                    </a:lnTo>
                    <a:lnTo>
                      <a:pt x="19" y="1911"/>
                    </a:lnTo>
                    <a:lnTo>
                      <a:pt x="9" y="1912"/>
                    </a:lnTo>
                    <a:lnTo>
                      <a:pt x="5" y="1913"/>
                    </a:lnTo>
                    <a:lnTo>
                      <a:pt x="3" y="1915"/>
                    </a:lnTo>
                    <a:lnTo>
                      <a:pt x="0" y="1917"/>
                    </a:lnTo>
                    <a:lnTo>
                      <a:pt x="1" y="1920"/>
                    </a:lnTo>
                    <a:lnTo>
                      <a:pt x="6" y="1928"/>
                    </a:lnTo>
                    <a:lnTo>
                      <a:pt x="10" y="1933"/>
                    </a:lnTo>
                    <a:lnTo>
                      <a:pt x="13" y="1935"/>
                    </a:lnTo>
                    <a:lnTo>
                      <a:pt x="16" y="1935"/>
                    </a:lnTo>
                    <a:lnTo>
                      <a:pt x="19" y="1935"/>
                    </a:lnTo>
                    <a:lnTo>
                      <a:pt x="25" y="1933"/>
                    </a:lnTo>
                    <a:lnTo>
                      <a:pt x="34" y="1937"/>
                    </a:lnTo>
                    <a:lnTo>
                      <a:pt x="46" y="1944"/>
                    </a:lnTo>
                    <a:lnTo>
                      <a:pt x="50" y="1948"/>
                    </a:lnTo>
                    <a:lnTo>
                      <a:pt x="51" y="1953"/>
                    </a:lnTo>
                    <a:lnTo>
                      <a:pt x="51" y="1955"/>
                    </a:lnTo>
                    <a:lnTo>
                      <a:pt x="50" y="1958"/>
                    </a:lnTo>
                    <a:lnTo>
                      <a:pt x="50" y="1961"/>
                    </a:lnTo>
                    <a:lnTo>
                      <a:pt x="50" y="1963"/>
                    </a:lnTo>
                    <a:lnTo>
                      <a:pt x="52" y="1965"/>
                    </a:lnTo>
                    <a:lnTo>
                      <a:pt x="57" y="1969"/>
                    </a:lnTo>
                    <a:lnTo>
                      <a:pt x="61" y="1970"/>
                    </a:lnTo>
                    <a:lnTo>
                      <a:pt x="65" y="1971"/>
                    </a:lnTo>
                    <a:lnTo>
                      <a:pt x="67" y="1972"/>
                    </a:lnTo>
                    <a:lnTo>
                      <a:pt x="67" y="1974"/>
                    </a:lnTo>
                    <a:lnTo>
                      <a:pt x="67" y="1981"/>
                    </a:lnTo>
                    <a:lnTo>
                      <a:pt x="69" y="1990"/>
                    </a:lnTo>
                    <a:lnTo>
                      <a:pt x="72" y="1998"/>
                    </a:lnTo>
                    <a:lnTo>
                      <a:pt x="75" y="2005"/>
                    </a:lnTo>
                    <a:lnTo>
                      <a:pt x="76" y="2014"/>
                    </a:lnTo>
                    <a:lnTo>
                      <a:pt x="78" y="2023"/>
                    </a:lnTo>
                    <a:lnTo>
                      <a:pt x="81" y="2029"/>
                    </a:lnTo>
                    <a:lnTo>
                      <a:pt x="83" y="2035"/>
                    </a:lnTo>
                    <a:lnTo>
                      <a:pt x="83" y="2041"/>
                    </a:lnTo>
                    <a:lnTo>
                      <a:pt x="84" y="2047"/>
                    </a:lnTo>
                    <a:lnTo>
                      <a:pt x="77" y="2060"/>
                    </a:lnTo>
                    <a:lnTo>
                      <a:pt x="72" y="2067"/>
                    </a:lnTo>
                    <a:lnTo>
                      <a:pt x="70" y="2070"/>
                    </a:lnTo>
                    <a:lnTo>
                      <a:pt x="68" y="2074"/>
                    </a:lnTo>
                    <a:lnTo>
                      <a:pt x="68" y="2081"/>
                    </a:lnTo>
                    <a:lnTo>
                      <a:pt x="67" y="2090"/>
                    </a:lnTo>
                    <a:lnTo>
                      <a:pt x="68" y="2104"/>
                    </a:lnTo>
                    <a:lnTo>
                      <a:pt x="69" y="2116"/>
                    </a:lnTo>
                    <a:lnTo>
                      <a:pt x="70" y="2122"/>
                    </a:lnTo>
                    <a:lnTo>
                      <a:pt x="72" y="2126"/>
                    </a:lnTo>
                    <a:lnTo>
                      <a:pt x="76" y="2131"/>
                    </a:lnTo>
                    <a:lnTo>
                      <a:pt x="81" y="2133"/>
                    </a:lnTo>
                    <a:lnTo>
                      <a:pt x="87" y="2134"/>
                    </a:lnTo>
                    <a:lnTo>
                      <a:pt x="92" y="2136"/>
                    </a:lnTo>
                    <a:lnTo>
                      <a:pt x="95" y="2139"/>
                    </a:lnTo>
                    <a:lnTo>
                      <a:pt x="97" y="2142"/>
                    </a:lnTo>
                    <a:lnTo>
                      <a:pt x="101" y="2151"/>
                    </a:lnTo>
                    <a:lnTo>
                      <a:pt x="106" y="2163"/>
                    </a:lnTo>
                    <a:lnTo>
                      <a:pt x="108" y="2180"/>
                    </a:lnTo>
                    <a:lnTo>
                      <a:pt x="108" y="2197"/>
                    </a:lnTo>
                    <a:lnTo>
                      <a:pt x="108" y="2213"/>
                    </a:lnTo>
                    <a:lnTo>
                      <a:pt x="108" y="2231"/>
                    </a:lnTo>
                    <a:lnTo>
                      <a:pt x="107" y="2241"/>
                    </a:lnTo>
                    <a:lnTo>
                      <a:pt x="106" y="2247"/>
                    </a:lnTo>
                    <a:lnTo>
                      <a:pt x="106" y="2249"/>
                    </a:lnTo>
                    <a:lnTo>
                      <a:pt x="108" y="2251"/>
                    </a:lnTo>
                    <a:lnTo>
                      <a:pt x="112" y="2253"/>
                    </a:lnTo>
                    <a:lnTo>
                      <a:pt x="117" y="2258"/>
                    </a:lnTo>
                    <a:lnTo>
                      <a:pt x="133" y="2268"/>
                    </a:lnTo>
                    <a:lnTo>
                      <a:pt x="149" y="2281"/>
                    </a:lnTo>
                    <a:lnTo>
                      <a:pt x="155" y="2283"/>
                    </a:lnTo>
                    <a:lnTo>
                      <a:pt x="159" y="2284"/>
                    </a:lnTo>
                    <a:lnTo>
                      <a:pt x="162" y="2286"/>
                    </a:lnTo>
                    <a:lnTo>
                      <a:pt x="164" y="2290"/>
                    </a:lnTo>
                    <a:lnTo>
                      <a:pt x="162" y="2297"/>
                    </a:lnTo>
                    <a:lnTo>
                      <a:pt x="158" y="2310"/>
                    </a:lnTo>
                    <a:lnTo>
                      <a:pt x="152" y="2315"/>
                    </a:lnTo>
                    <a:lnTo>
                      <a:pt x="148" y="2319"/>
                    </a:lnTo>
                    <a:lnTo>
                      <a:pt x="143" y="2321"/>
                    </a:lnTo>
                    <a:lnTo>
                      <a:pt x="139" y="2323"/>
                    </a:lnTo>
                    <a:lnTo>
                      <a:pt x="134" y="2324"/>
                    </a:lnTo>
                    <a:lnTo>
                      <a:pt x="130" y="2327"/>
                    </a:lnTo>
                    <a:lnTo>
                      <a:pt x="124" y="2330"/>
                    </a:lnTo>
                    <a:lnTo>
                      <a:pt x="117" y="2336"/>
                    </a:lnTo>
                    <a:lnTo>
                      <a:pt x="119" y="2347"/>
                    </a:lnTo>
                    <a:lnTo>
                      <a:pt x="120" y="2357"/>
                    </a:lnTo>
                    <a:lnTo>
                      <a:pt x="120" y="2362"/>
                    </a:lnTo>
                    <a:lnTo>
                      <a:pt x="120" y="2365"/>
                    </a:lnTo>
                    <a:lnTo>
                      <a:pt x="117" y="2367"/>
                    </a:lnTo>
                    <a:lnTo>
                      <a:pt x="115" y="2369"/>
                    </a:lnTo>
                    <a:lnTo>
                      <a:pt x="110" y="2372"/>
                    </a:lnTo>
                    <a:lnTo>
                      <a:pt x="106" y="2374"/>
                    </a:lnTo>
                    <a:lnTo>
                      <a:pt x="105" y="2375"/>
                    </a:lnTo>
                    <a:lnTo>
                      <a:pt x="103" y="2377"/>
                    </a:lnTo>
                    <a:lnTo>
                      <a:pt x="101" y="2383"/>
                    </a:lnTo>
                    <a:lnTo>
                      <a:pt x="95" y="2390"/>
                    </a:lnTo>
                    <a:lnTo>
                      <a:pt x="87" y="2398"/>
                    </a:lnTo>
                    <a:lnTo>
                      <a:pt x="78" y="2406"/>
                    </a:lnTo>
                    <a:lnTo>
                      <a:pt x="75" y="2409"/>
                    </a:lnTo>
                    <a:lnTo>
                      <a:pt x="71" y="2411"/>
                    </a:lnTo>
                    <a:lnTo>
                      <a:pt x="70" y="2415"/>
                    </a:lnTo>
                    <a:lnTo>
                      <a:pt x="70" y="2417"/>
                    </a:lnTo>
                    <a:lnTo>
                      <a:pt x="74" y="2422"/>
                    </a:lnTo>
                    <a:lnTo>
                      <a:pt x="80" y="2430"/>
                    </a:lnTo>
                    <a:lnTo>
                      <a:pt x="83" y="2435"/>
                    </a:lnTo>
                    <a:lnTo>
                      <a:pt x="85" y="2439"/>
                    </a:lnTo>
                    <a:lnTo>
                      <a:pt x="87" y="2444"/>
                    </a:lnTo>
                    <a:lnTo>
                      <a:pt x="92" y="2447"/>
                    </a:lnTo>
                    <a:lnTo>
                      <a:pt x="95" y="2452"/>
                    </a:lnTo>
                    <a:lnTo>
                      <a:pt x="97" y="2455"/>
                    </a:lnTo>
                    <a:lnTo>
                      <a:pt x="97" y="2457"/>
                    </a:lnTo>
                    <a:lnTo>
                      <a:pt x="97" y="2460"/>
                    </a:lnTo>
                    <a:lnTo>
                      <a:pt x="95" y="2460"/>
                    </a:lnTo>
                    <a:lnTo>
                      <a:pt x="92" y="2460"/>
                    </a:lnTo>
                    <a:lnTo>
                      <a:pt x="87" y="2457"/>
                    </a:lnTo>
                    <a:lnTo>
                      <a:pt x="83" y="2455"/>
                    </a:lnTo>
                    <a:lnTo>
                      <a:pt x="74" y="2447"/>
                    </a:lnTo>
                    <a:lnTo>
                      <a:pt x="69" y="2445"/>
                    </a:lnTo>
                    <a:lnTo>
                      <a:pt x="68" y="2446"/>
                    </a:lnTo>
                    <a:lnTo>
                      <a:pt x="69" y="2449"/>
                    </a:lnTo>
                    <a:lnTo>
                      <a:pt x="70" y="2453"/>
                    </a:lnTo>
                    <a:lnTo>
                      <a:pt x="71" y="2460"/>
                    </a:lnTo>
                    <a:lnTo>
                      <a:pt x="71" y="2463"/>
                    </a:lnTo>
                    <a:lnTo>
                      <a:pt x="70" y="2465"/>
                    </a:lnTo>
                    <a:lnTo>
                      <a:pt x="69" y="2467"/>
                    </a:lnTo>
                    <a:lnTo>
                      <a:pt x="67" y="2469"/>
                    </a:lnTo>
                    <a:lnTo>
                      <a:pt x="62" y="2472"/>
                    </a:lnTo>
                    <a:lnTo>
                      <a:pt x="57" y="2478"/>
                    </a:lnTo>
                    <a:lnTo>
                      <a:pt x="59" y="2487"/>
                    </a:lnTo>
                    <a:lnTo>
                      <a:pt x="61" y="2493"/>
                    </a:lnTo>
                    <a:lnTo>
                      <a:pt x="62" y="2501"/>
                    </a:lnTo>
                    <a:lnTo>
                      <a:pt x="62" y="2509"/>
                    </a:lnTo>
                    <a:lnTo>
                      <a:pt x="53" y="2506"/>
                    </a:lnTo>
                    <a:lnTo>
                      <a:pt x="45" y="2505"/>
                    </a:lnTo>
                    <a:lnTo>
                      <a:pt x="46" y="2515"/>
                    </a:lnTo>
                    <a:lnTo>
                      <a:pt x="49" y="2525"/>
                    </a:lnTo>
                    <a:lnTo>
                      <a:pt x="53" y="2536"/>
                    </a:lnTo>
                    <a:lnTo>
                      <a:pt x="58" y="2549"/>
                    </a:lnTo>
                    <a:lnTo>
                      <a:pt x="59" y="2551"/>
                    </a:lnTo>
                    <a:lnTo>
                      <a:pt x="61" y="2553"/>
                    </a:lnTo>
                    <a:lnTo>
                      <a:pt x="63" y="2552"/>
                    </a:lnTo>
                    <a:lnTo>
                      <a:pt x="66" y="2551"/>
                    </a:lnTo>
                    <a:lnTo>
                      <a:pt x="71" y="2547"/>
                    </a:lnTo>
                    <a:lnTo>
                      <a:pt x="76" y="2543"/>
                    </a:lnTo>
                    <a:lnTo>
                      <a:pt x="81" y="2542"/>
                    </a:lnTo>
                    <a:lnTo>
                      <a:pt x="85" y="2542"/>
                    </a:lnTo>
                    <a:lnTo>
                      <a:pt x="88" y="2543"/>
                    </a:lnTo>
                    <a:lnTo>
                      <a:pt x="90" y="2544"/>
                    </a:lnTo>
                    <a:lnTo>
                      <a:pt x="93" y="2545"/>
                    </a:lnTo>
                    <a:lnTo>
                      <a:pt x="93" y="2549"/>
                    </a:lnTo>
                    <a:lnTo>
                      <a:pt x="93" y="2552"/>
                    </a:lnTo>
                    <a:lnTo>
                      <a:pt x="90" y="2558"/>
                    </a:lnTo>
                    <a:lnTo>
                      <a:pt x="89" y="2563"/>
                    </a:lnTo>
                    <a:lnTo>
                      <a:pt x="89" y="2567"/>
                    </a:lnTo>
                    <a:lnTo>
                      <a:pt x="92" y="2569"/>
                    </a:lnTo>
                    <a:lnTo>
                      <a:pt x="94" y="2569"/>
                    </a:lnTo>
                    <a:lnTo>
                      <a:pt x="102" y="2567"/>
                    </a:lnTo>
                    <a:lnTo>
                      <a:pt x="110" y="2562"/>
                    </a:lnTo>
                    <a:lnTo>
                      <a:pt x="120" y="2559"/>
                    </a:lnTo>
                    <a:lnTo>
                      <a:pt x="129" y="2558"/>
                    </a:lnTo>
                    <a:lnTo>
                      <a:pt x="132" y="2556"/>
                    </a:lnTo>
                    <a:lnTo>
                      <a:pt x="135" y="2555"/>
                    </a:lnTo>
                    <a:lnTo>
                      <a:pt x="139" y="2552"/>
                    </a:lnTo>
                    <a:lnTo>
                      <a:pt x="141" y="2549"/>
                    </a:lnTo>
                    <a:lnTo>
                      <a:pt x="142" y="2543"/>
                    </a:lnTo>
                    <a:lnTo>
                      <a:pt x="144" y="2540"/>
                    </a:lnTo>
                    <a:lnTo>
                      <a:pt x="146" y="2538"/>
                    </a:lnTo>
                    <a:lnTo>
                      <a:pt x="148" y="2540"/>
                    </a:lnTo>
                    <a:lnTo>
                      <a:pt x="152" y="2545"/>
                    </a:lnTo>
                    <a:lnTo>
                      <a:pt x="157" y="2553"/>
                    </a:lnTo>
                    <a:lnTo>
                      <a:pt x="160" y="2556"/>
                    </a:lnTo>
                    <a:lnTo>
                      <a:pt x="164" y="2560"/>
                    </a:lnTo>
                    <a:lnTo>
                      <a:pt x="166" y="2561"/>
                    </a:lnTo>
                    <a:lnTo>
                      <a:pt x="169" y="2562"/>
                    </a:lnTo>
                    <a:lnTo>
                      <a:pt x="177" y="2564"/>
                    </a:lnTo>
                    <a:lnTo>
                      <a:pt x="186" y="2568"/>
                    </a:lnTo>
                    <a:lnTo>
                      <a:pt x="195" y="2572"/>
                    </a:lnTo>
                    <a:lnTo>
                      <a:pt x="203" y="2576"/>
                    </a:lnTo>
                    <a:lnTo>
                      <a:pt x="208" y="2577"/>
                    </a:lnTo>
                    <a:lnTo>
                      <a:pt x="211" y="2579"/>
                    </a:lnTo>
                    <a:lnTo>
                      <a:pt x="213" y="2582"/>
                    </a:lnTo>
                    <a:lnTo>
                      <a:pt x="217" y="2587"/>
                    </a:lnTo>
                    <a:lnTo>
                      <a:pt x="218" y="2592"/>
                    </a:lnTo>
                    <a:lnTo>
                      <a:pt x="221" y="2596"/>
                    </a:lnTo>
                    <a:lnTo>
                      <a:pt x="223" y="2598"/>
                    </a:lnTo>
                    <a:lnTo>
                      <a:pt x="227" y="2597"/>
                    </a:lnTo>
                    <a:lnTo>
                      <a:pt x="233" y="2594"/>
                    </a:lnTo>
                    <a:lnTo>
                      <a:pt x="244" y="2588"/>
                    </a:lnTo>
                    <a:lnTo>
                      <a:pt x="248" y="2586"/>
                    </a:lnTo>
                    <a:lnTo>
                      <a:pt x="253" y="2586"/>
                    </a:lnTo>
                    <a:lnTo>
                      <a:pt x="257" y="2587"/>
                    </a:lnTo>
                    <a:lnTo>
                      <a:pt x="259" y="2589"/>
                    </a:lnTo>
                    <a:lnTo>
                      <a:pt x="266" y="2596"/>
                    </a:lnTo>
                    <a:lnTo>
                      <a:pt x="275" y="2605"/>
                    </a:lnTo>
                    <a:lnTo>
                      <a:pt x="285" y="2610"/>
                    </a:lnTo>
                    <a:lnTo>
                      <a:pt x="292" y="2613"/>
                    </a:lnTo>
                    <a:lnTo>
                      <a:pt x="294" y="2612"/>
                    </a:lnTo>
                    <a:lnTo>
                      <a:pt x="297" y="2609"/>
                    </a:lnTo>
                    <a:lnTo>
                      <a:pt x="298" y="2605"/>
                    </a:lnTo>
                    <a:lnTo>
                      <a:pt x="300" y="2598"/>
                    </a:lnTo>
                    <a:lnTo>
                      <a:pt x="316" y="2591"/>
                    </a:lnTo>
                    <a:lnTo>
                      <a:pt x="331" y="2585"/>
                    </a:lnTo>
                    <a:lnTo>
                      <a:pt x="336" y="2582"/>
                    </a:lnTo>
                    <a:lnTo>
                      <a:pt x="340" y="2581"/>
                    </a:lnTo>
                    <a:lnTo>
                      <a:pt x="344" y="2581"/>
                    </a:lnTo>
                    <a:lnTo>
                      <a:pt x="347" y="2582"/>
                    </a:lnTo>
                    <a:lnTo>
                      <a:pt x="349" y="2585"/>
                    </a:lnTo>
                    <a:lnTo>
                      <a:pt x="351" y="2588"/>
                    </a:lnTo>
                    <a:lnTo>
                      <a:pt x="352" y="2592"/>
                    </a:lnTo>
                    <a:lnTo>
                      <a:pt x="353" y="2597"/>
                    </a:lnTo>
                    <a:lnTo>
                      <a:pt x="353" y="2605"/>
                    </a:lnTo>
                    <a:lnTo>
                      <a:pt x="355" y="2615"/>
                    </a:lnTo>
                    <a:lnTo>
                      <a:pt x="354" y="2621"/>
                    </a:lnTo>
                    <a:lnTo>
                      <a:pt x="355" y="2625"/>
                    </a:lnTo>
                    <a:lnTo>
                      <a:pt x="357" y="2630"/>
                    </a:lnTo>
                    <a:lnTo>
                      <a:pt x="361" y="2635"/>
                    </a:lnTo>
                    <a:lnTo>
                      <a:pt x="371" y="2643"/>
                    </a:lnTo>
                    <a:lnTo>
                      <a:pt x="381" y="2652"/>
                    </a:lnTo>
                    <a:lnTo>
                      <a:pt x="380" y="2659"/>
                    </a:lnTo>
                    <a:lnTo>
                      <a:pt x="379" y="2665"/>
                    </a:lnTo>
                    <a:lnTo>
                      <a:pt x="378" y="2667"/>
                    </a:lnTo>
                    <a:lnTo>
                      <a:pt x="379" y="2669"/>
                    </a:lnTo>
                    <a:lnTo>
                      <a:pt x="379" y="2672"/>
                    </a:lnTo>
                    <a:lnTo>
                      <a:pt x="381" y="2675"/>
                    </a:lnTo>
                    <a:lnTo>
                      <a:pt x="385" y="2679"/>
                    </a:lnTo>
                    <a:lnTo>
                      <a:pt x="387" y="2683"/>
                    </a:lnTo>
                    <a:lnTo>
                      <a:pt x="387" y="2686"/>
                    </a:lnTo>
                    <a:lnTo>
                      <a:pt x="383" y="2692"/>
                    </a:lnTo>
                    <a:lnTo>
                      <a:pt x="379" y="2696"/>
                    </a:lnTo>
                    <a:lnTo>
                      <a:pt x="374" y="2698"/>
                    </a:lnTo>
                    <a:lnTo>
                      <a:pt x="370" y="2699"/>
                    </a:lnTo>
                    <a:lnTo>
                      <a:pt x="365" y="2701"/>
                    </a:lnTo>
                    <a:lnTo>
                      <a:pt x="362" y="2701"/>
                    </a:lnTo>
                    <a:lnTo>
                      <a:pt x="356" y="2699"/>
                    </a:lnTo>
                    <a:lnTo>
                      <a:pt x="352" y="2698"/>
                    </a:lnTo>
                    <a:lnTo>
                      <a:pt x="346" y="2696"/>
                    </a:lnTo>
                    <a:lnTo>
                      <a:pt x="343" y="2695"/>
                    </a:lnTo>
                    <a:lnTo>
                      <a:pt x="339" y="2695"/>
                    </a:lnTo>
                    <a:lnTo>
                      <a:pt x="338" y="2697"/>
                    </a:lnTo>
                    <a:lnTo>
                      <a:pt x="337" y="2699"/>
                    </a:lnTo>
                    <a:lnTo>
                      <a:pt x="336" y="2705"/>
                    </a:lnTo>
                    <a:lnTo>
                      <a:pt x="336" y="2712"/>
                    </a:lnTo>
                    <a:lnTo>
                      <a:pt x="337" y="2721"/>
                    </a:lnTo>
                    <a:lnTo>
                      <a:pt x="336" y="2728"/>
                    </a:lnTo>
                    <a:lnTo>
                      <a:pt x="335" y="2734"/>
                    </a:lnTo>
                    <a:lnTo>
                      <a:pt x="329" y="2741"/>
                    </a:lnTo>
                    <a:lnTo>
                      <a:pt x="325" y="2747"/>
                    </a:lnTo>
                    <a:lnTo>
                      <a:pt x="321" y="2750"/>
                    </a:lnTo>
                    <a:lnTo>
                      <a:pt x="321" y="2752"/>
                    </a:lnTo>
                    <a:lnTo>
                      <a:pt x="321" y="2755"/>
                    </a:lnTo>
                    <a:lnTo>
                      <a:pt x="322" y="2757"/>
                    </a:lnTo>
                    <a:lnTo>
                      <a:pt x="324" y="2760"/>
                    </a:lnTo>
                    <a:lnTo>
                      <a:pt x="337" y="2758"/>
                    </a:lnTo>
                    <a:lnTo>
                      <a:pt x="348" y="2756"/>
                    </a:lnTo>
                    <a:lnTo>
                      <a:pt x="361" y="2752"/>
                    </a:lnTo>
                    <a:lnTo>
                      <a:pt x="373" y="2751"/>
                    </a:lnTo>
                    <a:lnTo>
                      <a:pt x="383" y="2753"/>
                    </a:lnTo>
                    <a:lnTo>
                      <a:pt x="394" y="2756"/>
                    </a:lnTo>
                    <a:lnTo>
                      <a:pt x="405" y="2758"/>
                    </a:lnTo>
                    <a:lnTo>
                      <a:pt x="410" y="2758"/>
                    </a:lnTo>
                    <a:lnTo>
                      <a:pt x="416" y="2757"/>
                    </a:lnTo>
                    <a:lnTo>
                      <a:pt x="424" y="2755"/>
                    </a:lnTo>
                    <a:lnTo>
                      <a:pt x="427" y="2759"/>
                    </a:lnTo>
                    <a:lnTo>
                      <a:pt x="432" y="2764"/>
                    </a:lnTo>
                    <a:lnTo>
                      <a:pt x="436" y="2770"/>
                    </a:lnTo>
                    <a:lnTo>
                      <a:pt x="442" y="2777"/>
                    </a:lnTo>
                    <a:lnTo>
                      <a:pt x="449" y="2791"/>
                    </a:lnTo>
                    <a:lnTo>
                      <a:pt x="454" y="2805"/>
                    </a:lnTo>
                    <a:lnTo>
                      <a:pt x="456" y="2803"/>
                    </a:lnTo>
                    <a:lnTo>
                      <a:pt x="459" y="2801"/>
                    </a:lnTo>
                    <a:lnTo>
                      <a:pt x="460" y="2800"/>
                    </a:lnTo>
                    <a:lnTo>
                      <a:pt x="464" y="2800"/>
                    </a:lnTo>
                    <a:lnTo>
                      <a:pt x="465" y="2813"/>
                    </a:lnTo>
                    <a:lnTo>
                      <a:pt x="470" y="2827"/>
                    </a:lnTo>
                    <a:lnTo>
                      <a:pt x="473" y="2829"/>
                    </a:lnTo>
                    <a:lnTo>
                      <a:pt x="476" y="2831"/>
                    </a:lnTo>
                    <a:lnTo>
                      <a:pt x="476" y="2833"/>
                    </a:lnTo>
                    <a:lnTo>
                      <a:pt x="472" y="2838"/>
                    </a:lnTo>
                    <a:lnTo>
                      <a:pt x="474" y="2846"/>
                    </a:lnTo>
                    <a:lnTo>
                      <a:pt x="478" y="2856"/>
                    </a:lnTo>
                    <a:lnTo>
                      <a:pt x="477" y="2863"/>
                    </a:lnTo>
                    <a:lnTo>
                      <a:pt x="478" y="2865"/>
                    </a:lnTo>
                    <a:lnTo>
                      <a:pt x="479" y="2867"/>
                    </a:lnTo>
                    <a:lnTo>
                      <a:pt x="480" y="2872"/>
                    </a:lnTo>
                    <a:lnTo>
                      <a:pt x="481" y="2878"/>
                    </a:lnTo>
                    <a:lnTo>
                      <a:pt x="483" y="2883"/>
                    </a:lnTo>
                    <a:lnTo>
                      <a:pt x="483" y="2893"/>
                    </a:lnTo>
                    <a:lnTo>
                      <a:pt x="485" y="2900"/>
                    </a:lnTo>
                    <a:lnTo>
                      <a:pt x="489" y="2907"/>
                    </a:lnTo>
                    <a:lnTo>
                      <a:pt x="496" y="2913"/>
                    </a:lnTo>
                    <a:lnTo>
                      <a:pt x="503" y="2919"/>
                    </a:lnTo>
                    <a:lnTo>
                      <a:pt x="506" y="2924"/>
                    </a:lnTo>
                    <a:lnTo>
                      <a:pt x="506" y="2926"/>
                    </a:lnTo>
                    <a:lnTo>
                      <a:pt x="506" y="2929"/>
                    </a:lnTo>
                    <a:lnTo>
                      <a:pt x="504" y="2931"/>
                    </a:lnTo>
                    <a:lnTo>
                      <a:pt x="499" y="2935"/>
                    </a:lnTo>
                    <a:lnTo>
                      <a:pt x="494" y="2944"/>
                    </a:lnTo>
                    <a:lnTo>
                      <a:pt x="491" y="2952"/>
                    </a:lnTo>
                    <a:lnTo>
                      <a:pt x="489" y="2960"/>
                    </a:lnTo>
                    <a:lnTo>
                      <a:pt x="485" y="2970"/>
                    </a:lnTo>
                    <a:lnTo>
                      <a:pt x="482" y="2976"/>
                    </a:lnTo>
                    <a:lnTo>
                      <a:pt x="482" y="2981"/>
                    </a:lnTo>
                    <a:lnTo>
                      <a:pt x="482" y="2983"/>
                    </a:lnTo>
                    <a:lnTo>
                      <a:pt x="481" y="2985"/>
                    </a:lnTo>
                    <a:lnTo>
                      <a:pt x="480" y="2988"/>
                    </a:lnTo>
                    <a:lnTo>
                      <a:pt x="477" y="2991"/>
                    </a:lnTo>
                    <a:lnTo>
                      <a:pt x="470" y="2993"/>
                    </a:lnTo>
                    <a:lnTo>
                      <a:pt x="468" y="2994"/>
                    </a:lnTo>
                    <a:lnTo>
                      <a:pt x="470" y="2998"/>
                    </a:lnTo>
                    <a:lnTo>
                      <a:pt x="473" y="3005"/>
                    </a:lnTo>
                    <a:lnTo>
                      <a:pt x="483" y="3014"/>
                    </a:lnTo>
                    <a:lnTo>
                      <a:pt x="492" y="3023"/>
                    </a:lnTo>
                    <a:lnTo>
                      <a:pt x="495" y="3025"/>
                    </a:lnTo>
                    <a:lnTo>
                      <a:pt x="497" y="3026"/>
                    </a:lnTo>
                    <a:lnTo>
                      <a:pt x="498" y="3026"/>
                    </a:lnTo>
                    <a:lnTo>
                      <a:pt x="500" y="3026"/>
                    </a:lnTo>
                    <a:lnTo>
                      <a:pt x="505" y="3025"/>
                    </a:lnTo>
                    <a:lnTo>
                      <a:pt x="512" y="3024"/>
                    </a:lnTo>
                    <a:lnTo>
                      <a:pt x="527" y="3024"/>
                    </a:lnTo>
                    <a:lnTo>
                      <a:pt x="543" y="3023"/>
                    </a:lnTo>
                    <a:lnTo>
                      <a:pt x="545" y="3028"/>
                    </a:lnTo>
                    <a:lnTo>
                      <a:pt x="545" y="3032"/>
                    </a:lnTo>
                    <a:lnTo>
                      <a:pt x="545" y="3035"/>
                    </a:lnTo>
                    <a:lnTo>
                      <a:pt x="549" y="3040"/>
                    </a:lnTo>
                    <a:lnTo>
                      <a:pt x="552" y="3042"/>
                    </a:lnTo>
                    <a:lnTo>
                      <a:pt x="553" y="3044"/>
                    </a:lnTo>
                    <a:lnTo>
                      <a:pt x="554" y="3047"/>
                    </a:lnTo>
                    <a:lnTo>
                      <a:pt x="556" y="3051"/>
                    </a:lnTo>
                    <a:lnTo>
                      <a:pt x="556" y="3061"/>
                    </a:lnTo>
                    <a:lnTo>
                      <a:pt x="556" y="3071"/>
                    </a:lnTo>
                    <a:lnTo>
                      <a:pt x="560" y="3078"/>
                    </a:lnTo>
                    <a:lnTo>
                      <a:pt x="561" y="3082"/>
                    </a:lnTo>
                    <a:lnTo>
                      <a:pt x="559" y="3087"/>
                    </a:lnTo>
                    <a:lnTo>
                      <a:pt x="554" y="3092"/>
                    </a:lnTo>
                    <a:lnTo>
                      <a:pt x="549" y="3108"/>
                    </a:lnTo>
                    <a:lnTo>
                      <a:pt x="542" y="3125"/>
                    </a:lnTo>
                    <a:lnTo>
                      <a:pt x="534" y="3137"/>
                    </a:lnTo>
                    <a:lnTo>
                      <a:pt x="525" y="3150"/>
                    </a:lnTo>
                    <a:lnTo>
                      <a:pt x="523" y="3158"/>
                    </a:lnTo>
                    <a:lnTo>
                      <a:pt x="523" y="3165"/>
                    </a:lnTo>
                    <a:lnTo>
                      <a:pt x="524" y="3171"/>
                    </a:lnTo>
                    <a:lnTo>
                      <a:pt x="526" y="3179"/>
                    </a:lnTo>
                    <a:lnTo>
                      <a:pt x="527" y="3188"/>
                    </a:lnTo>
                    <a:lnTo>
                      <a:pt x="531" y="3198"/>
                    </a:lnTo>
                    <a:lnTo>
                      <a:pt x="540" y="3206"/>
                    </a:lnTo>
                    <a:lnTo>
                      <a:pt x="548" y="3215"/>
                    </a:lnTo>
                    <a:lnTo>
                      <a:pt x="554" y="3224"/>
                    </a:lnTo>
                    <a:lnTo>
                      <a:pt x="561" y="3234"/>
                    </a:lnTo>
                    <a:lnTo>
                      <a:pt x="560" y="3244"/>
                    </a:lnTo>
                    <a:lnTo>
                      <a:pt x="560" y="3255"/>
                    </a:lnTo>
                    <a:lnTo>
                      <a:pt x="559" y="3272"/>
                    </a:lnTo>
                    <a:lnTo>
                      <a:pt x="558" y="3288"/>
                    </a:lnTo>
                    <a:lnTo>
                      <a:pt x="574" y="3293"/>
                    </a:lnTo>
                    <a:lnTo>
                      <a:pt x="589" y="3295"/>
                    </a:lnTo>
                    <a:lnTo>
                      <a:pt x="598" y="3311"/>
                    </a:lnTo>
                    <a:lnTo>
                      <a:pt x="610" y="3323"/>
                    </a:lnTo>
                    <a:lnTo>
                      <a:pt x="615" y="3324"/>
                    </a:lnTo>
                    <a:lnTo>
                      <a:pt x="620" y="3323"/>
                    </a:lnTo>
                    <a:lnTo>
                      <a:pt x="624" y="3321"/>
                    </a:lnTo>
                    <a:lnTo>
                      <a:pt x="629" y="3318"/>
                    </a:lnTo>
                    <a:lnTo>
                      <a:pt x="632" y="3315"/>
                    </a:lnTo>
                    <a:lnTo>
                      <a:pt x="636" y="3315"/>
                    </a:lnTo>
                    <a:lnTo>
                      <a:pt x="638" y="3314"/>
                    </a:lnTo>
                    <a:lnTo>
                      <a:pt x="639" y="3315"/>
                    </a:lnTo>
                    <a:lnTo>
                      <a:pt x="642" y="3318"/>
                    </a:lnTo>
                    <a:lnTo>
                      <a:pt x="646" y="3324"/>
                    </a:lnTo>
                    <a:lnTo>
                      <a:pt x="643" y="3339"/>
                    </a:lnTo>
                    <a:lnTo>
                      <a:pt x="642" y="3353"/>
                    </a:lnTo>
                    <a:lnTo>
                      <a:pt x="638" y="3367"/>
                    </a:lnTo>
                    <a:lnTo>
                      <a:pt x="632" y="3380"/>
                    </a:lnTo>
                    <a:lnTo>
                      <a:pt x="625" y="3393"/>
                    </a:lnTo>
                    <a:lnTo>
                      <a:pt x="621" y="3407"/>
                    </a:lnTo>
                    <a:lnTo>
                      <a:pt x="624" y="3411"/>
                    </a:lnTo>
                    <a:lnTo>
                      <a:pt x="629" y="3412"/>
                    </a:lnTo>
                    <a:lnTo>
                      <a:pt x="629" y="3420"/>
                    </a:lnTo>
                    <a:lnTo>
                      <a:pt x="628" y="3428"/>
                    </a:lnTo>
                    <a:lnTo>
                      <a:pt x="627" y="3433"/>
                    </a:lnTo>
                    <a:lnTo>
                      <a:pt x="624" y="3435"/>
                    </a:lnTo>
                    <a:lnTo>
                      <a:pt x="622" y="3436"/>
                    </a:lnTo>
                    <a:lnTo>
                      <a:pt x="619" y="3437"/>
                    </a:lnTo>
                    <a:lnTo>
                      <a:pt x="613" y="3438"/>
                    </a:lnTo>
                    <a:lnTo>
                      <a:pt x="605" y="3439"/>
                    </a:lnTo>
                    <a:lnTo>
                      <a:pt x="608" y="3448"/>
                    </a:lnTo>
                    <a:lnTo>
                      <a:pt x="614" y="3456"/>
                    </a:lnTo>
                    <a:lnTo>
                      <a:pt x="610" y="3461"/>
                    </a:lnTo>
                    <a:lnTo>
                      <a:pt x="607" y="3464"/>
                    </a:lnTo>
                    <a:lnTo>
                      <a:pt x="605" y="3467"/>
                    </a:lnTo>
                    <a:lnTo>
                      <a:pt x="603" y="3473"/>
                    </a:lnTo>
                    <a:lnTo>
                      <a:pt x="598" y="3482"/>
                    </a:lnTo>
                    <a:lnTo>
                      <a:pt x="593" y="3490"/>
                    </a:lnTo>
                    <a:lnTo>
                      <a:pt x="595" y="3497"/>
                    </a:lnTo>
                    <a:lnTo>
                      <a:pt x="596" y="3501"/>
                    </a:lnTo>
                    <a:lnTo>
                      <a:pt x="596" y="3502"/>
                    </a:lnTo>
                    <a:lnTo>
                      <a:pt x="596" y="3505"/>
                    </a:lnTo>
                    <a:lnTo>
                      <a:pt x="595" y="3508"/>
                    </a:lnTo>
                    <a:lnTo>
                      <a:pt x="593" y="3510"/>
                    </a:lnTo>
                    <a:lnTo>
                      <a:pt x="589" y="3518"/>
                    </a:lnTo>
                    <a:lnTo>
                      <a:pt x="586" y="3525"/>
                    </a:lnTo>
                    <a:lnTo>
                      <a:pt x="584" y="3535"/>
                    </a:lnTo>
                    <a:lnTo>
                      <a:pt x="581" y="3545"/>
                    </a:lnTo>
                    <a:lnTo>
                      <a:pt x="578" y="3547"/>
                    </a:lnTo>
                    <a:lnTo>
                      <a:pt x="577" y="3550"/>
                    </a:lnTo>
                    <a:lnTo>
                      <a:pt x="576" y="3553"/>
                    </a:lnTo>
                    <a:lnTo>
                      <a:pt x="575" y="3556"/>
                    </a:lnTo>
                    <a:lnTo>
                      <a:pt x="575" y="3562"/>
                    </a:lnTo>
                    <a:lnTo>
                      <a:pt x="574" y="3569"/>
                    </a:lnTo>
                    <a:lnTo>
                      <a:pt x="576" y="3578"/>
                    </a:lnTo>
                    <a:lnTo>
                      <a:pt x="578" y="3587"/>
                    </a:lnTo>
                    <a:lnTo>
                      <a:pt x="580" y="3596"/>
                    </a:lnTo>
                    <a:lnTo>
                      <a:pt x="581" y="3605"/>
                    </a:lnTo>
                    <a:lnTo>
                      <a:pt x="577" y="3612"/>
                    </a:lnTo>
                    <a:lnTo>
                      <a:pt x="574" y="3618"/>
                    </a:lnTo>
                    <a:lnTo>
                      <a:pt x="572" y="3622"/>
                    </a:lnTo>
                    <a:lnTo>
                      <a:pt x="571" y="3625"/>
                    </a:lnTo>
                    <a:lnTo>
                      <a:pt x="571" y="3628"/>
                    </a:lnTo>
                    <a:lnTo>
                      <a:pt x="572" y="3633"/>
                    </a:lnTo>
                    <a:lnTo>
                      <a:pt x="572" y="3637"/>
                    </a:lnTo>
                    <a:lnTo>
                      <a:pt x="571" y="3642"/>
                    </a:lnTo>
                    <a:lnTo>
                      <a:pt x="569" y="3646"/>
                    </a:lnTo>
                    <a:lnTo>
                      <a:pt x="567" y="3651"/>
                    </a:lnTo>
                    <a:lnTo>
                      <a:pt x="562" y="3660"/>
                    </a:lnTo>
                    <a:lnTo>
                      <a:pt x="558" y="3668"/>
                    </a:lnTo>
                    <a:lnTo>
                      <a:pt x="562" y="3681"/>
                    </a:lnTo>
                    <a:lnTo>
                      <a:pt x="565" y="3693"/>
                    </a:lnTo>
                    <a:lnTo>
                      <a:pt x="557" y="3705"/>
                    </a:lnTo>
                    <a:lnTo>
                      <a:pt x="548" y="3716"/>
                    </a:lnTo>
                    <a:lnTo>
                      <a:pt x="544" y="3723"/>
                    </a:lnTo>
                    <a:lnTo>
                      <a:pt x="542" y="3730"/>
                    </a:lnTo>
                    <a:lnTo>
                      <a:pt x="542" y="3737"/>
                    </a:lnTo>
                    <a:lnTo>
                      <a:pt x="543" y="3743"/>
                    </a:lnTo>
                    <a:lnTo>
                      <a:pt x="547" y="3744"/>
                    </a:lnTo>
                    <a:lnTo>
                      <a:pt x="549" y="3746"/>
                    </a:lnTo>
                    <a:lnTo>
                      <a:pt x="550" y="3748"/>
                    </a:lnTo>
                    <a:lnTo>
                      <a:pt x="550" y="3749"/>
                    </a:lnTo>
                    <a:lnTo>
                      <a:pt x="547" y="3751"/>
                    </a:lnTo>
                    <a:lnTo>
                      <a:pt x="542" y="3755"/>
                    </a:lnTo>
                    <a:lnTo>
                      <a:pt x="540" y="3759"/>
                    </a:lnTo>
                    <a:lnTo>
                      <a:pt x="539" y="3764"/>
                    </a:lnTo>
                    <a:lnTo>
                      <a:pt x="539" y="3767"/>
                    </a:lnTo>
                    <a:lnTo>
                      <a:pt x="540" y="3769"/>
                    </a:lnTo>
                    <a:lnTo>
                      <a:pt x="542" y="3770"/>
                    </a:lnTo>
                    <a:lnTo>
                      <a:pt x="545" y="3773"/>
                    </a:lnTo>
                    <a:lnTo>
                      <a:pt x="549" y="3774"/>
                    </a:lnTo>
                    <a:lnTo>
                      <a:pt x="554" y="3774"/>
                    </a:lnTo>
                    <a:lnTo>
                      <a:pt x="562" y="3773"/>
                    </a:lnTo>
                    <a:lnTo>
                      <a:pt x="568" y="3771"/>
                    </a:lnTo>
                    <a:lnTo>
                      <a:pt x="569" y="3773"/>
                    </a:lnTo>
                    <a:lnTo>
                      <a:pt x="571" y="3774"/>
                    </a:lnTo>
                    <a:lnTo>
                      <a:pt x="571" y="3777"/>
                    </a:lnTo>
                    <a:lnTo>
                      <a:pt x="571" y="3782"/>
                    </a:lnTo>
                    <a:lnTo>
                      <a:pt x="575" y="3788"/>
                    </a:lnTo>
                    <a:lnTo>
                      <a:pt x="576" y="3795"/>
                    </a:lnTo>
                    <a:lnTo>
                      <a:pt x="576" y="3799"/>
                    </a:lnTo>
                    <a:lnTo>
                      <a:pt x="577" y="3800"/>
                    </a:lnTo>
                    <a:lnTo>
                      <a:pt x="577" y="3801"/>
                    </a:lnTo>
                    <a:lnTo>
                      <a:pt x="578" y="3802"/>
                    </a:lnTo>
                    <a:lnTo>
                      <a:pt x="581" y="3802"/>
                    </a:lnTo>
                    <a:lnTo>
                      <a:pt x="587" y="3803"/>
                    </a:lnTo>
                    <a:lnTo>
                      <a:pt x="589" y="3815"/>
                    </a:lnTo>
                    <a:lnTo>
                      <a:pt x="592" y="3827"/>
                    </a:lnTo>
                    <a:lnTo>
                      <a:pt x="597" y="3826"/>
                    </a:lnTo>
                    <a:lnTo>
                      <a:pt x="603" y="3823"/>
                    </a:lnTo>
                    <a:lnTo>
                      <a:pt x="608" y="3833"/>
                    </a:lnTo>
                    <a:lnTo>
                      <a:pt x="614" y="3844"/>
                    </a:lnTo>
                    <a:lnTo>
                      <a:pt x="621" y="3841"/>
                    </a:lnTo>
                    <a:lnTo>
                      <a:pt x="625" y="3839"/>
                    </a:lnTo>
                    <a:lnTo>
                      <a:pt x="631" y="3837"/>
                    </a:lnTo>
                    <a:lnTo>
                      <a:pt x="639" y="3837"/>
                    </a:lnTo>
                    <a:lnTo>
                      <a:pt x="650" y="3839"/>
                    </a:lnTo>
                    <a:lnTo>
                      <a:pt x="659" y="3840"/>
                    </a:lnTo>
                    <a:lnTo>
                      <a:pt x="664" y="3840"/>
                    </a:lnTo>
                    <a:lnTo>
                      <a:pt x="668" y="3838"/>
                    </a:lnTo>
                    <a:lnTo>
                      <a:pt x="672" y="3836"/>
                    </a:lnTo>
                    <a:lnTo>
                      <a:pt x="676" y="3831"/>
                    </a:lnTo>
                    <a:lnTo>
                      <a:pt x="678" y="3826"/>
                    </a:lnTo>
                    <a:lnTo>
                      <a:pt x="681" y="3823"/>
                    </a:lnTo>
                    <a:lnTo>
                      <a:pt x="684" y="3823"/>
                    </a:lnTo>
                    <a:lnTo>
                      <a:pt x="690" y="3823"/>
                    </a:lnTo>
                    <a:lnTo>
                      <a:pt x="695" y="3822"/>
                    </a:lnTo>
                    <a:lnTo>
                      <a:pt x="699" y="3819"/>
                    </a:lnTo>
                    <a:lnTo>
                      <a:pt x="700" y="3815"/>
                    </a:lnTo>
                    <a:lnTo>
                      <a:pt x="700" y="3810"/>
                    </a:lnTo>
                    <a:lnTo>
                      <a:pt x="702" y="3804"/>
                    </a:lnTo>
                    <a:lnTo>
                      <a:pt x="703" y="3802"/>
                    </a:lnTo>
                    <a:lnTo>
                      <a:pt x="704" y="3799"/>
                    </a:lnTo>
                    <a:lnTo>
                      <a:pt x="703" y="3792"/>
                    </a:lnTo>
                    <a:lnTo>
                      <a:pt x="703" y="3788"/>
                    </a:lnTo>
                    <a:lnTo>
                      <a:pt x="703" y="3785"/>
                    </a:lnTo>
                    <a:lnTo>
                      <a:pt x="704" y="3783"/>
                    </a:lnTo>
                    <a:lnTo>
                      <a:pt x="705" y="3781"/>
                    </a:lnTo>
                    <a:lnTo>
                      <a:pt x="709" y="3777"/>
                    </a:lnTo>
                    <a:lnTo>
                      <a:pt x="714" y="3771"/>
                    </a:lnTo>
                    <a:lnTo>
                      <a:pt x="720" y="3768"/>
                    </a:lnTo>
                    <a:lnTo>
                      <a:pt x="724" y="3767"/>
                    </a:lnTo>
                    <a:lnTo>
                      <a:pt x="729" y="3766"/>
                    </a:lnTo>
                    <a:lnTo>
                      <a:pt x="732" y="3766"/>
                    </a:lnTo>
                    <a:lnTo>
                      <a:pt x="741" y="3769"/>
                    </a:lnTo>
                    <a:lnTo>
                      <a:pt x="752" y="3775"/>
                    </a:lnTo>
                    <a:lnTo>
                      <a:pt x="754" y="3775"/>
                    </a:lnTo>
                    <a:lnTo>
                      <a:pt x="755" y="3775"/>
                    </a:lnTo>
                    <a:lnTo>
                      <a:pt x="756" y="3774"/>
                    </a:lnTo>
                    <a:lnTo>
                      <a:pt x="757" y="3773"/>
                    </a:lnTo>
                    <a:lnTo>
                      <a:pt x="758" y="3769"/>
                    </a:lnTo>
                    <a:lnTo>
                      <a:pt x="762" y="3766"/>
                    </a:lnTo>
                    <a:lnTo>
                      <a:pt x="765" y="3769"/>
                    </a:lnTo>
                    <a:lnTo>
                      <a:pt x="768" y="3774"/>
                    </a:lnTo>
                    <a:lnTo>
                      <a:pt x="773" y="3776"/>
                    </a:lnTo>
                    <a:lnTo>
                      <a:pt x="777" y="3778"/>
                    </a:lnTo>
                    <a:lnTo>
                      <a:pt x="781" y="3770"/>
                    </a:lnTo>
                    <a:lnTo>
                      <a:pt x="785" y="3762"/>
                    </a:lnTo>
                    <a:lnTo>
                      <a:pt x="792" y="3757"/>
                    </a:lnTo>
                    <a:lnTo>
                      <a:pt x="799" y="3755"/>
                    </a:lnTo>
                    <a:lnTo>
                      <a:pt x="804" y="3755"/>
                    </a:lnTo>
                    <a:lnTo>
                      <a:pt x="813" y="3757"/>
                    </a:lnTo>
                    <a:lnTo>
                      <a:pt x="820" y="3764"/>
                    </a:lnTo>
                    <a:lnTo>
                      <a:pt x="826" y="3766"/>
                    </a:lnTo>
                    <a:lnTo>
                      <a:pt x="828" y="3766"/>
                    </a:lnTo>
                    <a:lnTo>
                      <a:pt x="831" y="3765"/>
                    </a:lnTo>
                    <a:lnTo>
                      <a:pt x="834" y="3762"/>
                    </a:lnTo>
                    <a:lnTo>
                      <a:pt x="837" y="3758"/>
                    </a:lnTo>
                    <a:lnTo>
                      <a:pt x="843" y="3751"/>
                    </a:lnTo>
                    <a:lnTo>
                      <a:pt x="846" y="3748"/>
                    </a:lnTo>
                    <a:lnTo>
                      <a:pt x="852" y="3747"/>
                    </a:lnTo>
                    <a:lnTo>
                      <a:pt x="861" y="3747"/>
                    </a:lnTo>
                    <a:lnTo>
                      <a:pt x="864" y="3746"/>
                    </a:lnTo>
                    <a:lnTo>
                      <a:pt x="866" y="3743"/>
                    </a:lnTo>
                    <a:lnTo>
                      <a:pt x="868" y="3740"/>
                    </a:lnTo>
                    <a:lnTo>
                      <a:pt x="869" y="3738"/>
                    </a:lnTo>
                    <a:lnTo>
                      <a:pt x="870" y="3731"/>
                    </a:lnTo>
                    <a:lnTo>
                      <a:pt x="871" y="3723"/>
                    </a:lnTo>
                    <a:lnTo>
                      <a:pt x="877" y="3714"/>
                    </a:lnTo>
                    <a:lnTo>
                      <a:pt x="882" y="3704"/>
                    </a:lnTo>
                    <a:lnTo>
                      <a:pt x="889" y="3696"/>
                    </a:lnTo>
                    <a:lnTo>
                      <a:pt x="897" y="3688"/>
                    </a:lnTo>
                    <a:lnTo>
                      <a:pt x="899" y="3694"/>
                    </a:lnTo>
                    <a:lnTo>
                      <a:pt x="901" y="3699"/>
                    </a:lnTo>
                    <a:lnTo>
                      <a:pt x="905" y="3704"/>
                    </a:lnTo>
                    <a:lnTo>
                      <a:pt x="907" y="3707"/>
                    </a:lnTo>
                    <a:lnTo>
                      <a:pt x="906" y="3711"/>
                    </a:lnTo>
                    <a:lnTo>
                      <a:pt x="902" y="3715"/>
                    </a:lnTo>
                    <a:lnTo>
                      <a:pt x="904" y="3722"/>
                    </a:lnTo>
                    <a:lnTo>
                      <a:pt x="906" y="3730"/>
                    </a:lnTo>
                    <a:lnTo>
                      <a:pt x="906" y="3733"/>
                    </a:lnTo>
                    <a:lnTo>
                      <a:pt x="907" y="3735"/>
                    </a:lnTo>
                    <a:lnTo>
                      <a:pt x="909" y="3737"/>
                    </a:lnTo>
                    <a:lnTo>
                      <a:pt x="910" y="3735"/>
                    </a:lnTo>
                    <a:lnTo>
                      <a:pt x="916" y="3733"/>
                    </a:lnTo>
                    <a:lnTo>
                      <a:pt x="920" y="3729"/>
                    </a:lnTo>
                    <a:lnTo>
                      <a:pt x="929" y="3726"/>
                    </a:lnTo>
                    <a:lnTo>
                      <a:pt x="936" y="3725"/>
                    </a:lnTo>
                    <a:lnTo>
                      <a:pt x="941" y="3726"/>
                    </a:lnTo>
                    <a:lnTo>
                      <a:pt x="944" y="3728"/>
                    </a:lnTo>
                    <a:lnTo>
                      <a:pt x="946" y="3730"/>
                    </a:lnTo>
                    <a:lnTo>
                      <a:pt x="950" y="3733"/>
                    </a:lnTo>
                    <a:lnTo>
                      <a:pt x="943" y="3742"/>
                    </a:lnTo>
                    <a:lnTo>
                      <a:pt x="937" y="3749"/>
                    </a:lnTo>
                    <a:lnTo>
                      <a:pt x="933" y="3757"/>
                    </a:lnTo>
                    <a:lnTo>
                      <a:pt x="929" y="3767"/>
                    </a:lnTo>
                    <a:lnTo>
                      <a:pt x="931" y="3785"/>
                    </a:lnTo>
                    <a:lnTo>
                      <a:pt x="933" y="3801"/>
                    </a:lnTo>
                    <a:lnTo>
                      <a:pt x="935" y="3809"/>
                    </a:lnTo>
                    <a:lnTo>
                      <a:pt x="937" y="3817"/>
                    </a:lnTo>
                    <a:lnTo>
                      <a:pt x="941" y="3824"/>
                    </a:lnTo>
                    <a:lnTo>
                      <a:pt x="945" y="3832"/>
                    </a:lnTo>
                    <a:lnTo>
                      <a:pt x="949" y="3828"/>
                    </a:lnTo>
                    <a:lnTo>
                      <a:pt x="952" y="3823"/>
                    </a:lnTo>
                    <a:lnTo>
                      <a:pt x="954" y="3818"/>
                    </a:lnTo>
                    <a:lnTo>
                      <a:pt x="955" y="3812"/>
                    </a:lnTo>
                    <a:lnTo>
                      <a:pt x="950" y="3800"/>
                    </a:lnTo>
                    <a:lnTo>
                      <a:pt x="945" y="3788"/>
                    </a:lnTo>
                    <a:lnTo>
                      <a:pt x="949" y="3786"/>
                    </a:lnTo>
                    <a:lnTo>
                      <a:pt x="950" y="3786"/>
                    </a:lnTo>
                    <a:lnTo>
                      <a:pt x="951" y="3788"/>
                    </a:lnTo>
                    <a:lnTo>
                      <a:pt x="951" y="3790"/>
                    </a:lnTo>
                    <a:lnTo>
                      <a:pt x="952" y="3791"/>
                    </a:lnTo>
                    <a:lnTo>
                      <a:pt x="953" y="3791"/>
                    </a:lnTo>
                    <a:lnTo>
                      <a:pt x="956" y="3790"/>
                    </a:lnTo>
                    <a:lnTo>
                      <a:pt x="961" y="3786"/>
                    </a:lnTo>
                    <a:lnTo>
                      <a:pt x="973" y="3775"/>
                    </a:lnTo>
                    <a:lnTo>
                      <a:pt x="985" y="3764"/>
                    </a:lnTo>
                    <a:lnTo>
                      <a:pt x="987" y="3761"/>
                    </a:lnTo>
                    <a:lnTo>
                      <a:pt x="993" y="3760"/>
                    </a:lnTo>
                    <a:lnTo>
                      <a:pt x="998" y="3760"/>
                    </a:lnTo>
                    <a:lnTo>
                      <a:pt x="1005" y="3758"/>
                    </a:lnTo>
                    <a:lnTo>
                      <a:pt x="1013" y="3756"/>
                    </a:lnTo>
                    <a:lnTo>
                      <a:pt x="1020" y="3753"/>
                    </a:lnTo>
                    <a:lnTo>
                      <a:pt x="1025" y="3752"/>
                    </a:lnTo>
                    <a:lnTo>
                      <a:pt x="1032" y="3747"/>
                    </a:lnTo>
                    <a:lnTo>
                      <a:pt x="1040" y="3737"/>
                    </a:lnTo>
                    <a:lnTo>
                      <a:pt x="1044" y="3726"/>
                    </a:lnTo>
                    <a:lnTo>
                      <a:pt x="1047" y="3721"/>
                    </a:lnTo>
                    <a:lnTo>
                      <a:pt x="1047" y="3715"/>
                    </a:lnTo>
                    <a:lnTo>
                      <a:pt x="1045" y="3710"/>
                    </a:lnTo>
                    <a:lnTo>
                      <a:pt x="1043" y="3703"/>
                    </a:lnTo>
                    <a:lnTo>
                      <a:pt x="1041" y="3698"/>
                    </a:lnTo>
                    <a:lnTo>
                      <a:pt x="1040" y="3695"/>
                    </a:lnTo>
                    <a:lnTo>
                      <a:pt x="1040" y="3692"/>
                    </a:lnTo>
                    <a:lnTo>
                      <a:pt x="1041" y="3688"/>
                    </a:lnTo>
                    <a:lnTo>
                      <a:pt x="1045" y="3683"/>
                    </a:lnTo>
                    <a:lnTo>
                      <a:pt x="1052" y="3676"/>
                    </a:lnTo>
                    <a:lnTo>
                      <a:pt x="1054" y="3668"/>
                    </a:lnTo>
                    <a:lnTo>
                      <a:pt x="1054" y="3662"/>
                    </a:lnTo>
                    <a:lnTo>
                      <a:pt x="1053" y="3657"/>
                    </a:lnTo>
                    <a:lnTo>
                      <a:pt x="1053" y="3649"/>
                    </a:lnTo>
                    <a:lnTo>
                      <a:pt x="1062" y="3644"/>
                    </a:lnTo>
                    <a:lnTo>
                      <a:pt x="1068" y="3642"/>
                    </a:lnTo>
                    <a:lnTo>
                      <a:pt x="1070" y="3640"/>
                    </a:lnTo>
                    <a:lnTo>
                      <a:pt x="1072" y="3637"/>
                    </a:lnTo>
                    <a:lnTo>
                      <a:pt x="1075" y="3634"/>
                    </a:lnTo>
                    <a:lnTo>
                      <a:pt x="1077" y="3628"/>
                    </a:lnTo>
                    <a:lnTo>
                      <a:pt x="1080" y="3624"/>
                    </a:lnTo>
                    <a:lnTo>
                      <a:pt x="1085" y="3622"/>
                    </a:lnTo>
                    <a:lnTo>
                      <a:pt x="1087" y="3621"/>
                    </a:lnTo>
                    <a:lnTo>
                      <a:pt x="1091" y="3619"/>
                    </a:lnTo>
                    <a:lnTo>
                      <a:pt x="1094" y="3618"/>
                    </a:lnTo>
                    <a:lnTo>
                      <a:pt x="1096" y="3617"/>
                    </a:lnTo>
                    <a:lnTo>
                      <a:pt x="1100" y="3614"/>
                    </a:lnTo>
                    <a:lnTo>
                      <a:pt x="1102" y="3610"/>
                    </a:lnTo>
                    <a:lnTo>
                      <a:pt x="1103" y="3606"/>
                    </a:lnTo>
                    <a:lnTo>
                      <a:pt x="1105" y="3603"/>
                    </a:lnTo>
                    <a:lnTo>
                      <a:pt x="1107" y="3600"/>
                    </a:lnTo>
                    <a:lnTo>
                      <a:pt x="1110" y="3598"/>
                    </a:lnTo>
                    <a:lnTo>
                      <a:pt x="1115" y="3592"/>
                    </a:lnTo>
                    <a:lnTo>
                      <a:pt x="1121" y="3586"/>
                    </a:lnTo>
                    <a:lnTo>
                      <a:pt x="1128" y="3572"/>
                    </a:lnTo>
                    <a:lnTo>
                      <a:pt x="1133" y="3560"/>
                    </a:lnTo>
                    <a:lnTo>
                      <a:pt x="1141" y="3550"/>
                    </a:lnTo>
                    <a:lnTo>
                      <a:pt x="1150" y="3537"/>
                    </a:lnTo>
                    <a:lnTo>
                      <a:pt x="1151" y="3531"/>
                    </a:lnTo>
                    <a:lnTo>
                      <a:pt x="1150" y="3525"/>
                    </a:lnTo>
                    <a:lnTo>
                      <a:pt x="1148" y="3520"/>
                    </a:lnTo>
                    <a:lnTo>
                      <a:pt x="1146" y="3512"/>
                    </a:lnTo>
                    <a:lnTo>
                      <a:pt x="1151" y="3500"/>
                    </a:lnTo>
                    <a:lnTo>
                      <a:pt x="1158" y="3488"/>
                    </a:lnTo>
                    <a:lnTo>
                      <a:pt x="1161" y="3482"/>
                    </a:lnTo>
                    <a:lnTo>
                      <a:pt x="1164" y="3479"/>
                    </a:lnTo>
                    <a:lnTo>
                      <a:pt x="1165" y="3476"/>
                    </a:lnTo>
                    <a:lnTo>
                      <a:pt x="1166" y="3476"/>
                    </a:lnTo>
                    <a:lnTo>
                      <a:pt x="1170" y="3480"/>
                    </a:lnTo>
                    <a:lnTo>
                      <a:pt x="1178" y="3483"/>
                    </a:lnTo>
                    <a:lnTo>
                      <a:pt x="1186" y="3474"/>
                    </a:lnTo>
                    <a:lnTo>
                      <a:pt x="1192" y="3466"/>
                    </a:lnTo>
                    <a:lnTo>
                      <a:pt x="1196" y="3456"/>
                    </a:lnTo>
                    <a:lnTo>
                      <a:pt x="1199" y="3445"/>
                    </a:lnTo>
                    <a:lnTo>
                      <a:pt x="1207" y="3433"/>
                    </a:lnTo>
                    <a:lnTo>
                      <a:pt x="1213" y="3421"/>
                    </a:lnTo>
                    <a:lnTo>
                      <a:pt x="1221" y="3411"/>
                    </a:lnTo>
                    <a:lnTo>
                      <a:pt x="1229" y="3404"/>
                    </a:lnTo>
                    <a:lnTo>
                      <a:pt x="1239" y="3399"/>
                    </a:lnTo>
                    <a:lnTo>
                      <a:pt x="1249" y="3395"/>
                    </a:lnTo>
                    <a:lnTo>
                      <a:pt x="1263" y="3393"/>
                    </a:lnTo>
                    <a:lnTo>
                      <a:pt x="1277" y="3392"/>
                    </a:lnTo>
                    <a:lnTo>
                      <a:pt x="1294" y="3396"/>
                    </a:lnTo>
                    <a:lnTo>
                      <a:pt x="1310" y="3402"/>
                    </a:lnTo>
                    <a:lnTo>
                      <a:pt x="1320" y="3404"/>
                    </a:lnTo>
                    <a:lnTo>
                      <a:pt x="1329" y="3407"/>
                    </a:lnTo>
                    <a:lnTo>
                      <a:pt x="1338" y="3408"/>
                    </a:lnTo>
                    <a:lnTo>
                      <a:pt x="1347" y="3409"/>
                    </a:lnTo>
                    <a:lnTo>
                      <a:pt x="1356" y="3409"/>
                    </a:lnTo>
                    <a:lnTo>
                      <a:pt x="1366" y="3410"/>
                    </a:lnTo>
                    <a:lnTo>
                      <a:pt x="1375" y="3412"/>
                    </a:lnTo>
                    <a:lnTo>
                      <a:pt x="1386" y="3415"/>
                    </a:lnTo>
                    <a:lnTo>
                      <a:pt x="1393" y="3425"/>
                    </a:lnTo>
                    <a:lnTo>
                      <a:pt x="1398" y="3429"/>
                    </a:lnTo>
                    <a:lnTo>
                      <a:pt x="1404" y="3430"/>
                    </a:lnTo>
                    <a:lnTo>
                      <a:pt x="1413" y="3433"/>
                    </a:lnTo>
                    <a:lnTo>
                      <a:pt x="1422" y="3440"/>
                    </a:lnTo>
                    <a:lnTo>
                      <a:pt x="1430" y="3448"/>
                    </a:lnTo>
                    <a:lnTo>
                      <a:pt x="1436" y="3458"/>
                    </a:lnTo>
                    <a:lnTo>
                      <a:pt x="1442" y="3469"/>
                    </a:lnTo>
                    <a:lnTo>
                      <a:pt x="1443" y="3472"/>
                    </a:lnTo>
                    <a:lnTo>
                      <a:pt x="1445" y="3474"/>
                    </a:lnTo>
                    <a:lnTo>
                      <a:pt x="1448" y="3475"/>
                    </a:lnTo>
                    <a:lnTo>
                      <a:pt x="1451" y="3475"/>
                    </a:lnTo>
                    <a:lnTo>
                      <a:pt x="1457" y="3474"/>
                    </a:lnTo>
                    <a:lnTo>
                      <a:pt x="1463" y="3473"/>
                    </a:lnTo>
                    <a:lnTo>
                      <a:pt x="1469" y="3474"/>
                    </a:lnTo>
                    <a:lnTo>
                      <a:pt x="1472" y="3475"/>
                    </a:lnTo>
                    <a:lnTo>
                      <a:pt x="1475" y="3476"/>
                    </a:lnTo>
                    <a:lnTo>
                      <a:pt x="1476" y="3478"/>
                    </a:lnTo>
                    <a:lnTo>
                      <a:pt x="1475" y="3480"/>
                    </a:lnTo>
                    <a:lnTo>
                      <a:pt x="1472" y="3482"/>
                    </a:lnTo>
                    <a:lnTo>
                      <a:pt x="1469" y="3485"/>
                    </a:lnTo>
                    <a:lnTo>
                      <a:pt x="1464" y="3489"/>
                    </a:lnTo>
                    <a:lnTo>
                      <a:pt x="1459" y="3492"/>
                    </a:lnTo>
                    <a:lnTo>
                      <a:pt x="1454" y="3496"/>
                    </a:lnTo>
                    <a:lnTo>
                      <a:pt x="1451" y="3498"/>
                    </a:lnTo>
                    <a:lnTo>
                      <a:pt x="1450" y="3501"/>
                    </a:lnTo>
                    <a:lnTo>
                      <a:pt x="1451" y="3503"/>
                    </a:lnTo>
                    <a:lnTo>
                      <a:pt x="1453" y="3507"/>
                    </a:lnTo>
                    <a:lnTo>
                      <a:pt x="1458" y="3510"/>
                    </a:lnTo>
                    <a:lnTo>
                      <a:pt x="1464" y="3514"/>
                    </a:lnTo>
                    <a:lnTo>
                      <a:pt x="1469" y="3518"/>
                    </a:lnTo>
                    <a:lnTo>
                      <a:pt x="1472" y="3521"/>
                    </a:lnTo>
                    <a:lnTo>
                      <a:pt x="1475" y="3526"/>
                    </a:lnTo>
                    <a:lnTo>
                      <a:pt x="1476" y="3531"/>
                    </a:lnTo>
                    <a:lnTo>
                      <a:pt x="1477" y="3541"/>
                    </a:lnTo>
                    <a:lnTo>
                      <a:pt x="1477" y="3553"/>
                    </a:lnTo>
                    <a:lnTo>
                      <a:pt x="1476" y="3561"/>
                    </a:lnTo>
                    <a:lnTo>
                      <a:pt x="1473" y="3567"/>
                    </a:lnTo>
                    <a:lnTo>
                      <a:pt x="1471" y="3571"/>
                    </a:lnTo>
                    <a:lnTo>
                      <a:pt x="1468" y="3578"/>
                    </a:lnTo>
                    <a:lnTo>
                      <a:pt x="1478" y="3583"/>
                    </a:lnTo>
                    <a:lnTo>
                      <a:pt x="1488" y="3589"/>
                    </a:lnTo>
                    <a:lnTo>
                      <a:pt x="1494" y="3591"/>
                    </a:lnTo>
                    <a:lnTo>
                      <a:pt x="1498" y="3592"/>
                    </a:lnTo>
                    <a:lnTo>
                      <a:pt x="1504" y="3594"/>
                    </a:lnTo>
                    <a:lnTo>
                      <a:pt x="1511" y="3594"/>
                    </a:lnTo>
                    <a:lnTo>
                      <a:pt x="1521" y="3594"/>
                    </a:lnTo>
                    <a:lnTo>
                      <a:pt x="1528" y="3595"/>
                    </a:lnTo>
                    <a:lnTo>
                      <a:pt x="1531" y="3594"/>
                    </a:lnTo>
                    <a:lnTo>
                      <a:pt x="1533" y="3592"/>
                    </a:lnTo>
                    <a:lnTo>
                      <a:pt x="1537" y="3590"/>
                    </a:lnTo>
                    <a:lnTo>
                      <a:pt x="1541" y="3586"/>
                    </a:lnTo>
                    <a:lnTo>
                      <a:pt x="1546" y="3580"/>
                    </a:lnTo>
                    <a:lnTo>
                      <a:pt x="1548" y="3578"/>
                    </a:lnTo>
                    <a:lnTo>
                      <a:pt x="1550" y="3577"/>
                    </a:lnTo>
                    <a:lnTo>
                      <a:pt x="1552" y="3577"/>
                    </a:lnTo>
                    <a:lnTo>
                      <a:pt x="1556" y="3581"/>
                    </a:lnTo>
                    <a:lnTo>
                      <a:pt x="1559" y="3591"/>
                    </a:lnTo>
                    <a:lnTo>
                      <a:pt x="1562" y="3595"/>
                    </a:lnTo>
                    <a:lnTo>
                      <a:pt x="1567" y="3596"/>
                    </a:lnTo>
                    <a:lnTo>
                      <a:pt x="1569" y="3595"/>
                    </a:lnTo>
                    <a:lnTo>
                      <a:pt x="1571" y="3592"/>
                    </a:lnTo>
                    <a:lnTo>
                      <a:pt x="1575" y="3586"/>
                    </a:lnTo>
                    <a:lnTo>
                      <a:pt x="1578" y="3577"/>
                    </a:lnTo>
                    <a:lnTo>
                      <a:pt x="1579" y="3570"/>
                    </a:lnTo>
                    <a:lnTo>
                      <a:pt x="1582" y="3564"/>
                    </a:lnTo>
                    <a:lnTo>
                      <a:pt x="1584" y="3560"/>
                    </a:lnTo>
                    <a:lnTo>
                      <a:pt x="1586" y="3556"/>
                    </a:lnTo>
                    <a:lnTo>
                      <a:pt x="1589" y="3554"/>
                    </a:lnTo>
                    <a:lnTo>
                      <a:pt x="1594" y="3552"/>
                    </a:lnTo>
                    <a:lnTo>
                      <a:pt x="1600" y="3550"/>
                    </a:lnTo>
                    <a:lnTo>
                      <a:pt x="1606" y="3547"/>
                    </a:lnTo>
                    <a:lnTo>
                      <a:pt x="1611" y="3550"/>
                    </a:lnTo>
                    <a:lnTo>
                      <a:pt x="1614" y="3551"/>
                    </a:lnTo>
                    <a:lnTo>
                      <a:pt x="1616" y="3553"/>
                    </a:lnTo>
                    <a:lnTo>
                      <a:pt x="1619" y="3555"/>
                    </a:lnTo>
                    <a:lnTo>
                      <a:pt x="1623" y="3560"/>
                    </a:lnTo>
                    <a:lnTo>
                      <a:pt x="1628" y="3568"/>
                    </a:lnTo>
                    <a:lnTo>
                      <a:pt x="1638" y="3571"/>
                    </a:lnTo>
                    <a:lnTo>
                      <a:pt x="1648" y="3573"/>
                    </a:lnTo>
                    <a:lnTo>
                      <a:pt x="1658" y="3577"/>
                    </a:lnTo>
                    <a:lnTo>
                      <a:pt x="1669" y="3580"/>
                    </a:lnTo>
                    <a:lnTo>
                      <a:pt x="1675" y="3592"/>
                    </a:lnTo>
                    <a:lnTo>
                      <a:pt x="1683" y="3605"/>
                    </a:lnTo>
                    <a:lnTo>
                      <a:pt x="1686" y="3607"/>
                    </a:lnTo>
                    <a:lnTo>
                      <a:pt x="1687" y="3609"/>
                    </a:lnTo>
                    <a:lnTo>
                      <a:pt x="1689" y="3612"/>
                    </a:lnTo>
                    <a:lnTo>
                      <a:pt x="1687" y="3614"/>
                    </a:lnTo>
                    <a:lnTo>
                      <a:pt x="1684" y="3618"/>
                    </a:lnTo>
                    <a:lnTo>
                      <a:pt x="1680" y="3624"/>
                    </a:lnTo>
                    <a:lnTo>
                      <a:pt x="1678" y="3632"/>
                    </a:lnTo>
                    <a:lnTo>
                      <a:pt x="1678" y="3639"/>
                    </a:lnTo>
                    <a:lnTo>
                      <a:pt x="1678" y="3645"/>
                    </a:lnTo>
                    <a:lnTo>
                      <a:pt x="1680" y="3651"/>
                    </a:lnTo>
                    <a:lnTo>
                      <a:pt x="1682" y="3657"/>
                    </a:lnTo>
                    <a:lnTo>
                      <a:pt x="1685" y="3662"/>
                    </a:lnTo>
                    <a:lnTo>
                      <a:pt x="1690" y="3667"/>
                    </a:lnTo>
                    <a:lnTo>
                      <a:pt x="1695" y="3672"/>
                    </a:lnTo>
                    <a:lnTo>
                      <a:pt x="1703" y="3675"/>
                    </a:lnTo>
                    <a:lnTo>
                      <a:pt x="1707" y="3678"/>
                    </a:lnTo>
                    <a:lnTo>
                      <a:pt x="1707" y="3680"/>
                    </a:lnTo>
                    <a:lnTo>
                      <a:pt x="1707" y="3683"/>
                    </a:lnTo>
                    <a:lnTo>
                      <a:pt x="1705" y="3686"/>
                    </a:lnTo>
                    <a:lnTo>
                      <a:pt x="1703" y="3689"/>
                    </a:lnTo>
                    <a:lnTo>
                      <a:pt x="1702" y="3693"/>
                    </a:lnTo>
                    <a:lnTo>
                      <a:pt x="1702" y="3696"/>
                    </a:lnTo>
                    <a:lnTo>
                      <a:pt x="1702" y="3698"/>
                    </a:lnTo>
                    <a:lnTo>
                      <a:pt x="1703" y="3702"/>
                    </a:lnTo>
                    <a:lnTo>
                      <a:pt x="1708" y="3707"/>
                    </a:lnTo>
                    <a:lnTo>
                      <a:pt x="1711" y="3713"/>
                    </a:lnTo>
                    <a:lnTo>
                      <a:pt x="1717" y="3722"/>
                    </a:lnTo>
                    <a:lnTo>
                      <a:pt x="1720" y="3731"/>
                    </a:lnTo>
                    <a:lnTo>
                      <a:pt x="1721" y="3735"/>
                    </a:lnTo>
                    <a:lnTo>
                      <a:pt x="1721" y="3740"/>
                    </a:lnTo>
                    <a:lnTo>
                      <a:pt x="1721" y="3746"/>
                    </a:lnTo>
                    <a:lnTo>
                      <a:pt x="1720" y="3751"/>
                    </a:lnTo>
                    <a:lnTo>
                      <a:pt x="1720" y="3756"/>
                    </a:lnTo>
                    <a:lnTo>
                      <a:pt x="1720" y="3759"/>
                    </a:lnTo>
                    <a:lnTo>
                      <a:pt x="1719" y="3762"/>
                    </a:lnTo>
                    <a:lnTo>
                      <a:pt x="1716" y="3766"/>
                    </a:lnTo>
                    <a:lnTo>
                      <a:pt x="1714" y="3767"/>
                    </a:lnTo>
                    <a:lnTo>
                      <a:pt x="1713" y="3768"/>
                    </a:lnTo>
                    <a:lnTo>
                      <a:pt x="1713" y="3770"/>
                    </a:lnTo>
                    <a:lnTo>
                      <a:pt x="1714" y="3771"/>
                    </a:lnTo>
                    <a:lnTo>
                      <a:pt x="1718" y="3774"/>
                    </a:lnTo>
                    <a:lnTo>
                      <a:pt x="1722" y="3776"/>
                    </a:lnTo>
                    <a:lnTo>
                      <a:pt x="1734" y="3779"/>
                    </a:lnTo>
                    <a:lnTo>
                      <a:pt x="1739" y="3781"/>
                    </a:lnTo>
                    <a:lnTo>
                      <a:pt x="1754" y="3785"/>
                    </a:lnTo>
                    <a:lnTo>
                      <a:pt x="1762" y="3790"/>
                    </a:lnTo>
                    <a:lnTo>
                      <a:pt x="1763" y="3792"/>
                    </a:lnTo>
                    <a:lnTo>
                      <a:pt x="1764" y="3796"/>
                    </a:lnTo>
                    <a:lnTo>
                      <a:pt x="1764" y="3802"/>
                    </a:lnTo>
                    <a:lnTo>
                      <a:pt x="1763" y="3810"/>
                    </a:lnTo>
                    <a:lnTo>
                      <a:pt x="1764" y="3821"/>
                    </a:lnTo>
                    <a:lnTo>
                      <a:pt x="1766" y="3829"/>
                    </a:lnTo>
                    <a:lnTo>
                      <a:pt x="1770" y="3837"/>
                    </a:lnTo>
                    <a:lnTo>
                      <a:pt x="1771" y="3848"/>
                    </a:lnTo>
                    <a:lnTo>
                      <a:pt x="1776" y="3862"/>
                    </a:lnTo>
                    <a:lnTo>
                      <a:pt x="1780" y="3874"/>
                    </a:lnTo>
                    <a:lnTo>
                      <a:pt x="1783" y="3886"/>
                    </a:lnTo>
                    <a:lnTo>
                      <a:pt x="1784" y="3898"/>
                    </a:lnTo>
                    <a:lnTo>
                      <a:pt x="1788" y="3922"/>
                    </a:lnTo>
                    <a:lnTo>
                      <a:pt x="1788" y="3949"/>
                    </a:lnTo>
                    <a:lnTo>
                      <a:pt x="1789" y="3958"/>
                    </a:lnTo>
                    <a:lnTo>
                      <a:pt x="1790" y="3963"/>
                    </a:lnTo>
                    <a:lnTo>
                      <a:pt x="1791" y="3965"/>
                    </a:lnTo>
                    <a:lnTo>
                      <a:pt x="1792" y="3966"/>
                    </a:lnTo>
                    <a:lnTo>
                      <a:pt x="1794" y="3966"/>
                    </a:lnTo>
                    <a:lnTo>
                      <a:pt x="1797" y="3966"/>
                    </a:lnTo>
                    <a:lnTo>
                      <a:pt x="1800" y="3969"/>
                    </a:lnTo>
                    <a:lnTo>
                      <a:pt x="1805" y="3973"/>
                    </a:lnTo>
                    <a:lnTo>
                      <a:pt x="1806" y="3983"/>
                    </a:lnTo>
                    <a:lnTo>
                      <a:pt x="1807" y="3996"/>
                    </a:lnTo>
                    <a:lnTo>
                      <a:pt x="1808" y="4001"/>
                    </a:lnTo>
                    <a:lnTo>
                      <a:pt x="1809" y="4006"/>
                    </a:lnTo>
                    <a:lnTo>
                      <a:pt x="1812" y="4010"/>
                    </a:lnTo>
                    <a:lnTo>
                      <a:pt x="1816" y="4012"/>
                    </a:lnTo>
                    <a:lnTo>
                      <a:pt x="1820" y="4000"/>
                    </a:lnTo>
                    <a:lnTo>
                      <a:pt x="1824" y="3991"/>
                    </a:lnTo>
                    <a:lnTo>
                      <a:pt x="1827" y="3988"/>
                    </a:lnTo>
                    <a:lnTo>
                      <a:pt x="1830" y="3984"/>
                    </a:lnTo>
                    <a:lnTo>
                      <a:pt x="1835" y="3982"/>
                    </a:lnTo>
                    <a:lnTo>
                      <a:pt x="1842" y="3981"/>
                    </a:lnTo>
                    <a:lnTo>
                      <a:pt x="1845" y="3989"/>
                    </a:lnTo>
                    <a:lnTo>
                      <a:pt x="1846" y="3997"/>
                    </a:lnTo>
                    <a:lnTo>
                      <a:pt x="1846" y="4002"/>
                    </a:lnTo>
                    <a:lnTo>
                      <a:pt x="1846" y="4009"/>
                    </a:lnTo>
                    <a:lnTo>
                      <a:pt x="1847" y="4015"/>
                    </a:lnTo>
                    <a:lnTo>
                      <a:pt x="1848" y="4020"/>
                    </a:lnTo>
                    <a:lnTo>
                      <a:pt x="1852" y="4028"/>
                    </a:lnTo>
                    <a:lnTo>
                      <a:pt x="1856" y="4036"/>
                    </a:lnTo>
                    <a:lnTo>
                      <a:pt x="1868" y="4044"/>
                    </a:lnTo>
                    <a:lnTo>
                      <a:pt x="1874" y="4052"/>
                    </a:lnTo>
                    <a:lnTo>
                      <a:pt x="1881" y="4061"/>
                    </a:lnTo>
                    <a:lnTo>
                      <a:pt x="1889" y="4071"/>
                    </a:lnTo>
                    <a:lnTo>
                      <a:pt x="1891" y="4076"/>
                    </a:lnTo>
                    <a:lnTo>
                      <a:pt x="1892" y="4080"/>
                    </a:lnTo>
                    <a:lnTo>
                      <a:pt x="1894" y="4085"/>
                    </a:lnTo>
                    <a:lnTo>
                      <a:pt x="1894" y="4089"/>
                    </a:lnTo>
                    <a:lnTo>
                      <a:pt x="1892" y="4098"/>
                    </a:lnTo>
                    <a:lnTo>
                      <a:pt x="1892" y="4110"/>
                    </a:lnTo>
                    <a:lnTo>
                      <a:pt x="1907" y="4117"/>
                    </a:lnTo>
                    <a:lnTo>
                      <a:pt x="1921" y="4125"/>
                    </a:lnTo>
                    <a:lnTo>
                      <a:pt x="1924" y="4128"/>
                    </a:lnTo>
                    <a:lnTo>
                      <a:pt x="1926" y="4132"/>
                    </a:lnTo>
                    <a:lnTo>
                      <a:pt x="1930" y="4133"/>
                    </a:lnTo>
                    <a:lnTo>
                      <a:pt x="1934" y="4133"/>
                    </a:lnTo>
                    <a:lnTo>
                      <a:pt x="1942" y="4130"/>
                    </a:lnTo>
                    <a:lnTo>
                      <a:pt x="1950" y="4125"/>
                    </a:lnTo>
                    <a:lnTo>
                      <a:pt x="1957" y="4121"/>
                    </a:lnTo>
                    <a:lnTo>
                      <a:pt x="1962" y="4116"/>
                    </a:lnTo>
                    <a:lnTo>
                      <a:pt x="1975" y="4105"/>
                    </a:lnTo>
                    <a:lnTo>
                      <a:pt x="1988" y="4094"/>
                    </a:lnTo>
                    <a:lnTo>
                      <a:pt x="1998" y="4092"/>
                    </a:lnTo>
                    <a:lnTo>
                      <a:pt x="2006" y="4091"/>
                    </a:lnTo>
                    <a:lnTo>
                      <a:pt x="2013" y="4088"/>
                    </a:lnTo>
                    <a:lnTo>
                      <a:pt x="2021" y="4082"/>
                    </a:lnTo>
                    <a:lnTo>
                      <a:pt x="2031" y="4080"/>
                    </a:lnTo>
                    <a:lnTo>
                      <a:pt x="2042" y="4078"/>
                    </a:lnTo>
                    <a:lnTo>
                      <a:pt x="2047" y="4073"/>
                    </a:lnTo>
                    <a:lnTo>
                      <a:pt x="2049" y="4072"/>
                    </a:lnTo>
                    <a:lnTo>
                      <a:pt x="2052" y="4072"/>
                    </a:lnTo>
                    <a:lnTo>
                      <a:pt x="2058" y="4072"/>
                    </a:lnTo>
                    <a:lnTo>
                      <a:pt x="2064" y="4074"/>
                    </a:lnTo>
                    <a:lnTo>
                      <a:pt x="2068" y="4077"/>
                    </a:lnTo>
                    <a:lnTo>
                      <a:pt x="2073" y="4078"/>
                    </a:lnTo>
                    <a:lnTo>
                      <a:pt x="2079" y="4078"/>
                    </a:lnTo>
                    <a:lnTo>
                      <a:pt x="2086" y="4076"/>
                    </a:lnTo>
                    <a:lnTo>
                      <a:pt x="2093" y="4074"/>
                    </a:lnTo>
                    <a:lnTo>
                      <a:pt x="2100" y="4073"/>
                    </a:lnTo>
                    <a:lnTo>
                      <a:pt x="2108" y="4073"/>
                    </a:lnTo>
                    <a:lnTo>
                      <a:pt x="2114" y="4073"/>
                    </a:lnTo>
                    <a:lnTo>
                      <a:pt x="2120" y="4073"/>
                    </a:lnTo>
                    <a:lnTo>
                      <a:pt x="2124" y="4074"/>
                    </a:lnTo>
                    <a:lnTo>
                      <a:pt x="2128" y="4076"/>
                    </a:lnTo>
                    <a:lnTo>
                      <a:pt x="2130" y="4078"/>
                    </a:lnTo>
                    <a:lnTo>
                      <a:pt x="2132" y="4081"/>
                    </a:lnTo>
                    <a:lnTo>
                      <a:pt x="2135" y="4086"/>
                    </a:lnTo>
                    <a:lnTo>
                      <a:pt x="2136" y="4092"/>
                    </a:lnTo>
                    <a:lnTo>
                      <a:pt x="2140" y="4097"/>
                    </a:lnTo>
                    <a:lnTo>
                      <a:pt x="2144" y="4098"/>
                    </a:lnTo>
                    <a:lnTo>
                      <a:pt x="2147" y="4101"/>
                    </a:lnTo>
                    <a:lnTo>
                      <a:pt x="2150" y="4107"/>
                    </a:lnTo>
                    <a:lnTo>
                      <a:pt x="2151" y="4115"/>
                    </a:lnTo>
                    <a:lnTo>
                      <a:pt x="2153" y="4118"/>
                    </a:lnTo>
                    <a:lnTo>
                      <a:pt x="2155" y="4119"/>
                    </a:lnTo>
                    <a:lnTo>
                      <a:pt x="2156" y="4119"/>
                    </a:lnTo>
                    <a:lnTo>
                      <a:pt x="2159" y="4119"/>
                    </a:lnTo>
                    <a:lnTo>
                      <a:pt x="2164" y="4118"/>
                    </a:lnTo>
                    <a:lnTo>
                      <a:pt x="2177" y="4115"/>
                    </a:lnTo>
                    <a:lnTo>
                      <a:pt x="2192" y="4112"/>
                    </a:lnTo>
                    <a:lnTo>
                      <a:pt x="2207" y="4107"/>
                    </a:lnTo>
                    <a:lnTo>
                      <a:pt x="2221" y="4104"/>
                    </a:lnTo>
                    <a:lnTo>
                      <a:pt x="2226" y="4106"/>
                    </a:lnTo>
                    <a:lnTo>
                      <a:pt x="2229" y="4109"/>
                    </a:lnTo>
                    <a:lnTo>
                      <a:pt x="2234" y="4114"/>
                    </a:lnTo>
                    <a:lnTo>
                      <a:pt x="2238" y="4118"/>
                    </a:lnTo>
                    <a:lnTo>
                      <a:pt x="2246" y="4121"/>
                    </a:lnTo>
                    <a:lnTo>
                      <a:pt x="2254" y="4122"/>
                    </a:lnTo>
                    <a:lnTo>
                      <a:pt x="2261" y="4124"/>
                    </a:lnTo>
                    <a:lnTo>
                      <a:pt x="2269" y="4128"/>
                    </a:lnTo>
                    <a:lnTo>
                      <a:pt x="2274" y="4132"/>
                    </a:lnTo>
                    <a:lnTo>
                      <a:pt x="2279" y="4133"/>
                    </a:lnTo>
                    <a:lnTo>
                      <a:pt x="2283" y="4136"/>
                    </a:lnTo>
                    <a:lnTo>
                      <a:pt x="2287" y="4141"/>
                    </a:lnTo>
                    <a:lnTo>
                      <a:pt x="2291" y="4145"/>
                    </a:lnTo>
                    <a:lnTo>
                      <a:pt x="2294" y="4148"/>
                    </a:lnTo>
                    <a:lnTo>
                      <a:pt x="2298" y="4145"/>
                    </a:lnTo>
                    <a:lnTo>
                      <a:pt x="2302" y="4142"/>
                    </a:lnTo>
                    <a:lnTo>
                      <a:pt x="2308" y="4142"/>
                    </a:lnTo>
                    <a:lnTo>
                      <a:pt x="2310" y="4143"/>
                    </a:lnTo>
                    <a:lnTo>
                      <a:pt x="2312" y="4142"/>
                    </a:lnTo>
                    <a:lnTo>
                      <a:pt x="2315" y="4136"/>
                    </a:lnTo>
                    <a:lnTo>
                      <a:pt x="2315" y="4130"/>
                    </a:lnTo>
                    <a:lnTo>
                      <a:pt x="2314" y="4123"/>
                    </a:lnTo>
                    <a:lnTo>
                      <a:pt x="2315" y="4121"/>
                    </a:lnTo>
                    <a:lnTo>
                      <a:pt x="2316" y="4118"/>
                    </a:lnTo>
                    <a:lnTo>
                      <a:pt x="2317" y="4115"/>
                    </a:lnTo>
                    <a:lnTo>
                      <a:pt x="2319" y="4113"/>
                    </a:lnTo>
                    <a:lnTo>
                      <a:pt x="2324" y="4115"/>
                    </a:lnTo>
                    <a:lnTo>
                      <a:pt x="2327" y="4118"/>
                    </a:lnTo>
                    <a:lnTo>
                      <a:pt x="2331" y="4123"/>
                    </a:lnTo>
                    <a:lnTo>
                      <a:pt x="2334" y="4127"/>
                    </a:lnTo>
                    <a:lnTo>
                      <a:pt x="2347" y="4132"/>
                    </a:lnTo>
                    <a:lnTo>
                      <a:pt x="2361" y="4135"/>
                    </a:lnTo>
                    <a:lnTo>
                      <a:pt x="2374" y="4139"/>
                    </a:lnTo>
                    <a:lnTo>
                      <a:pt x="2389" y="4140"/>
                    </a:lnTo>
                    <a:lnTo>
                      <a:pt x="2407" y="4136"/>
                    </a:lnTo>
                    <a:lnTo>
                      <a:pt x="2425" y="4133"/>
                    </a:lnTo>
                    <a:lnTo>
                      <a:pt x="2443" y="4131"/>
                    </a:lnTo>
                    <a:lnTo>
                      <a:pt x="2461" y="4130"/>
                    </a:lnTo>
                    <a:lnTo>
                      <a:pt x="2471" y="4136"/>
                    </a:lnTo>
                    <a:lnTo>
                      <a:pt x="2480" y="4145"/>
                    </a:lnTo>
                    <a:lnTo>
                      <a:pt x="2488" y="4153"/>
                    </a:lnTo>
                    <a:lnTo>
                      <a:pt x="2498" y="4162"/>
                    </a:lnTo>
                    <a:lnTo>
                      <a:pt x="2506" y="4166"/>
                    </a:lnTo>
                    <a:lnTo>
                      <a:pt x="2512" y="4170"/>
                    </a:lnTo>
                    <a:lnTo>
                      <a:pt x="2516" y="4176"/>
                    </a:lnTo>
                    <a:lnTo>
                      <a:pt x="2520" y="4184"/>
                    </a:lnTo>
                    <a:lnTo>
                      <a:pt x="2529" y="4188"/>
                    </a:lnTo>
                    <a:lnTo>
                      <a:pt x="2537" y="4192"/>
                    </a:lnTo>
                    <a:lnTo>
                      <a:pt x="2543" y="4195"/>
                    </a:lnTo>
                    <a:lnTo>
                      <a:pt x="2551" y="4203"/>
                    </a:lnTo>
                    <a:lnTo>
                      <a:pt x="2558" y="4214"/>
                    </a:lnTo>
                    <a:lnTo>
                      <a:pt x="2563" y="4221"/>
                    </a:lnTo>
                    <a:lnTo>
                      <a:pt x="2566" y="4222"/>
                    </a:lnTo>
                    <a:lnTo>
                      <a:pt x="2569" y="4222"/>
                    </a:lnTo>
                    <a:lnTo>
                      <a:pt x="2574" y="4220"/>
                    </a:lnTo>
                    <a:lnTo>
                      <a:pt x="2579" y="4215"/>
                    </a:lnTo>
                    <a:lnTo>
                      <a:pt x="2584" y="4213"/>
                    </a:lnTo>
                    <a:lnTo>
                      <a:pt x="2588" y="4212"/>
                    </a:lnTo>
                    <a:lnTo>
                      <a:pt x="2591" y="4212"/>
                    </a:lnTo>
                    <a:lnTo>
                      <a:pt x="2593" y="4213"/>
                    </a:lnTo>
                    <a:lnTo>
                      <a:pt x="2600" y="4215"/>
                    </a:lnTo>
                    <a:lnTo>
                      <a:pt x="2608" y="4217"/>
                    </a:lnTo>
                    <a:lnTo>
                      <a:pt x="2614" y="4217"/>
                    </a:lnTo>
                    <a:lnTo>
                      <a:pt x="2619" y="4219"/>
                    </a:lnTo>
                    <a:lnTo>
                      <a:pt x="2623" y="4219"/>
                    </a:lnTo>
                    <a:lnTo>
                      <a:pt x="2630" y="4217"/>
                    </a:lnTo>
                    <a:lnTo>
                      <a:pt x="2641" y="4208"/>
                    </a:lnTo>
                    <a:lnTo>
                      <a:pt x="2651" y="4203"/>
                    </a:lnTo>
                    <a:lnTo>
                      <a:pt x="2664" y="4198"/>
                    </a:lnTo>
                    <a:lnTo>
                      <a:pt x="2677" y="4196"/>
                    </a:lnTo>
                    <a:lnTo>
                      <a:pt x="2686" y="4203"/>
                    </a:lnTo>
                    <a:lnTo>
                      <a:pt x="2693" y="4210"/>
                    </a:lnTo>
                    <a:lnTo>
                      <a:pt x="2698" y="4212"/>
                    </a:lnTo>
                    <a:lnTo>
                      <a:pt x="2701" y="4214"/>
                    </a:lnTo>
                    <a:lnTo>
                      <a:pt x="2707" y="4215"/>
                    </a:lnTo>
                    <a:lnTo>
                      <a:pt x="2712" y="4214"/>
                    </a:lnTo>
                    <a:lnTo>
                      <a:pt x="2720" y="4205"/>
                    </a:lnTo>
                    <a:lnTo>
                      <a:pt x="2726" y="4199"/>
                    </a:lnTo>
                    <a:lnTo>
                      <a:pt x="2730" y="4197"/>
                    </a:lnTo>
                    <a:lnTo>
                      <a:pt x="2735" y="4196"/>
                    </a:lnTo>
                    <a:lnTo>
                      <a:pt x="2739" y="4196"/>
                    </a:lnTo>
                    <a:lnTo>
                      <a:pt x="2746" y="4195"/>
                    </a:lnTo>
                    <a:lnTo>
                      <a:pt x="2755" y="4196"/>
                    </a:lnTo>
                    <a:lnTo>
                      <a:pt x="2763" y="4197"/>
                    </a:lnTo>
                    <a:lnTo>
                      <a:pt x="2766" y="4199"/>
                    </a:lnTo>
                    <a:lnTo>
                      <a:pt x="2770" y="4201"/>
                    </a:lnTo>
                    <a:lnTo>
                      <a:pt x="2773" y="4204"/>
                    </a:lnTo>
                    <a:lnTo>
                      <a:pt x="2775" y="4208"/>
                    </a:lnTo>
                    <a:lnTo>
                      <a:pt x="2778" y="4212"/>
                    </a:lnTo>
                    <a:lnTo>
                      <a:pt x="2780" y="4213"/>
                    </a:lnTo>
                    <a:lnTo>
                      <a:pt x="2782" y="4214"/>
                    </a:lnTo>
                    <a:lnTo>
                      <a:pt x="2786" y="4215"/>
                    </a:lnTo>
                    <a:lnTo>
                      <a:pt x="2782" y="4220"/>
                    </a:lnTo>
                    <a:lnTo>
                      <a:pt x="2779" y="4222"/>
                    </a:lnTo>
                    <a:lnTo>
                      <a:pt x="2778" y="4225"/>
                    </a:lnTo>
                    <a:lnTo>
                      <a:pt x="2778" y="4231"/>
                    </a:lnTo>
                    <a:lnTo>
                      <a:pt x="2788" y="4231"/>
                    </a:lnTo>
                    <a:lnTo>
                      <a:pt x="2799" y="4230"/>
                    </a:lnTo>
                    <a:lnTo>
                      <a:pt x="2809" y="4226"/>
                    </a:lnTo>
                    <a:lnTo>
                      <a:pt x="2820" y="4225"/>
                    </a:lnTo>
                    <a:lnTo>
                      <a:pt x="2826" y="4222"/>
                    </a:lnTo>
                    <a:lnTo>
                      <a:pt x="2831" y="4219"/>
                    </a:lnTo>
                    <a:lnTo>
                      <a:pt x="2835" y="4215"/>
                    </a:lnTo>
                    <a:lnTo>
                      <a:pt x="2838" y="4212"/>
                    </a:lnTo>
                    <a:lnTo>
                      <a:pt x="2844" y="4203"/>
                    </a:lnTo>
                    <a:lnTo>
                      <a:pt x="2852" y="4194"/>
                    </a:lnTo>
                    <a:lnTo>
                      <a:pt x="2854" y="4196"/>
                    </a:lnTo>
                    <a:lnTo>
                      <a:pt x="2855" y="4198"/>
                    </a:lnTo>
                    <a:lnTo>
                      <a:pt x="2856" y="4199"/>
                    </a:lnTo>
                    <a:lnTo>
                      <a:pt x="2856" y="4202"/>
                    </a:lnTo>
                    <a:lnTo>
                      <a:pt x="2856" y="4203"/>
                    </a:lnTo>
                    <a:lnTo>
                      <a:pt x="2858" y="4204"/>
                    </a:lnTo>
                    <a:lnTo>
                      <a:pt x="2860" y="4204"/>
                    </a:lnTo>
                    <a:lnTo>
                      <a:pt x="2862" y="4204"/>
                    </a:lnTo>
                    <a:lnTo>
                      <a:pt x="2873" y="4201"/>
                    </a:lnTo>
                    <a:lnTo>
                      <a:pt x="2884" y="4196"/>
                    </a:lnTo>
                    <a:lnTo>
                      <a:pt x="2884" y="4187"/>
                    </a:lnTo>
                    <a:lnTo>
                      <a:pt x="2885" y="4181"/>
                    </a:lnTo>
                    <a:lnTo>
                      <a:pt x="2885" y="4180"/>
                    </a:lnTo>
                    <a:lnTo>
                      <a:pt x="2887" y="4178"/>
                    </a:lnTo>
                    <a:lnTo>
                      <a:pt x="2890" y="4177"/>
                    </a:lnTo>
                    <a:lnTo>
                      <a:pt x="2895" y="4176"/>
                    </a:lnTo>
                    <a:lnTo>
                      <a:pt x="2902" y="4174"/>
                    </a:lnTo>
                    <a:lnTo>
                      <a:pt x="2908" y="4170"/>
                    </a:lnTo>
                    <a:lnTo>
                      <a:pt x="2915" y="4168"/>
                    </a:lnTo>
                    <a:lnTo>
                      <a:pt x="2922" y="4168"/>
                    </a:lnTo>
                    <a:lnTo>
                      <a:pt x="2927" y="4168"/>
                    </a:lnTo>
                    <a:lnTo>
                      <a:pt x="2931" y="4167"/>
                    </a:lnTo>
                    <a:lnTo>
                      <a:pt x="2933" y="4168"/>
                    </a:lnTo>
                    <a:lnTo>
                      <a:pt x="2939" y="4174"/>
                    </a:lnTo>
                    <a:lnTo>
                      <a:pt x="2943" y="4178"/>
                    </a:lnTo>
                    <a:lnTo>
                      <a:pt x="2948" y="4180"/>
                    </a:lnTo>
                    <a:lnTo>
                      <a:pt x="2952" y="4181"/>
                    </a:lnTo>
                    <a:lnTo>
                      <a:pt x="2958" y="4185"/>
                    </a:lnTo>
                    <a:lnTo>
                      <a:pt x="2963" y="4185"/>
                    </a:lnTo>
                    <a:lnTo>
                      <a:pt x="2967" y="4183"/>
                    </a:lnTo>
                    <a:lnTo>
                      <a:pt x="2969" y="4179"/>
                    </a:lnTo>
                    <a:lnTo>
                      <a:pt x="2970" y="4176"/>
                    </a:lnTo>
                    <a:lnTo>
                      <a:pt x="2972" y="4167"/>
                    </a:lnTo>
                    <a:lnTo>
                      <a:pt x="2974" y="4157"/>
                    </a:lnTo>
                    <a:lnTo>
                      <a:pt x="2977" y="4151"/>
                    </a:lnTo>
                    <a:lnTo>
                      <a:pt x="2979" y="4148"/>
                    </a:lnTo>
                    <a:lnTo>
                      <a:pt x="2984" y="4146"/>
                    </a:lnTo>
                    <a:lnTo>
                      <a:pt x="2990" y="4148"/>
                    </a:lnTo>
                    <a:lnTo>
                      <a:pt x="2994" y="4153"/>
                    </a:lnTo>
                    <a:lnTo>
                      <a:pt x="2998" y="4158"/>
                    </a:lnTo>
                    <a:lnTo>
                      <a:pt x="3012" y="4152"/>
                    </a:lnTo>
                    <a:lnTo>
                      <a:pt x="3025" y="4145"/>
                    </a:lnTo>
                    <a:lnTo>
                      <a:pt x="3038" y="4139"/>
                    </a:lnTo>
                    <a:lnTo>
                      <a:pt x="3051" y="4132"/>
                    </a:lnTo>
                    <a:lnTo>
                      <a:pt x="3063" y="4137"/>
                    </a:lnTo>
                    <a:lnTo>
                      <a:pt x="3072" y="4144"/>
                    </a:lnTo>
                    <a:lnTo>
                      <a:pt x="3082" y="4150"/>
                    </a:lnTo>
                    <a:lnTo>
                      <a:pt x="3093" y="4156"/>
                    </a:lnTo>
                    <a:lnTo>
                      <a:pt x="3104" y="4151"/>
                    </a:lnTo>
                    <a:lnTo>
                      <a:pt x="3114" y="4145"/>
                    </a:lnTo>
                    <a:lnTo>
                      <a:pt x="3117" y="4148"/>
                    </a:lnTo>
                    <a:lnTo>
                      <a:pt x="3118" y="4150"/>
                    </a:lnTo>
                    <a:lnTo>
                      <a:pt x="3119" y="4151"/>
                    </a:lnTo>
                    <a:lnTo>
                      <a:pt x="3125" y="4152"/>
                    </a:lnTo>
                    <a:lnTo>
                      <a:pt x="3137" y="4151"/>
                    </a:lnTo>
                    <a:lnTo>
                      <a:pt x="3147" y="4149"/>
                    </a:lnTo>
                    <a:lnTo>
                      <a:pt x="3153" y="4146"/>
                    </a:lnTo>
                    <a:lnTo>
                      <a:pt x="3157" y="4144"/>
                    </a:lnTo>
                    <a:lnTo>
                      <a:pt x="3162" y="4141"/>
                    </a:lnTo>
                    <a:lnTo>
                      <a:pt x="3166" y="4136"/>
                    </a:lnTo>
                    <a:lnTo>
                      <a:pt x="3164" y="4127"/>
                    </a:lnTo>
                    <a:lnTo>
                      <a:pt x="3161" y="4119"/>
                    </a:lnTo>
                    <a:lnTo>
                      <a:pt x="3156" y="4114"/>
                    </a:lnTo>
                    <a:lnTo>
                      <a:pt x="3149" y="4106"/>
                    </a:lnTo>
                    <a:lnTo>
                      <a:pt x="3152" y="4101"/>
                    </a:lnTo>
                    <a:lnTo>
                      <a:pt x="3155" y="4097"/>
                    </a:lnTo>
                    <a:lnTo>
                      <a:pt x="3159" y="4094"/>
                    </a:lnTo>
                    <a:lnTo>
                      <a:pt x="3164" y="4090"/>
                    </a:lnTo>
                    <a:lnTo>
                      <a:pt x="3174" y="4086"/>
                    </a:lnTo>
                    <a:lnTo>
                      <a:pt x="3185" y="4082"/>
                    </a:lnTo>
                    <a:lnTo>
                      <a:pt x="3194" y="4073"/>
                    </a:lnTo>
                    <a:lnTo>
                      <a:pt x="3204" y="4064"/>
                    </a:lnTo>
                    <a:lnTo>
                      <a:pt x="3213" y="4060"/>
                    </a:lnTo>
                    <a:lnTo>
                      <a:pt x="3223" y="4056"/>
                    </a:lnTo>
                    <a:lnTo>
                      <a:pt x="3226" y="4055"/>
                    </a:lnTo>
                    <a:lnTo>
                      <a:pt x="3230" y="4054"/>
                    </a:lnTo>
                    <a:lnTo>
                      <a:pt x="3235" y="4054"/>
                    </a:lnTo>
                    <a:lnTo>
                      <a:pt x="3239" y="4055"/>
                    </a:lnTo>
                    <a:lnTo>
                      <a:pt x="3243" y="4058"/>
                    </a:lnTo>
                    <a:lnTo>
                      <a:pt x="3245" y="4058"/>
                    </a:lnTo>
                    <a:lnTo>
                      <a:pt x="3246" y="4055"/>
                    </a:lnTo>
                    <a:lnTo>
                      <a:pt x="3247" y="4051"/>
                    </a:lnTo>
                    <a:lnTo>
                      <a:pt x="3254" y="4049"/>
                    </a:lnTo>
                    <a:lnTo>
                      <a:pt x="3260" y="4050"/>
                    </a:lnTo>
                    <a:lnTo>
                      <a:pt x="3266" y="4051"/>
                    </a:lnTo>
                    <a:lnTo>
                      <a:pt x="3273" y="4052"/>
                    </a:lnTo>
                    <a:lnTo>
                      <a:pt x="3292" y="4043"/>
                    </a:lnTo>
                    <a:lnTo>
                      <a:pt x="3311" y="4034"/>
                    </a:lnTo>
                    <a:lnTo>
                      <a:pt x="3331" y="4025"/>
                    </a:lnTo>
                    <a:lnTo>
                      <a:pt x="3350" y="4016"/>
                    </a:lnTo>
                    <a:lnTo>
                      <a:pt x="3366" y="4016"/>
                    </a:lnTo>
                    <a:lnTo>
                      <a:pt x="3381" y="4017"/>
                    </a:lnTo>
                    <a:lnTo>
                      <a:pt x="3378" y="4008"/>
                    </a:lnTo>
                    <a:lnTo>
                      <a:pt x="3373" y="4000"/>
                    </a:lnTo>
                    <a:lnTo>
                      <a:pt x="3369" y="3992"/>
                    </a:lnTo>
                    <a:lnTo>
                      <a:pt x="3362" y="3984"/>
                    </a:lnTo>
                    <a:lnTo>
                      <a:pt x="3359" y="3978"/>
                    </a:lnTo>
                    <a:lnTo>
                      <a:pt x="3358" y="3974"/>
                    </a:lnTo>
                    <a:lnTo>
                      <a:pt x="3358" y="3971"/>
                    </a:lnTo>
                    <a:lnTo>
                      <a:pt x="3358" y="3969"/>
                    </a:lnTo>
                    <a:lnTo>
                      <a:pt x="3359" y="3964"/>
                    </a:lnTo>
                    <a:lnTo>
                      <a:pt x="3359" y="3955"/>
                    </a:lnTo>
                    <a:lnTo>
                      <a:pt x="3357" y="3939"/>
                    </a:lnTo>
                    <a:lnTo>
                      <a:pt x="3354" y="3925"/>
                    </a:lnTo>
                    <a:lnTo>
                      <a:pt x="3353" y="3919"/>
                    </a:lnTo>
                    <a:lnTo>
                      <a:pt x="3353" y="3916"/>
                    </a:lnTo>
                    <a:lnTo>
                      <a:pt x="3353" y="3911"/>
                    </a:lnTo>
                    <a:lnTo>
                      <a:pt x="3354" y="3908"/>
                    </a:lnTo>
                    <a:lnTo>
                      <a:pt x="3358" y="3900"/>
                    </a:lnTo>
                    <a:lnTo>
                      <a:pt x="3361" y="3891"/>
                    </a:lnTo>
                    <a:lnTo>
                      <a:pt x="3359" y="3880"/>
                    </a:lnTo>
                    <a:lnTo>
                      <a:pt x="3355" y="3871"/>
                    </a:lnTo>
                    <a:lnTo>
                      <a:pt x="3352" y="3860"/>
                    </a:lnTo>
                    <a:lnTo>
                      <a:pt x="3349" y="3850"/>
                    </a:lnTo>
                    <a:lnTo>
                      <a:pt x="3350" y="3838"/>
                    </a:lnTo>
                    <a:lnTo>
                      <a:pt x="3352" y="3829"/>
                    </a:lnTo>
                    <a:lnTo>
                      <a:pt x="3354" y="3827"/>
                    </a:lnTo>
                    <a:lnTo>
                      <a:pt x="3358" y="3824"/>
                    </a:lnTo>
                    <a:lnTo>
                      <a:pt x="3362" y="3824"/>
                    </a:lnTo>
                    <a:lnTo>
                      <a:pt x="3369" y="3826"/>
                    </a:lnTo>
                    <a:lnTo>
                      <a:pt x="3376" y="3830"/>
                    </a:lnTo>
                    <a:lnTo>
                      <a:pt x="3380" y="3833"/>
                    </a:lnTo>
                    <a:lnTo>
                      <a:pt x="3381" y="3833"/>
                    </a:lnTo>
                    <a:lnTo>
                      <a:pt x="3381" y="3831"/>
                    </a:lnTo>
                    <a:lnTo>
                      <a:pt x="3381" y="3828"/>
                    </a:lnTo>
                    <a:lnTo>
                      <a:pt x="3379" y="3823"/>
                    </a:lnTo>
                    <a:lnTo>
                      <a:pt x="3378" y="3814"/>
                    </a:lnTo>
                    <a:lnTo>
                      <a:pt x="3379" y="3808"/>
                    </a:lnTo>
                    <a:lnTo>
                      <a:pt x="3380" y="3805"/>
                    </a:lnTo>
                    <a:lnTo>
                      <a:pt x="3382" y="3803"/>
                    </a:lnTo>
                    <a:lnTo>
                      <a:pt x="3386" y="3803"/>
                    </a:lnTo>
                    <a:lnTo>
                      <a:pt x="3391" y="3804"/>
                    </a:lnTo>
                    <a:lnTo>
                      <a:pt x="3397" y="3808"/>
                    </a:lnTo>
                    <a:lnTo>
                      <a:pt x="3400" y="3811"/>
                    </a:lnTo>
                    <a:lnTo>
                      <a:pt x="3402" y="3815"/>
                    </a:lnTo>
                    <a:lnTo>
                      <a:pt x="3403" y="3819"/>
                    </a:lnTo>
                    <a:lnTo>
                      <a:pt x="3404" y="3819"/>
                    </a:lnTo>
                    <a:lnTo>
                      <a:pt x="3405" y="3818"/>
                    </a:lnTo>
                    <a:lnTo>
                      <a:pt x="3407" y="3815"/>
                    </a:lnTo>
                    <a:lnTo>
                      <a:pt x="3409" y="3812"/>
                    </a:lnTo>
                    <a:lnTo>
                      <a:pt x="3411" y="3812"/>
                    </a:lnTo>
                    <a:lnTo>
                      <a:pt x="3413" y="3812"/>
                    </a:lnTo>
                    <a:lnTo>
                      <a:pt x="3416" y="3814"/>
                    </a:lnTo>
                    <a:lnTo>
                      <a:pt x="3416" y="3810"/>
                    </a:lnTo>
                    <a:lnTo>
                      <a:pt x="3414" y="3808"/>
                    </a:lnTo>
                    <a:lnTo>
                      <a:pt x="3411" y="3805"/>
                    </a:lnTo>
                    <a:lnTo>
                      <a:pt x="3407" y="3804"/>
                    </a:lnTo>
                    <a:lnTo>
                      <a:pt x="3403" y="3795"/>
                    </a:lnTo>
                    <a:lnTo>
                      <a:pt x="3400" y="3786"/>
                    </a:lnTo>
                    <a:lnTo>
                      <a:pt x="3400" y="3782"/>
                    </a:lnTo>
                    <a:lnTo>
                      <a:pt x="3400" y="3778"/>
                    </a:lnTo>
                    <a:lnTo>
                      <a:pt x="3400" y="3775"/>
                    </a:lnTo>
                    <a:lnTo>
                      <a:pt x="3399" y="3771"/>
                    </a:lnTo>
                    <a:lnTo>
                      <a:pt x="3398" y="3770"/>
                    </a:lnTo>
                    <a:lnTo>
                      <a:pt x="3397" y="3769"/>
                    </a:lnTo>
                    <a:lnTo>
                      <a:pt x="3397" y="3768"/>
                    </a:lnTo>
                    <a:lnTo>
                      <a:pt x="3398" y="3766"/>
                    </a:lnTo>
                    <a:lnTo>
                      <a:pt x="3399" y="3762"/>
                    </a:lnTo>
                    <a:lnTo>
                      <a:pt x="3402" y="3758"/>
                    </a:lnTo>
                    <a:lnTo>
                      <a:pt x="3404" y="3753"/>
                    </a:lnTo>
                    <a:lnTo>
                      <a:pt x="3405" y="3751"/>
                    </a:lnTo>
                    <a:lnTo>
                      <a:pt x="3405" y="3748"/>
                    </a:lnTo>
                    <a:lnTo>
                      <a:pt x="3402" y="3740"/>
                    </a:lnTo>
                    <a:lnTo>
                      <a:pt x="3387" y="3728"/>
                    </a:lnTo>
                    <a:lnTo>
                      <a:pt x="3372" y="3717"/>
                    </a:lnTo>
                    <a:lnTo>
                      <a:pt x="3357" y="3707"/>
                    </a:lnTo>
                    <a:lnTo>
                      <a:pt x="3340" y="3697"/>
                    </a:lnTo>
                    <a:lnTo>
                      <a:pt x="3339" y="3693"/>
                    </a:lnTo>
                    <a:lnTo>
                      <a:pt x="3339" y="3692"/>
                    </a:lnTo>
                    <a:lnTo>
                      <a:pt x="3340" y="3690"/>
                    </a:lnTo>
                    <a:lnTo>
                      <a:pt x="3342" y="3687"/>
                    </a:lnTo>
                    <a:lnTo>
                      <a:pt x="3336" y="3685"/>
                    </a:lnTo>
                    <a:lnTo>
                      <a:pt x="3331" y="3684"/>
                    </a:lnTo>
                    <a:lnTo>
                      <a:pt x="3325" y="3684"/>
                    </a:lnTo>
                    <a:lnTo>
                      <a:pt x="3319" y="3684"/>
                    </a:lnTo>
                    <a:lnTo>
                      <a:pt x="3313" y="3680"/>
                    </a:lnTo>
                    <a:lnTo>
                      <a:pt x="3307" y="3675"/>
                    </a:lnTo>
                    <a:lnTo>
                      <a:pt x="3304" y="3680"/>
                    </a:lnTo>
                    <a:lnTo>
                      <a:pt x="3301" y="3687"/>
                    </a:lnTo>
                    <a:lnTo>
                      <a:pt x="3291" y="3677"/>
                    </a:lnTo>
                    <a:lnTo>
                      <a:pt x="3280" y="3668"/>
                    </a:lnTo>
                    <a:lnTo>
                      <a:pt x="3289" y="3662"/>
                    </a:lnTo>
                    <a:lnTo>
                      <a:pt x="3291" y="3658"/>
                    </a:lnTo>
                    <a:lnTo>
                      <a:pt x="3292" y="3653"/>
                    </a:lnTo>
                    <a:lnTo>
                      <a:pt x="3293" y="3645"/>
                    </a:lnTo>
                    <a:lnTo>
                      <a:pt x="3302" y="3648"/>
                    </a:lnTo>
                    <a:lnTo>
                      <a:pt x="3310" y="3652"/>
                    </a:lnTo>
                    <a:lnTo>
                      <a:pt x="3317" y="3652"/>
                    </a:lnTo>
                    <a:lnTo>
                      <a:pt x="3323" y="3651"/>
                    </a:lnTo>
                    <a:lnTo>
                      <a:pt x="3325" y="3650"/>
                    </a:lnTo>
                    <a:lnTo>
                      <a:pt x="3326" y="3649"/>
                    </a:lnTo>
                    <a:lnTo>
                      <a:pt x="3327" y="3645"/>
                    </a:lnTo>
                    <a:lnTo>
                      <a:pt x="3327" y="3642"/>
                    </a:lnTo>
                    <a:lnTo>
                      <a:pt x="3327" y="3639"/>
                    </a:lnTo>
                    <a:lnTo>
                      <a:pt x="3328" y="3637"/>
                    </a:lnTo>
                    <a:lnTo>
                      <a:pt x="3330" y="3637"/>
                    </a:lnTo>
                    <a:lnTo>
                      <a:pt x="3331" y="3636"/>
                    </a:lnTo>
                    <a:lnTo>
                      <a:pt x="3333" y="3636"/>
                    </a:lnTo>
                    <a:lnTo>
                      <a:pt x="3336" y="3633"/>
                    </a:lnTo>
                    <a:lnTo>
                      <a:pt x="3330" y="3621"/>
                    </a:lnTo>
                    <a:lnTo>
                      <a:pt x="3323" y="3607"/>
                    </a:lnTo>
                    <a:lnTo>
                      <a:pt x="3328" y="3594"/>
                    </a:lnTo>
                    <a:lnTo>
                      <a:pt x="3336" y="3582"/>
                    </a:lnTo>
                    <a:lnTo>
                      <a:pt x="3331" y="3576"/>
                    </a:lnTo>
                    <a:lnTo>
                      <a:pt x="3325" y="3570"/>
                    </a:lnTo>
                    <a:lnTo>
                      <a:pt x="3333" y="3565"/>
                    </a:lnTo>
                    <a:lnTo>
                      <a:pt x="3342" y="3561"/>
                    </a:lnTo>
                    <a:lnTo>
                      <a:pt x="3348" y="3558"/>
                    </a:lnTo>
                    <a:lnTo>
                      <a:pt x="3353" y="3556"/>
                    </a:lnTo>
                    <a:lnTo>
                      <a:pt x="3354" y="3555"/>
                    </a:lnTo>
                    <a:lnTo>
                      <a:pt x="3355" y="3554"/>
                    </a:lnTo>
                    <a:lnTo>
                      <a:pt x="3357" y="3552"/>
                    </a:lnTo>
                    <a:lnTo>
                      <a:pt x="3355" y="3549"/>
                    </a:lnTo>
                    <a:lnTo>
                      <a:pt x="3353" y="3544"/>
                    </a:lnTo>
                    <a:lnTo>
                      <a:pt x="3354" y="3542"/>
                    </a:lnTo>
                    <a:lnTo>
                      <a:pt x="3357" y="3541"/>
                    </a:lnTo>
                    <a:lnTo>
                      <a:pt x="3361" y="3538"/>
                    </a:lnTo>
                    <a:lnTo>
                      <a:pt x="3358" y="3533"/>
                    </a:lnTo>
                    <a:lnTo>
                      <a:pt x="3354" y="3528"/>
                    </a:lnTo>
                    <a:lnTo>
                      <a:pt x="3351" y="3524"/>
                    </a:lnTo>
                    <a:lnTo>
                      <a:pt x="3346" y="3519"/>
                    </a:lnTo>
                    <a:lnTo>
                      <a:pt x="3337" y="3512"/>
                    </a:lnTo>
                    <a:lnTo>
                      <a:pt x="3327" y="3506"/>
                    </a:lnTo>
                    <a:lnTo>
                      <a:pt x="3323" y="3505"/>
                    </a:lnTo>
                    <a:lnTo>
                      <a:pt x="3317" y="3505"/>
                    </a:lnTo>
                    <a:lnTo>
                      <a:pt x="3315" y="3505"/>
                    </a:lnTo>
                    <a:lnTo>
                      <a:pt x="3314" y="3503"/>
                    </a:lnTo>
                    <a:lnTo>
                      <a:pt x="3313" y="3502"/>
                    </a:lnTo>
                    <a:lnTo>
                      <a:pt x="3311" y="3500"/>
                    </a:lnTo>
                    <a:lnTo>
                      <a:pt x="3311" y="3494"/>
                    </a:lnTo>
                    <a:lnTo>
                      <a:pt x="3311" y="3490"/>
                    </a:lnTo>
                    <a:lnTo>
                      <a:pt x="3311" y="3489"/>
                    </a:lnTo>
                    <a:lnTo>
                      <a:pt x="3310" y="3487"/>
                    </a:lnTo>
                    <a:lnTo>
                      <a:pt x="3309" y="3487"/>
                    </a:lnTo>
                    <a:lnTo>
                      <a:pt x="3306" y="3485"/>
                    </a:lnTo>
                    <a:lnTo>
                      <a:pt x="3301" y="3487"/>
                    </a:lnTo>
                    <a:lnTo>
                      <a:pt x="3296" y="3485"/>
                    </a:lnTo>
                    <a:lnTo>
                      <a:pt x="3291" y="3484"/>
                    </a:lnTo>
                    <a:lnTo>
                      <a:pt x="3287" y="3482"/>
                    </a:lnTo>
                    <a:lnTo>
                      <a:pt x="3283" y="3478"/>
                    </a:lnTo>
                    <a:lnTo>
                      <a:pt x="3282" y="3473"/>
                    </a:lnTo>
                    <a:lnTo>
                      <a:pt x="3281" y="3469"/>
                    </a:lnTo>
                    <a:lnTo>
                      <a:pt x="3281" y="3463"/>
                    </a:lnTo>
                    <a:lnTo>
                      <a:pt x="3272" y="3461"/>
                    </a:lnTo>
                    <a:lnTo>
                      <a:pt x="3265" y="3457"/>
                    </a:lnTo>
                    <a:lnTo>
                      <a:pt x="3256" y="3453"/>
                    </a:lnTo>
                    <a:lnTo>
                      <a:pt x="3251" y="3447"/>
                    </a:lnTo>
                    <a:lnTo>
                      <a:pt x="3255" y="3443"/>
                    </a:lnTo>
                    <a:lnTo>
                      <a:pt x="3261" y="3440"/>
                    </a:lnTo>
                    <a:lnTo>
                      <a:pt x="3268" y="3437"/>
                    </a:lnTo>
                    <a:lnTo>
                      <a:pt x="3274" y="3435"/>
                    </a:lnTo>
                    <a:lnTo>
                      <a:pt x="3280" y="3435"/>
                    </a:lnTo>
                    <a:lnTo>
                      <a:pt x="3283" y="3436"/>
                    </a:lnTo>
                    <a:lnTo>
                      <a:pt x="3287" y="3438"/>
                    </a:lnTo>
                    <a:lnTo>
                      <a:pt x="3292" y="3440"/>
                    </a:lnTo>
                    <a:lnTo>
                      <a:pt x="3301" y="3442"/>
                    </a:lnTo>
                    <a:lnTo>
                      <a:pt x="3309" y="3444"/>
                    </a:lnTo>
                    <a:lnTo>
                      <a:pt x="3316" y="3448"/>
                    </a:lnTo>
                    <a:lnTo>
                      <a:pt x="3324" y="3453"/>
                    </a:lnTo>
                    <a:lnTo>
                      <a:pt x="3331" y="3454"/>
                    </a:lnTo>
                    <a:lnTo>
                      <a:pt x="3334" y="3453"/>
                    </a:lnTo>
                    <a:lnTo>
                      <a:pt x="3335" y="3449"/>
                    </a:lnTo>
                    <a:lnTo>
                      <a:pt x="3336" y="3443"/>
                    </a:lnTo>
                    <a:lnTo>
                      <a:pt x="3335" y="3440"/>
                    </a:lnTo>
                    <a:lnTo>
                      <a:pt x="3334" y="3439"/>
                    </a:lnTo>
                    <a:lnTo>
                      <a:pt x="3333" y="3438"/>
                    </a:lnTo>
                    <a:lnTo>
                      <a:pt x="3331" y="3438"/>
                    </a:lnTo>
                    <a:lnTo>
                      <a:pt x="3325" y="3438"/>
                    </a:lnTo>
                    <a:lnTo>
                      <a:pt x="3319" y="3437"/>
                    </a:lnTo>
                    <a:lnTo>
                      <a:pt x="3317" y="3429"/>
                    </a:lnTo>
                    <a:lnTo>
                      <a:pt x="3315" y="3422"/>
                    </a:lnTo>
                    <a:lnTo>
                      <a:pt x="3315" y="3415"/>
                    </a:lnTo>
                    <a:lnTo>
                      <a:pt x="3315" y="3409"/>
                    </a:lnTo>
                    <a:lnTo>
                      <a:pt x="3316" y="3407"/>
                    </a:lnTo>
                    <a:lnTo>
                      <a:pt x="3318" y="3404"/>
                    </a:lnTo>
                    <a:lnTo>
                      <a:pt x="3320" y="3403"/>
                    </a:lnTo>
                    <a:lnTo>
                      <a:pt x="3324" y="3401"/>
                    </a:lnTo>
                    <a:lnTo>
                      <a:pt x="3327" y="3401"/>
                    </a:lnTo>
                    <a:lnTo>
                      <a:pt x="3328" y="3400"/>
                    </a:lnTo>
                    <a:lnTo>
                      <a:pt x="3330" y="3399"/>
                    </a:lnTo>
                    <a:lnTo>
                      <a:pt x="3331" y="3398"/>
                    </a:lnTo>
                    <a:lnTo>
                      <a:pt x="3331" y="3392"/>
                    </a:lnTo>
                    <a:lnTo>
                      <a:pt x="3328" y="3387"/>
                    </a:lnTo>
                    <a:lnTo>
                      <a:pt x="3323" y="3375"/>
                    </a:lnTo>
                    <a:lnTo>
                      <a:pt x="3319" y="3368"/>
                    </a:lnTo>
                    <a:lnTo>
                      <a:pt x="3315" y="3364"/>
                    </a:lnTo>
                    <a:lnTo>
                      <a:pt x="3309" y="3357"/>
                    </a:lnTo>
                    <a:lnTo>
                      <a:pt x="3307" y="3354"/>
                    </a:lnTo>
                    <a:lnTo>
                      <a:pt x="3305" y="3350"/>
                    </a:lnTo>
                    <a:lnTo>
                      <a:pt x="3304" y="3347"/>
                    </a:lnTo>
                    <a:lnTo>
                      <a:pt x="3304" y="3346"/>
                    </a:lnTo>
                    <a:lnTo>
                      <a:pt x="3309" y="3342"/>
                    </a:lnTo>
                    <a:lnTo>
                      <a:pt x="3313" y="3340"/>
                    </a:lnTo>
                    <a:lnTo>
                      <a:pt x="3317" y="3339"/>
                    </a:lnTo>
                    <a:lnTo>
                      <a:pt x="3324" y="3339"/>
                    </a:lnTo>
                    <a:lnTo>
                      <a:pt x="3330" y="3339"/>
                    </a:lnTo>
                    <a:lnTo>
                      <a:pt x="3335" y="3338"/>
                    </a:lnTo>
                    <a:lnTo>
                      <a:pt x="3336" y="3338"/>
                    </a:lnTo>
                    <a:lnTo>
                      <a:pt x="3336" y="3337"/>
                    </a:lnTo>
                    <a:lnTo>
                      <a:pt x="3334" y="3335"/>
                    </a:lnTo>
                    <a:lnTo>
                      <a:pt x="3331" y="3331"/>
                    </a:lnTo>
                    <a:lnTo>
                      <a:pt x="3330" y="3326"/>
                    </a:lnTo>
                    <a:lnTo>
                      <a:pt x="3330" y="3321"/>
                    </a:lnTo>
                    <a:lnTo>
                      <a:pt x="3331" y="3317"/>
                    </a:lnTo>
                    <a:lnTo>
                      <a:pt x="3332" y="3312"/>
                    </a:lnTo>
                    <a:lnTo>
                      <a:pt x="3335" y="3302"/>
                    </a:lnTo>
                    <a:lnTo>
                      <a:pt x="3336" y="3292"/>
                    </a:lnTo>
                    <a:lnTo>
                      <a:pt x="3333" y="3279"/>
                    </a:lnTo>
                    <a:lnTo>
                      <a:pt x="3327" y="3267"/>
                    </a:lnTo>
                    <a:lnTo>
                      <a:pt x="3325" y="3264"/>
                    </a:lnTo>
                    <a:lnTo>
                      <a:pt x="3323" y="3260"/>
                    </a:lnTo>
                    <a:lnTo>
                      <a:pt x="3322" y="3257"/>
                    </a:lnTo>
                    <a:lnTo>
                      <a:pt x="3322" y="3253"/>
                    </a:lnTo>
                    <a:lnTo>
                      <a:pt x="3322" y="3246"/>
                    </a:lnTo>
                    <a:lnTo>
                      <a:pt x="3323" y="3238"/>
                    </a:lnTo>
                    <a:lnTo>
                      <a:pt x="3318" y="3239"/>
                    </a:lnTo>
                    <a:lnTo>
                      <a:pt x="3315" y="3240"/>
                    </a:lnTo>
                    <a:lnTo>
                      <a:pt x="3313" y="3242"/>
                    </a:lnTo>
                    <a:lnTo>
                      <a:pt x="3310" y="3246"/>
                    </a:lnTo>
                    <a:lnTo>
                      <a:pt x="3308" y="3252"/>
                    </a:lnTo>
                    <a:lnTo>
                      <a:pt x="3306" y="3260"/>
                    </a:lnTo>
                    <a:lnTo>
                      <a:pt x="3301" y="3265"/>
                    </a:lnTo>
                    <a:lnTo>
                      <a:pt x="3297" y="3268"/>
                    </a:lnTo>
                    <a:lnTo>
                      <a:pt x="3293" y="3269"/>
                    </a:lnTo>
                    <a:lnTo>
                      <a:pt x="3291" y="3269"/>
                    </a:lnTo>
                    <a:lnTo>
                      <a:pt x="3288" y="3268"/>
                    </a:lnTo>
                    <a:lnTo>
                      <a:pt x="3286" y="3265"/>
                    </a:lnTo>
                    <a:lnTo>
                      <a:pt x="3283" y="3260"/>
                    </a:lnTo>
                    <a:lnTo>
                      <a:pt x="3280" y="3255"/>
                    </a:lnTo>
                    <a:lnTo>
                      <a:pt x="3275" y="3247"/>
                    </a:lnTo>
                    <a:lnTo>
                      <a:pt x="3270" y="3241"/>
                    </a:lnTo>
                    <a:lnTo>
                      <a:pt x="3269" y="3239"/>
                    </a:lnTo>
                    <a:lnTo>
                      <a:pt x="3268" y="3237"/>
                    </a:lnTo>
                    <a:lnTo>
                      <a:pt x="3266" y="3233"/>
                    </a:lnTo>
                    <a:lnTo>
                      <a:pt x="3268" y="3229"/>
                    </a:lnTo>
                    <a:lnTo>
                      <a:pt x="3264" y="3222"/>
                    </a:lnTo>
                    <a:lnTo>
                      <a:pt x="3260" y="3216"/>
                    </a:lnTo>
                    <a:lnTo>
                      <a:pt x="3256" y="3212"/>
                    </a:lnTo>
                    <a:lnTo>
                      <a:pt x="3252" y="3207"/>
                    </a:lnTo>
                    <a:lnTo>
                      <a:pt x="3246" y="3205"/>
                    </a:lnTo>
                    <a:lnTo>
                      <a:pt x="3241" y="3204"/>
                    </a:lnTo>
                    <a:lnTo>
                      <a:pt x="3234" y="3203"/>
                    </a:lnTo>
                    <a:lnTo>
                      <a:pt x="3226" y="3204"/>
                    </a:lnTo>
                    <a:lnTo>
                      <a:pt x="3228" y="3208"/>
                    </a:lnTo>
                    <a:lnTo>
                      <a:pt x="3230" y="3211"/>
                    </a:lnTo>
                    <a:lnTo>
                      <a:pt x="3232" y="3213"/>
                    </a:lnTo>
                    <a:lnTo>
                      <a:pt x="3230" y="3215"/>
                    </a:lnTo>
                    <a:lnTo>
                      <a:pt x="3226" y="3216"/>
                    </a:lnTo>
                    <a:lnTo>
                      <a:pt x="3217" y="3217"/>
                    </a:lnTo>
                    <a:lnTo>
                      <a:pt x="3211" y="3215"/>
                    </a:lnTo>
                    <a:lnTo>
                      <a:pt x="3207" y="3212"/>
                    </a:lnTo>
                    <a:lnTo>
                      <a:pt x="3202" y="3207"/>
                    </a:lnTo>
                    <a:lnTo>
                      <a:pt x="3199" y="3204"/>
                    </a:lnTo>
                    <a:lnTo>
                      <a:pt x="3191" y="3194"/>
                    </a:lnTo>
                    <a:lnTo>
                      <a:pt x="3183" y="3184"/>
                    </a:lnTo>
                    <a:lnTo>
                      <a:pt x="3176" y="3175"/>
                    </a:lnTo>
                    <a:lnTo>
                      <a:pt x="3172" y="3166"/>
                    </a:lnTo>
                    <a:lnTo>
                      <a:pt x="3167" y="3157"/>
                    </a:lnTo>
                    <a:lnTo>
                      <a:pt x="3164" y="3148"/>
                    </a:lnTo>
                    <a:lnTo>
                      <a:pt x="3158" y="3130"/>
                    </a:lnTo>
                    <a:lnTo>
                      <a:pt x="3153" y="3109"/>
                    </a:lnTo>
                    <a:lnTo>
                      <a:pt x="3145" y="3090"/>
                    </a:lnTo>
                    <a:lnTo>
                      <a:pt x="3139" y="3072"/>
                    </a:lnTo>
                    <a:lnTo>
                      <a:pt x="3138" y="3063"/>
                    </a:lnTo>
                    <a:lnTo>
                      <a:pt x="3138" y="3054"/>
                    </a:lnTo>
                    <a:lnTo>
                      <a:pt x="3139" y="3044"/>
                    </a:lnTo>
                    <a:lnTo>
                      <a:pt x="3144" y="3035"/>
                    </a:lnTo>
                    <a:lnTo>
                      <a:pt x="3150" y="3032"/>
                    </a:lnTo>
                    <a:lnTo>
                      <a:pt x="3156" y="3028"/>
                    </a:lnTo>
                    <a:lnTo>
                      <a:pt x="3159" y="3024"/>
                    </a:lnTo>
                    <a:lnTo>
                      <a:pt x="3161" y="3018"/>
                    </a:lnTo>
                    <a:lnTo>
                      <a:pt x="3161" y="3005"/>
                    </a:lnTo>
                    <a:lnTo>
                      <a:pt x="3159" y="2989"/>
                    </a:lnTo>
                    <a:lnTo>
                      <a:pt x="3162" y="2965"/>
                    </a:lnTo>
                    <a:lnTo>
                      <a:pt x="3164" y="2945"/>
                    </a:lnTo>
                    <a:lnTo>
                      <a:pt x="3164" y="2934"/>
                    </a:lnTo>
                    <a:lnTo>
                      <a:pt x="3164" y="2924"/>
                    </a:lnTo>
                    <a:lnTo>
                      <a:pt x="3163" y="2912"/>
                    </a:lnTo>
                    <a:lnTo>
                      <a:pt x="3162" y="2901"/>
                    </a:lnTo>
                    <a:lnTo>
                      <a:pt x="3159" y="2884"/>
                    </a:lnTo>
                    <a:lnTo>
                      <a:pt x="3159" y="2877"/>
                    </a:lnTo>
                    <a:lnTo>
                      <a:pt x="3162" y="2872"/>
                    </a:lnTo>
                    <a:lnTo>
                      <a:pt x="3164" y="2860"/>
                    </a:lnTo>
                    <a:lnTo>
                      <a:pt x="3163" y="2853"/>
                    </a:lnTo>
                    <a:lnTo>
                      <a:pt x="3164" y="2847"/>
                    </a:lnTo>
                    <a:lnTo>
                      <a:pt x="3165" y="2845"/>
                    </a:lnTo>
                    <a:lnTo>
                      <a:pt x="3167" y="2845"/>
                    </a:lnTo>
                    <a:lnTo>
                      <a:pt x="3171" y="2845"/>
                    </a:lnTo>
                    <a:lnTo>
                      <a:pt x="3175" y="2846"/>
                    </a:lnTo>
                    <a:lnTo>
                      <a:pt x="3180" y="2846"/>
                    </a:lnTo>
                    <a:lnTo>
                      <a:pt x="3184" y="2845"/>
                    </a:lnTo>
                    <a:lnTo>
                      <a:pt x="3189" y="2844"/>
                    </a:lnTo>
                    <a:lnTo>
                      <a:pt x="3192" y="2841"/>
                    </a:lnTo>
                    <a:lnTo>
                      <a:pt x="3198" y="2836"/>
                    </a:lnTo>
                    <a:lnTo>
                      <a:pt x="3202" y="2828"/>
                    </a:lnTo>
                    <a:lnTo>
                      <a:pt x="3209" y="2811"/>
                    </a:lnTo>
                    <a:lnTo>
                      <a:pt x="3215" y="2793"/>
                    </a:lnTo>
                    <a:lnTo>
                      <a:pt x="3211" y="2778"/>
                    </a:lnTo>
                    <a:lnTo>
                      <a:pt x="3208" y="2764"/>
                    </a:lnTo>
                    <a:lnTo>
                      <a:pt x="3203" y="2750"/>
                    </a:lnTo>
                    <a:lnTo>
                      <a:pt x="3199" y="2737"/>
                    </a:lnTo>
                    <a:lnTo>
                      <a:pt x="3194" y="2723"/>
                    </a:lnTo>
                    <a:lnTo>
                      <a:pt x="3190" y="2710"/>
                    </a:lnTo>
                    <a:lnTo>
                      <a:pt x="3186" y="2696"/>
                    </a:lnTo>
                    <a:lnTo>
                      <a:pt x="3185" y="2681"/>
                    </a:lnTo>
                    <a:lnTo>
                      <a:pt x="3201" y="2670"/>
                    </a:lnTo>
                    <a:lnTo>
                      <a:pt x="3218" y="2660"/>
                    </a:lnTo>
                    <a:lnTo>
                      <a:pt x="3234" y="2649"/>
                    </a:lnTo>
                    <a:lnTo>
                      <a:pt x="3250" y="2637"/>
                    </a:lnTo>
                    <a:lnTo>
                      <a:pt x="3262" y="2633"/>
                    </a:lnTo>
                    <a:lnTo>
                      <a:pt x="3277" y="2628"/>
                    </a:lnTo>
                    <a:lnTo>
                      <a:pt x="3284" y="2626"/>
                    </a:lnTo>
                    <a:lnTo>
                      <a:pt x="3291" y="2623"/>
                    </a:lnTo>
                    <a:lnTo>
                      <a:pt x="3297" y="2621"/>
                    </a:lnTo>
                    <a:lnTo>
                      <a:pt x="3301" y="2616"/>
                    </a:lnTo>
                    <a:lnTo>
                      <a:pt x="3307" y="2607"/>
                    </a:lnTo>
                    <a:lnTo>
                      <a:pt x="3311" y="2600"/>
                    </a:lnTo>
                    <a:lnTo>
                      <a:pt x="3314" y="2597"/>
                    </a:lnTo>
                    <a:lnTo>
                      <a:pt x="3315" y="2594"/>
                    </a:lnTo>
                    <a:lnTo>
                      <a:pt x="3316" y="2589"/>
                    </a:lnTo>
                    <a:lnTo>
                      <a:pt x="3316" y="2583"/>
                    </a:lnTo>
                    <a:lnTo>
                      <a:pt x="3301" y="2569"/>
                    </a:lnTo>
                    <a:lnTo>
                      <a:pt x="3287" y="2554"/>
                    </a:lnTo>
                    <a:lnTo>
                      <a:pt x="3280" y="2544"/>
                    </a:lnTo>
                    <a:lnTo>
                      <a:pt x="3274" y="2537"/>
                    </a:lnTo>
                    <a:lnTo>
                      <a:pt x="3266" y="2531"/>
                    </a:lnTo>
                    <a:lnTo>
                      <a:pt x="3256" y="2524"/>
                    </a:lnTo>
                    <a:lnTo>
                      <a:pt x="3247" y="2518"/>
                    </a:lnTo>
                    <a:lnTo>
                      <a:pt x="3238" y="2515"/>
                    </a:lnTo>
                    <a:lnTo>
                      <a:pt x="3235" y="2515"/>
                    </a:lnTo>
                    <a:lnTo>
                      <a:pt x="3230" y="2515"/>
                    </a:lnTo>
                    <a:lnTo>
                      <a:pt x="3226" y="2516"/>
                    </a:lnTo>
                    <a:lnTo>
                      <a:pt x="3220" y="2519"/>
                    </a:lnTo>
                    <a:lnTo>
                      <a:pt x="3217" y="2523"/>
                    </a:lnTo>
                    <a:lnTo>
                      <a:pt x="3212" y="2525"/>
                    </a:lnTo>
                    <a:lnTo>
                      <a:pt x="3209" y="2527"/>
                    </a:lnTo>
                    <a:lnTo>
                      <a:pt x="3203" y="2528"/>
                    </a:lnTo>
                    <a:lnTo>
                      <a:pt x="3194" y="2531"/>
                    </a:lnTo>
                    <a:lnTo>
                      <a:pt x="3184" y="2533"/>
                    </a:lnTo>
                    <a:lnTo>
                      <a:pt x="3172" y="2534"/>
                    </a:lnTo>
                    <a:lnTo>
                      <a:pt x="3162" y="2533"/>
                    </a:lnTo>
                    <a:lnTo>
                      <a:pt x="3158" y="2534"/>
                    </a:lnTo>
                    <a:lnTo>
                      <a:pt x="3155" y="2535"/>
                    </a:lnTo>
                    <a:lnTo>
                      <a:pt x="3152" y="2538"/>
                    </a:lnTo>
                    <a:lnTo>
                      <a:pt x="3147" y="2543"/>
                    </a:lnTo>
                    <a:lnTo>
                      <a:pt x="3144" y="2549"/>
                    </a:lnTo>
                    <a:lnTo>
                      <a:pt x="3140" y="2553"/>
                    </a:lnTo>
                    <a:lnTo>
                      <a:pt x="3138" y="2555"/>
                    </a:lnTo>
                    <a:lnTo>
                      <a:pt x="3136" y="2555"/>
                    </a:lnTo>
                    <a:lnTo>
                      <a:pt x="3130" y="2555"/>
                    </a:lnTo>
                    <a:lnTo>
                      <a:pt x="3120" y="2552"/>
                    </a:lnTo>
                    <a:lnTo>
                      <a:pt x="3114" y="2549"/>
                    </a:lnTo>
                    <a:lnTo>
                      <a:pt x="3109" y="2544"/>
                    </a:lnTo>
                    <a:lnTo>
                      <a:pt x="3103" y="2537"/>
                    </a:lnTo>
                    <a:lnTo>
                      <a:pt x="3099" y="2531"/>
                    </a:lnTo>
                    <a:lnTo>
                      <a:pt x="3090" y="2515"/>
                    </a:lnTo>
                    <a:lnTo>
                      <a:pt x="3083" y="2502"/>
                    </a:lnTo>
                    <a:lnTo>
                      <a:pt x="3068" y="2490"/>
                    </a:lnTo>
                    <a:lnTo>
                      <a:pt x="3054" y="2480"/>
                    </a:lnTo>
                    <a:lnTo>
                      <a:pt x="3047" y="2473"/>
                    </a:lnTo>
                    <a:lnTo>
                      <a:pt x="3041" y="2467"/>
                    </a:lnTo>
                    <a:lnTo>
                      <a:pt x="3037" y="2460"/>
                    </a:lnTo>
                    <a:lnTo>
                      <a:pt x="3033" y="2451"/>
                    </a:lnTo>
                    <a:lnTo>
                      <a:pt x="3032" y="2437"/>
                    </a:lnTo>
                    <a:lnTo>
                      <a:pt x="3031" y="2426"/>
                    </a:lnTo>
                    <a:lnTo>
                      <a:pt x="3030" y="2425"/>
                    </a:lnTo>
                    <a:lnTo>
                      <a:pt x="3029" y="2424"/>
                    </a:lnTo>
                    <a:lnTo>
                      <a:pt x="3027" y="2422"/>
                    </a:lnTo>
                    <a:lnTo>
                      <a:pt x="3025" y="2422"/>
                    </a:lnTo>
                    <a:lnTo>
                      <a:pt x="3020" y="2424"/>
                    </a:lnTo>
                    <a:lnTo>
                      <a:pt x="3013" y="2428"/>
                    </a:lnTo>
                    <a:lnTo>
                      <a:pt x="3006" y="2431"/>
                    </a:lnTo>
                    <a:lnTo>
                      <a:pt x="3002" y="2434"/>
                    </a:lnTo>
                    <a:lnTo>
                      <a:pt x="2997" y="2435"/>
                    </a:lnTo>
                    <a:lnTo>
                      <a:pt x="2994" y="2434"/>
                    </a:lnTo>
                    <a:lnTo>
                      <a:pt x="2992" y="2433"/>
                    </a:lnTo>
                    <a:lnTo>
                      <a:pt x="2989" y="2428"/>
                    </a:lnTo>
                    <a:lnTo>
                      <a:pt x="2989" y="2424"/>
                    </a:lnTo>
                    <a:lnTo>
                      <a:pt x="2989" y="2416"/>
                    </a:lnTo>
                    <a:lnTo>
                      <a:pt x="2990" y="2406"/>
                    </a:lnTo>
                    <a:lnTo>
                      <a:pt x="2992" y="2394"/>
                    </a:lnTo>
                    <a:lnTo>
                      <a:pt x="2990" y="2384"/>
                    </a:lnTo>
                    <a:lnTo>
                      <a:pt x="2989" y="2374"/>
                    </a:lnTo>
                    <a:lnTo>
                      <a:pt x="2987" y="2354"/>
                    </a:lnTo>
                    <a:lnTo>
                      <a:pt x="2983" y="2333"/>
                    </a:lnTo>
                    <a:lnTo>
                      <a:pt x="2978" y="2322"/>
                    </a:lnTo>
                    <a:lnTo>
                      <a:pt x="2972" y="2311"/>
                    </a:lnTo>
                    <a:lnTo>
                      <a:pt x="2970" y="2306"/>
                    </a:lnTo>
                    <a:lnTo>
                      <a:pt x="2970" y="2303"/>
                    </a:lnTo>
                    <a:lnTo>
                      <a:pt x="2971" y="2301"/>
                    </a:lnTo>
                    <a:lnTo>
                      <a:pt x="2972" y="2300"/>
                    </a:lnTo>
                    <a:lnTo>
                      <a:pt x="2975" y="2299"/>
                    </a:lnTo>
                    <a:lnTo>
                      <a:pt x="2977" y="2299"/>
                    </a:lnTo>
                    <a:lnTo>
                      <a:pt x="2981" y="2295"/>
                    </a:lnTo>
                    <a:lnTo>
                      <a:pt x="2984" y="2290"/>
                    </a:lnTo>
                    <a:lnTo>
                      <a:pt x="2984" y="2285"/>
                    </a:lnTo>
                    <a:lnTo>
                      <a:pt x="2984" y="2279"/>
                    </a:lnTo>
                    <a:lnTo>
                      <a:pt x="2981" y="2267"/>
                    </a:lnTo>
                    <a:lnTo>
                      <a:pt x="2978" y="2253"/>
                    </a:lnTo>
                    <a:lnTo>
                      <a:pt x="2979" y="2247"/>
                    </a:lnTo>
                    <a:lnTo>
                      <a:pt x="2979" y="2240"/>
                    </a:lnTo>
                    <a:lnTo>
                      <a:pt x="2978" y="2235"/>
                    </a:lnTo>
                    <a:lnTo>
                      <a:pt x="2977" y="2231"/>
                    </a:lnTo>
                    <a:lnTo>
                      <a:pt x="2975" y="2228"/>
                    </a:lnTo>
                    <a:lnTo>
                      <a:pt x="2971" y="2224"/>
                    </a:lnTo>
                    <a:lnTo>
                      <a:pt x="2967" y="2222"/>
                    </a:lnTo>
                    <a:lnTo>
                      <a:pt x="2961" y="2217"/>
                    </a:lnTo>
                    <a:lnTo>
                      <a:pt x="2945" y="2206"/>
                    </a:lnTo>
                    <a:lnTo>
                      <a:pt x="2932" y="2194"/>
                    </a:lnTo>
                    <a:lnTo>
                      <a:pt x="2917" y="2180"/>
                    </a:lnTo>
                    <a:lnTo>
                      <a:pt x="2904" y="2168"/>
                    </a:lnTo>
                    <a:lnTo>
                      <a:pt x="2896" y="2167"/>
                    </a:lnTo>
                    <a:lnTo>
                      <a:pt x="2890" y="2166"/>
                    </a:lnTo>
                    <a:lnTo>
                      <a:pt x="2886" y="2167"/>
                    </a:lnTo>
                    <a:lnTo>
                      <a:pt x="2882" y="2168"/>
                    </a:lnTo>
                    <a:lnTo>
                      <a:pt x="2879" y="2169"/>
                    </a:lnTo>
                    <a:lnTo>
                      <a:pt x="2874" y="2169"/>
                    </a:lnTo>
                    <a:lnTo>
                      <a:pt x="2870" y="2170"/>
                    </a:lnTo>
                    <a:lnTo>
                      <a:pt x="2864" y="2169"/>
                    </a:lnTo>
                    <a:lnTo>
                      <a:pt x="2869" y="2147"/>
                    </a:lnTo>
                    <a:lnTo>
                      <a:pt x="2874" y="2126"/>
                    </a:lnTo>
                    <a:lnTo>
                      <a:pt x="2877" y="2116"/>
                    </a:lnTo>
                    <a:lnTo>
                      <a:pt x="2879" y="2105"/>
                    </a:lnTo>
                    <a:lnTo>
                      <a:pt x="2880" y="2094"/>
                    </a:lnTo>
                    <a:lnTo>
                      <a:pt x="2880" y="2082"/>
                    </a:lnTo>
                    <a:lnTo>
                      <a:pt x="2879" y="2065"/>
                    </a:lnTo>
                    <a:lnTo>
                      <a:pt x="2880" y="2050"/>
                    </a:lnTo>
                    <a:lnTo>
                      <a:pt x="2881" y="2034"/>
                    </a:lnTo>
                    <a:lnTo>
                      <a:pt x="2881" y="2017"/>
                    </a:lnTo>
                    <a:lnTo>
                      <a:pt x="2880" y="2013"/>
                    </a:lnTo>
                    <a:lnTo>
                      <a:pt x="2880" y="2008"/>
                    </a:lnTo>
                    <a:lnTo>
                      <a:pt x="2881" y="2005"/>
                    </a:lnTo>
                    <a:lnTo>
                      <a:pt x="2882" y="2002"/>
                    </a:lnTo>
                    <a:lnTo>
                      <a:pt x="2882" y="1999"/>
                    </a:lnTo>
                    <a:lnTo>
                      <a:pt x="2882" y="1997"/>
                    </a:lnTo>
                    <a:lnTo>
                      <a:pt x="2881" y="1992"/>
                    </a:lnTo>
                    <a:lnTo>
                      <a:pt x="2879" y="1988"/>
                    </a:lnTo>
                    <a:lnTo>
                      <a:pt x="2870" y="1976"/>
                    </a:lnTo>
                    <a:lnTo>
                      <a:pt x="2862" y="1965"/>
                    </a:lnTo>
                    <a:lnTo>
                      <a:pt x="2854" y="1954"/>
                    </a:lnTo>
                    <a:lnTo>
                      <a:pt x="2844" y="1943"/>
                    </a:lnTo>
                    <a:lnTo>
                      <a:pt x="2838" y="1943"/>
                    </a:lnTo>
                    <a:lnTo>
                      <a:pt x="2833" y="1943"/>
                    </a:lnTo>
                    <a:lnTo>
                      <a:pt x="2829" y="1944"/>
                    </a:lnTo>
                    <a:lnTo>
                      <a:pt x="2826" y="1945"/>
                    </a:lnTo>
                    <a:lnTo>
                      <a:pt x="2823" y="1946"/>
                    </a:lnTo>
                    <a:lnTo>
                      <a:pt x="2818" y="1946"/>
                    </a:lnTo>
                    <a:lnTo>
                      <a:pt x="2813" y="1946"/>
                    </a:lnTo>
                    <a:lnTo>
                      <a:pt x="2806" y="1946"/>
                    </a:lnTo>
                    <a:lnTo>
                      <a:pt x="2800" y="1940"/>
                    </a:lnTo>
                    <a:lnTo>
                      <a:pt x="2795" y="1934"/>
                    </a:lnTo>
                    <a:lnTo>
                      <a:pt x="2791" y="1927"/>
                    </a:lnTo>
                    <a:lnTo>
                      <a:pt x="2787" y="1919"/>
                    </a:lnTo>
                    <a:lnTo>
                      <a:pt x="2780" y="1903"/>
                    </a:lnTo>
                    <a:lnTo>
                      <a:pt x="2773" y="1888"/>
                    </a:lnTo>
                    <a:lnTo>
                      <a:pt x="2754" y="1865"/>
                    </a:lnTo>
                    <a:lnTo>
                      <a:pt x="2736" y="1842"/>
                    </a:lnTo>
                    <a:lnTo>
                      <a:pt x="2717" y="1821"/>
                    </a:lnTo>
                    <a:lnTo>
                      <a:pt x="2699" y="1797"/>
                    </a:lnTo>
                    <a:lnTo>
                      <a:pt x="2689" y="1791"/>
                    </a:lnTo>
                    <a:lnTo>
                      <a:pt x="2676" y="1785"/>
                    </a:lnTo>
                    <a:lnTo>
                      <a:pt x="2671" y="1783"/>
                    </a:lnTo>
                    <a:lnTo>
                      <a:pt x="2666" y="1779"/>
                    </a:lnTo>
                    <a:lnTo>
                      <a:pt x="2662" y="1776"/>
                    </a:lnTo>
                    <a:lnTo>
                      <a:pt x="2658" y="1772"/>
                    </a:lnTo>
                    <a:lnTo>
                      <a:pt x="2661" y="1756"/>
                    </a:lnTo>
                    <a:lnTo>
                      <a:pt x="2661" y="1741"/>
                    </a:lnTo>
                    <a:lnTo>
                      <a:pt x="2661" y="1734"/>
                    </a:lnTo>
                    <a:lnTo>
                      <a:pt x="2659" y="1728"/>
                    </a:lnTo>
                    <a:lnTo>
                      <a:pt x="2657" y="1720"/>
                    </a:lnTo>
                    <a:lnTo>
                      <a:pt x="2654" y="1712"/>
                    </a:lnTo>
                    <a:lnTo>
                      <a:pt x="2635" y="1712"/>
                    </a:lnTo>
                    <a:lnTo>
                      <a:pt x="2620" y="1711"/>
                    </a:lnTo>
                    <a:lnTo>
                      <a:pt x="2613" y="1708"/>
                    </a:lnTo>
                    <a:lnTo>
                      <a:pt x="2605" y="1706"/>
                    </a:lnTo>
                    <a:lnTo>
                      <a:pt x="2597" y="1703"/>
                    </a:lnTo>
                    <a:lnTo>
                      <a:pt x="2587" y="1698"/>
                    </a:lnTo>
                    <a:lnTo>
                      <a:pt x="2567" y="1689"/>
                    </a:lnTo>
                    <a:lnTo>
                      <a:pt x="2547" y="1683"/>
                    </a:lnTo>
                    <a:lnTo>
                      <a:pt x="2528" y="1677"/>
                    </a:lnTo>
                    <a:lnTo>
                      <a:pt x="2507" y="1668"/>
                    </a:lnTo>
                    <a:lnTo>
                      <a:pt x="2496" y="1661"/>
                    </a:lnTo>
                    <a:lnTo>
                      <a:pt x="2488" y="1659"/>
                    </a:lnTo>
                    <a:lnTo>
                      <a:pt x="2484" y="1657"/>
                    </a:lnTo>
                    <a:lnTo>
                      <a:pt x="2480" y="1656"/>
                    </a:lnTo>
                    <a:lnTo>
                      <a:pt x="2476" y="1652"/>
                    </a:lnTo>
                    <a:lnTo>
                      <a:pt x="2471" y="1648"/>
                    </a:lnTo>
                    <a:lnTo>
                      <a:pt x="2460" y="1627"/>
                    </a:lnTo>
                    <a:lnTo>
                      <a:pt x="2450" y="1609"/>
                    </a:lnTo>
                    <a:lnTo>
                      <a:pt x="2443" y="1603"/>
                    </a:lnTo>
                    <a:lnTo>
                      <a:pt x="2435" y="1597"/>
                    </a:lnTo>
                    <a:lnTo>
                      <a:pt x="2432" y="1595"/>
                    </a:lnTo>
                    <a:lnTo>
                      <a:pt x="2426" y="1592"/>
                    </a:lnTo>
                    <a:lnTo>
                      <a:pt x="2422" y="1591"/>
                    </a:lnTo>
                    <a:lnTo>
                      <a:pt x="2416" y="1591"/>
                    </a:lnTo>
                    <a:lnTo>
                      <a:pt x="2408" y="1594"/>
                    </a:lnTo>
                    <a:lnTo>
                      <a:pt x="2403" y="1595"/>
                    </a:lnTo>
                    <a:lnTo>
                      <a:pt x="2396" y="1596"/>
                    </a:lnTo>
                    <a:lnTo>
                      <a:pt x="2390" y="1596"/>
                    </a:lnTo>
                    <a:lnTo>
                      <a:pt x="2378" y="1597"/>
                    </a:lnTo>
                    <a:lnTo>
                      <a:pt x="2364" y="1599"/>
                    </a:lnTo>
                    <a:lnTo>
                      <a:pt x="2354" y="1606"/>
                    </a:lnTo>
                    <a:lnTo>
                      <a:pt x="2344" y="1610"/>
                    </a:lnTo>
                    <a:lnTo>
                      <a:pt x="2333" y="1614"/>
                    </a:lnTo>
                    <a:lnTo>
                      <a:pt x="2320" y="1617"/>
                    </a:lnTo>
                    <a:lnTo>
                      <a:pt x="2307" y="1615"/>
                    </a:lnTo>
                    <a:lnTo>
                      <a:pt x="2291" y="1612"/>
                    </a:lnTo>
                    <a:lnTo>
                      <a:pt x="2283" y="1610"/>
                    </a:lnTo>
                    <a:lnTo>
                      <a:pt x="2276" y="1610"/>
                    </a:lnTo>
                    <a:lnTo>
                      <a:pt x="2271" y="1612"/>
                    </a:lnTo>
                    <a:lnTo>
                      <a:pt x="2266" y="1614"/>
                    </a:lnTo>
                    <a:lnTo>
                      <a:pt x="2264" y="1623"/>
                    </a:lnTo>
                    <a:lnTo>
                      <a:pt x="2261" y="1630"/>
                    </a:lnTo>
                    <a:lnTo>
                      <a:pt x="2256" y="1635"/>
                    </a:lnTo>
                    <a:lnTo>
                      <a:pt x="2251" y="1644"/>
                    </a:lnTo>
                    <a:lnTo>
                      <a:pt x="2246" y="1650"/>
                    </a:lnTo>
                    <a:lnTo>
                      <a:pt x="2243" y="1653"/>
                    </a:lnTo>
                    <a:lnTo>
                      <a:pt x="2239" y="1653"/>
                    </a:lnTo>
                    <a:lnTo>
                      <a:pt x="2237" y="1652"/>
                    </a:lnTo>
                    <a:lnTo>
                      <a:pt x="2229" y="1645"/>
                    </a:lnTo>
                    <a:lnTo>
                      <a:pt x="2219" y="1635"/>
                    </a:lnTo>
                    <a:lnTo>
                      <a:pt x="2202" y="1633"/>
                    </a:lnTo>
                    <a:lnTo>
                      <a:pt x="2186" y="1631"/>
                    </a:lnTo>
                    <a:lnTo>
                      <a:pt x="2172" y="1627"/>
                    </a:lnTo>
                    <a:lnTo>
                      <a:pt x="2156" y="1623"/>
                    </a:lnTo>
                    <a:lnTo>
                      <a:pt x="2144" y="1619"/>
                    </a:lnTo>
                    <a:lnTo>
                      <a:pt x="2135" y="1616"/>
                    </a:lnTo>
                    <a:lnTo>
                      <a:pt x="2129" y="1614"/>
                    </a:lnTo>
                    <a:lnTo>
                      <a:pt x="2124" y="1612"/>
                    </a:lnTo>
                    <a:lnTo>
                      <a:pt x="2120" y="1608"/>
                    </a:lnTo>
                    <a:lnTo>
                      <a:pt x="2114" y="1604"/>
                    </a:lnTo>
                    <a:lnTo>
                      <a:pt x="2112" y="1591"/>
                    </a:lnTo>
                    <a:lnTo>
                      <a:pt x="2111" y="1579"/>
                    </a:lnTo>
                    <a:lnTo>
                      <a:pt x="2110" y="1567"/>
                    </a:lnTo>
                    <a:lnTo>
                      <a:pt x="2109" y="1553"/>
                    </a:lnTo>
                    <a:lnTo>
                      <a:pt x="2101" y="1534"/>
                    </a:lnTo>
                    <a:lnTo>
                      <a:pt x="2094" y="1515"/>
                    </a:lnTo>
                    <a:lnTo>
                      <a:pt x="2088" y="1496"/>
                    </a:lnTo>
                    <a:lnTo>
                      <a:pt x="2085" y="1475"/>
                    </a:lnTo>
                    <a:lnTo>
                      <a:pt x="2083" y="1462"/>
                    </a:lnTo>
                    <a:lnTo>
                      <a:pt x="2082" y="1451"/>
                    </a:lnTo>
                    <a:lnTo>
                      <a:pt x="2079" y="1440"/>
                    </a:lnTo>
                    <a:lnTo>
                      <a:pt x="2077" y="1433"/>
                    </a:lnTo>
                    <a:lnTo>
                      <a:pt x="2075" y="1428"/>
                    </a:lnTo>
                    <a:lnTo>
                      <a:pt x="2073" y="1425"/>
                    </a:lnTo>
                    <a:lnTo>
                      <a:pt x="2069" y="1422"/>
                    </a:lnTo>
                    <a:lnTo>
                      <a:pt x="2066" y="1419"/>
                    </a:lnTo>
                    <a:lnTo>
                      <a:pt x="2056" y="1413"/>
                    </a:lnTo>
                    <a:lnTo>
                      <a:pt x="2043" y="1409"/>
                    </a:lnTo>
                    <a:lnTo>
                      <a:pt x="2034" y="1408"/>
                    </a:lnTo>
                    <a:lnTo>
                      <a:pt x="2028" y="1406"/>
                    </a:lnTo>
                    <a:lnTo>
                      <a:pt x="2022" y="1403"/>
                    </a:lnTo>
                    <a:lnTo>
                      <a:pt x="2017" y="1400"/>
                    </a:lnTo>
                    <a:lnTo>
                      <a:pt x="2011" y="1391"/>
                    </a:lnTo>
                    <a:lnTo>
                      <a:pt x="2001" y="1377"/>
                    </a:lnTo>
                    <a:lnTo>
                      <a:pt x="1997" y="1372"/>
                    </a:lnTo>
                    <a:lnTo>
                      <a:pt x="1996" y="1366"/>
                    </a:lnTo>
                    <a:lnTo>
                      <a:pt x="1995" y="1359"/>
                    </a:lnTo>
                    <a:lnTo>
                      <a:pt x="1996" y="1353"/>
                    </a:lnTo>
                    <a:lnTo>
                      <a:pt x="1998" y="1338"/>
                    </a:lnTo>
                    <a:lnTo>
                      <a:pt x="1999" y="1323"/>
                    </a:lnTo>
                    <a:lnTo>
                      <a:pt x="1996" y="1314"/>
                    </a:lnTo>
                    <a:lnTo>
                      <a:pt x="1994" y="1309"/>
                    </a:lnTo>
                    <a:lnTo>
                      <a:pt x="1992" y="1303"/>
                    </a:lnTo>
                    <a:lnTo>
                      <a:pt x="1988" y="1300"/>
                    </a:lnTo>
                    <a:lnTo>
                      <a:pt x="1981" y="1295"/>
                    </a:lnTo>
                    <a:lnTo>
                      <a:pt x="1969" y="1287"/>
                    </a:lnTo>
                    <a:lnTo>
                      <a:pt x="1967" y="1272"/>
                    </a:lnTo>
                    <a:lnTo>
                      <a:pt x="1967" y="1257"/>
                    </a:lnTo>
                    <a:lnTo>
                      <a:pt x="1966" y="1250"/>
                    </a:lnTo>
                    <a:lnTo>
                      <a:pt x="1964" y="1246"/>
                    </a:lnTo>
                    <a:lnTo>
                      <a:pt x="1966" y="1241"/>
                    </a:lnTo>
                    <a:lnTo>
                      <a:pt x="1966" y="1237"/>
                    </a:lnTo>
                    <a:lnTo>
                      <a:pt x="1968" y="1234"/>
                    </a:lnTo>
                    <a:lnTo>
                      <a:pt x="1971" y="1231"/>
                    </a:lnTo>
                    <a:lnTo>
                      <a:pt x="1976" y="1229"/>
                    </a:lnTo>
                    <a:lnTo>
                      <a:pt x="1981" y="1228"/>
                    </a:lnTo>
                    <a:lnTo>
                      <a:pt x="1992" y="1230"/>
                    </a:lnTo>
                    <a:lnTo>
                      <a:pt x="1999" y="1232"/>
                    </a:lnTo>
                    <a:lnTo>
                      <a:pt x="2002" y="1231"/>
                    </a:lnTo>
                    <a:lnTo>
                      <a:pt x="2003" y="1229"/>
                    </a:lnTo>
                    <a:lnTo>
                      <a:pt x="2003" y="1224"/>
                    </a:lnTo>
                    <a:lnTo>
                      <a:pt x="2001" y="1219"/>
                    </a:lnTo>
                    <a:lnTo>
                      <a:pt x="1999" y="1213"/>
                    </a:lnTo>
                    <a:lnTo>
                      <a:pt x="1999" y="1208"/>
                    </a:lnTo>
                    <a:lnTo>
                      <a:pt x="1999" y="1205"/>
                    </a:lnTo>
                    <a:lnTo>
                      <a:pt x="2001" y="1202"/>
                    </a:lnTo>
                    <a:lnTo>
                      <a:pt x="2003" y="1196"/>
                    </a:lnTo>
                    <a:lnTo>
                      <a:pt x="2005" y="1186"/>
                    </a:lnTo>
                    <a:lnTo>
                      <a:pt x="1999" y="1183"/>
                    </a:lnTo>
                    <a:lnTo>
                      <a:pt x="1994" y="1179"/>
                    </a:lnTo>
                    <a:lnTo>
                      <a:pt x="1988" y="1178"/>
                    </a:lnTo>
                    <a:lnTo>
                      <a:pt x="1983" y="1176"/>
                    </a:lnTo>
                    <a:lnTo>
                      <a:pt x="1971" y="1172"/>
                    </a:lnTo>
                    <a:lnTo>
                      <a:pt x="1959" y="1168"/>
                    </a:lnTo>
                    <a:lnTo>
                      <a:pt x="1949" y="1161"/>
                    </a:lnTo>
                    <a:lnTo>
                      <a:pt x="1941" y="1156"/>
                    </a:lnTo>
                    <a:lnTo>
                      <a:pt x="1939" y="1152"/>
                    </a:lnTo>
                    <a:lnTo>
                      <a:pt x="1937" y="1149"/>
                    </a:lnTo>
                    <a:lnTo>
                      <a:pt x="1937" y="1143"/>
                    </a:lnTo>
                    <a:lnTo>
                      <a:pt x="1939" y="1138"/>
                    </a:lnTo>
                    <a:lnTo>
                      <a:pt x="1945" y="1131"/>
                    </a:lnTo>
                    <a:lnTo>
                      <a:pt x="1950" y="1129"/>
                    </a:lnTo>
                    <a:lnTo>
                      <a:pt x="1953" y="1129"/>
                    </a:lnTo>
                    <a:lnTo>
                      <a:pt x="1961" y="1126"/>
                    </a:lnTo>
                    <a:lnTo>
                      <a:pt x="1975" y="1117"/>
                    </a:lnTo>
                    <a:lnTo>
                      <a:pt x="1988" y="1112"/>
                    </a:lnTo>
                    <a:lnTo>
                      <a:pt x="2002" y="1107"/>
                    </a:lnTo>
                    <a:lnTo>
                      <a:pt x="2019" y="1104"/>
                    </a:lnTo>
                    <a:lnTo>
                      <a:pt x="2029" y="1101"/>
                    </a:lnTo>
                    <a:lnTo>
                      <a:pt x="2039" y="1098"/>
                    </a:lnTo>
                    <a:lnTo>
                      <a:pt x="2048" y="1097"/>
                    </a:lnTo>
                    <a:lnTo>
                      <a:pt x="2058" y="1096"/>
                    </a:lnTo>
                    <a:lnTo>
                      <a:pt x="2065" y="1091"/>
                    </a:lnTo>
                    <a:lnTo>
                      <a:pt x="2070" y="1087"/>
                    </a:lnTo>
                    <a:lnTo>
                      <a:pt x="2075" y="1082"/>
                    </a:lnTo>
                    <a:lnTo>
                      <a:pt x="2079" y="1078"/>
                    </a:lnTo>
                    <a:lnTo>
                      <a:pt x="2083" y="1073"/>
                    </a:lnTo>
                    <a:lnTo>
                      <a:pt x="2088" y="1069"/>
                    </a:lnTo>
                    <a:lnTo>
                      <a:pt x="2094" y="1065"/>
                    </a:lnTo>
                    <a:lnTo>
                      <a:pt x="2101" y="1062"/>
                    </a:lnTo>
                    <a:lnTo>
                      <a:pt x="2114" y="1065"/>
                    </a:lnTo>
                    <a:lnTo>
                      <a:pt x="2128" y="1067"/>
                    </a:lnTo>
                    <a:lnTo>
                      <a:pt x="2142" y="1068"/>
                    </a:lnTo>
                    <a:lnTo>
                      <a:pt x="2156" y="1069"/>
                    </a:lnTo>
                    <a:lnTo>
                      <a:pt x="2168" y="1063"/>
                    </a:lnTo>
                    <a:lnTo>
                      <a:pt x="2177" y="1056"/>
                    </a:lnTo>
                    <a:lnTo>
                      <a:pt x="2185" y="1051"/>
                    </a:lnTo>
                    <a:lnTo>
                      <a:pt x="2192" y="1044"/>
                    </a:lnTo>
                    <a:lnTo>
                      <a:pt x="2203" y="1028"/>
                    </a:lnTo>
                    <a:lnTo>
                      <a:pt x="2219" y="1010"/>
                    </a:lnTo>
                    <a:lnTo>
                      <a:pt x="2226" y="1005"/>
                    </a:lnTo>
                    <a:lnTo>
                      <a:pt x="2229" y="1000"/>
                    </a:lnTo>
                    <a:lnTo>
                      <a:pt x="2230" y="999"/>
                    </a:lnTo>
                    <a:lnTo>
                      <a:pt x="2231" y="999"/>
                    </a:lnTo>
                    <a:lnTo>
                      <a:pt x="2234" y="1001"/>
                    </a:lnTo>
                    <a:lnTo>
                      <a:pt x="2237" y="1004"/>
                    </a:lnTo>
                    <a:lnTo>
                      <a:pt x="2243" y="1009"/>
                    </a:lnTo>
                    <a:lnTo>
                      <a:pt x="2247" y="1014"/>
                    </a:lnTo>
                    <a:lnTo>
                      <a:pt x="2252" y="1016"/>
                    </a:lnTo>
                    <a:lnTo>
                      <a:pt x="2256" y="1017"/>
                    </a:lnTo>
                    <a:lnTo>
                      <a:pt x="2266" y="1017"/>
                    </a:lnTo>
                    <a:lnTo>
                      <a:pt x="2280" y="1014"/>
                    </a:lnTo>
                    <a:lnTo>
                      <a:pt x="2287" y="1009"/>
                    </a:lnTo>
                    <a:lnTo>
                      <a:pt x="2292" y="1004"/>
                    </a:lnTo>
                    <a:lnTo>
                      <a:pt x="2297" y="997"/>
                    </a:lnTo>
                    <a:lnTo>
                      <a:pt x="2300" y="990"/>
                    </a:lnTo>
                    <a:lnTo>
                      <a:pt x="2306" y="974"/>
                    </a:lnTo>
                    <a:lnTo>
                      <a:pt x="2312" y="957"/>
                    </a:lnTo>
                    <a:lnTo>
                      <a:pt x="2322" y="947"/>
                    </a:lnTo>
                    <a:lnTo>
                      <a:pt x="2331" y="938"/>
                    </a:lnTo>
                    <a:lnTo>
                      <a:pt x="2340" y="931"/>
                    </a:lnTo>
                    <a:lnTo>
                      <a:pt x="2347" y="926"/>
                    </a:lnTo>
                    <a:lnTo>
                      <a:pt x="2358" y="921"/>
                    </a:lnTo>
                    <a:lnTo>
                      <a:pt x="2368" y="917"/>
                    </a:lnTo>
                    <a:lnTo>
                      <a:pt x="2379" y="912"/>
                    </a:lnTo>
                    <a:lnTo>
                      <a:pt x="2392" y="908"/>
                    </a:lnTo>
                    <a:lnTo>
                      <a:pt x="2399" y="903"/>
                    </a:lnTo>
                    <a:lnTo>
                      <a:pt x="2405" y="898"/>
                    </a:lnTo>
                    <a:lnTo>
                      <a:pt x="2408" y="893"/>
                    </a:lnTo>
                    <a:lnTo>
                      <a:pt x="2412" y="889"/>
                    </a:lnTo>
                    <a:lnTo>
                      <a:pt x="2417" y="879"/>
                    </a:lnTo>
                    <a:lnTo>
                      <a:pt x="2424" y="866"/>
                    </a:lnTo>
                    <a:lnTo>
                      <a:pt x="2432" y="859"/>
                    </a:lnTo>
                    <a:lnTo>
                      <a:pt x="2436" y="855"/>
                    </a:lnTo>
                    <a:lnTo>
                      <a:pt x="2436" y="854"/>
                    </a:lnTo>
                    <a:lnTo>
                      <a:pt x="2434" y="851"/>
                    </a:lnTo>
                    <a:lnTo>
                      <a:pt x="2431" y="849"/>
                    </a:lnTo>
                    <a:lnTo>
                      <a:pt x="2425" y="847"/>
                    </a:lnTo>
                    <a:lnTo>
                      <a:pt x="2421" y="845"/>
                    </a:lnTo>
                    <a:lnTo>
                      <a:pt x="2418" y="842"/>
                    </a:lnTo>
                    <a:lnTo>
                      <a:pt x="2418" y="840"/>
                    </a:lnTo>
                    <a:lnTo>
                      <a:pt x="2419" y="837"/>
                    </a:lnTo>
                    <a:lnTo>
                      <a:pt x="2427" y="831"/>
                    </a:lnTo>
                    <a:lnTo>
                      <a:pt x="2435" y="824"/>
                    </a:lnTo>
                    <a:lnTo>
                      <a:pt x="2434" y="814"/>
                    </a:lnTo>
                    <a:lnTo>
                      <a:pt x="2433" y="805"/>
                    </a:lnTo>
                    <a:lnTo>
                      <a:pt x="2431" y="797"/>
                    </a:lnTo>
                    <a:lnTo>
                      <a:pt x="2427" y="790"/>
                    </a:lnTo>
                    <a:lnTo>
                      <a:pt x="2425" y="782"/>
                    </a:lnTo>
                    <a:lnTo>
                      <a:pt x="2424" y="773"/>
                    </a:lnTo>
                    <a:lnTo>
                      <a:pt x="2423" y="764"/>
                    </a:lnTo>
                    <a:lnTo>
                      <a:pt x="2423" y="754"/>
                    </a:lnTo>
                    <a:lnTo>
                      <a:pt x="2425" y="740"/>
                    </a:lnTo>
                    <a:lnTo>
                      <a:pt x="2427" y="730"/>
                    </a:lnTo>
                    <a:lnTo>
                      <a:pt x="2429" y="725"/>
                    </a:lnTo>
                    <a:lnTo>
                      <a:pt x="2431" y="722"/>
                    </a:lnTo>
                    <a:lnTo>
                      <a:pt x="2435" y="717"/>
                    </a:lnTo>
                    <a:lnTo>
                      <a:pt x="2440" y="714"/>
                    </a:lnTo>
                    <a:lnTo>
                      <a:pt x="2445" y="710"/>
                    </a:lnTo>
                    <a:lnTo>
                      <a:pt x="2450" y="705"/>
                    </a:lnTo>
                    <a:lnTo>
                      <a:pt x="2452" y="701"/>
                    </a:lnTo>
                    <a:lnTo>
                      <a:pt x="2453" y="697"/>
                    </a:lnTo>
                    <a:lnTo>
                      <a:pt x="2453" y="693"/>
                    </a:lnTo>
                    <a:lnTo>
                      <a:pt x="2450" y="690"/>
                    </a:lnTo>
                    <a:lnTo>
                      <a:pt x="2444" y="687"/>
                    </a:lnTo>
                    <a:lnTo>
                      <a:pt x="2438" y="684"/>
                    </a:lnTo>
                    <a:lnTo>
                      <a:pt x="2431" y="684"/>
                    </a:lnTo>
                    <a:lnTo>
                      <a:pt x="2425" y="683"/>
                    </a:lnTo>
                    <a:lnTo>
                      <a:pt x="2422" y="681"/>
                    </a:lnTo>
                    <a:lnTo>
                      <a:pt x="2418" y="678"/>
                    </a:lnTo>
                    <a:lnTo>
                      <a:pt x="2414" y="671"/>
                    </a:lnTo>
                    <a:lnTo>
                      <a:pt x="2409" y="659"/>
                    </a:lnTo>
                    <a:lnTo>
                      <a:pt x="2405" y="657"/>
                    </a:lnTo>
                    <a:lnTo>
                      <a:pt x="2401" y="654"/>
                    </a:lnTo>
                    <a:lnTo>
                      <a:pt x="2398" y="653"/>
                    </a:lnTo>
                    <a:lnTo>
                      <a:pt x="2395" y="654"/>
                    </a:lnTo>
                    <a:lnTo>
                      <a:pt x="2388" y="656"/>
                    </a:lnTo>
                    <a:lnTo>
                      <a:pt x="2378" y="658"/>
                    </a:lnTo>
                    <a:lnTo>
                      <a:pt x="2380" y="640"/>
                    </a:lnTo>
                    <a:lnTo>
                      <a:pt x="2383" y="623"/>
                    </a:lnTo>
                    <a:lnTo>
                      <a:pt x="2385" y="615"/>
                    </a:lnTo>
                    <a:lnTo>
                      <a:pt x="2385" y="606"/>
                    </a:lnTo>
                    <a:lnTo>
                      <a:pt x="2385" y="597"/>
                    </a:lnTo>
                    <a:lnTo>
                      <a:pt x="2385" y="588"/>
                    </a:lnTo>
                    <a:lnTo>
                      <a:pt x="2378" y="578"/>
                    </a:lnTo>
                    <a:lnTo>
                      <a:pt x="2372" y="569"/>
                    </a:lnTo>
                    <a:lnTo>
                      <a:pt x="2365" y="560"/>
                    </a:lnTo>
                    <a:lnTo>
                      <a:pt x="2358" y="551"/>
                    </a:lnTo>
                    <a:lnTo>
                      <a:pt x="2352" y="551"/>
                    </a:lnTo>
                    <a:lnTo>
                      <a:pt x="2347" y="551"/>
                    </a:lnTo>
                    <a:lnTo>
                      <a:pt x="2344" y="552"/>
                    </a:lnTo>
                    <a:lnTo>
                      <a:pt x="2342" y="553"/>
                    </a:lnTo>
                    <a:lnTo>
                      <a:pt x="2335" y="555"/>
                    </a:lnTo>
                    <a:lnTo>
                      <a:pt x="2325" y="558"/>
                    </a:lnTo>
                    <a:lnTo>
                      <a:pt x="2312" y="561"/>
                    </a:lnTo>
                    <a:lnTo>
                      <a:pt x="2301" y="567"/>
                    </a:lnTo>
                    <a:lnTo>
                      <a:pt x="2291" y="571"/>
                    </a:lnTo>
                    <a:lnTo>
                      <a:pt x="2279" y="574"/>
                    </a:lnTo>
                    <a:lnTo>
                      <a:pt x="2273" y="565"/>
                    </a:lnTo>
                    <a:lnTo>
                      <a:pt x="2270" y="558"/>
                    </a:lnTo>
                    <a:lnTo>
                      <a:pt x="2267" y="550"/>
                    </a:lnTo>
                    <a:lnTo>
                      <a:pt x="2265" y="542"/>
                    </a:lnTo>
                    <a:lnTo>
                      <a:pt x="2261" y="525"/>
                    </a:lnTo>
                    <a:lnTo>
                      <a:pt x="2256" y="507"/>
                    </a:lnTo>
                    <a:lnTo>
                      <a:pt x="2248" y="494"/>
                    </a:lnTo>
                    <a:lnTo>
                      <a:pt x="2244" y="483"/>
                    </a:lnTo>
                    <a:lnTo>
                      <a:pt x="2242" y="478"/>
                    </a:lnTo>
                    <a:lnTo>
                      <a:pt x="2240" y="471"/>
                    </a:lnTo>
                    <a:lnTo>
                      <a:pt x="2240" y="464"/>
                    </a:lnTo>
                    <a:lnTo>
                      <a:pt x="2239" y="457"/>
                    </a:lnTo>
                    <a:lnTo>
                      <a:pt x="2242" y="451"/>
                    </a:lnTo>
                    <a:lnTo>
                      <a:pt x="2243" y="446"/>
                    </a:lnTo>
                    <a:lnTo>
                      <a:pt x="2242" y="442"/>
                    </a:lnTo>
                    <a:lnTo>
                      <a:pt x="2239" y="438"/>
                    </a:lnTo>
                    <a:lnTo>
                      <a:pt x="2234" y="431"/>
                    </a:lnTo>
                    <a:lnTo>
                      <a:pt x="2224" y="424"/>
                    </a:lnTo>
                    <a:lnTo>
                      <a:pt x="2217" y="418"/>
                    </a:lnTo>
                    <a:lnTo>
                      <a:pt x="2212" y="413"/>
                    </a:lnTo>
                    <a:lnTo>
                      <a:pt x="2207" y="410"/>
                    </a:lnTo>
                    <a:lnTo>
                      <a:pt x="2202" y="408"/>
                    </a:lnTo>
                    <a:lnTo>
                      <a:pt x="2198" y="407"/>
                    </a:lnTo>
                    <a:lnTo>
                      <a:pt x="2192" y="407"/>
                    </a:lnTo>
                    <a:lnTo>
                      <a:pt x="2185" y="407"/>
                    </a:lnTo>
                    <a:lnTo>
                      <a:pt x="2177" y="407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0" name="Freeform 376"/>
              <p:cNvSpPr>
                <a:spLocks noChangeAspect="1"/>
              </p:cNvSpPr>
              <p:nvPr/>
            </p:nvSpPr>
            <p:spPr bwMode="auto">
              <a:xfrm>
                <a:off x="4402816" y="3875088"/>
                <a:ext cx="635156" cy="503322"/>
              </a:xfrm>
              <a:custGeom>
                <a:avLst/>
                <a:gdLst>
                  <a:gd name="T0" fmla="*/ 7 w 1724"/>
                  <a:gd name="T1" fmla="*/ 33 h 1370"/>
                  <a:gd name="T2" fmla="*/ 18 w 1724"/>
                  <a:gd name="T3" fmla="*/ 38 h 1370"/>
                  <a:gd name="T4" fmla="*/ 24 w 1724"/>
                  <a:gd name="T5" fmla="*/ 44 h 1370"/>
                  <a:gd name="T6" fmla="*/ 27 w 1724"/>
                  <a:gd name="T7" fmla="*/ 47 h 1370"/>
                  <a:gd name="T8" fmla="*/ 31 w 1724"/>
                  <a:gd name="T9" fmla="*/ 47 h 1370"/>
                  <a:gd name="T10" fmla="*/ 34 w 1724"/>
                  <a:gd name="T11" fmla="*/ 46 h 1370"/>
                  <a:gd name="T12" fmla="*/ 35 w 1724"/>
                  <a:gd name="T13" fmla="*/ 48 h 1370"/>
                  <a:gd name="T14" fmla="*/ 35 w 1724"/>
                  <a:gd name="T15" fmla="*/ 50 h 1370"/>
                  <a:gd name="T16" fmla="*/ 36 w 1724"/>
                  <a:gd name="T17" fmla="*/ 52 h 1370"/>
                  <a:gd name="T18" fmla="*/ 35 w 1724"/>
                  <a:gd name="T19" fmla="*/ 53 h 1370"/>
                  <a:gd name="T20" fmla="*/ 35 w 1724"/>
                  <a:gd name="T21" fmla="*/ 54 h 1370"/>
                  <a:gd name="T22" fmla="*/ 37 w 1724"/>
                  <a:gd name="T23" fmla="*/ 54 h 1370"/>
                  <a:gd name="T24" fmla="*/ 38 w 1724"/>
                  <a:gd name="T25" fmla="*/ 53 h 1370"/>
                  <a:gd name="T26" fmla="*/ 40 w 1724"/>
                  <a:gd name="T27" fmla="*/ 52 h 1370"/>
                  <a:gd name="T28" fmla="*/ 44 w 1724"/>
                  <a:gd name="T29" fmla="*/ 52 h 1370"/>
                  <a:gd name="T30" fmla="*/ 48 w 1724"/>
                  <a:gd name="T31" fmla="*/ 51 h 1370"/>
                  <a:gd name="T32" fmla="*/ 48 w 1724"/>
                  <a:gd name="T33" fmla="*/ 50 h 1370"/>
                  <a:gd name="T34" fmla="*/ 51 w 1724"/>
                  <a:gd name="T35" fmla="*/ 49 h 1370"/>
                  <a:gd name="T36" fmla="*/ 52 w 1724"/>
                  <a:gd name="T37" fmla="*/ 49 h 1370"/>
                  <a:gd name="T38" fmla="*/ 54 w 1724"/>
                  <a:gd name="T39" fmla="*/ 50 h 1370"/>
                  <a:gd name="T40" fmla="*/ 56 w 1724"/>
                  <a:gd name="T41" fmla="*/ 50 h 1370"/>
                  <a:gd name="T42" fmla="*/ 58 w 1724"/>
                  <a:gd name="T43" fmla="*/ 49 h 1370"/>
                  <a:gd name="T44" fmla="*/ 60 w 1724"/>
                  <a:gd name="T45" fmla="*/ 50 h 1370"/>
                  <a:gd name="T46" fmla="*/ 63 w 1724"/>
                  <a:gd name="T47" fmla="*/ 49 h 1370"/>
                  <a:gd name="T48" fmla="*/ 64 w 1724"/>
                  <a:gd name="T49" fmla="*/ 45 h 1370"/>
                  <a:gd name="T50" fmla="*/ 67 w 1724"/>
                  <a:gd name="T51" fmla="*/ 43 h 1370"/>
                  <a:gd name="T52" fmla="*/ 68 w 1724"/>
                  <a:gd name="T53" fmla="*/ 42 h 1370"/>
                  <a:gd name="T54" fmla="*/ 68 w 1724"/>
                  <a:gd name="T55" fmla="*/ 39 h 1370"/>
                  <a:gd name="T56" fmla="*/ 64 w 1724"/>
                  <a:gd name="T57" fmla="*/ 37 h 1370"/>
                  <a:gd name="T58" fmla="*/ 63 w 1724"/>
                  <a:gd name="T59" fmla="*/ 32 h 1370"/>
                  <a:gd name="T60" fmla="*/ 66 w 1724"/>
                  <a:gd name="T61" fmla="*/ 29 h 1370"/>
                  <a:gd name="T62" fmla="*/ 67 w 1724"/>
                  <a:gd name="T63" fmla="*/ 26 h 1370"/>
                  <a:gd name="T64" fmla="*/ 62 w 1724"/>
                  <a:gd name="T65" fmla="*/ 22 h 1370"/>
                  <a:gd name="T66" fmla="*/ 61 w 1724"/>
                  <a:gd name="T67" fmla="*/ 20 h 1370"/>
                  <a:gd name="T68" fmla="*/ 56 w 1724"/>
                  <a:gd name="T69" fmla="*/ 18 h 1370"/>
                  <a:gd name="T70" fmla="*/ 49 w 1724"/>
                  <a:gd name="T71" fmla="*/ 17 h 1370"/>
                  <a:gd name="T72" fmla="*/ 50 w 1724"/>
                  <a:gd name="T73" fmla="*/ 14 h 1370"/>
                  <a:gd name="T74" fmla="*/ 49 w 1724"/>
                  <a:gd name="T75" fmla="*/ 8 h 1370"/>
                  <a:gd name="T76" fmla="*/ 45 w 1724"/>
                  <a:gd name="T77" fmla="*/ 5 h 1370"/>
                  <a:gd name="T78" fmla="*/ 40 w 1724"/>
                  <a:gd name="T79" fmla="*/ 7 h 1370"/>
                  <a:gd name="T80" fmla="*/ 38 w 1724"/>
                  <a:gd name="T81" fmla="*/ 8 h 1370"/>
                  <a:gd name="T82" fmla="*/ 35 w 1724"/>
                  <a:gd name="T83" fmla="*/ 7 h 1370"/>
                  <a:gd name="T84" fmla="*/ 34 w 1724"/>
                  <a:gd name="T85" fmla="*/ 5 h 1370"/>
                  <a:gd name="T86" fmla="*/ 30 w 1724"/>
                  <a:gd name="T87" fmla="*/ 5 h 1370"/>
                  <a:gd name="T88" fmla="*/ 26 w 1724"/>
                  <a:gd name="T89" fmla="*/ 4 h 1370"/>
                  <a:gd name="T90" fmla="*/ 26 w 1724"/>
                  <a:gd name="T91" fmla="*/ 3 h 1370"/>
                  <a:gd name="T92" fmla="*/ 24 w 1724"/>
                  <a:gd name="T93" fmla="*/ 2 h 1370"/>
                  <a:gd name="T94" fmla="*/ 20 w 1724"/>
                  <a:gd name="T95" fmla="*/ 2 h 1370"/>
                  <a:gd name="T96" fmla="*/ 18 w 1724"/>
                  <a:gd name="T97" fmla="*/ 0 h 1370"/>
                  <a:gd name="T98" fmla="*/ 16 w 1724"/>
                  <a:gd name="T99" fmla="*/ 1 h 1370"/>
                  <a:gd name="T100" fmla="*/ 16 w 1724"/>
                  <a:gd name="T101" fmla="*/ 3 h 1370"/>
                  <a:gd name="T102" fmla="*/ 14 w 1724"/>
                  <a:gd name="T103" fmla="*/ 4 h 1370"/>
                  <a:gd name="T104" fmla="*/ 13 w 1724"/>
                  <a:gd name="T105" fmla="*/ 7 h 1370"/>
                  <a:gd name="T106" fmla="*/ 11 w 1724"/>
                  <a:gd name="T107" fmla="*/ 11 h 1370"/>
                  <a:gd name="T108" fmla="*/ 8 w 1724"/>
                  <a:gd name="T109" fmla="*/ 11 h 1370"/>
                  <a:gd name="T110" fmla="*/ 5 w 1724"/>
                  <a:gd name="T111" fmla="*/ 14 h 1370"/>
                  <a:gd name="T112" fmla="*/ 2 w 1724"/>
                  <a:gd name="T113" fmla="*/ 17 h 1370"/>
                  <a:gd name="T114" fmla="*/ 2 w 1724"/>
                  <a:gd name="T115" fmla="*/ 19 h 1370"/>
                  <a:gd name="T116" fmla="*/ 1 w 1724"/>
                  <a:gd name="T117" fmla="*/ 21 h 1370"/>
                  <a:gd name="T118" fmla="*/ 1 w 1724"/>
                  <a:gd name="T119" fmla="*/ 25 h 1370"/>
                  <a:gd name="T120" fmla="*/ 2 w 1724"/>
                  <a:gd name="T121" fmla="*/ 28 h 1370"/>
                  <a:gd name="T122" fmla="*/ 2 w 1724"/>
                  <a:gd name="T123" fmla="*/ 30 h 1370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724"/>
                  <a:gd name="T187" fmla="*/ 0 h 1370"/>
                  <a:gd name="T188" fmla="*/ 1724 w 1724"/>
                  <a:gd name="T189" fmla="*/ 1370 h 1370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724" h="1370">
                    <a:moveTo>
                      <a:pt x="62" y="782"/>
                    </a:moveTo>
                    <a:lnTo>
                      <a:pt x="84" y="790"/>
                    </a:lnTo>
                    <a:lnTo>
                      <a:pt x="106" y="798"/>
                    </a:lnTo>
                    <a:lnTo>
                      <a:pt x="127" y="808"/>
                    </a:lnTo>
                    <a:lnTo>
                      <a:pt x="149" y="819"/>
                    </a:lnTo>
                    <a:lnTo>
                      <a:pt x="153" y="823"/>
                    </a:lnTo>
                    <a:lnTo>
                      <a:pt x="158" y="826"/>
                    </a:lnTo>
                    <a:lnTo>
                      <a:pt x="162" y="828"/>
                    </a:lnTo>
                    <a:lnTo>
                      <a:pt x="167" y="830"/>
                    </a:lnTo>
                    <a:lnTo>
                      <a:pt x="177" y="832"/>
                    </a:lnTo>
                    <a:lnTo>
                      <a:pt x="189" y="835"/>
                    </a:lnTo>
                    <a:lnTo>
                      <a:pt x="225" y="847"/>
                    </a:lnTo>
                    <a:lnTo>
                      <a:pt x="261" y="858"/>
                    </a:lnTo>
                    <a:lnTo>
                      <a:pt x="296" y="868"/>
                    </a:lnTo>
                    <a:lnTo>
                      <a:pt x="332" y="879"/>
                    </a:lnTo>
                    <a:lnTo>
                      <a:pt x="348" y="892"/>
                    </a:lnTo>
                    <a:lnTo>
                      <a:pt x="363" y="906"/>
                    </a:lnTo>
                    <a:lnTo>
                      <a:pt x="390" y="923"/>
                    </a:lnTo>
                    <a:lnTo>
                      <a:pt x="416" y="939"/>
                    </a:lnTo>
                    <a:lnTo>
                      <a:pt x="442" y="955"/>
                    </a:lnTo>
                    <a:lnTo>
                      <a:pt x="469" y="972"/>
                    </a:lnTo>
                    <a:lnTo>
                      <a:pt x="483" y="1006"/>
                    </a:lnTo>
                    <a:lnTo>
                      <a:pt x="498" y="1042"/>
                    </a:lnTo>
                    <a:lnTo>
                      <a:pt x="507" y="1059"/>
                    </a:lnTo>
                    <a:lnTo>
                      <a:pt x="515" y="1076"/>
                    </a:lnTo>
                    <a:lnTo>
                      <a:pt x="525" y="1093"/>
                    </a:lnTo>
                    <a:lnTo>
                      <a:pt x="536" y="1109"/>
                    </a:lnTo>
                    <a:lnTo>
                      <a:pt x="561" y="1109"/>
                    </a:lnTo>
                    <a:lnTo>
                      <a:pt x="587" y="1108"/>
                    </a:lnTo>
                    <a:lnTo>
                      <a:pt x="612" y="1108"/>
                    </a:lnTo>
                    <a:lnTo>
                      <a:pt x="636" y="1108"/>
                    </a:lnTo>
                    <a:lnTo>
                      <a:pt x="644" y="1110"/>
                    </a:lnTo>
                    <a:lnTo>
                      <a:pt x="651" y="1115"/>
                    </a:lnTo>
                    <a:lnTo>
                      <a:pt x="656" y="1119"/>
                    </a:lnTo>
                    <a:lnTo>
                      <a:pt x="658" y="1125"/>
                    </a:lnTo>
                    <a:lnTo>
                      <a:pt x="661" y="1138"/>
                    </a:lnTo>
                    <a:lnTo>
                      <a:pt x="666" y="1155"/>
                    </a:lnTo>
                    <a:lnTo>
                      <a:pt x="669" y="1165"/>
                    </a:lnTo>
                    <a:lnTo>
                      <a:pt x="674" y="1173"/>
                    </a:lnTo>
                    <a:lnTo>
                      <a:pt x="677" y="1179"/>
                    </a:lnTo>
                    <a:lnTo>
                      <a:pt x="681" y="1181"/>
                    </a:lnTo>
                    <a:lnTo>
                      <a:pt x="687" y="1182"/>
                    </a:lnTo>
                    <a:lnTo>
                      <a:pt x="694" y="1181"/>
                    </a:lnTo>
                    <a:lnTo>
                      <a:pt x="703" y="1180"/>
                    </a:lnTo>
                    <a:lnTo>
                      <a:pt x="714" y="1178"/>
                    </a:lnTo>
                    <a:lnTo>
                      <a:pt x="733" y="1179"/>
                    </a:lnTo>
                    <a:lnTo>
                      <a:pt x="751" y="1182"/>
                    </a:lnTo>
                    <a:lnTo>
                      <a:pt x="760" y="1183"/>
                    </a:lnTo>
                    <a:lnTo>
                      <a:pt x="769" y="1183"/>
                    </a:lnTo>
                    <a:lnTo>
                      <a:pt x="778" y="1183"/>
                    </a:lnTo>
                    <a:lnTo>
                      <a:pt x="787" y="1182"/>
                    </a:lnTo>
                    <a:lnTo>
                      <a:pt x="796" y="1179"/>
                    </a:lnTo>
                    <a:lnTo>
                      <a:pt x="803" y="1178"/>
                    </a:lnTo>
                    <a:lnTo>
                      <a:pt x="810" y="1178"/>
                    </a:lnTo>
                    <a:lnTo>
                      <a:pt x="819" y="1178"/>
                    </a:lnTo>
                    <a:lnTo>
                      <a:pt x="831" y="1179"/>
                    </a:lnTo>
                    <a:lnTo>
                      <a:pt x="844" y="1181"/>
                    </a:lnTo>
                    <a:lnTo>
                      <a:pt x="847" y="1169"/>
                    </a:lnTo>
                    <a:lnTo>
                      <a:pt x="851" y="1156"/>
                    </a:lnTo>
                    <a:lnTo>
                      <a:pt x="864" y="1162"/>
                    </a:lnTo>
                    <a:lnTo>
                      <a:pt x="877" y="1167"/>
                    </a:lnTo>
                    <a:lnTo>
                      <a:pt x="883" y="1169"/>
                    </a:lnTo>
                    <a:lnTo>
                      <a:pt x="889" y="1171"/>
                    </a:lnTo>
                    <a:lnTo>
                      <a:pt x="892" y="1173"/>
                    </a:lnTo>
                    <a:lnTo>
                      <a:pt x="895" y="1176"/>
                    </a:lnTo>
                    <a:lnTo>
                      <a:pt x="898" y="1180"/>
                    </a:lnTo>
                    <a:lnTo>
                      <a:pt x="898" y="1184"/>
                    </a:lnTo>
                    <a:lnTo>
                      <a:pt x="897" y="1189"/>
                    </a:lnTo>
                    <a:lnTo>
                      <a:pt x="894" y="1196"/>
                    </a:lnTo>
                    <a:lnTo>
                      <a:pt x="889" y="1208"/>
                    </a:lnTo>
                    <a:lnTo>
                      <a:pt x="881" y="1223"/>
                    </a:lnTo>
                    <a:lnTo>
                      <a:pt x="876" y="1227"/>
                    </a:lnTo>
                    <a:lnTo>
                      <a:pt x="874" y="1229"/>
                    </a:lnTo>
                    <a:lnTo>
                      <a:pt x="873" y="1232"/>
                    </a:lnTo>
                    <a:lnTo>
                      <a:pt x="874" y="1233"/>
                    </a:lnTo>
                    <a:lnTo>
                      <a:pt x="878" y="1234"/>
                    </a:lnTo>
                    <a:lnTo>
                      <a:pt x="885" y="1237"/>
                    </a:lnTo>
                    <a:lnTo>
                      <a:pt x="876" y="1247"/>
                    </a:lnTo>
                    <a:lnTo>
                      <a:pt x="868" y="1259"/>
                    </a:lnTo>
                    <a:lnTo>
                      <a:pt x="876" y="1263"/>
                    </a:lnTo>
                    <a:lnTo>
                      <a:pt x="883" y="1265"/>
                    </a:lnTo>
                    <a:lnTo>
                      <a:pt x="884" y="1267"/>
                    </a:lnTo>
                    <a:lnTo>
                      <a:pt x="885" y="1269"/>
                    </a:lnTo>
                    <a:lnTo>
                      <a:pt x="886" y="1272"/>
                    </a:lnTo>
                    <a:lnTo>
                      <a:pt x="885" y="1277"/>
                    </a:lnTo>
                    <a:lnTo>
                      <a:pt x="882" y="1286"/>
                    </a:lnTo>
                    <a:lnTo>
                      <a:pt x="883" y="1291"/>
                    </a:lnTo>
                    <a:lnTo>
                      <a:pt x="885" y="1296"/>
                    </a:lnTo>
                    <a:lnTo>
                      <a:pt x="891" y="1304"/>
                    </a:lnTo>
                    <a:lnTo>
                      <a:pt x="893" y="1309"/>
                    </a:lnTo>
                    <a:lnTo>
                      <a:pt x="894" y="1313"/>
                    </a:lnTo>
                    <a:lnTo>
                      <a:pt x="894" y="1316"/>
                    </a:lnTo>
                    <a:lnTo>
                      <a:pt x="892" y="1324"/>
                    </a:lnTo>
                    <a:lnTo>
                      <a:pt x="889" y="1326"/>
                    </a:lnTo>
                    <a:lnTo>
                      <a:pt x="886" y="1327"/>
                    </a:lnTo>
                    <a:lnTo>
                      <a:pt x="885" y="1326"/>
                    </a:lnTo>
                    <a:lnTo>
                      <a:pt x="884" y="1326"/>
                    </a:lnTo>
                    <a:lnTo>
                      <a:pt x="883" y="1327"/>
                    </a:lnTo>
                    <a:lnTo>
                      <a:pt x="875" y="1337"/>
                    </a:lnTo>
                    <a:lnTo>
                      <a:pt x="869" y="1347"/>
                    </a:lnTo>
                    <a:lnTo>
                      <a:pt x="868" y="1351"/>
                    </a:lnTo>
                    <a:lnTo>
                      <a:pt x="868" y="1354"/>
                    </a:lnTo>
                    <a:lnTo>
                      <a:pt x="869" y="1362"/>
                    </a:lnTo>
                    <a:lnTo>
                      <a:pt x="871" y="1363"/>
                    </a:lnTo>
                    <a:lnTo>
                      <a:pt x="873" y="1363"/>
                    </a:lnTo>
                    <a:lnTo>
                      <a:pt x="875" y="1362"/>
                    </a:lnTo>
                    <a:lnTo>
                      <a:pt x="878" y="1360"/>
                    </a:lnTo>
                    <a:lnTo>
                      <a:pt x="884" y="1357"/>
                    </a:lnTo>
                    <a:lnTo>
                      <a:pt x="889" y="1353"/>
                    </a:lnTo>
                    <a:lnTo>
                      <a:pt x="888" y="1359"/>
                    </a:lnTo>
                    <a:lnTo>
                      <a:pt x="885" y="1363"/>
                    </a:lnTo>
                    <a:lnTo>
                      <a:pt x="885" y="1365"/>
                    </a:lnTo>
                    <a:lnTo>
                      <a:pt x="886" y="1366"/>
                    </a:lnTo>
                    <a:lnTo>
                      <a:pt x="888" y="1367"/>
                    </a:lnTo>
                    <a:lnTo>
                      <a:pt x="891" y="1368"/>
                    </a:lnTo>
                    <a:lnTo>
                      <a:pt x="901" y="1369"/>
                    </a:lnTo>
                    <a:lnTo>
                      <a:pt x="908" y="1370"/>
                    </a:lnTo>
                    <a:lnTo>
                      <a:pt x="911" y="1370"/>
                    </a:lnTo>
                    <a:lnTo>
                      <a:pt x="913" y="1368"/>
                    </a:lnTo>
                    <a:lnTo>
                      <a:pt x="918" y="1366"/>
                    </a:lnTo>
                    <a:lnTo>
                      <a:pt x="922" y="1361"/>
                    </a:lnTo>
                    <a:lnTo>
                      <a:pt x="928" y="1351"/>
                    </a:lnTo>
                    <a:lnTo>
                      <a:pt x="933" y="1342"/>
                    </a:lnTo>
                    <a:lnTo>
                      <a:pt x="936" y="1339"/>
                    </a:lnTo>
                    <a:lnTo>
                      <a:pt x="939" y="1335"/>
                    </a:lnTo>
                    <a:lnTo>
                      <a:pt x="944" y="1332"/>
                    </a:lnTo>
                    <a:lnTo>
                      <a:pt x="949" y="1330"/>
                    </a:lnTo>
                    <a:lnTo>
                      <a:pt x="954" y="1328"/>
                    </a:lnTo>
                    <a:lnTo>
                      <a:pt x="957" y="1327"/>
                    </a:lnTo>
                    <a:lnTo>
                      <a:pt x="960" y="1326"/>
                    </a:lnTo>
                    <a:lnTo>
                      <a:pt x="962" y="1325"/>
                    </a:lnTo>
                    <a:lnTo>
                      <a:pt x="964" y="1319"/>
                    </a:lnTo>
                    <a:lnTo>
                      <a:pt x="965" y="1312"/>
                    </a:lnTo>
                    <a:lnTo>
                      <a:pt x="969" y="1308"/>
                    </a:lnTo>
                    <a:lnTo>
                      <a:pt x="972" y="1306"/>
                    </a:lnTo>
                    <a:lnTo>
                      <a:pt x="976" y="1305"/>
                    </a:lnTo>
                    <a:lnTo>
                      <a:pt x="980" y="1304"/>
                    </a:lnTo>
                    <a:lnTo>
                      <a:pt x="988" y="1304"/>
                    </a:lnTo>
                    <a:lnTo>
                      <a:pt x="997" y="1304"/>
                    </a:lnTo>
                    <a:lnTo>
                      <a:pt x="1008" y="1314"/>
                    </a:lnTo>
                    <a:lnTo>
                      <a:pt x="1014" y="1321"/>
                    </a:lnTo>
                    <a:lnTo>
                      <a:pt x="1016" y="1322"/>
                    </a:lnTo>
                    <a:lnTo>
                      <a:pt x="1019" y="1321"/>
                    </a:lnTo>
                    <a:lnTo>
                      <a:pt x="1025" y="1318"/>
                    </a:lnTo>
                    <a:lnTo>
                      <a:pt x="1033" y="1314"/>
                    </a:lnTo>
                    <a:lnTo>
                      <a:pt x="1047" y="1306"/>
                    </a:lnTo>
                    <a:lnTo>
                      <a:pt x="1063" y="1301"/>
                    </a:lnTo>
                    <a:lnTo>
                      <a:pt x="1080" y="1297"/>
                    </a:lnTo>
                    <a:lnTo>
                      <a:pt x="1097" y="1294"/>
                    </a:lnTo>
                    <a:lnTo>
                      <a:pt x="1106" y="1299"/>
                    </a:lnTo>
                    <a:lnTo>
                      <a:pt x="1115" y="1306"/>
                    </a:lnTo>
                    <a:lnTo>
                      <a:pt x="1126" y="1295"/>
                    </a:lnTo>
                    <a:lnTo>
                      <a:pt x="1139" y="1286"/>
                    </a:lnTo>
                    <a:lnTo>
                      <a:pt x="1153" y="1291"/>
                    </a:lnTo>
                    <a:lnTo>
                      <a:pt x="1168" y="1297"/>
                    </a:lnTo>
                    <a:lnTo>
                      <a:pt x="1176" y="1298"/>
                    </a:lnTo>
                    <a:lnTo>
                      <a:pt x="1184" y="1298"/>
                    </a:lnTo>
                    <a:lnTo>
                      <a:pt x="1192" y="1297"/>
                    </a:lnTo>
                    <a:lnTo>
                      <a:pt x="1198" y="1296"/>
                    </a:lnTo>
                    <a:lnTo>
                      <a:pt x="1196" y="1291"/>
                    </a:lnTo>
                    <a:lnTo>
                      <a:pt x="1192" y="1288"/>
                    </a:lnTo>
                    <a:lnTo>
                      <a:pt x="1190" y="1287"/>
                    </a:lnTo>
                    <a:lnTo>
                      <a:pt x="1189" y="1286"/>
                    </a:lnTo>
                    <a:lnTo>
                      <a:pt x="1188" y="1283"/>
                    </a:lnTo>
                    <a:lnTo>
                      <a:pt x="1188" y="1280"/>
                    </a:lnTo>
                    <a:lnTo>
                      <a:pt x="1197" y="1278"/>
                    </a:lnTo>
                    <a:lnTo>
                      <a:pt x="1205" y="1276"/>
                    </a:lnTo>
                    <a:lnTo>
                      <a:pt x="1210" y="1274"/>
                    </a:lnTo>
                    <a:lnTo>
                      <a:pt x="1213" y="1273"/>
                    </a:lnTo>
                    <a:lnTo>
                      <a:pt x="1216" y="1271"/>
                    </a:lnTo>
                    <a:lnTo>
                      <a:pt x="1220" y="1268"/>
                    </a:lnTo>
                    <a:lnTo>
                      <a:pt x="1222" y="1263"/>
                    </a:lnTo>
                    <a:lnTo>
                      <a:pt x="1225" y="1261"/>
                    </a:lnTo>
                    <a:lnTo>
                      <a:pt x="1229" y="1260"/>
                    </a:lnTo>
                    <a:lnTo>
                      <a:pt x="1232" y="1258"/>
                    </a:lnTo>
                    <a:lnTo>
                      <a:pt x="1240" y="1256"/>
                    </a:lnTo>
                    <a:lnTo>
                      <a:pt x="1248" y="1253"/>
                    </a:lnTo>
                    <a:lnTo>
                      <a:pt x="1258" y="1249"/>
                    </a:lnTo>
                    <a:lnTo>
                      <a:pt x="1267" y="1244"/>
                    </a:lnTo>
                    <a:lnTo>
                      <a:pt x="1272" y="1237"/>
                    </a:lnTo>
                    <a:lnTo>
                      <a:pt x="1277" y="1232"/>
                    </a:lnTo>
                    <a:lnTo>
                      <a:pt x="1282" y="1227"/>
                    </a:lnTo>
                    <a:lnTo>
                      <a:pt x="1284" y="1225"/>
                    </a:lnTo>
                    <a:lnTo>
                      <a:pt x="1287" y="1223"/>
                    </a:lnTo>
                    <a:lnTo>
                      <a:pt x="1290" y="1223"/>
                    </a:lnTo>
                    <a:lnTo>
                      <a:pt x="1293" y="1224"/>
                    </a:lnTo>
                    <a:lnTo>
                      <a:pt x="1295" y="1226"/>
                    </a:lnTo>
                    <a:lnTo>
                      <a:pt x="1297" y="1229"/>
                    </a:lnTo>
                    <a:lnTo>
                      <a:pt x="1301" y="1235"/>
                    </a:lnTo>
                    <a:lnTo>
                      <a:pt x="1306" y="1237"/>
                    </a:lnTo>
                    <a:lnTo>
                      <a:pt x="1313" y="1237"/>
                    </a:lnTo>
                    <a:lnTo>
                      <a:pt x="1319" y="1237"/>
                    </a:lnTo>
                    <a:lnTo>
                      <a:pt x="1323" y="1236"/>
                    </a:lnTo>
                    <a:lnTo>
                      <a:pt x="1335" y="1234"/>
                    </a:lnTo>
                    <a:lnTo>
                      <a:pt x="1347" y="1232"/>
                    </a:lnTo>
                    <a:lnTo>
                      <a:pt x="1355" y="1236"/>
                    </a:lnTo>
                    <a:lnTo>
                      <a:pt x="1364" y="1238"/>
                    </a:lnTo>
                    <a:lnTo>
                      <a:pt x="1362" y="1244"/>
                    </a:lnTo>
                    <a:lnTo>
                      <a:pt x="1361" y="1251"/>
                    </a:lnTo>
                    <a:lnTo>
                      <a:pt x="1366" y="1251"/>
                    </a:lnTo>
                    <a:lnTo>
                      <a:pt x="1370" y="1251"/>
                    </a:lnTo>
                    <a:lnTo>
                      <a:pt x="1373" y="1251"/>
                    </a:lnTo>
                    <a:lnTo>
                      <a:pt x="1379" y="1254"/>
                    </a:lnTo>
                    <a:lnTo>
                      <a:pt x="1384" y="1258"/>
                    </a:lnTo>
                    <a:lnTo>
                      <a:pt x="1388" y="1260"/>
                    </a:lnTo>
                    <a:lnTo>
                      <a:pt x="1391" y="1261"/>
                    </a:lnTo>
                    <a:lnTo>
                      <a:pt x="1394" y="1260"/>
                    </a:lnTo>
                    <a:lnTo>
                      <a:pt x="1397" y="1259"/>
                    </a:lnTo>
                    <a:lnTo>
                      <a:pt x="1399" y="1255"/>
                    </a:lnTo>
                    <a:lnTo>
                      <a:pt x="1401" y="1251"/>
                    </a:lnTo>
                    <a:lnTo>
                      <a:pt x="1403" y="1245"/>
                    </a:lnTo>
                    <a:lnTo>
                      <a:pt x="1403" y="1238"/>
                    </a:lnTo>
                    <a:lnTo>
                      <a:pt x="1404" y="1235"/>
                    </a:lnTo>
                    <a:lnTo>
                      <a:pt x="1406" y="1233"/>
                    </a:lnTo>
                    <a:lnTo>
                      <a:pt x="1408" y="1233"/>
                    </a:lnTo>
                    <a:lnTo>
                      <a:pt x="1415" y="1236"/>
                    </a:lnTo>
                    <a:lnTo>
                      <a:pt x="1424" y="1243"/>
                    </a:lnTo>
                    <a:lnTo>
                      <a:pt x="1438" y="1245"/>
                    </a:lnTo>
                    <a:lnTo>
                      <a:pt x="1447" y="1244"/>
                    </a:lnTo>
                    <a:lnTo>
                      <a:pt x="1451" y="1245"/>
                    </a:lnTo>
                    <a:lnTo>
                      <a:pt x="1455" y="1247"/>
                    </a:lnTo>
                    <a:lnTo>
                      <a:pt x="1461" y="1252"/>
                    </a:lnTo>
                    <a:lnTo>
                      <a:pt x="1469" y="1259"/>
                    </a:lnTo>
                    <a:lnTo>
                      <a:pt x="1471" y="1265"/>
                    </a:lnTo>
                    <a:lnTo>
                      <a:pt x="1473" y="1269"/>
                    </a:lnTo>
                    <a:lnTo>
                      <a:pt x="1477" y="1271"/>
                    </a:lnTo>
                    <a:lnTo>
                      <a:pt x="1479" y="1271"/>
                    </a:lnTo>
                    <a:lnTo>
                      <a:pt x="1486" y="1268"/>
                    </a:lnTo>
                    <a:lnTo>
                      <a:pt x="1497" y="1261"/>
                    </a:lnTo>
                    <a:lnTo>
                      <a:pt x="1513" y="1252"/>
                    </a:lnTo>
                    <a:lnTo>
                      <a:pt x="1528" y="1243"/>
                    </a:lnTo>
                    <a:lnTo>
                      <a:pt x="1543" y="1234"/>
                    </a:lnTo>
                    <a:lnTo>
                      <a:pt x="1559" y="1225"/>
                    </a:lnTo>
                    <a:lnTo>
                      <a:pt x="1566" y="1224"/>
                    </a:lnTo>
                    <a:lnTo>
                      <a:pt x="1570" y="1224"/>
                    </a:lnTo>
                    <a:lnTo>
                      <a:pt x="1573" y="1225"/>
                    </a:lnTo>
                    <a:lnTo>
                      <a:pt x="1577" y="1226"/>
                    </a:lnTo>
                    <a:lnTo>
                      <a:pt x="1580" y="1226"/>
                    </a:lnTo>
                    <a:lnTo>
                      <a:pt x="1584" y="1226"/>
                    </a:lnTo>
                    <a:lnTo>
                      <a:pt x="1588" y="1225"/>
                    </a:lnTo>
                    <a:lnTo>
                      <a:pt x="1594" y="1223"/>
                    </a:lnTo>
                    <a:lnTo>
                      <a:pt x="1599" y="1210"/>
                    </a:lnTo>
                    <a:lnTo>
                      <a:pt x="1604" y="1198"/>
                    </a:lnTo>
                    <a:lnTo>
                      <a:pt x="1609" y="1185"/>
                    </a:lnTo>
                    <a:lnTo>
                      <a:pt x="1614" y="1173"/>
                    </a:lnTo>
                    <a:lnTo>
                      <a:pt x="1603" y="1164"/>
                    </a:lnTo>
                    <a:lnTo>
                      <a:pt x="1590" y="1156"/>
                    </a:lnTo>
                    <a:lnTo>
                      <a:pt x="1600" y="1147"/>
                    </a:lnTo>
                    <a:lnTo>
                      <a:pt x="1609" y="1140"/>
                    </a:lnTo>
                    <a:lnTo>
                      <a:pt x="1618" y="1133"/>
                    </a:lnTo>
                    <a:lnTo>
                      <a:pt x="1627" y="1124"/>
                    </a:lnTo>
                    <a:lnTo>
                      <a:pt x="1632" y="1112"/>
                    </a:lnTo>
                    <a:lnTo>
                      <a:pt x="1636" y="1102"/>
                    </a:lnTo>
                    <a:lnTo>
                      <a:pt x="1640" y="1098"/>
                    </a:lnTo>
                    <a:lnTo>
                      <a:pt x="1643" y="1092"/>
                    </a:lnTo>
                    <a:lnTo>
                      <a:pt x="1647" y="1089"/>
                    </a:lnTo>
                    <a:lnTo>
                      <a:pt x="1651" y="1084"/>
                    </a:lnTo>
                    <a:lnTo>
                      <a:pt x="1660" y="1080"/>
                    </a:lnTo>
                    <a:lnTo>
                      <a:pt x="1668" y="1074"/>
                    </a:lnTo>
                    <a:lnTo>
                      <a:pt x="1675" y="1073"/>
                    </a:lnTo>
                    <a:lnTo>
                      <a:pt x="1678" y="1069"/>
                    </a:lnTo>
                    <a:lnTo>
                      <a:pt x="1682" y="1066"/>
                    </a:lnTo>
                    <a:lnTo>
                      <a:pt x="1684" y="1059"/>
                    </a:lnTo>
                    <a:lnTo>
                      <a:pt x="1686" y="1056"/>
                    </a:lnTo>
                    <a:lnTo>
                      <a:pt x="1688" y="1054"/>
                    </a:lnTo>
                    <a:lnTo>
                      <a:pt x="1691" y="1053"/>
                    </a:lnTo>
                    <a:lnTo>
                      <a:pt x="1693" y="1051"/>
                    </a:lnTo>
                    <a:lnTo>
                      <a:pt x="1697" y="1054"/>
                    </a:lnTo>
                    <a:lnTo>
                      <a:pt x="1704" y="1057"/>
                    </a:lnTo>
                    <a:lnTo>
                      <a:pt x="1710" y="1056"/>
                    </a:lnTo>
                    <a:lnTo>
                      <a:pt x="1713" y="1055"/>
                    </a:lnTo>
                    <a:lnTo>
                      <a:pt x="1715" y="1053"/>
                    </a:lnTo>
                    <a:lnTo>
                      <a:pt x="1718" y="1050"/>
                    </a:lnTo>
                    <a:lnTo>
                      <a:pt x="1719" y="1044"/>
                    </a:lnTo>
                    <a:lnTo>
                      <a:pt x="1719" y="1035"/>
                    </a:lnTo>
                    <a:lnTo>
                      <a:pt x="1720" y="1022"/>
                    </a:lnTo>
                    <a:lnTo>
                      <a:pt x="1722" y="1011"/>
                    </a:lnTo>
                    <a:lnTo>
                      <a:pt x="1723" y="999"/>
                    </a:lnTo>
                    <a:lnTo>
                      <a:pt x="1724" y="986"/>
                    </a:lnTo>
                    <a:lnTo>
                      <a:pt x="1716" y="981"/>
                    </a:lnTo>
                    <a:lnTo>
                      <a:pt x="1709" y="975"/>
                    </a:lnTo>
                    <a:lnTo>
                      <a:pt x="1701" y="972"/>
                    </a:lnTo>
                    <a:lnTo>
                      <a:pt x="1693" y="969"/>
                    </a:lnTo>
                    <a:lnTo>
                      <a:pt x="1675" y="965"/>
                    </a:lnTo>
                    <a:lnTo>
                      <a:pt x="1657" y="958"/>
                    </a:lnTo>
                    <a:lnTo>
                      <a:pt x="1647" y="950"/>
                    </a:lnTo>
                    <a:lnTo>
                      <a:pt x="1635" y="944"/>
                    </a:lnTo>
                    <a:lnTo>
                      <a:pt x="1625" y="939"/>
                    </a:lnTo>
                    <a:lnTo>
                      <a:pt x="1615" y="933"/>
                    </a:lnTo>
                    <a:lnTo>
                      <a:pt x="1605" y="928"/>
                    </a:lnTo>
                    <a:lnTo>
                      <a:pt x="1595" y="922"/>
                    </a:lnTo>
                    <a:lnTo>
                      <a:pt x="1585" y="915"/>
                    </a:lnTo>
                    <a:lnTo>
                      <a:pt x="1575" y="906"/>
                    </a:lnTo>
                    <a:lnTo>
                      <a:pt x="1572" y="887"/>
                    </a:lnTo>
                    <a:lnTo>
                      <a:pt x="1569" y="867"/>
                    </a:lnTo>
                    <a:lnTo>
                      <a:pt x="1568" y="848"/>
                    </a:lnTo>
                    <a:lnTo>
                      <a:pt x="1566" y="827"/>
                    </a:lnTo>
                    <a:lnTo>
                      <a:pt x="1569" y="819"/>
                    </a:lnTo>
                    <a:lnTo>
                      <a:pt x="1572" y="813"/>
                    </a:lnTo>
                    <a:lnTo>
                      <a:pt x="1576" y="807"/>
                    </a:lnTo>
                    <a:lnTo>
                      <a:pt x="1580" y="801"/>
                    </a:lnTo>
                    <a:lnTo>
                      <a:pt x="1590" y="791"/>
                    </a:lnTo>
                    <a:lnTo>
                      <a:pt x="1602" y="779"/>
                    </a:lnTo>
                    <a:lnTo>
                      <a:pt x="1613" y="762"/>
                    </a:lnTo>
                    <a:lnTo>
                      <a:pt x="1624" y="749"/>
                    </a:lnTo>
                    <a:lnTo>
                      <a:pt x="1631" y="743"/>
                    </a:lnTo>
                    <a:lnTo>
                      <a:pt x="1638" y="738"/>
                    </a:lnTo>
                    <a:lnTo>
                      <a:pt x="1645" y="733"/>
                    </a:lnTo>
                    <a:lnTo>
                      <a:pt x="1656" y="729"/>
                    </a:lnTo>
                    <a:lnTo>
                      <a:pt x="1667" y="727"/>
                    </a:lnTo>
                    <a:lnTo>
                      <a:pt x="1679" y="725"/>
                    </a:lnTo>
                    <a:lnTo>
                      <a:pt x="1684" y="723"/>
                    </a:lnTo>
                    <a:lnTo>
                      <a:pt x="1689" y="720"/>
                    </a:lnTo>
                    <a:lnTo>
                      <a:pt x="1693" y="717"/>
                    </a:lnTo>
                    <a:lnTo>
                      <a:pt x="1696" y="711"/>
                    </a:lnTo>
                    <a:lnTo>
                      <a:pt x="1691" y="701"/>
                    </a:lnTo>
                    <a:lnTo>
                      <a:pt x="1685" y="690"/>
                    </a:lnTo>
                    <a:lnTo>
                      <a:pt x="1679" y="680"/>
                    </a:lnTo>
                    <a:lnTo>
                      <a:pt x="1674" y="669"/>
                    </a:lnTo>
                    <a:lnTo>
                      <a:pt x="1677" y="658"/>
                    </a:lnTo>
                    <a:lnTo>
                      <a:pt x="1679" y="648"/>
                    </a:lnTo>
                    <a:lnTo>
                      <a:pt x="1657" y="646"/>
                    </a:lnTo>
                    <a:lnTo>
                      <a:pt x="1634" y="645"/>
                    </a:lnTo>
                    <a:lnTo>
                      <a:pt x="1623" y="645"/>
                    </a:lnTo>
                    <a:lnTo>
                      <a:pt x="1612" y="643"/>
                    </a:lnTo>
                    <a:lnTo>
                      <a:pt x="1600" y="640"/>
                    </a:lnTo>
                    <a:lnTo>
                      <a:pt x="1589" y="638"/>
                    </a:lnTo>
                    <a:lnTo>
                      <a:pt x="1584" y="612"/>
                    </a:lnTo>
                    <a:lnTo>
                      <a:pt x="1577" y="589"/>
                    </a:lnTo>
                    <a:lnTo>
                      <a:pt x="1569" y="564"/>
                    </a:lnTo>
                    <a:lnTo>
                      <a:pt x="1560" y="539"/>
                    </a:lnTo>
                    <a:lnTo>
                      <a:pt x="1547" y="537"/>
                    </a:lnTo>
                    <a:lnTo>
                      <a:pt x="1540" y="536"/>
                    </a:lnTo>
                    <a:lnTo>
                      <a:pt x="1535" y="533"/>
                    </a:lnTo>
                    <a:lnTo>
                      <a:pt x="1532" y="531"/>
                    </a:lnTo>
                    <a:lnTo>
                      <a:pt x="1527" y="528"/>
                    </a:lnTo>
                    <a:lnTo>
                      <a:pt x="1523" y="522"/>
                    </a:lnTo>
                    <a:lnTo>
                      <a:pt x="1523" y="512"/>
                    </a:lnTo>
                    <a:lnTo>
                      <a:pt x="1523" y="501"/>
                    </a:lnTo>
                    <a:lnTo>
                      <a:pt x="1522" y="496"/>
                    </a:lnTo>
                    <a:lnTo>
                      <a:pt x="1520" y="491"/>
                    </a:lnTo>
                    <a:lnTo>
                      <a:pt x="1519" y="486"/>
                    </a:lnTo>
                    <a:lnTo>
                      <a:pt x="1517" y="482"/>
                    </a:lnTo>
                    <a:lnTo>
                      <a:pt x="1502" y="475"/>
                    </a:lnTo>
                    <a:lnTo>
                      <a:pt x="1489" y="468"/>
                    </a:lnTo>
                    <a:lnTo>
                      <a:pt x="1474" y="461"/>
                    </a:lnTo>
                    <a:lnTo>
                      <a:pt x="1461" y="455"/>
                    </a:lnTo>
                    <a:lnTo>
                      <a:pt x="1442" y="450"/>
                    </a:lnTo>
                    <a:lnTo>
                      <a:pt x="1422" y="448"/>
                    </a:lnTo>
                    <a:lnTo>
                      <a:pt x="1404" y="444"/>
                    </a:lnTo>
                    <a:lnTo>
                      <a:pt x="1385" y="442"/>
                    </a:lnTo>
                    <a:lnTo>
                      <a:pt x="1364" y="443"/>
                    </a:lnTo>
                    <a:lnTo>
                      <a:pt x="1345" y="444"/>
                    </a:lnTo>
                    <a:lnTo>
                      <a:pt x="1324" y="444"/>
                    </a:lnTo>
                    <a:lnTo>
                      <a:pt x="1304" y="444"/>
                    </a:lnTo>
                    <a:lnTo>
                      <a:pt x="1284" y="441"/>
                    </a:lnTo>
                    <a:lnTo>
                      <a:pt x="1265" y="438"/>
                    </a:lnTo>
                    <a:lnTo>
                      <a:pt x="1255" y="434"/>
                    </a:lnTo>
                    <a:lnTo>
                      <a:pt x="1247" y="431"/>
                    </a:lnTo>
                    <a:lnTo>
                      <a:pt x="1238" y="426"/>
                    </a:lnTo>
                    <a:lnTo>
                      <a:pt x="1230" y="420"/>
                    </a:lnTo>
                    <a:lnTo>
                      <a:pt x="1225" y="412"/>
                    </a:lnTo>
                    <a:lnTo>
                      <a:pt x="1224" y="406"/>
                    </a:lnTo>
                    <a:lnTo>
                      <a:pt x="1227" y="402"/>
                    </a:lnTo>
                    <a:lnTo>
                      <a:pt x="1231" y="395"/>
                    </a:lnTo>
                    <a:lnTo>
                      <a:pt x="1236" y="384"/>
                    </a:lnTo>
                    <a:lnTo>
                      <a:pt x="1239" y="372"/>
                    </a:lnTo>
                    <a:lnTo>
                      <a:pt x="1242" y="362"/>
                    </a:lnTo>
                    <a:lnTo>
                      <a:pt x="1247" y="351"/>
                    </a:lnTo>
                    <a:lnTo>
                      <a:pt x="1255" y="342"/>
                    </a:lnTo>
                    <a:lnTo>
                      <a:pt x="1261" y="333"/>
                    </a:lnTo>
                    <a:lnTo>
                      <a:pt x="1264" y="328"/>
                    </a:lnTo>
                    <a:lnTo>
                      <a:pt x="1266" y="323"/>
                    </a:lnTo>
                    <a:lnTo>
                      <a:pt x="1268" y="317"/>
                    </a:lnTo>
                    <a:lnTo>
                      <a:pt x="1269" y="312"/>
                    </a:lnTo>
                    <a:lnTo>
                      <a:pt x="1260" y="281"/>
                    </a:lnTo>
                    <a:lnTo>
                      <a:pt x="1250" y="252"/>
                    </a:lnTo>
                    <a:lnTo>
                      <a:pt x="1241" y="223"/>
                    </a:lnTo>
                    <a:lnTo>
                      <a:pt x="1231" y="193"/>
                    </a:lnTo>
                    <a:lnTo>
                      <a:pt x="1221" y="194"/>
                    </a:lnTo>
                    <a:lnTo>
                      <a:pt x="1213" y="196"/>
                    </a:lnTo>
                    <a:lnTo>
                      <a:pt x="1205" y="193"/>
                    </a:lnTo>
                    <a:lnTo>
                      <a:pt x="1196" y="189"/>
                    </a:lnTo>
                    <a:lnTo>
                      <a:pt x="1186" y="178"/>
                    </a:lnTo>
                    <a:lnTo>
                      <a:pt x="1176" y="166"/>
                    </a:lnTo>
                    <a:lnTo>
                      <a:pt x="1168" y="154"/>
                    </a:lnTo>
                    <a:lnTo>
                      <a:pt x="1160" y="139"/>
                    </a:lnTo>
                    <a:lnTo>
                      <a:pt x="1152" y="134"/>
                    </a:lnTo>
                    <a:lnTo>
                      <a:pt x="1145" y="129"/>
                    </a:lnTo>
                    <a:lnTo>
                      <a:pt x="1139" y="127"/>
                    </a:lnTo>
                    <a:lnTo>
                      <a:pt x="1132" y="126"/>
                    </a:lnTo>
                    <a:lnTo>
                      <a:pt x="1124" y="125"/>
                    </a:lnTo>
                    <a:lnTo>
                      <a:pt x="1117" y="126"/>
                    </a:lnTo>
                    <a:lnTo>
                      <a:pt x="1108" y="127"/>
                    </a:lnTo>
                    <a:lnTo>
                      <a:pt x="1099" y="130"/>
                    </a:lnTo>
                    <a:lnTo>
                      <a:pt x="1079" y="140"/>
                    </a:lnTo>
                    <a:lnTo>
                      <a:pt x="1060" y="152"/>
                    </a:lnTo>
                    <a:lnTo>
                      <a:pt x="1040" y="162"/>
                    </a:lnTo>
                    <a:lnTo>
                      <a:pt x="1019" y="172"/>
                    </a:lnTo>
                    <a:lnTo>
                      <a:pt x="1013" y="181"/>
                    </a:lnTo>
                    <a:lnTo>
                      <a:pt x="1007" y="190"/>
                    </a:lnTo>
                    <a:lnTo>
                      <a:pt x="1002" y="199"/>
                    </a:lnTo>
                    <a:lnTo>
                      <a:pt x="997" y="209"/>
                    </a:lnTo>
                    <a:lnTo>
                      <a:pt x="987" y="217"/>
                    </a:lnTo>
                    <a:lnTo>
                      <a:pt x="979" y="220"/>
                    </a:lnTo>
                    <a:lnTo>
                      <a:pt x="976" y="220"/>
                    </a:lnTo>
                    <a:lnTo>
                      <a:pt x="973" y="218"/>
                    </a:lnTo>
                    <a:lnTo>
                      <a:pt x="969" y="215"/>
                    </a:lnTo>
                    <a:lnTo>
                      <a:pt x="964" y="209"/>
                    </a:lnTo>
                    <a:lnTo>
                      <a:pt x="958" y="201"/>
                    </a:lnTo>
                    <a:lnTo>
                      <a:pt x="954" y="194"/>
                    </a:lnTo>
                    <a:lnTo>
                      <a:pt x="951" y="189"/>
                    </a:lnTo>
                    <a:lnTo>
                      <a:pt x="946" y="185"/>
                    </a:lnTo>
                    <a:lnTo>
                      <a:pt x="940" y="182"/>
                    </a:lnTo>
                    <a:lnTo>
                      <a:pt x="935" y="181"/>
                    </a:lnTo>
                    <a:lnTo>
                      <a:pt x="927" y="180"/>
                    </a:lnTo>
                    <a:lnTo>
                      <a:pt x="917" y="179"/>
                    </a:lnTo>
                    <a:lnTo>
                      <a:pt x="906" y="179"/>
                    </a:lnTo>
                    <a:lnTo>
                      <a:pt x="895" y="179"/>
                    </a:lnTo>
                    <a:lnTo>
                      <a:pt x="888" y="178"/>
                    </a:lnTo>
                    <a:lnTo>
                      <a:pt x="880" y="176"/>
                    </a:lnTo>
                    <a:lnTo>
                      <a:pt x="873" y="173"/>
                    </a:lnTo>
                    <a:lnTo>
                      <a:pt x="866" y="169"/>
                    </a:lnTo>
                    <a:lnTo>
                      <a:pt x="860" y="162"/>
                    </a:lnTo>
                    <a:lnTo>
                      <a:pt x="856" y="152"/>
                    </a:lnTo>
                    <a:lnTo>
                      <a:pt x="855" y="145"/>
                    </a:lnTo>
                    <a:lnTo>
                      <a:pt x="855" y="139"/>
                    </a:lnTo>
                    <a:lnTo>
                      <a:pt x="854" y="135"/>
                    </a:lnTo>
                    <a:lnTo>
                      <a:pt x="851" y="133"/>
                    </a:lnTo>
                    <a:lnTo>
                      <a:pt x="845" y="128"/>
                    </a:lnTo>
                    <a:lnTo>
                      <a:pt x="833" y="122"/>
                    </a:lnTo>
                    <a:lnTo>
                      <a:pt x="823" y="120"/>
                    </a:lnTo>
                    <a:lnTo>
                      <a:pt x="815" y="120"/>
                    </a:lnTo>
                    <a:lnTo>
                      <a:pt x="809" y="120"/>
                    </a:lnTo>
                    <a:lnTo>
                      <a:pt x="797" y="119"/>
                    </a:lnTo>
                    <a:lnTo>
                      <a:pt x="784" y="121"/>
                    </a:lnTo>
                    <a:lnTo>
                      <a:pt x="772" y="125"/>
                    </a:lnTo>
                    <a:lnTo>
                      <a:pt x="766" y="127"/>
                    </a:lnTo>
                    <a:lnTo>
                      <a:pt x="760" y="128"/>
                    </a:lnTo>
                    <a:lnTo>
                      <a:pt x="753" y="129"/>
                    </a:lnTo>
                    <a:lnTo>
                      <a:pt x="746" y="129"/>
                    </a:lnTo>
                    <a:lnTo>
                      <a:pt x="726" y="122"/>
                    </a:lnTo>
                    <a:lnTo>
                      <a:pt x="707" y="117"/>
                    </a:lnTo>
                    <a:lnTo>
                      <a:pt x="698" y="116"/>
                    </a:lnTo>
                    <a:lnTo>
                      <a:pt x="689" y="115"/>
                    </a:lnTo>
                    <a:lnTo>
                      <a:pt x="679" y="115"/>
                    </a:lnTo>
                    <a:lnTo>
                      <a:pt x="668" y="116"/>
                    </a:lnTo>
                    <a:lnTo>
                      <a:pt x="661" y="113"/>
                    </a:lnTo>
                    <a:lnTo>
                      <a:pt x="658" y="111"/>
                    </a:lnTo>
                    <a:lnTo>
                      <a:pt x="654" y="108"/>
                    </a:lnTo>
                    <a:lnTo>
                      <a:pt x="654" y="104"/>
                    </a:lnTo>
                    <a:lnTo>
                      <a:pt x="656" y="95"/>
                    </a:lnTo>
                    <a:lnTo>
                      <a:pt x="660" y="84"/>
                    </a:lnTo>
                    <a:lnTo>
                      <a:pt x="661" y="80"/>
                    </a:lnTo>
                    <a:lnTo>
                      <a:pt x="661" y="76"/>
                    </a:lnTo>
                    <a:lnTo>
                      <a:pt x="660" y="74"/>
                    </a:lnTo>
                    <a:lnTo>
                      <a:pt x="659" y="71"/>
                    </a:lnTo>
                    <a:lnTo>
                      <a:pt x="658" y="69"/>
                    </a:lnTo>
                    <a:lnTo>
                      <a:pt x="654" y="68"/>
                    </a:lnTo>
                    <a:lnTo>
                      <a:pt x="651" y="67"/>
                    </a:lnTo>
                    <a:lnTo>
                      <a:pt x="646" y="67"/>
                    </a:lnTo>
                    <a:lnTo>
                      <a:pt x="637" y="65"/>
                    </a:lnTo>
                    <a:lnTo>
                      <a:pt x="632" y="64"/>
                    </a:lnTo>
                    <a:lnTo>
                      <a:pt x="626" y="63"/>
                    </a:lnTo>
                    <a:lnTo>
                      <a:pt x="617" y="65"/>
                    </a:lnTo>
                    <a:lnTo>
                      <a:pt x="613" y="65"/>
                    </a:lnTo>
                    <a:lnTo>
                      <a:pt x="608" y="65"/>
                    </a:lnTo>
                    <a:lnTo>
                      <a:pt x="604" y="63"/>
                    </a:lnTo>
                    <a:lnTo>
                      <a:pt x="600" y="62"/>
                    </a:lnTo>
                    <a:lnTo>
                      <a:pt x="594" y="57"/>
                    </a:lnTo>
                    <a:lnTo>
                      <a:pt x="585" y="54"/>
                    </a:lnTo>
                    <a:lnTo>
                      <a:pt x="578" y="55"/>
                    </a:lnTo>
                    <a:lnTo>
                      <a:pt x="572" y="56"/>
                    </a:lnTo>
                    <a:lnTo>
                      <a:pt x="567" y="56"/>
                    </a:lnTo>
                    <a:lnTo>
                      <a:pt x="562" y="55"/>
                    </a:lnTo>
                    <a:lnTo>
                      <a:pt x="553" y="53"/>
                    </a:lnTo>
                    <a:lnTo>
                      <a:pt x="542" y="46"/>
                    </a:lnTo>
                    <a:lnTo>
                      <a:pt x="528" y="46"/>
                    </a:lnTo>
                    <a:lnTo>
                      <a:pt x="517" y="47"/>
                    </a:lnTo>
                    <a:lnTo>
                      <a:pt x="511" y="47"/>
                    </a:lnTo>
                    <a:lnTo>
                      <a:pt x="507" y="46"/>
                    </a:lnTo>
                    <a:lnTo>
                      <a:pt x="501" y="44"/>
                    </a:lnTo>
                    <a:lnTo>
                      <a:pt x="494" y="40"/>
                    </a:lnTo>
                    <a:lnTo>
                      <a:pt x="485" y="30"/>
                    </a:lnTo>
                    <a:lnTo>
                      <a:pt x="478" y="23"/>
                    </a:lnTo>
                    <a:lnTo>
                      <a:pt x="473" y="21"/>
                    </a:lnTo>
                    <a:lnTo>
                      <a:pt x="469" y="20"/>
                    </a:lnTo>
                    <a:lnTo>
                      <a:pt x="462" y="19"/>
                    </a:lnTo>
                    <a:lnTo>
                      <a:pt x="454" y="18"/>
                    </a:lnTo>
                    <a:lnTo>
                      <a:pt x="444" y="12"/>
                    </a:lnTo>
                    <a:lnTo>
                      <a:pt x="435" y="6"/>
                    </a:lnTo>
                    <a:lnTo>
                      <a:pt x="430" y="4"/>
                    </a:lnTo>
                    <a:lnTo>
                      <a:pt x="425" y="2"/>
                    </a:lnTo>
                    <a:lnTo>
                      <a:pt x="420" y="0"/>
                    </a:lnTo>
                    <a:lnTo>
                      <a:pt x="414" y="0"/>
                    </a:lnTo>
                    <a:lnTo>
                      <a:pt x="412" y="8"/>
                    </a:lnTo>
                    <a:lnTo>
                      <a:pt x="410" y="13"/>
                    </a:lnTo>
                    <a:lnTo>
                      <a:pt x="408" y="15"/>
                    </a:lnTo>
                    <a:lnTo>
                      <a:pt x="405" y="18"/>
                    </a:lnTo>
                    <a:lnTo>
                      <a:pt x="403" y="20"/>
                    </a:lnTo>
                    <a:lnTo>
                      <a:pt x="399" y="22"/>
                    </a:lnTo>
                    <a:lnTo>
                      <a:pt x="395" y="26"/>
                    </a:lnTo>
                    <a:lnTo>
                      <a:pt x="392" y="28"/>
                    </a:lnTo>
                    <a:lnTo>
                      <a:pt x="390" y="31"/>
                    </a:lnTo>
                    <a:lnTo>
                      <a:pt x="389" y="33"/>
                    </a:lnTo>
                    <a:lnTo>
                      <a:pt x="389" y="40"/>
                    </a:lnTo>
                    <a:lnTo>
                      <a:pt x="391" y="49"/>
                    </a:lnTo>
                    <a:lnTo>
                      <a:pt x="393" y="55"/>
                    </a:lnTo>
                    <a:lnTo>
                      <a:pt x="393" y="59"/>
                    </a:lnTo>
                    <a:lnTo>
                      <a:pt x="393" y="63"/>
                    </a:lnTo>
                    <a:lnTo>
                      <a:pt x="391" y="65"/>
                    </a:lnTo>
                    <a:lnTo>
                      <a:pt x="385" y="68"/>
                    </a:lnTo>
                    <a:lnTo>
                      <a:pt x="374" y="72"/>
                    </a:lnTo>
                    <a:lnTo>
                      <a:pt x="367" y="72"/>
                    </a:lnTo>
                    <a:lnTo>
                      <a:pt x="363" y="72"/>
                    </a:lnTo>
                    <a:lnTo>
                      <a:pt x="359" y="73"/>
                    </a:lnTo>
                    <a:lnTo>
                      <a:pt x="356" y="75"/>
                    </a:lnTo>
                    <a:lnTo>
                      <a:pt x="351" y="81"/>
                    </a:lnTo>
                    <a:lnTo>
                      <a:pt x="347" y="92"/>
                    </a:lnTo>
                    <a:lnTo>
                      <a:pt x="345" y="101"/>
                    </a:lnTo>
                    <a:lnTo>
                      <a:pt x="346" y="106"/>
                    </a:lnTo>
                    <a:lnTo>
                      <a:pt x="348" y="110"/>
                    </a:lnTo>
                    <a:lnTo>
                      <a:pt x="350" y="118"/>
                    </a:lnTo>
                    <a:lnTo>
                      <a:pt x="342" y="129"/>
                    </a:lnTo>
                    <a:lnTo>
                      <a:pt x="335" y="140"/>
                    </a:lnTo>
                    <a:lnTo>
                      <a:pt x="331" y="146"/>
                    </a:lnTo>
                    <a:lnTo>
                      <a:pt x="328" y="152"/>
                    </a:lnTo>
                    <a:lnTo>
                      <a:pt x="324" y="157"/>
                    </a:lnTo>
                    <a:lnTo>
                      <a:pt x="322" y="164"/>
                    </a:lnTo>
                    <a:lnTo>
                      <a:pt x="322" y="173"/>
                    </a:lnTo>
                    <a:lnTo>
                      <a:pt x="321" y="182"/>
                    </a:lnTo>
                    <a:lnTo>
                      <a:pt x="320" y="190"/>
                    </a:lnTo>
                    <a:lnTo>
                      <a:pt x="318" y="198"/>
                    </a:lnTo>
                    <a:lnTo>
                      <a:pt x="313" y="214"/>
                    </a:lnTo>
                    <a:lnTo>
                      <a:pt x="307" y="231"/>
                    </a:lnTo>
                    <a:lnTo>
                      <a:pt x="296" y="246"/>
                    </a:lnTo>
                    <a:lnTo>
                      <a:pt x="285" y="263"/>
                    </a:lnTo>
                    <a:lnTo>
                      <a:pt x="280" y="270"/>
                    </a:lnTo>
                    <a:lnTo>
                      <a:pt x="276" y="274"/>
                    </a:lnTo>
                    <a:lnTo>
                      <a:pt x="271" y="277"/>
                    </a:lnTo>
                    <a:lnTo>
                      <a:pt x="267" y="278"/>
                    </a:lnTo>
                    <a:lnTo>
                      <a:pt x="256" y="276"/>
                    </a:lnTo>
                    <a:lnTo>
                      <a:pt x="241" y="271"/>
                    </a:lnTo>
                    <a:lnTo>
                      <a:pt x="228" y="270"/>
                    </a:lnTo>
                    <a:lnTo>
                      <a:pt x="217" y="271"/>
                    </a:lnTo>
                    <a:lnTo>
                      <a:pt x="213" y="272"/>
                    </a:lnTo>
                    <a:lnTo>
                      <a:pt x="208" y="276"/>
                    </a:lnTo>
                    <a:lnTo>
                      <a:pt x="204" y="279"/>
                    </a:lnTo>
                    <a:lnTo>
                      <a:pt x="199" y="285"/>
                    </a:lnTo>
                    <a:lnTo>
                      <a:pt x="190" y="288"/>
                    </a:lnTo>
                    <a:lnTo>
                      <a:pt x="187" y="288"/>
                    </a:lnTo>
                    <a:lnTo>
                      <a:pt x="184" y="290"/>
                    </a:lnTo>
                    <a:lnTo>
                      <a:pt x="175" y="300"/>
                    </a:lnTo>
                    <a:lnTo>
                      <a:pt x="163" y="307"/>
                    </a:lnTo>
                    <a:lnTo>
                      <a:pt x="154" y="313"/>
                    </a:lnTo>
                    <a:lnTo>
                      <a:pt x="150" y="315"/>
                    </a:lnTo>
                    <a:lnTo>
                      <a:pt x="145" y="318"/>
                    </a:lnTo>
                    <a:lnTo>
                      <a:pt x="142" y="322"/>
                    </a:lnTo>
                    <a:lnTo>
                      <a:pt x="137" y="326"/>
                    </a:lnTo>
                    <a:lnTo>
                      <a:pt x="137" y="341"/>
                    </a:lnTo>
                    <a:lnTo>
                      <a:pt x="136" y="352"/>
                    </a:lnTo>
                    <a:lnTo>
                      <a:pt x="134" y="358"/>
                    </a:lnTo>
                    <a:lnTo>
                      <a:pt x="133" y="363"/>
                    </a:lnTo>
                    <a:lnTo>
                      <a:pt x="130" y="369"/>
                    </a:lnTo>
                    <a:lnTo>
                      <a:pt x="125" y="375"/>
                    </a:lnTo>
                    <a:lnTo>
                      <a:pt x="113" y="387"/>
                    </a:lnTo>
                    <a:lnTo>
                      <a:pt x="99" y="397"/>
                    </a:lnTo>
                    <a:lnTo>
                      <a:pt x="86" y="407"/>
                    </a:lnTo>
                    <a:lnTo>
                      <a:pt x="70" y="416"/>
                    </a:lnTo>
                    <a:lnTo>
                      <a:pt x="61" y="419"/>
                    </a:lnTo>
                    <a:lnTo>
                      <a:pt x="55" y="422"/>
                    </a:lnTo>
                    <a:lnTo>
                      <a:pt x="50" y="426"/>
                    </a:lnTo>
                    <a:lnTo>
                      <a:pt x="44" y="433"/>
                    </a:lnTo>
                    <a:lnTo>
                      <a:pt x="42" y="438"/>
                    </a:lnTo>
                    <a:lnTo>
                      <a:pt x="39" y="441"/>
                    </a:lnTo>
                    <a:lnTo>
                      <a:pt x="37" y="444"/>
                    </a:lnTo>
                    <a:lnTo>
                      <a:pt x="33" y="447"/>
                    </a:lnTo>
                    <a:lnTo>
                      <a:pt x="38" y="456"/>
                    </a:lnTo>
                    <a:lnTo>
                      <a:pt x="44" y="465"/>
                    </a:lnTo>
                    <a:lnTo>
                      <a:pt x="50" y="473"/>
                    </a:lnTo>
                    <a:lnTo>
                      <a:pt x="55" y="482"/>
                    </a:lnTo>
                    <a:lnTo>
                      <a:pt x="44" y="486"/>
                    </a:lnTo>
                    <a:lnTo>
                      <a:pt x="33" y="490"/>
                    </a:lnTo>
                    <a:lnTo>
                      <a:pt x="21" y="494"/>
                    </a:lnTo>
                    <a:lnTo>
                      <a:pt x="11" y="499"/>
                    </a:lnTo>
                    <a:lnTo>
                      <a:pt x="15" y="508"/>
                    </a:lnTo>
                    <a:lnTo>
                      <a:pt x="23" y="524"/>
                    </a:lnTo>
                    <a:lnTo>
                      <a:pt x="20" y="530"/>
                    </a:lnTo>
                    <a:lnTo>
                      <a:pt x="18" y="535"/>
                    </a:lnTo>
                    <a:lnTo>
                      <a:pt x="15" y="538"/>
                    </a:lnTo>
                    <a:lnTo>
                      <a:pt x="11" y="541"/>
                    </a:lnTo>
                    <a:lnTo>
                      <a:pt x="9" y="546"/>
                    </a:lnTo>
                    <a:lnTo>
                      <a:pt x="6" y="549"/>
                    </a:lnTo>
                    <a:lnTo>
                      <a:pt x="2" y="554"/>
                    </a:lnTo>
                    <a:lnTo>
                      <a:pt x="0" y="559"/>
                    </a:lnTo>
                    <a:lnTo>
                      <a:pt x="10" y="569"/>
                    </a:lnTo>
                    <a:lnTo>
                      <a:pt x="19" y="581"/>
                    </a:lnTo>
                    <a:lnTo>
                      <a:pt x="29" y="591"/>
                    </a:lnTo>
                    <a:lnTo>
                      <a:pt x="38" y="602"/>
                    </a:lnTo>
                    <a:lnTo>
                      <a:pt x="37" y="621"/>
                    </a:lnTo>
                    <a:lnTo>
                      <a:pt x="34" y="640"/>
                    </a:lnTo>
                    <a:lnTo>
                      <a:pt x="30" y="658"/>
                    </a:lnTo>
                    <a:lnTo>
                      <a:pt x="30" y="678"/>
                    </a:lnTo>
                    <a:lnTo>
                      <a:pt x="35" y="680"/>
                    </a:lnTo>
                    <a:lnTo>
                      <a:pt x="39" y="682"/>
                    </a:lnTo>
                    <a:lnTo>
                      <a:pt x="41" y="685"/>
                    </a:lnTo>
                    <a:lnTo>
                      <a:pt x="42" y="689"/>
                    </a:lnTo>
                    <a:lnTo>
                      <a:pt x="42" y="698"/>
                    </a:lnTo>
                    <a:lnTo>
                      <a:pt x="42" y="709"/>
                    </a:lnTo>
                    <a:lnTo>
                      <a:pt x="41" y="719"/>
                    </a:lnTo>
                    <a:lnTo>
                      <a:pt x="39" y="729"/>
                    </a:lnTo>
                    <a:lnTo>
                      <a:pt x="41" y="734"/>
                    </a:lnTo>
                    <a:lnTo>
                      <a:pt x="42" y="737"/>
                    </a:lnTo>
                    <a:lnTo>
                      <a:pt x="45" y="740"/>
                    </a:lnTo>
                    <a:lnTo>
                      <a:pt x="51" y="741"/>
                    </a:lnTo>
                    <a:lnTo>
                      <a:pt x="55" y="745"/>
                    </a:lnTo>
                    <a:lnTo>
                      <a:pt x="59" y="749"/>
                    </a:lnTo>
                    <a:lnTo>
                      <a:pt x="61" y="753"/>
                    </a:lnTo>
                    <a:lnTo>
                      <a:pt x="62" y="759"/>
                    </a:lnTo>
                    <a:lnTo>
                      <a:pt x="62" y="770"/>
                    </a:lnTo>
                    <a:lnTo>
                      <a:pt x="62" y="782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" name="Freeform 10"/>
              <p:cNvSpPr>
                <a:spLocks noChangeAspect="1"/>
              </p:cNvSpPr>
              <p:nvPr/>
            </p:nvSpPr>
            <p:spPr bwMode="auto">
              <a:xfrm>
                <a:off x="6830024" y="2494548"/>
                <a:ext cx="748575" cy="1035405"/>
              </a:xfrm>
              <a:custGeom>
                <a:avLst/>
                <a:gdLst>
                  <a:gd name="T0" fmla="*/ 9 w 2022"/>
                  <a:gd name="T1" fmla="*/ 16 h 2816"/>
                  <a:gd name="T2" fmla="*/ 6 w 2022"/>
                  <a:gd name="T3" fmla="*/ 13 h 2816"/>
                  <a:gd name="T4" fmla="*/ 6 w 2022"/>
                  <a:gd name="T5" fmla="*/ 17 h 2816"/>
                  <a:gd name="T6" fmla="*/ 9 w 2022"/>
                  <a:gd name="T7" fmla="*/ 17 h 2816"/>
                  <a:gd name="T8" fmla="*/ 20 w 2022"/>
                  <a:gd name="T9" fmla="*/ 8 h 2816"/>
                  <a:gd name="T10" fmla="*/ 18 w 2022"/>
                  <a:gd name="T11" fmla="*/ 12 h 2816"/>
                  <a:gd name="T12" fmla="*/ 25 w 2022"/>
                  <a:gd name="T13" fmla="*/ 12 h 2816"/>
                  <a:gd name="T14" fmla="*/ 26 w 2022"/>
                  <a:gd name="T15" fmla="*/ 12 h 2816"/>
                  <a:gd name="T16" fmla="*/ 32 w 2022"/>
                  <a:gd name="T17" fmla="*/ 14 h 2816"/>
                  <a:gd name="T18" fmla="*/ 39 w 2022"/>
                  <a:gd name="T19" fmla="*/ 8 h 2816"/>
                  <a:gd name="T20" fmla="*/ 49 w 2022"/>
                  <a:gd name="T21" fmla="*/ 1 h 2816"/>
                  <a:gd name="T22" fmla="*/ 60 w 2022"/>
                  <a:gd name="T23" fmla="*/ 5 h 2816"/>
                  <a:gd name="T24" fmla="*/ 64 w 2022"/>
                  <a:gd name="T25" fmla="*/ 6 h 2816"/>
                  <a:gd name="T26" fmla="*/ 72 w 2022"/>
                  <a:gd name="T27" fmla="*/ 13 h 2816"/>
                  <a:gd name="T28" fmla="*/ 70 w 2022"/>
                  <a:gd name="T29" fmla="*/ 8 h 2816"/>
                  <a:gd name="T30" fmla="*/ 70 w 2022"/>
                  <a:gd name="T31" fmla="*/ 3 h 2816"/>
                  <a:gd name="T32" fmla="*/ 74 w 2022"/>
                  <a:gd name="T33" fmla="*/ 7 h 2816"/>
                  <a:gd name="T34" fmla="*/ 78 w 2022"/>
                  <a:gd name="T35" fmla="*/ 13 h 2816"/>
                  <a:gd name="T36" fmla="*/ 71 w 2022"/>
                  <a:gd name="T37" fmla="*/ 20 h 2816"/>
                  <a:gd name="T38" fmla="*/ 69 w 2022"/>
                  <a:gd name="T39" fmla="*/ 27 h 2816"/>
                  <a:gd name="T40" fmla="*/ 70 w 2022"/>
                  <a:gd name="T41" fmla="*/ 31 h 2816"/>
                  <a:gd name="T42" fmla="*/ 75 w 2022"/>
                  <a:gd name="T43" fmla="*/ 32 h 2816"/>
                  <a:gd name="T44" fmla="*/ 79 w 2022"/>
                  <a:gd name="T45" fmla="*/ 38 h 2816"/>
                  <a:gd name="T46" fmla="*/ 78 w 2022"/>
                  <a:gd name="T47" fmla="*/ 44 h 2816"/>
                  <a:gd name="T48" fmla="*/ 73 w 2022"/>
                  <a:gd name="T49" fmla="*/ 46 h 2816"/>
                  <a:gd name="T50" fmla="*/ 69 w 2022"/>
                  <a:gd name="T51" fmla="*/ 48 h 2816"/>
                  <a:gd name="T52" fmla="*/ 68 w 2022"/>
                  <a:gd name="T53" fmla="*/ 52 h 2816"/>
                  <a:gd name="T54" fmla="*/ 67 w 2022"/>
                  <a:gd name="T55" fmla="*/ 57 h 2816"/>
                  <a:gd name="T56" fmla="*/ 68 w 2022"/>
                  <a:gd name="T57" fmla="*/ 65 h 2816"/>
                  <a:gd name="T58" fmla="*/ 69 w 2022"/>
                  <a:gd name="T59" fmla="*/ 69 h 2816"/>
                  <a:gd name="T60" fmla="*/ 65 w 2022"/>
                  <a:gd name="T61" fmla="*/ 73 h 2816"/>
                  <a:gd name="T62" fmla="*/ 61 w 2022"/>
                  <a:gd name="T63" fmla="*/ 73 h 2816"/>
                  <a:gd name="T64" fmla="*/ 57 w 2022"/>
                  <a:gd name="T65" fmla="*/ 76 h 2816"/>
                  <a:gd name="T66" fmla="*/ 54 w 2022"/>
                  <a:gd name="T67" fmla="*/ 79 h 2816"/>
                  <a:gd name="T68" fmla="*/ 55 w 2022"/>
                  <a:gd name="T69" fmla="*/ 82 h 2816"/>
                  <a:gd name="T70" fmla="*/ 54 w 2022"/>
                  <a:gd name="T71" fmla="*/ 81 h 2816"/>
                  <a:gd name="T72" fmla="*/ 49 w 2022"/>
                  <a:gd name="T73" fmla="*/ 86 h 2816"/>
                  <a:gd name="T74" fmla="*/ 49 w 2022"/>
                  <a:gd name="T75" fmla="*/ 94 h 2816"/>
                  <a:gd name="T76" fmla="*/ 53 w 2022"/>
                  <a:gd name="T77" fmla="*/ 99 h 2816"/>
                  <a:gd name="T78" fmla="*/ 53 w 2022"/>
                  <a:gd name="T79" fmla="*/ 103 h 2816"/>
                  <a:gd name="T80" fmla="*/ 53 w 2022"/>
                  <a:gd name="T81" fmla="*/ 107 h 2816"/>
                  <a:gd name="T82" fmla="*/ 50 w 2022"/>
                  <a:gd name="T83" fmla="*/ 108 h 2816"/>
                  <a:gd name="T84" fmla="*/ 48 w 2022"/>
                  <a:gd name="T85" fmla="*/ 108 h 2816"/>
                  <a:gd name="T86" fmla="*/ 45 w 2022"/>
                  <a:gd name="T87" fmla="*/ 110 h 2816"/>
                  <a:gd name="T88" fmla="*/ 42 w 2022"/>
                  <a:gd name="T89" fmla="*/ 111 h 2816"/>
                  <a:gd name="T90" fmla="*/ 37 w 2022"/>
                  <a:gd name="T91" fmla="*/ 109 h 2816"/>
                  <a:gd name="T92" fmla="*/ 34 w 2022"/>
                  <a:gd name="T93" fmla="*/ 109 h 2816"/>
                  <a:gd name="T94" fmla="*/ 28 w 2022"/>
                  <a:gd name="T95" fmla="*/ 107 h 2816"/>
                  <a:gd name="T96" fmla="*/ 28 w 2022"/>
                  <a:gd name="T97" fmla="*/ 99 h 2816"/>
                  <a:gd name="T98" fmla="*/ 24 w 2022"/>
                  <a:gd name="T99" fmla="*/ 94 h 2816"/>
                  <a:gd name="T100" fmla="*/ 19 w 2022"/>
                  <a:gd name="T101" fmla="*/ 87 h 2816"/>
                  <a:gd name="T102" fmla="*/ 16 w 2022"/>
                  <a:gd name="T103" fmla="*/ 79 h 2816"/>
                  <a:gd name="T104" fmla="*/ 16 w 2022"/>
                  <a:gd name="T105" fmla="*/ 74 h 2816"/>
                  <a:gd name="T106" fmla="*/ 10 w 2022"/>
                  <a:gd name="T107" fmla="*/ 72 h 2816"/>
                  <a:gd name="T108" fmla="*/ 8 w 2022"/>
                  <a:gd name="T109" fmla="*/ 67 h 2816"/>
                  <a:gd name="T110" fmla="*/ 14 w 2022"/>
                  <a:gd name="T111" fmla="*/ 62 h 2816"/>
                  <a:gd name="T112" fmla="*/ 11 w 2022"/>
                  <a:gd name="T113" fmla="*/ 56 h 2816"/>
                  <a:gd name="T114" fmla="*/ 10 w 2022"/>
                  <a:gd name="T115" fmla="*/ 51 h 2816"/>
                  <a:gd name="T116" fmla="*/ 11 w 2022"/>
                  <a:gd name="T117" fmla="*/ 46 h 2816"/>
                  <a:gd name="T118" fmla="*/ 7 w 2022"/>
                  <a:gd name="T119" fmla="*/ 41 h 2816"/>
                  <a:gd name="T120" fmla="*/ 4 w 2022"/>
                  <a:gd name="T121" fmla="*/ 41 h 2816"/>
                  <a:gd name="T122" fmla="*/ 2 w 2022"/>
                  <a:gd name="T123" fmla="*/ 31 h 2816"/>
                  <a:gd name="T124" fmla="*/ 0 w 2022"/>
                  <a:gd name="T125" fmla="*/ 18 h 281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2022"/>
                  <a:gd name="T190" fmla="*/ 0 h 2816"/>
                  <a:gd name="T191" fmla="*/ 2022 w 2022"/>
                  <a:gd name="T192" fmla="*/ 2816 h 281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2022" h="2816">
                    <a:moveTo>
                      <a:pt x="42" y="385"/>
                    </a:moveTo>
                    <a:lnTo>
                      <a:pt x="52" y="388"/>
                    </a:lnTo>
                    <a:lnTo>
                      <a:pt x="61" y="390"/>
                    </a:lnTo>
                    <a:lnTo>
                      <a:pt x="64" y="390"/>
                    </a:lnTo>
                    <a:lnTo>
                      <a:pt x="69" y="388"/>
                    </a:lnTo>
                    <a:lnTo>
                      <a:pt x="72" y="385"/>
                    </a:lnTo>
                    <a:lnTo>
                      <a:pt x="78" y="382"/>
                    </a:lnTo>
                    <a:lnTo>
                      <a:pt x="79" y="372"/>
                    </a:lnTo>
                    <a:lnTo>
                      <a:pt x="82" y="361"/>
                    </a:lnTo>
                    <a:lnTo>
                      <a:pt x="117" y="333"/>
                    </a:lnTo>
                    <a:lnTo>
                      <a:pt x="153" y="305"/>
                    </a:lnTo>
                    <a:lnTo>
                      <a:pt x="171" y="292"/>
                    </a:lnTo>
                    <a:lnTo>
                      <a:pt x="190" y="279"/>
                    </a:lnTo>
                    <a:lnTo>
                      <a:pt x="209" y="267"/>
                    </a:lnTo>
                    <a:lnTo>
                      <a:pt x="229" y="256"/>
                    </a:lnTo>
                    <a:lnTo>
                      <a:pt x="231" y="268"/>
                    </a:lnTo>
                    <a:lnTo>
                      <a:pt x="230" y="281"/>
                    </a:lnTo>
                    <a:lnTo>
                      <a:pt x="230" y="290"/>
                    </a:lnTo>
                    <a:lnTo>
                      <a:pt x="229" y="299"/>
                    </a:lnTo>
                    <a:lnTo>
                      <a:pt x="229" y="310"/>
                    </a:lnTo>
                    <a:lnTo>
                      <a:pt x="229" y="319"/>
                    </a:lnTo>
                    <a:lnTo>
                      <a:pt x="227" y="341"/>
                    </a:lnTo>
                    <a:lnTo>
                      <a:pt x="225" y="363"/>
                    </a:lnTo>
                    <a:lnTo>
                      <a:pt x="223" y="384"/>
                    </a:lnTo>
                    <a:lnTo>
                      <a:pt x="218" y="406"/>
                    </a:lnTo>
                    <a:lnTo>
                      <a:pt x="214" y="394"/>
                    </a:lnTo>
                    <a:lnTo>
                      <a:pt x="208" y="383"/>
                    </a:lnTo>
                    <a:lnTo>
                      <a:pt x="204" y="370"/>
                    </a:lnTo>
                    <a:lnTo>
                      <a:pt x="198" y="358"/>
                    </a:lnTo>
                    <a:lnTo>
                      <a:pt x="203" y="350"/>
                    </a:lnTo>
                    <a:lnTo>
                      <a:pt x="207" y="341"/>
                    </a:lnTo>
                    <a:lnTo>
                      <a:pt x="209" y="333"/>
                    </a:lnTo>
                    <a:lnTo>
                      <a:pt x="211" y="323"/>
                    </a:lnTo>
                    <a:lnTo>
                      <a:pt x="200" y="322"/>
                    </a:lnTo>
                    <a:lnTo>
                      <a:pt x="194" y="322"/>
                    </a:lnTo>
                    <a:lnTo>
                      <a:pt x="191" y="322"/>
                    </a:lnTo>
                    <a:lnTo>
                      <a:pt x="189" y="323"/>
                    </a:lnTo>
                    <a:lnTo>
                      <a:pt x="188" y="324"/>
                    </a:lnTo>
                    <a:lnTo>
                      <a:pt x="188" y="327"/>
                    </a:lnTo>
                    <a:lnTo>
                      <a:pt x="189" y="338"/>
                    </a:lnTo>
                    <a:lnTo>
                      <a:pt x="194" y="354"/>
                    </a:lnTo>
                    <a:lnTo>
                      <a:pt x="188" y="350"/>
                    </a:lnTo>
                    <a:lnTo>
                      <a:pt x="185" y="346"/>
                    </a:lnTo>
                    <a:lnTo>
                      <a:pt x="182" y="340"/>
                    </a:lnTo>
                    <a:lnTo>
                      <a:pt x="179" y="334"/>
                    </a:lnTo>
                    <a:lnTo>
                      <a:pt x="173" y="336"/>
                    </a:lnTo>
                    <a:lnTo>
                      <a:pt x="169" y="334"/>
                    </a:lnTo>
                    <a:lnTo>
                      <a:pt x="168" y="329"/>
                    </a:lnTo>
                    <a:lnTo>
                      <a:pt x="168" y="323"/>
                    </a:lnTo>
                    <a:lnTo>
                      <a:pt x="161" y="323"/>
                    </a:lnTo>
                    <a:lnTo>
                      <a:pt x="150" y="323"/>
                    </a:lnTo>
                    <a:lnTo>
                      <a:pt x="146" y="324"/>
                    </a:lnTo>
                    <a:lnTo>
                      <a:pt x="144" y="324"/>
                    </a:lnTo>
                    <a:lnTo>
                      <a:pt x="146" y="325"/>
                    </a:lnTo>
                    <a:lnTo>
                      <a:pt x="154" y="327"/>
                    </a:lnTo>
                    <a:lnTo>
                      <a:pt x="158" y="336"/>
                    </a:lnTo>
                    <a:lnTo>
                      <a:pt x="161" y="345"/>
                    </a:lnTo>
                    <a:lnTo>
                      <a:pt x="162" y="355"/>
                    </a:lnTo>
                    <a:lnTo>
                      <a:pt x="163" y="365"/>
                    </a:lnTo>
                    <a:lnTo>
                      <a:pt x="177" y="372"/>
                    </a:lnTo>
                    <a:lnTo>
                      <a:pt x="186" y="377"/>
                    </a:lnTo>
                    <a:lnTo>
                      <a:pt x="189" y="381"/>
                    </a:lnTo>
                    <a:lnTo>
                      <a:pt x="193" y="386"/>
                    </a:lnTo>
                    <a:lnTo>
                      <a:pt x="195" y="392"/>
                    </a:lnTo>
                    <a:lnTo>
                      <a:pt x="196" y="400"/>
                    </a:lnTo>
                    <a:lnTo>
                      <a:pt x="190" y="408"/>
                    </a:lnTo>
                    <a:lnTo>
                      <a:pt x="184" y="414"/>
                    </a:lnTo>
                    <a:lnTo>
                      <a:pt x="177" y="421"/>
                    </a:lnTo>
                    <a:lnTo>
                      <a:pt x="169" y="427"/>
                    </a:lnTo>
                    <a:lnTo>
                      <a:pt x="159" y="423"/>
                    </a:lnTo>
                    <a:lnTo>
                      <a:pt x="150" y="420"/>
                    </a:lnTo>
                    <a:lnTo>
                      <a:pt x="141" y="419"/>
                    </a:lnTo>
                    <a:lnTo>
                      <a:pt x="131" y="419"/>
                    </a:lnTo>
                    <a:lnTo>
                      <a:pt x="135" y="424"/>
                    </a:lnTo>
                    <a:lnTo>
                      <a:pt x="139" y="428"/>
                    </a:lnTo>
                    <a:lnTo>
                      <a:pt x="143" y="431"/>
                    </a:lnTo>
                    <a:lnTo>
                      <a:pt x="148" y="433"/>
                    </a:lnTo>
                    <a:lnTo>
                      <a:pt x="157" y="437"/>
                    </a:lnTo>
                    <a:lnTo>
                      <a:pt x="168" y="441"/>
                    </a:lnTo>
                    <a:lnTo>
                      <a:pt x="167" y="447"/>
                    </a:lnTo>
                    <a:lnTo>
                      <a:pt x="166" y="450"/>
                    </a:lnTo>
                    <a:lnTo>
                      <a:pt x="164" y="454"/>
                    </a:lnTo>
                    <a:lnTo>
                      <a:pt x="162" y="456"/>
                    </a:lnTo>
                    <a:lnTo>
                      <a:pt x="157" y="461"/>
                    </a:lnTo>
                    <a:lnTo>
                      <a:pt x="150" y="466"/>
                    </a:lnTo>
                    <a:lnTo>
                      <a:pt x="154" y="474"/>
                    </a:lnTo>
                    <a:lnTo>
                      <a:pt x="160" y="482"/>
                    </a:lnTo>
                    <a:lnTo>
                      <a:pt x="162" y="486"/>
                    </a:lnTo>
                    <a:lnTo>
                      <a:pt x="163" y="491"/>
                    </a:lnTo>
                    <a:lnTo>
                      <a:pt x="167" y="488"/>
                    </a:lnTo>
                    <a:lnTo>
                      <a:pt x="170" y="484"/>
                    </a:lnTo>
                    <a:lnTo>
                      <a:pt x="173" y="482"/>
                    </a:lnTo>
                    <a:lnTo>
                      <a:pt x="178" y="481"/>
                    </a:lnTo>
                    <a:lnTo>
                      <a:pt x="187" y="479"/>
                    </a:lnTo>
                    <a:lnTo>
                      <a:pt x="197" y="477"/>
                    </a:lnTo>
                    <a:lnTo>
                      <a:pt x="202" y="464"/>
                    </a:lnTo>
                    <a:lnTo>
                      <a:pt x="205" y="449"/>
                    </a:lnTo>
                    <a:lnTo>
                      <a:pt x="213" y="440"/>
                    </a:lnTo>
                    <a:lnTo>
                      <a:pt x="221" y="432"/>
                    </a:lnTo>
                    <a:lnTo>
                      <a:pt x="229" y="424"/>
                    </a:lnTo>
                    <a:lnTo>
                      <a:pt x="237" y="415"/>
                    </a:lnTo>
                    <a:lnTo>
                      <a:pt x="238" y="394"/>
                    </a:lnTo>
                    <a:lnTo>
                      <a:pt x="239" y="373"/>
                    </a:lnTo>
                    <a:lnTo>
                      <a:pt x="240" y="351"/>
                    </a:lnTo>
                    <a:lnTo>
                      <a:pt x="240" y="330"/>
                    </a:lnTo>
                    <a:lnTo>
                      <a:pt x="240" y="308"/>
                    </a:lnTo>
                    <a:lnTo>
                      <a:pt x="240" y="288"/>
                    </a:lnTo>
                    <a:lnTo>
                      <a:pt x="241" y="267"/>
                    </a:lnTo>
                    <a:lnTo>
                      <a:pt x="243" y="244"/>
                    </a:lnTo>
                    <a:lnTo>
                      <a:pt x="256" y="236"/>
                    </a:lnTo>
                    <a:lnTo>
                      <a:pt x="268" y="229"/>
                    </a:lnTo>
                    <a:lnTo>
                      <a:pt x="282" y="221"/>
                    </a:lnTo>
                    <a:lnTo>
                      <a:pt x="294" y="214"/>
                    </a:lnTo>
                    <a:lnTo>
                      <a:pt x="306" y="208"/>
                    </a:lnTo>
                    <a:lnTo>
                      <a:pt x="319" y="204"/>
                    </a:lnTo>
                    <a:lnTo>
                      <a:pt x="331" y="199"/>
                    </a:lnTo>
                    <a:lnTo>
                      <a:pt x="344" y="196"/>
                    </a:lnTo>
                    <a:lnTo>
                      <a:pt x="369" y="189"/>
                    </a:lnTo>
                    <a:lnTo>
                      <a:pt x="396" y="186"/>
                    </a:lnTo>
                    <a:lnTo>
                      <a:pt x="426" y="182"/>
                    </a:lnTo>
                    <a:lnTo>
                      <a:pt x="456" y="181"/>
                    </a:lnTo>
                    <a:lnTo>
                      <a:pt x="469" y="187"/>
                    </a:lnTo>
                    <a:lnTo>
                      <a:pt x="481" y="194"/>
                    </a:lnTo>
                    <a:lnTo>
                      <a:pt x="492" y="200"/>
                    </a:lnTo>
                    <a:lnTo>
                      <a:pt x="505" y="207"/>
                    </a:lnTo>
                    <a:lnTo>
                      <a:pt x="509" y="216"/>
                    </a:lnTo>
                    <a:lnTo>
                      <a:pt x="512" y="223"/>
                    </a:lnTo>
                    <a:lnTo>
                      <a:pt x="515" y="230"/>
                    </a:lnTo>
                    <a:lnTo>
                      <a:pt x="515" y="236"/>
                    </a:lnTo>
                    <a:lnTo>
                      <a:pt x="515" y="243"/>
                    </a:lnTo>
                    <a:lnTo>
                      <a:pt x="512" y="250"/>
                    </a:lnTo>
                    <a:lnTo>
                      <a:pt x="509" y="257"/>
                    </a:lnTo>
                    <a:lnTo>
                      <a:pt x="505" y="266"/>
                    </a:lnTo>
                    <a:lnTo>
                      <a:pt x="493" y="261"/>
                    </a:lnTo>
                    <a:lnTo>
                      <a:pt x="483" y="256"/>
                    </a:lnTo>
                    <a:lnTo>
                      <a:pt x="472" y="250"/>
                    </a:lnTo>
                    <a:lnTo>
                      <a:pt x="461" y="247"/>
                    </a:lnTo>
                    <a:lnTo>
                      <a:pt x="462" y="257"/>
                    </a:lnTo>
                    <a:lnTo>
                      <a:pt x="463" y="267"/>
                    </a:lnTo>
                    <a:lnTo>
                      <a:pt x="464" y="277"/>
                    </a:lnTo>
                    <a:lnTo>
                      <a:pt x="465" y="287"/>
                    </a:lnTo>
                    <a:lnTo>
                      <a:pt x="450" y="289"/>
                    </a:lnTo>
                    <a:lnTo>
                      <a:pt x="436" y="292"/>
                    </a:lnTo>
                    <a:lnTo>
                      <a:pt x="447" y="293"/>
                    </a:lnTo>
                    <a:lnTo>
                      <a:pt x="458" y="295"/>
                    </a:lnTo>
                    <a:lnTo>
                      <a:pt x="461" y="302"/>
                    </a:lnTo>
                    <a:lnTo>
                      <a:pt x="462" y="306"/>
                    </a:lnTo>
                    <a:lnTo>
                      <a:pt x="462" y="308"/>
                    </a:lnTo>
                    <a:lnTo>
                      <a:pt x="461" y="311"/>
                    </a:lnTo>
                    <a:lnTo>
                      <a:pt x="460" y="313"/>
                    </a:lnTo>
                    <a:lnTo>
                      <a:pt x="456" y="314"/>
                    </a:lnTo>
                    <a:lnTo>
                      <a:pt x="455" y="318"/>
                    </a:lnTo>
                    <a:lnTo>
                      <a:pt x="455" y="320"/>
                    </a:lnTo>
                    <a:lnTo>
                      <a:pt x="455" y="322"/>
                    </a:lnTo>
                    <a:lnTo>
                      <a:pt x="455" y="324"/>
                    </a:lnTo>
                    <a:lnTo>
                      <a:pt x="476" y="312"/>
                    </a:lnTo>
                    <a:lnTo>
                      <a:pt x="497" y="299"/>
                    </a:lnTo>
                    <a:lnTo>
                      <a:pt x="518" y="287"/>
                    </a:lnTo>
                    <a:lnTo>
                      <a:pt x="539" y="275"/>
                    </a:lnTo>
                    <a:lnTo>
                      <a:pt x="546" y="278"/>
                    </a:lnTo>
                    <a:lnTo>
                      <a:pt x="551" y="280"/>
                    </a:lnTo>
                    <a:lnTo>
                      <a:pt x="553" y="283"/>
                    </a:lnTo>
                    <a:lnTo>
                      <a:pt x="554" y="285"/>
                    </a:lnTo>
                    <a:lnTo>
                      <a:pt x="554" y="292"/>
                    </a:lnTo>
                    <a:lnTo>
                      <a:pt x="556" y="304"/>
                    </a:lnTo>
                    <a:lnTo>
                      <a:pt x="557" y="315"/>
                    </a:lnTo>
                    <a:lnTo>
                      <a:pt x="561" y="327"/>
                    </a:lnTo>
                    <a:lnTo>
                      <a:pt x="573" y="311"/>
                    </a:lnTo>
                    <a:lnTo>
                      <a:pt x="585" y="298"/>
                    </a:lnTo>
                    <a:lnTo>
                      <a:pt x="590" y="293"/>
                    </a:lnTo>
                    <a:lnTo>
                      <a:pt x="597" y="288"/>
                    </a:lnTo>
                    <a:lnTo>
                      <a:pt x="606" y="285"/>
                    </a:lnTo>
                    <a:lnTo>
                      <a:pt x="615" y="283"/>
                    </a:lnTo>
                    <a:lnTo>
                      <a:pt x="618" y="292"/>
                    </a:lnTo>
                    <a:lnTo>
                      <a:pt x="619" y="301"/>
                    </a:lnTo>
                    <a:lnTo>
                      <a:pt x="621" y="308"/>
                    </a:lnTo>
                    <a:lnTo>
                      <a:pt x="621" y="316"/>
                    </a:lnTo>
                    <a:lnTo>
                      <a:pt x="621" y="324"/>
                    </a:lnTo>
                    <a:lnTo>
                      <a:pt x="619" y="332"/>
                    </a:lnTo>
                    <a:lnTo>
                      <a:pt x="617" y="341"/>
                    </a:lnTo>
                    <a:lnTo>
                      <a:pt x="615" y="350"/>
                    </a:lnTo>
                    <a:lnTo>
                      <a:pt x="612" y="364"/>
                    </a:lnTo>
                    <a:lnTo>
                      <a:pt x="609" y="377"/>
                    </a:lnTo>
                    <a:lnTo>
                      <a:pt x="614" y="368"/>
                    </a:lnTo>
                    <a:lnTo>
                      <a:pt x="617" y="359"/>
                    </a:lnTo>
                    <a:lnTo>
                      <a:pt x="621" y="350"/>
                    </a:lnTo>
                    <a:lnTo>
                      <a:pt x="623" y="340"/>
                    </a:lnTo>
                    <a:lnTo>
                      <a:pt x="628" y="322"/>
                    </a:lnTo>
                    <a:lnTo>
                      <a:pt x="633" y="302"/>
                    </a:lnTo>
                    <a:lnTo>
                      <a:pt x="636" y="307"/>
                    </a:lnTo>
                    <a:lnTo>
                      <a:pt x="639" y="314"/>
                    </a:lnTo>
                    <a:lnTo>
                      <a:pt x="639" y="320"/>
                    </a:lnTo>
                    <a:lnTo>
                      <a:pt x="640" y="327"/>
                    </a:lnTo>
                    <a:lnTo>
                      <a:pt x="640" y="332"/>
                    </a:lnTo>
                    <a:lnTo>
                      <a:pt x="642" y="337"/>
                    </a:lnTo>
                    <a:lnTo>
                      <a:pt x="643" y="328"/>
                    </a:lnTo>
                    <a:lnTo>
                      <a:pt x="643" y="319"/>
                    </a:lnTo>
                    <a:lnTo>
                      <a:pt x="644" y="310"/>
                    </a:lnTo>
                    <a:lnTo>
                      <a:pt x="646" y="301"/>
                    </a:lnTo>
                    <a:lnTo>
                      <a:pt x="659" y="293"/>
                    </a:lnTo>
                    <a:lnTo>
                      <a:pt x="670" y="288"/>
                    </a:lnTo>
                    <a:lnTo>
                      <a:pt x="681" y="285"/>
                    </a:lnTo>
                    <a:lnTo>
                      <a:pt x="690" y="284"/>
                    </a:lnTo>
                    <a:lnTo>
                      <a:pt x="701" y="285"/>
                    </a:lnTo>
                    <a:lnTo>
                      <a:pt x="712" y="288"/>
                    </a:lnTo>
                    <a:lnTo>
                      <a:pt x="723" y="293"/>
                    </a:lnTo>
                    <a:lnTo>
                      <a:pt x="738" y="298"/>
                    </a:lnTo>
                    <a:lnTo>
                      <a:pt x="752" y="304"/>
                    </a:lnTo>
                    <a:lnTo>
                      <a:pt x="767" y="311"/>
                    </a:lnTo>
                    <a:lnTo>
                      <a:pt x="782" y="318"/>
                    </a:lnTo>
                    <a:lnTo>
                      <a:pt x="795" y="327"/>
                    </a:lnTo>
                    <a:lnTo>
                      <a:pt x="792" y="332"/>
                    </a:lnTo>
                    <a:lnTo>
                      <a:pt x="788" y="337"/>
                    </a:lnTo>
                    <a:lnTo>
                      <a:pt x="785" y="340"/>
                    </a:lnTo>
                    <a:lnTo>
                      <a:pt x="782" y="342"/>
                    </a:lnTo>
                    <a:lnTo>
                      <a:pt x="773" y="347"/>
                    </a:lnTo>
                    <a:lnTo>
                      <a:pt x="761" y="350"/>
                    </a:lnTo>
                    <a:lnTo>
                      <a:pt x="760" y="350"/>
                    </a:lnTo>
                    <a:lnTo>
                      <a:pt x="769" y="350"/>
                    </a:lnTo>
                    <a:lnTo>
                      <a:pt x="778" y="348"/>
                    </a:lnTo>
                    <a:lnTo>
                      <a:pt x="787" y="347"/>
                    </a:lnTo>
                    <a:lnTo>
                      <a:pt x="796" y="345"/>
                    </a:lnTo>
                    <a:lnTo>
                      <a:pt x="808" y="346"/>
                    </a:lnTo>
                    <a:lnTo>
                      <a:pt x="819" y="346"/>
                    </a:lnTo>
                    <a:lnTo>
                      <a:pt x="830" y="345"/>
                    </a:lnTo>
                    <a:lnTo>
                      <a:pt x="841" y="341"/>
                    </a:lnTo>
                    <a:lnTo>
                      <a:pt x="846" y="343"/>
                    </a:lnTo>
                    <a:lnTo>
                      <a:pt x="849" y="346"/>
                    </a:lnTo>
                    <a:lnTo>
                      <a:pt x="853" y="349"/>
                    </a:lnTo>
                    <a:lnTo>
                      <a:pt x="855" y="352"/>
                    </a:lnTo>
                    <a:lnTo>
                      <a:pt x="858" y="343"/>
                    </a:lnTo>
                    <a:lnTo>
                      <a:pt x="862" y="336"/>
                    </a:lnTo>
                    <a:lnTo>
                      <a:pt x="867" y="329"/>
                    </a:lnTo>
                    <a:lnTo>
                      <a:pt x="873" y="322"/>
                    </a:lnTo>
                    <a:lnTo>
                      <a:pt x="886" y="312"/>
                    </a:lnTo>
                    <a:lnTo>
                      <a:pt x="902" y="301"/>
                    </a:lnTo>
                    <a:lnTo>
                      <a:pt x="908" y="295"/>
                    </a:lnTo>
                    <a:lnTo>
                      <a:pt x="913" y="290"/>
                    </a:lnTo>
                    <a:lnTo>
                      <a:pt x="919" y="286"/>
                    </a:lnTo>
                    <a:lnTo>
                      <a:pt x="927" y="284"/>
                    </a:lnTo>
                    <a:lnTo>
                      <a:pt x="931" y="277"/>
                    </a:lnTo>
                    <a:lnTo>
                      <a:pt x="936" y="271"/>
                    </a:lnTo>
                    <a:lnTo>
                      <a:pt x="939" y="265"/>
                    </a:lnTo>
                    <a:lnTo>
                      <a:pt x="943" y="258"/>
                    </a:lnTo>
                    <a:lnTo>
                      <a:pt x="947" y="244"/>
                    </a:lnTo>
                    <a:lnTo>
                      <a:pt x="953" y="231"/>
                    </a:lnTo>
                    <a:lnTo>
                      <a:pt x="963" y="216"/>
                    </a:lnTo>
                    <a:lnTo>
                      <a:pt x="973" y="203"/>
                    </a:lnTo>
                    <a:lnTo>
                      <a:pt x="984" y="189"/>
                    </a:lnTo>
                    <a:lnTo>
                      <a:pt x="997" y="177"/>
                    </a:lnTo>
                    <a:lnTo>
                      <a:pt x="1003" y="168"/>
                    </a:lnTo>
                    <a:lnTo>
                      <a:pt x="1011" y="160"/>
                    </a:lnTo>
                    <a:lnTo>
                      <a:pt x="1019" y="153"/>
                    </a:lnTo>
                    <a:lnTo>
                      <a:pt x="1028" y="146"/>
                    </a:lnTo>
                    <a:lnTo>
                      <a:pt x="1035" y="154"/>
                    </a:lnTo>
                    <a:lnTo>
                      <a:pt x="1044" y="162"/>
                    </a:lnTo>
                    <a:lnTo>
                      <a:pt x="1038" y="151"/>
                    </a:lnTo>
                    <a:lnTo>
                      <a:pt x="1035" y="141"/>
                    </a:lnTo>
                    <a:lnTo>
                      <a:pt x="1042" y="131"/>
                    </a:lnTo>
                    <a:lnTo>
                      <a:pt x="1049" y="123"/>
                    </a:lnTo>
                    <a:lnTo>
                      <a:pt x="1056" y="116"/>
                    </a:lnTo>
                    <a:lnTo>
                      <a:pt x="1063" y="109"/>
                    </a:lnTo>
                    <a:lnTo>
                      <a:pt x="1080" y="99"/>
                    </a:lnTo>
                    <a:lnTo>
                      <a:pt x="1099" y="87"/>
                    </a:lnTo>
                    <a:lnTo>
                      <a:pt x="1114" y="75"/>
                    </a:lnTo>
                    <a:lnTo>
                      <a:pt x="1127" y="65"/>
                    </a:lnTo>
                    <a:lnTo>
                      <a:pt x="1142" y="56"/>
                    </a:lnTo>
                    <a:lnTo>
                      <a:pt x="1156" y="47"/>
                    </a:lnTo>
                    <a:lnTo>
                      <a:pt x="1168" y="40"/>
                    </a:lnTo>
                    <a:lnTo>
                      <a:pt x="1181" y="34"/>
                    </a:lnTo>
                    <a:lnTo>
                      <a:pt x="1195" y="28"/>
                    </a:lnTo>
                    <a:lnTo>
                      <a:pt x="1208" y="22"/>
                    </a:lnTo>
                    <a:lnTo>
                      <a:pt x="1222" y="18"/>
                    </a:lnTo>
                    <a:lnTo>
                      <a:pt x="1235" y="13"/>
                    </a:lnTo>
                    <a:lnTo>
                      <a:pt x="1250" y="11"/>
                    </a:lnTo>
                    <a:lnTo>
                      <a:pt x="1265" y="8"/>
                    </a:lnTo>
                    <a:lnTo>
                      <a:pt x="1297" y="3"/>
                    </a:lnTo>
                    <a:lnTo>
                      <a:pt x="1333" y="0"/>
                    </a:lnTo>
                    <a:lnTo>
                      <a:pt x="1355" y="4"/>
                    </a:lnTo>
                    <a:lnTo>
                      <a:pt x="1375" y="9"/>
                    </a:lnTo>
                    <a:lnTo>
                      <a:pt x="1394" y="15"/>
                    </a:lnTo>
                    <a:lnTo>
                      <a:pt x="1411" y="22"/>
                    </a:lnTo>
                    <a:lnTo>
                      <a:pt x="1428" y="30"/>
                    </a:lnTo>
                    <a:lnTo>
                      <a:pt x="1445" y="40"/>
                    </a:lnTo>
                    <a:lnTo>
                      <a:pt x="1462" y="53"/>
                    </a:lnTo>
                    <a:lnTo>
                      <a:pt x="1480" y="66"/>
                    </a:lnTo>
                    <a:lnTo>
                      <a:pt x="1482" y="72"/>
                    </a:lnTo>
                    <a:lnTo>
                      <a:pt x="1484" y="78"/>
                    </a:lnTo>
                    <a:lnTo>
                      <a:pt x="1484" y="84"/>
                    </a:lnTo>
                    <a:lnTo>
                      <a:pt x="1486" y="90"/>
                    </a:lnTo>
                    <a:lnTo>
                      <a:pt x="1490" y="99"/>
                    </a:lnTo>
                    <a:lnTo>
                      <a:pt x="1493" y="108"/>
                    </a:lnTo>
                    <a:lnTo>
                      <a:pt x="1483" y="114"/>
                    </a:lnTo>
                    <a:lnTo>
                      <a:pt x="1473" y="119"/>
                    </a:lnTo>
                    <a:lnTo>
                      <a:pt x="1480" y="117"/>
                    </a:lnTo>
                    <a:lnTo>
                      <a:pt x="1484" y="115"/>
                    </a:lnTo>
                    <a:lnTo>
                      <a:pt x="1490" y="114"/>
                    </a:lnTo>
                    <a:lnTo>
                      <a:pt x="1496" y="115"/>
                    </a:lnTo>
                    <a:lnTo>
                      <a:pt x="1501" y="128"/>
                    </a:lnTo>
                    <a:lnTo>
                      <a:pt x="1505" y="141"/>
                    </a:lnTo>
                    <a:lnTo>
                      <a:pt x="1508" y="154"/>
                    </a:lnTo>
                    <a:lnTo>
                      <a:pt x="1511" y="168"/>
                    </a:lnTo>
                    <a:lnTo>
                      <a:pt x="1525" y="177"/>
                    </a:lnTo>
                    <a:lnTo>
                      <a:pt x="1538" y="185"/>
                    </a:lnTo>
                    <a:lnTo>
                      <a:pt x="1540" y="191"/>
                    </a:lnTo>
                    <a:lnTo>
                      <a:pt x="1541" y="199"/>
                    </a:lnTo>
                    <a:lnTo>
                      <a:pt x="1544" y="193"/>
                    </a:lnTo>
                    <a:lnTo>
                      <a:pt x="1546" y="188"/>
                    </a:lnTo>
                    <a:lnTo>
                      <a:pt x="1550" y="185"/>
                    </a:lnTo>
                    <a:lnTo>
                      <a:pt x="1553" y="182"/>
                    </a:lnTo>
                    <a:lnTo>
                      <a:pt x="1562" y="179"/>
                    </a:lnTo>
                    <a:lnTo>
                      <a:pt x="1574" y="176"/>
                    </a:lnTo>
                    <a:lnTo>
                      <a:pt x="1578" y="176"/>
                    </a:lnTo>
                    <a:lnTo>
                      <a:pt x="1581" y="176"/>
                    </a:lnTo>
                    <a:lnTo>
                      <a:pt x="1582" y="174"/>
                    </a:lnTo>
                    <a:lnTo>
                      <a:pt x="1584" y="174"/>
                    </a:lnTo>
                    <a:lnTo>
                      <a:pt x="1587" y="173"/>
                    </a:lnTo>
                    <a:lnTo>
                      <a:pt x="1590" y="174"/>
                    </a:lnTo>
                    <a:lnTo>
                      <a:pt x="1594" y="179"/>
                    </a:lnTo>
                    <a:lnTo>
                      <a:pt x="1597" y="183"/>
                    </a:lnTo>
                    <a:lnTo>
                      <a:pt x="1605" y="176"/>
                    </a:lnTo>
                    <a:lnTo>
                      <a:pt x="1612" y="170"/>
                    </a:lnTo>
                    <a:lnTo>
                      <a:pt x="1617" y="165"/>
                    </a:lnTo>
                    <a:lnTo>
                      <a:pt x="1623" y="162"/>
                    </a:lnTo>
                    <a:lnTo>
                      <a:pt x="1630" y="160"/>
                    </a:lnTo>
                    <a:lnTo>
                      <a:pt x="1636" y="158"/>
                    </a:lnTo>
                    <a:lnTo>
                      <a:pt x="1645" y="158"/>
                    </a:lnTo>
                    <a:lnTo>
                      <a:pt x="1657" y="158"/>
                    </a:lnTo>
                    <a:lnTo>
                      <a:pt x="1659" y="160"/>
                    </a:lnTo>
                    <a:lnTo>
                      <a:pt x="1660" y="162"/>
                    </a:lnTo>
                    <a:lnTo>
                      <a:pt x="1668" y="176"/>
                    </a:lnTo>
                    <a:lnTo>
                      <a:pt x="1677" y="187"/>
                    </a:lnTo>
                    <a:lnTo>
                      <a:pt x="1686" y="198"/>
                    </a:lnTo>
                    <a:lnTo>
                      <a:pt x="1695" y="209"/>
                    </a:lnTo>
                    <a:lnTo>
                      <a:pt x="1714" y="232"/>
                    </a:lnTo>
                    <a:lnTo>
                      <a:pt x="1733" y="254"/>
                    </a:lnTo>
                    <a:lnTo>
                      <a:pt x="1733" y="257"/>
                    </a:lnTo>
                    <a:lnTo>
                      <a:pt x="1734" y="258"/>
                    </a:lnTo>
                    <a:lnTo>
                      <a:pt x="1749" y="258"/>
                    </a:lnTo>
                    <a:lnTo>
                      <a:pt x="1760" y="257"/>
                    </a:lnTo>
                    <a:lnTo>
                      <a:pt x="1767" y="256"/>
                    </a:lnTo>
                    <a:lnTo>
                      <a:pt x="1773" y="256"/>
                    </a:lnTo>
                    <a:lnTo>
                      <a:pt x="1779" y="256"/>
                    </a:lnTo>
                    <a:lnTo>
                      <a:pt x="1787" y="257"/>
                    </a:lnTo>
                    <a:lnTo>
                      <a:pt x="1794" y="268"/>
                    </a:lnTo>
                    <a:lnTo>
                      <a:pt x="1799" y="278"/>
                    </a:lnTo>
                    <a:lnTo>
                      <a:pt x="1803" y="290"/>
                    </a:lnTo>
                    <a:lnTo>
                      <a:pt x="1806" y="303"/>
                    </a:lnTo>
                    <a:lnTo>
                      <a:pt x="1814" y="316"/>
                    </a:lnTo>
                    <a:lnTo>
                      <a:pt x="1821" y="331"/>
                    </a:lnTo>
                    <a:lnTo>
                      <a:pt x="1827" y="346"/>
                    </a:lnTo>
                    <a:lnTo>
                      <a:pt x="1831" y="360"/>
                    </a:lnTo>
                    <a:lnTo>
                      <a:pt x="1826" y="366"/>
                    </a:lnTo>
                    <a:lnTo>
                      <a:pt x="1821" y="372"/>
                    </a:lnTo>
                    <a:lnTo>
                      <a:pt x="1817" y="377"/>
                    </a:lnTo>
                    <a:lnTo>
                      <a:pt x="1813" y="384"/>
                    </a:lnTo>
                    <a:lnTo>
                      <a:pt x="1823" y="377"/>
                    </a:lnTo>
                    <a:lnTo>
                      <a:pt x="1829" y="370"/>
                    </a:lnTo>
                    <a:lnTo>
                      <a:pt x="1834" y="364"/>
                    </a:lnTo>
                    <a:lnTo>
                      <a:pt x="1835" y="356"/>
                    </a:lnTo>
                    <a:lnTo>
                      <a:pt x="1835" y="348"/>
                    </a:lnTo>
                    <a:lnTo>
                      <a:pt x="1834" y="339"/>
                    </a:lnTo>
                    <a:lnTo>
                      <a:pt x="1832" y="329"/>
                    </a:lnTo>
                    <a:lnTo>
                      <a:pt x="1830" y="319"/>
                    </a:lnTo>
                    <a:lnTo>
                      <a:pt x="1823" y="313"/>
                    </a:lnTo>
                    <a:lnTo>
                      <a:pt x="1819" y="310"/>
                    </a:lnTo>
                    <a:lnTo>
                      <a:pt x="1816" y="304"/>
                    </a:lnTo>
                    <a:lnTo>
                      <a:pt x="1811" y="297"/>
                    </a:lnTo>
                    <a:lnTo>
                      <a:pt x="1812" y="288"/>
                    </a:lnTo>
                    <a:lnTo>
                      <a:pt x="1812" y="278"/>
                    </a:lnTo>
                    <a:lnTo>
                      <a:pt x="1811" y="269"/>
                    </a:lnTo>
                    <a:lnTo>
                      <a:pt x="1810" y="259"/>
                    </a:lnTo>
                    <a:lnTo>
                      <a:pt x="1778" y="231"/>
                    </a:lnTo>
                    <a:lnTo>
                      <a:pt x="1754" y="206"/>
                    </a:lnTo>
                    <a:lnTo>
                      <a:pt x="1748" y="199"/>
                    </a:lnTo>
                    <a:lnTo>
                      <a:pt x="1743" y="193"/>
                    </a:lnTo>
                    <a:lnTo>
                      <a:pt x="1739" y="186"/>
                    </a:lnTo>
                    <a:lnTo>
                      <a:pt x="1736" y="178"/>
                    </a:lnTo>
                    <a:lnTo>
                      <a:pt x="1732" y="169"/>
                    </a:lnTo>
                    <a:lnTo>
                      <a:pt x="1729" y="160"/>
                    </a:lnTo>
                    <a:lnTo>
                      <a:pt x="1725" y="150"/>
                    </a:lnTo>
                    <a:lnTo>
                      <a:pt x="1723" y="138"/>
                    </a:lnTo>
                    <a:lnTo>
                      <a:pt x="1730" y="123"/>
                    </a:lnTo>
                    <a:lnTo>
                      <a:pt x="1737" y="108"/>
                    </a:lnTo>
                    <a:lnTo>
                      <a:pt x="1734" y="92"/>
                    </a:lnTo>
                    <a:lnTo>
                      <a:pt x="1731" y="77"/>
                    </a:lnTo>
                    <a:lnTo>
                      <a:pt x="1736" y="72"/>
                    </a:lnTo>
                    <a:lnTo>
                      <a:pt x="1738" y="66"/>
                    </a:lnTo>
                    <a:lnTo>
                      <a:pt x="1738" y="65"/>
                    </a:lnTo>
                    <a:lnTo>
                      <a:pt x="1738" y="64"/>
                    </a:lnTo>
                    <a:lnTo>
                      <a:pt x="1737" y="62"/>
                    </a:lnTo>
                    <a:lnTo>
                      <a:pt x="1734" y="61"/>
                    </a:lnTo>
                    <a:lnTo>
                      <a:pt x="1733" y="58"/>
                    </a:lnTo>
                    <a:lnTo>
                      <a:pt x="1732" y="56"/>
                    </a:lnTo>
                    <a:lnTo>
                      <a:pt x="1736" y="54"/>
                    </a:lnTo>
                    <a:lnTo>
                      <a:pt x="1741" y="52"/>
                    </a:lnTo>
                    <a:lnTo>
                      <a:pt x="1748" y="66"/>
                    </a:lnTo>
                    <a:lnTo>
                      <a:pt x="1755" y="77"/>
                    </a:lnTo>
                    <a:lnTo>
                      <a:pt x="1758" y="80"/>
                    </a:lnTo>
                    <a:lnTo>
                      <a:pt x="1759" y="82"/>
                    </a:lnTo>
                    <a:lnTo>
                      <a:pt x="1759" y="86"/>
                    </a:lnTo>
                    <a:lnTo>
                      <a:pt x="1759" y="90"/>
                    </a:lnTo>
                    <a:lnTo>
                      <a:pt x="1766" y="93"/>
                    </a:lnTo>
                    <a:lnTo>
                      <a:pt x="1773" y="96"/>
                    </a:lnTo>
                    <a:lnTo>
                      <a:pt x="1777" y="100"/>
                    </a:lnTo>
                    <a:lnTo>
                      <a:pt x="1782" y="106"/>
                    </a:lnTo>
                    <a:lnTo>
                      <a:pt x="1784" y="108"/>
                    </a:lnTo>
                    <a:lnTo>
                      <a:pt x="1786" y="110"/>
                    </a:lnTo>
                    <a:lnTo>
                      <a:pt x="1790" y="111"/>
                    </a:lnTo>
                    <a:lnTo>
                      <a:pt x="1792" y="113"/>
                    </a:lnTo>
                    <a:lnTo>
                      <a:pt x="1799" y="114"/>
                    </a:lnTo>
                    <a:lnTo>
                      <a:pt x="1806" y="116"/>
                    </a:lnTo>
                    <a:lnTo>
                      <a:pt x="1818" y="120"/>
                    </a:lnTo>
                    <a:lnTo>
                      <a:pt x="1829" y="124"/>
                    </a:lnTo>
                    <a:lnTo>
                      <a:pt x="1839" y="127"/>
                    </a:lnTo>
                    <a:lnTo>
                      <a:pt x="1850" y="132"/>
                    </a:lnTo>
                    <a:lnTo>
                      <a:pt x="1852" y="138"/>
                    </a:lnTo>
                    <a:lnTo>
                      <a:pt x="1852" y="146"/>
                    </a:lnTo>
                    <a:lnTo>
                      <a:pt x="1848" y="155"/>
                    </a:lnTo>
                    <a:lnTo>
                      <a:pt x="1846" y="164"/>
                    </a:lnTo>
                    <a:lnTo>
                      <a:pt x="1854" y="171"/>
                    </a:lnTo>
                    <a:lnTo>
                      <a:pt x="1863" y="180"/>
                    </a:lnTo>
                    <a:lnTo>
                      <a:pt x="1867" y="182"/>
                    </a:lnTo>
                    <a:lnTo>
                      <a:pt x="1872" y="183"/>
                    </a:lnTo>
                    <a:lnTo>
                      <a:pt x="1876" y="185"/>
                    </a:lnTo>
                    <a:lnTo>
                      <a:pt x="1880" y="185"/>
                    </a:lnTo>
                    <a:lnTo>
                      <a:pt x="1889" y="186"/>
                    </a:lnTo>
                    <a:lnTo>
                      <a:pt x="1899" y="187"/>
                    </a:lnTo>
                    <a:lnTo>
                      <a:pt x="1906" y="191"/>
                    </a:lnTo>
                    <a:lnTo>
                      <a:pt x="1913" y="197"/>
                    </a:lnTo>
                    <a:lnTo>
                      <a:pt x="1915" y="209"/>
                    </a:lnTo>
                    <a:lnTo>
                      <a:pt x="1915" y="216"/>
                    </a:lnTo>
                    <a:lnTo>
                      <a:pt x="1909" y="218"/>
                    </a:lnTo>
                    <a:lnTo>
                      <a:pt x="1903" y="221"/>
                    </a:lnTo>
                    <a:lnTo>
                      <a:pt x="1909" y="226"/>
                    </a:lnTo>
                    <a:lnTo>
                      <a:pt x="1916" y="232"/>
                    </a:lnTo>
                    <a:lnTo>
                      <a:pt x="1923" y="236"/>
                    </a:lnTo>
                    <a:lnTo>
                      <a:pt x="1930" y="240"/>
                    </a:lnTo>
                    <a:lnTo>
                      <a:pt x="1939" y="247"/>
                    </a:lnTo>
                    <a:lnTo>
                      <a:pt x="1946" y="252"/>
                    </a:lnTo>
                    <a:lnTo>
                      <a:pt x="1948" y="260"/>
                    </a:lnTo>
                    <a:lnTo>
                      <a:pt x="1951" y="271"/>
                    </a:lnTo>
                    <a:lnTo>
                      <a:pt x="1957" y="284"/>
                    </a:lnTo>
                    <a:lnTo>
                      <a:pt x="1965" y="295"/>
                    </a:lnTo>
                    <a:lnTo>
                      <a:pt x="1971" y="308"/>
                    </a:lnTo>
                    <a:lnTo>
                      <a:pt x="1975" y="322"/>
                    </a:lnTo>
                    <a:lnTo>
                      <a:pt x="1972" y="327"/>
                    </a:lnTo>
                    <a:lnTo>
                      <a:pt x="1969" y="330"/>
                    </a:lnTo>
                    <a:lnTo>
                      <a:pt x="1963" y="333"/>
                    </a:lnTo>
                    <a:lnTo>
                      <a:pt x="1959" y="336"/>
                    </a:lnTo>
                    <a:lnTo>
                      <a:pt x="1946" y="340"/>
                    </a:lnTo>
                    <a:lnTo>
                      <a:pt x="1935" y="345"/>
                    </a:lnTo>
                    <a:lnTo>
                      <a:pt x="1921" y="352"/>
                    </a:lnTo>
                    <a:lnTo>
                      <a:pt x="1907" y="358"/>
                    </a:lnTo>
                    <a:lnTo>
                      <a:pt x="1893" y="365"/>
                    </a:lnTo>
                    <a:lnTo>
                      <a:pt x="1880" y="373"/>
                    </a:lnTo>
                    <a:lnTo>
                      <a:pt x="1875" y="386"/>
                    </a:lnTo>
                    <a:lnTo>
                      <a:pt x="1871" y="400"/>
                    </a:lnTo>
                    <a:lnTo>
                      <a:pt x="1866" y="413"/>
                    </a:lnTo>
                    <a:lnTo>
                      <a:pt x="1861" y="427"/>
                    </a:lnTo>
                    <a:lnTo>
                      <a:pt x="1853" y="438"/>
                    </a:lnTo>
                    <a:lnTo>
                      <a:pt x="1844" y="447"/>
                    </a:lnTo>
                    <a:lnTo>
                      <a:pt x="1835" y="456"/>
                    </a:lnTo>
                    <a:lnTo>
                      <a:pt x="1823" y="465"/>
                    </a:lnTo>
                    <a:lnTo>
                      <a:pt x="1812" y="471"/>
                    </a:lnTo>
                    <a:lnTo>
                      <a:pt x="1801" y="477"/>
                    </a:lnTo>
                    <a:lnTo>
                      <a:pt x="1796" y="481"/>
                    </a:lnTo>
                    <a:lnTo>
                      <a:pt x="1793" y="485"/>
                    </a:lnTo>
                    <a:lnTo>
                      <a:pt x="1791" y="491"/>
                    </a:lnTo>
                    <a:lnTo>
                      <a:pt x="1788" y="498"/>
                    </a:lnTo>
                    <a:lnTo>
                      <a:pt x="1793" y="503"/>
                    </a:lnTo>
                    <a:lnTo>
                      <a:pt x="1795" y="508"/>
                    </a:lnTo>
                    <a:lnTo>
                      <a:pt x="1796" y="509"/>
                    </a:lnTo>
                    <a:lnTo>
                      <a:pt x="1795" y="510"/>
                    </a:lnTo>
                    <a:lnTo>
                      <a:pt x="1793" y="510"/>
                    </a:lnTo>
                    <a:lnTo>
                      <a:pt x="1788" y="509"/>
                    </a:lnTo>
                    <a:lnTo>
                      <a:pt x="1781" y="512"/>
                    </a:lnTo>
                    <a:lnTo>
                      <a:pt x="1774" y="517"/>
                    </a:lnTo>
                    <a:lnTo>
                      <a:pt x="1767" y="522"/>
                    </a:lnTo>
                    <a:lnTo>
                      <a:pt x="1763" y="528"/>
                    </a:lnTo>
                    <a:lnTo>
                      <a:pt x="1754" y="542"/>
                    </a:lnTo>
                    <a:lnTo>
                      <a:pt x="1743" y="556"/>
                    </a:lnTo>
                    <a:lnTo>
                      <a:pt x="1741" y="564"/>
                    </a:lnTo>
                    <a:lnTo>
                      <a:pt x="1739" y="570"/>
                    </a:lnTo>
                    <a:lnTo>
                      <a:pt x="1734" y="574"/>
                    </a:lnTo>
                    <a:lnTo>
                      <a:pt x="1728" y="581"/>
                    </a:lnTo>
                    <a:lnTo>
                      <a:pt x="1715" y="595"/>
                    </a:lnTo>
                    <a:lnTo>
                      <a:pt x="1707" y="607"/>
                    </a:lnTo>
                    <a:lnTo>
                      <a:pt x="1705" y="614"/>
                    </a:lnTo>
                    <a:lnTo>
                      <a:pt x="1704" y="620"/>
                    </a:lnTo>
                    <a:lnTo>
                      <a:pt x="1705" y="628"/>
                    </a:lnTo>
                    <a:lnTo>
                      <a:pt x="1707" y="637"/>
                    </a:lnTo>
                    <a:lnTo>
                      <a:pt x="1711" y="649"/>
                    </a:lnTo>
                    <a:lnTo>
                      <a:pt x="1712" y="659"/>
                    </a:lnTo>
                    <a:lnTo>
                      <a:pt x="1713" y="669"/>
                    </a:lnTo>
                    <a:lnTo>
                      <a:pt x="1714" y="680"/>
                    </a:lnTo>
                    <a:lnTo>
                      <a:pt x="1720" y="683"/>
                    </a:lnTo>
                    <a:lnTo>
                      <a:pt x="1722" y="685"/>
                    </a:lnTo>
                    <a:lnTo>
                      <a:pt x="1725" y="682"/>
                    </a:lnTo>
                    <a:lnTo>
                      <a:pt x="1730" y="679"/>
                    </a:lnTo>
                    <a:lnTo>
                      <a:pt x="1739" y="679"/>
                    </a:lnTo>
                    <a:lnTo>
                      <a:pt x="1746" y="680"/>
                    </a:lnTo>
                    <a:lnTo>
                      <a:pt x="1748" y="681"/>
                    </a:lnTo>
                    <a:lnTo>
                      <a:pt x="1751" y="683"/>
                    </a:lnTo>
                    <a:lnTo>
                      <a:pt x="1754" y="687"/>
                    </a:lnTo>
                    <a:lnTo>
                      <a:pt x="1757" y="690"/>
                    </a:lnTo>
                    <a:lnTo>
                      <a:pt x="1754" y="697"/>
                    </a:lnTo>
                    <a:lnTo>
                      <a:pt x="1750" y="702"/>
                    </a:lnTo>
                    <a:lnTo>
                      <a:pt x="1746" y="705"/>
                    </a:lnTo>
                    <a:lnTo>
                      <a:pt x="1740" y="708"/>
                    </a:lnTo>
                    <a:lnTo>
                      <a:pt x="1731" y="713"/>
                    </a:lnTo>
                    <a:lnTo>
                      <a:pt x="1725" y="717"/>
                    </a:lnTo>
                    <a:lnTo>
                      <a:pt x="1724" y="720"/>
                    </a:lnTo>
                    <a:lnTo>
                      <a:pt x="1723" y="723"/>
                    </a:lnTo>
                    <a:lnTo>
                      <a:pt x="1723" y="726"/>
                    </a:lnTo>
                    <a:lnTo>
                      <a:pt x="1725" y="732"/>
                    </a:lnTo>
                    <a:lnTo>
                      <a:pt x="1727" y="738"/>
                    </a:lnTo>
                    <a:lnTo>
                      <a:pt x="1725" y="743"/>
                    </a:lnTo>
                    <a:lnTo>
                      <a:pt x="1732" y="751"/>
                    </a:lnTo>
                    <a:lnTo>
                      <a:pt x="1737" y="760"/>
                    </a:lnTo>
                    <a:lnTo>
                      <a:pt x="1740" y="766"/>
                    </a:lnTo>
                    <a:lnTo>
                      <a:pt x="1743" y="769"/>
                    </a:lnTo>
                    <a:lnTo>
                      <a:pt x="1748" y="771"/>
                    </a:lnTo>
                    <a:lnTo>
                      <a:pt x="1752" y="776"/>
                    </a:lnTo>
                    <a:lnTo>
                      <a:pt x="1755" y="778"/>
                    </a:lnTo>
                    <a:lnTo>
                      <a:pt x="1757" y="779"/>
                    </a:lnTo>
                    <a:lnTo>
                      <a:pt x="1759" y="779"/>
                    </a:lnTo>
                    <a:lnTo>
                      <a:pt x="1761" y="779"/>
                    </a:lnTo>
                    <a:lnTo>
                      <a:pt x="1765" y="778"/>
                    </a:lnTo>
                    <a:lnTo>
                      <a:pt x="1772" y="778"/>
                    </a:lnTo>
                    <a:lnTo>
                      <a:pt x="1774" y="787"/>
                    </a:lnTo>
                    <a:lnTo>
                      <a:pt x="1775" y="793"/>
                    </a:lnTo>
                    <a:lnTo>
                      <a:pt x="1778" y="799"/>
                    </a:lnTo>
                    <a:lnTo>
                      <a:pt x="1783" y="807"/>
                    </a:lnTo>
                    <a:lnTo>
                      <a:pt x="1787" y="811"/>
                    </a:lnTo>
                    <a:lnTo>
                      <a:pt x="1792" y="812"/>
                    </a:lnTo>
                    <a:lnTo>
                      <a:pt x="1795" y="813"/>
                    </a:lnTo>
                    <a:lnTo>
                      <a:pt x="1797" y="813"/>
                    </a:lnTo>
                    <a:lnTo>
                      <a:pt x="1804" y="811"/>
                    </a:lnTo>
                    <a:lnTo>
                      <a:pt x="1814" y="808"/>
                    </a:lnTo>
                    <a:lnTo>
                      <a:pt x="1829" y="812"/>
                    </a:lnTo>
                    <a:lnTo>
                      <a:pt x="1841" y="813"/>
                    </a:lnTo>
                    <a:lnTo>
                      <a:pt x="1847" y="814"/>
                    </a:lnTo>
                    <a:lnTo>
                      <a:pt x="1852" y="815"/>
                    </a:lnTo>
                    <a:lnTo>
                      <a:pt x="1856" y="815"/>
                    </a:lnTo>
                    <a:lnTo>
                      <a:pt x="1859" y="813"/>
                    </a:lnTo>
                    <a:lnTo>
                      <a:pt x="1865" y="811"/>
                    </a:lnTo>
                    <a:lnTo>
                      <a:pt x="1870" y="808"/>
                    </a:lnTo>
                    <a:lnTo>
                      <a:pt x="1874" y="807"/>
                    </a:lnTo>
                    <a:lnTo>
                      <a:pt x="1879" y="807"/>
                    </a:lnTo>
                    <a:lnTo>
                      <a:pt x="1889" y="807"/>
                    </a:lnTo>
                    <a:lnTo>
                      <a:pt x="1900" y="810"/>
                    </a:lnTo>
                    <a:lnTo>
                      <a:pt x="1909" y="815"/>
                    </a:lnTo>
                    <a:lnTo>
                      <a:pt x="1916" y="821"/>
                    </a:lnTo>
                    <a:lnTo>
                      <a:pt x="1923" y="827"/>
                    </a:lnTo>
                    <a:lnTo>
                      <a:pt x="1930" y="833"/>
                    </a:lnTo>
                    <a:lnTo>
                      <a:pt x="1943" y="841"/>
                    </a:lnTo>
                    <a:lnTo>
                      <a:pt x="1950" y="847"/>
                    </a:lnTo>
                    <a:lnTo>
                      <a:pt x="1951" y="850"/>
                    </a:lnTo>
                    <a:lnTo>
                      <a:pt x="1951" y="855"/>
                    </a:lnTo>
                    <a:lnTo>
                      <a:pt x="1950" y="859"/>
                    </a:lnTo>
                    <a:lnTo>
                      <a:pt x="1946" y="866"/>
                    </a:lnTo>
                    <a:lnTo>
                      <a:pt x="1947" y="876"/>
                    </a:lnTo>
                    <a:lnTo>
                      <a:pt x="1951" y="885"/>
                    </a:lnTo>
                    <a:lnTo>
                      <a:pt x="1954" y="894"/>
                    </a:lnTo>
                    <a:lnTo>
                      <a:pt x="1957" y="904"/>
                    </a:lnTo>
                    <a:lnTo>
                      <a:pt x="1956" y="912"/>
                    </a:lnTo>
                    <a:lnTo>
                      <a:pt x="1957" y="919"/>
                    </a:lnTo>
                    <a:lnTo>
                      <a:pt x="1960" y="926"/>
                    </a:lnTo>
                    <a:lnTo>
                      <a:pt x="1963" y="932"/>
                    </a:lnTo>
                    <a:lnTo>
                      <a:pt x="1962" y="941"/>
                    </a:lnTo>
                    <a:lnTo>
                      <a:pt x="1960" y="950"/>
                    </a:lnTo>
                    <a:lnTo>
                      <a:pt x="1974" y="954"/>
                    </a:lnTo>
                    <a:lnTo>
                      <a:pt x="1988" y="957"/>
                    </a:lnTo>
                    <a:lnTo>
                      <a:pt x="1990" y="968"/>
                    </a:lnTo>
                    <a:lnTo>
                      <a:pt x="1992" y="979"/>
                    </a:lnTo>
                    <a:lnTo>
                      <a:pt x="1993" y="983"/>
                    </a:lnTo>
                    <a:lnTo>
                      <a:pt x="1996" y="988"/>
                    </a:lnTo>
                    <a:lnTo>
                      <a:pt x="1999" y="992"/>
                    </a:lnTo>
                    <a:lnTo>
                      <a:pt x="2002" y="997"/>
                    </a:lnTo>
                    <a:lnTo>
                      <a:pt x="2008" y="1000"/>
                    </a:lnTo>
                    <a:lnTo>
                      <a:pt x="2014" y="1002"/>
                    </a:lnTo>
                    <a:lnTo>
                      <a:pt x="2018" y="1006"/>
                    </a:lnTo>
                    <a:lnTo>
                      <a:pt x="2022" y="1011"/>
                    </a:lnTo>
                    <a:lnTo>
                      <a:pt x="2014" y="1017"/>
                    </a:lnTo>
                    <a:lnTo>
                      <a:pt x="2006" y="1019"/>
                    </a:lnTo>
                    <a:lnTo>
                      <a:pt x="1998" y="1020"/>
                    </a:lnTo>
                    <a:lnTo>
                      <a:pt x="1989" y="1021"/>
                    </a:lnTo>
                    <a:lnTo>
                      <a:pt x="1975" y="1037"/>
                    </a:lnTo>
                    <a:lnTo>
                      <a:pt x="1964" y="1053"/>
                    </a:lnTo>
                    <a:lnTo>
                      <a:pt x="1960" y="1062"/>
                    </a:lnTo>
                    <a:lnTo>
                      <a:pt x="1957" y="1071"/>
                    </a:lnTo>
                    <a:lnTo>
                      <a:pt x="1955" y="1081"/>
                    </a:lnTo>
                    <a:lnTo>
                      <a:pt x="1953" y="1091"/>
                    </a:lnTo>
                    <a:lnTo>
                      <a:pt x="1953" y="1098"/>
                    </a:lnTo>
                    <a:lnTo>
                      <a:pt x="1953" y="1101"/>
                    </a:lnTo>
                    <a:lnTo>
                      <a:pt x="1954" y="1105"/>
                    </a:lnTo>
                    <a:lnTo>
                      <a:pt x="1956" y="1106"/>
                    </a:lnTo>
                    <a:lnTo>
                      <a:pt x="1957" y="1108"/>
                    </a:lnTo>
                    <a:lnTo>
                      <a:pt x="1959" y="1110"/>
                    </a:lnTo>
                    <a:lnTo>
                      <a:pt x="1959" y="1114"/>
                    </a:lnTo>
                    <a:lnTo>
                      <a:pt x="1959" y="1119"/>
                    </a:lnTo>
                    <a:lnTo>
                      <a:pt x="1948" y="1128"/>
                    </a:lnTo>
                    <a:lnTo>
                      <a:pt x="1938" y="1134"/>
                    </a:lnTo>
                    <a:lnTo>
                      <a:pt x="1934" y="1135"/>
                    </a:lnTo>
                    <a:lnTo>
                      <a:pt x="1928" y="1135"/>
                    </a:lnTo>
                    <a:lnTo>
                      <a:pt x="1921" y="1135"/>
                    </a:lnTo>
                    <a:lnTo>
                      <a:pt x="1915" y="1133"/>
                    </a:lnTo>
                    <a:lnTo>
                      <a:pt x="1913" y="1124"/>
                    </a:lnTo>
                    <a:lnTo>
                      <a:pt x="1911" y="1119"/>
                    </a:lnTo>
                    <a:lnTo>
                      <a:pt x="1907" y="1118"/>
                    </a:lnTo>
                    <a:lnTo>
                      <a:pt x="1897" y="1117"/>
                    </a:lnTo>
                    <a:lnTo>
                      <a:pt x="1885" y="1115"/>
                    </a:lnTo>
                    <a:lnTo>
                      <a:pt x="1876" y="1111"/>
                    </a:lnTo>
                    <a:lnTo>
                      <a:pt x="1867" y="1108"/>
                    </a:lnTo>
                    <a:lnTo>
                      <a:pt x="1856" y="1105"/>
                    </a:lnTo>
                    <a:lnTo>
                      <a:pt x="1856" y="1117"/>
                    </a:lnTo>
                    <a:lnTo>
                      <a:pt x="1856" y="1129"/>
                    </a:lnTo>
                    <a:lnTo>
                      <a:pt x="1856" y="1135"/>
                    </a:lnTo>
                    <a:lnTo>
                      <a:pt x="1855" y="1141"/>
                    </a:lnTo>
                    <a:lnTo>
                      <a:pt x="1854" y="1146"/>
                    </a:lnTo>
                    <a:lnTo>
                      <a:pt x="1850" y="1151"/>
                    </a:lnTo>
                    <a:lnTo>
                      <a:pt x="1840" y="1155"/>
                    </a:lnTo>
                    <a:lnTo>
                      <a:pt x="1832" y="1160"/>
                    </a:lnTo>
                    <a:lnTo>
                      <a:pt x="1825" y="1163"/>
                    </a:lnTo>
                    <a:lnTo>
                      <a:pt x="1814" y="1167"/>
                    </a:lnTo>
                    <a:lnTo>
                      <a:pt x="1805" y="1165"/>
                    </a:lnTo>
                    <a:lnTo>
                      <a:pt x="1797" y="1163"/>
                    </a:lnTo>
                    <a:lnTo>
                      <a:pt x="1793" y="1163"/>
                    </a:lnTo>
                    <a:lnTo>
                      <a:pt x="1790" y="1164"/>
                    </a:lnTo>
                    <a:lnTo>
                      <a:pt x="1787" y="1165"/>
                    </a:lnTo>
                    <a:lnTo>
                      <a:pt x="1785" y="1168"/>
                    </a:lnTo>
                    <a:lnTo>
                      <a:pt x="1782" y="1172"/>
                    </a:lnTo>
                    <a:lnTo>
                      <a:pt x="1776" y="1178"/>
                    </a:lnTo>
                    <a:lnTo>
                      <a:pt x="1770" y="1182"/>
                    </a:lnTo>
                    <a:lnTo>
                      <a:pt x="1766" y="1187"/>
                    </a:lnTo>
                    <a:lnTo>
                      <a:pt x="1764" y="1189"/>
                    </a:lnTo>
                    <a:lnTo>
                      <a:pt x="1761" y="1191"/>
                    </a:lnTo>
                    <a:lnTo>
                      <a:pt x="1759" y="1192"/>
                    </a:lnTo>
                    <a:lnTo>
                      <a:pt x="1755" y="1195"/>
                    </a:lnTo>
                    <a:lnTo>
                      <a:pt x="1747" y="1191"/>
                    </a:lnTo>
                    <a:lnTo>
                      <a:pt x="1740" y="1190"/>
                    </a:lnTo>
                    <a:lnTo>
                      <a:pt x="1737" y="1191"/>
                    </a:lnTo>
                    <a:lnTo>
                      <a:pt x="1734" y="1192"/>
                    </a:lnTo>
                    <a:lnTo>
                      <a:pt x="1731" y="1196"/>
                    </a:lnTo>
                    <a:lnTo>
                      <a:pt x="1729" y="1199"/>
                    </a:lnTo>
                    <a:lnTo>
                      <a:pt x="1729" y="1206"/>
                    </a:lnTo>
                    <a:lnTo>
                      <a:pt x="1730" y="1211"/>
                    </a:lnTo>
                    <a:lnTo>
                      <a:pt x="1730" y="1214"/>
                    </a:lnTo>
                    <a:lnTo>
                      <a:pt x="1728" y="1221"/>
                    </a:lnTo>
                    <a:lnTo>
                      <a:pt x="1714" y="1221"/>
                    </a:lnTo>
                    <a:lnTo>
                      <a:pt x="1700" y="1220"/>
                    </a:lnTo>
                    <a:lnTo>
                      <a:pt x="1690" y="1221"/>
                    </a:lnTo>
                    <a:lnTo>
                      <a:pt x="1684" y="1221"/>
                    </a:lnTo>
                    <a:lnTo>
                      <a:pt x="1681" y="1222"/>
                    </a:lnTo>
                    <a:lnTo>
                      <a:pt x="1679" y="1223"/>
                    </a:lnTo>
                    <a:lnTo>
                      <a:pt x="1677" y="1225"/>
                    </a:lnTo>
                    <a:lnTo>
                      <a:pt x="1674" y="1229"/>
                    </a:lnTo>
                    <a:lnTo>
                      <a:pt x="1675" y="1239"/>
                    </a:lnTo>
                    <a:lnTo>
                      <a:pt x="1676" y="1247"/>
                    </a:lnTo>
                    <a:lnTo>
                      <a:pt x="1677" y="1254"/>
                    </a:lnTo>
                    <a:lnTo>
                      <a:pt x="1677" y="1263"/>
                    </a:lnTo>
                    <a:lnTo>
                      <a:pt x="1676" y="1270"/>
                    </a:lnTo>
                    <a:lnTo>
                      <a:pt x="1677" y="1275"/>
                    </a:lnTo>
                    <a:lnTo>
                      <a:pt x="1678" y="1276"/>
                    </a:lnTo>
                    <a:lnTo>
                      <a:pt x="1679" y="1276"/>
                    </a:lnTo>
                    <a:lnTo>
                      <a:pt x="1681" y="1276"/>
                    </a:lnTo>
                    <a:lnTo>
                      <a:pt x="1686" y="1274"/>
                    </a:lnTo>
                    <a:lnTo>
                      <a:pt x="1695" y="1279"/>
                    </a:lnTo>
                    <a:lnTo>
                      <a:pt x="1702" y="1284"/>
                    </a:lnTo>
                    <a:lnTo>
                      <a:pt x="1706" y="1290"/>
                    </a:lnTo>
                    <a:lnTo>
                      <a:pt x="1710" y="1297"/>
                    </a:lnTo>
                    <a:lnTo>
                      <a:pt x="1712" y="1305"/>
                    </a:lnTo>
                    <a:lnTo>
                      <a:pt x="1712" y="1313"/>
                    </a:lnTo>
                    <a:lnTo>
                      <a:pt x="1712" y="1322"/>
                    </a:lnTo>
                    <a:lnTo>
                      <a:pt x="1711" y="1332"/>
                    </a:lnTo>
                    <a:lnTo>
                      <a:pt x="1706" y="1334"/>
                    </a:lnTo>
                    <a:lnTo>
                      <a:pt x="1702" y="1334"/>
                    </a:lnTo>
                    <a:lnTo>
                      <a:pt x="1698" y="1333"/>
                    </a:lnTo>
                    <a:lnTo>
                      <a:pt x="1696" y="1332"/>
                    </a:lnTo>
                    <a:lnTo>
                      <a:pt x="1693" y="1331"/>
                    </a:lnTo>
                    <a:lnTo>
                      <a:pt x="1689" y="1330"/>
                    </a:lnTo>
                    <a:lnTo>
                      <a:pt x="1685" y="1330"/>
                    </a:lnTo>
                    <a:lnTo>
                      <a:pt x="1678" y="1330"/>
                    </a:lnTo>
                    <a:lnTo>
                      <a:pt x="1666" y="1340"/>
                    </a:lnTo>
                    <a:lnTo>
                      <a:pt x="1657" y="1349"/>
                    </a:lnTo>
                    <a:lnTo>
                      <a:pt x="1653" y="1355"/>
                    </a:lnTo>
                    <a:lnTo>
                      <a:pt x="1651" y="1360"/>
                    </a:lnTo>
                    <a:lnTo>
                      <a:pt x="1650" y="1367"/>
                    </a:lnTo>
                    <a:lnTo>
                      <a:pt x="1650" y="1376"/>
                    </a:lnTo>
                    <a:lnTo>
                      <a:pt x="1657" y="1381"/>
                    </a:lnTo>
                    <a:lnTo>
                      <a:pt x="1662" y="1385"/>
                    </a:lnTo>
                    <a:lnTo>
                      <a:pt x="1668" y="1388"/>
                    </a:lnTo>
                    <a:lnTo>
                      <a:pt x="1672" y="1395"/>
                    </a:lnTo>
                    <a:lnTo>
                      <a:pt x="1679" y="1411"/>
                    </a:lnTo>
                    <a:lnTo>
                      <a:pt x="1685" y="1427"/>
                    </a:lnTo>
                    <a:lnTo>
                      <a:pt x="1687" y="1432"/>
                    </a:lnTo>
                    <a:lnTo>
                      <a:pt x="1690" y="1437"/>
                    </a:lnTo>
                    <a:lnTo>
                      <a:pt x="1694" y="1440"/>
                    </a:lnTo>
                    <a:lnTo>
                      <a:pt x="1697" y="1442"/>
                    </a:lnTo>
                    <a:lnTo>
                      <a:pt x="1704" y="1447"/>
                    </a:lnTo>
                    <a:lnTo>
                      <a:pt x="1712" y="1455"/>
                    </a:lnTo>
                    <a:lnTo>
                      <a:pt x="1709" y="1466"/>
                    </a:lnTo>
                    <a:lnTo>
                      <a:pt x="1704" y="1477"/>
                    </a:lnTo>
                    <a:lnTo>
                      <a:pt x="1700" y="1489"/>
                    </a:lnTo>
                    <a:lnTo>
                      <a:pt x="1697" y="1501"/>
                    </a:lnTo>
                    <a:lnTo>
                      <a:pt x="1690" y="1508"/>
                    </a:lnTo>
                    <a:lnTo>
                      <a:pt x="1683" y="1513"/>
                    </a:lnTo>
                    <a:lnTo>
                      <a:pt x="1677" y="1520"/>
                    </a:lnTo>
                    <a:lnTo>
                      <a:pt x="1672" y="1527"/>
                    </a:lnTo>
                    <a:lnTo>
                      <a:pt x="1668" y="1534"/>
                    </a:lnTo>
                    <a:lnTo>
                      <a:pt x="1666" y="1542"/>
                    </a:lnTo>
                    <a:lnTo>
                      <a:pt x="1668" y="1553"/>
                    </a:lnTo>
                    <a:lnTo>
                      <a:pt x="1670" y="1564"/>
                    </a:lnTo>
                    <a:lnTo>
                      <a:pt x="1678" y="1569"/>
                    </a:lnTo>
                    <a:lnTo>
                      <a:pt x="1686" y="1574"/>
                    </a:lnTo>
                    <a:lnTo>
                      <a:pt x="1687" y="1586"/>
                    </a:lnTo>
                    <a:lnTo>
                      <a:pt x="1687" y="1595"/>
                    </a:lnTo>
                    <a:lnTo>
                      <a:pt x="1689" y="1604"/>
                    </a:lnTo>
                    <a:lnTo>
                      <a:pt x="1693" y="1614"/>
                    </a:lnTo>
                    <a:lnTo>
                      <a:pt x="1698" y="1622"/>
                    </a:lnTo>
                    <a:lnTo>
                      <a:pt x="1704" y="1627"/>
                    </a:lnTo>
                    <a:lnTo>
                      <a:pt x="1706" y="1629"/>
                    </a:lnTo>
                    <a:lnTo>
                      <a:pt x="1710" y="1631"/>
                    </a:lnTo>
                    <a:lnTo>
                      <a:pt x="1714" y="1632"/>
                    </a:lnTo>
                    <a:lnTo>
                      <a:pt x="1719" y="1632"/>
                    </a:lnTo>
                    <a:lnTo>
                      <a:pt x="1725" y="1633"/>
                    </a:lnTo>
                    <a:lnTo>
                      <a:pt x="1730" y="1635"/>
                    </a:lnTo>
                    <a:lnTo>
                      <a:pt x="1733" y="1638"/>
                    </a:lnTo>
                    <a:lnTo>
                      <a:pt x="1739" y="1642"/>
                    </a:lnTo>
                    <a:lnTo>
                      <a:pt x="1743" y="1647"/>
                    </a:lnTo>
                    <a:lnTo>
                      <a:pt x="1745" y="1653"/>
                    </a:lnTo>
                    <a:lnTo>
                      <a:pt x="1746" y="1658"/>
                    </a:lnTo>
                    <a:lnTo>
                      <a:pt x="1745" y="1663"/>
                    </a:lnTo>
                    <a:lnTo>
                      <a:pt x="1741" y="1673"/>
                    </a:lnTo>
                    <a:lnTo>
                      <a:pt x="1737" y="1686"/>
                    </a:lnTo>
                    <a:lnTo>
                      <a:pt x="1733" y="1698"/>
                    </a:lnTo>
                    <a:lnTo>
                      <a:pt x="1730" y="1707"/>
                    </a:lnTo>
                    <a:lnTo>
                      <a:pt x="1738" y="1712"/>
                    </a:lnTo>
                    <a:lnTo>
                      <a:pt x="1745" y="1716"/>
                    </a:lnTo>
                    <a:lnTo>
                      <a:pt x="1748" y="1718"/>
                    </a:lnTo>
                    <a:lnTo>
                      <a:pt x="1750" y="1722"/>
                    </a:lnTo>
                    <a:lnTo>
                      <a:pt x="1752" y="1725"/>
                    </a:lnTo>
                    <a:lnTo>
                      <a:pt x="1754" y="1730"/>
                    </a:lnTo>
                    <a:lnTo>
                      <a:pt x="1749" y="1736"/>
                    </a:lnTo>
                    <a:lnTo>
                      <a:pt x="1745" y="1742"/>
                    </a:lnTo>
                    <a:lnTo>
                      <a:pt x="1739" y="1748"/>
                    </a:lnTo>
                    <a:lnTo>
                      <a:pt x="1733" y="1752"/>
                    </a:lnTo>
                    <a:lnTo>
                      <a:pt x="1729" y="1745"/>
                    </a:lnTo>
                    <a:lnTo>
                      <a:pt x="1725" y="1739"/>
                    </a:lnTo>
                    <a:lnTo>
                      <a:pt x="1721" y="1733"/>
                    </a:lnTo>
                    <a:lnTo>
                      <a:pt x="1715" y="1727"/>
                    </a:lnTo>
                    <a:lnTo>
                      <a:pt x="1710" y="1729"/>
                    </a:lnTo>
                    <a:lnTo>
                      <a:pt x="1705" y="1730"/>
                    </a:lnTo>
                    <a:lnTo>
                      <a:pt x="1702" y="1732"/>
                    </a:lnTo>
                    <a:lnTo>
                      <a:pt x="1700" y="1735"/>
                    </a:lnTo>
                    <a:lnTo>
                      <a:pt x="1694" y="1743"/>
                    </a:lnTo>
                    <a:lnTo>
                      <a:pt x="1687" y="1751"/>
                    </a:lnTo>
                    <a:lnTo>
                      <a:pt x="1678" y="1759"/>
                    </a:lnTo>
                    <a:lnTo>
                      <a:pt x="1671" y="1765"/>
                    </a:lnTo>
                    <a:lnTo>
                      <a:pt x="1669" y="1768"/>
                    </a:lnTo>
                    <a:lnTo>
                      <a:pt x="1668" y="1772"/>
                    </a:lnTo>
                    <a:lnTo>
                      <a:pt x="1667" y="1777"/>
                    </a:lnTo>
                    <a:lnTo>
                      <a:pt x="1667" y="1783"/>
                    </a:lnTo>
                    <a:lnTo>
                      <a:pt x="1674" y="1798"/>
                    </a:lnTo>
                    <a:lnTo>
                      <a:pt x="1678" y="1808"/>
                    </a:lnTo>
                    <a:lnTo>
                      <a:pt x="1672" y="1806"/>
                    </a:lnTo>
                    <a:lnTo>
                      <a:pt x="1665" y="1801"/>
                    </a:lnTo>
                    <a:lnTo>
                      <a:pt x="1658" y="1801"/>
                    </a:lnTo>
                    <a:lnTo>
                      <a:pt x="1650" y="1804"/>
                    </a:lnTo>
                    <a:lnTo>
                      <a:pt x="1642" y="1810"/>
                    </a:lnTo>
                    <a:lnTo>
                      <a:pt x="1636" y="1816"/>
                    </a:lnTo>
                    <a:lnTo>
                      <a:pt x="1631" y="1824"/>
                    </a:lnTo>
                    <a:lnTo>
                      <a:pt x="1625" y="1832"/>
                    </a:lnTo>
                    <a:lnTo>
                      <a:pt x="1616" y="1833"/>
                    </a:lnTo>
                    <a:lnTo>
                      <a:pt x="1609" y="1836"/>
                    </a:lnTo>
                    <a:lnTo>
                      <a:pt x="1608" y="1838"/>
                    </a:lnTo>
                    <a:lnTo>
                      <a:pt x="1606" y="1840"/>
                    </a:lnTo>
                    <a:lnTo>
                      <a:pt x="1606" y="1843"/>
                    </a:lnTo>
                    <a:lnTo>
                      <a:pt x="1606" y="1848"/>
                    </a:lnTo>
                    <a:lnTo>
                      <a:pt x="1612" y="1856"/>
                    </a:lnTo>
                    <a:lnTo>
                      <a:pt x="1616" y="1865"/>
                    </a:lnTo>
                    <a:lnTo>
                      <a:pt x="1621" y="1873"/>
                    </a:lnTo>
                    <a:lnTo>
                      <a:pt x="1623" y="1882"/>
                    </a:lnTo>
                    <a:lnTo>
                      <a:pt x="1614" y="1884"/>
                    </a:lnTo>
                    <a:lnTo>
                      <a:pt x="1605" y="1885"/>
                    </a:lnTo>
                    <a:lnTo>
                      <a:pt x="1596" y="1886"/>
                    </a:lnTo>
                    <a:lnTo>
                      <a:pt x="1588" y="1890"/>
                    </a:lnTo>
                    <a:lnTo>
                      <a:pt x="1579" y="1890"/>
                    </a:lnTo>
                    <a:lnTo>
                      <a:pt x="1571" y="1888"/>
                    </a:lnTo>
                    <a:lnTo>
                      <a:pt x="1565" y="1886"/>
                    </a:lnTo>
                    <a:lnTo>
                      <a:pt x="1560" y="1883"/>
                    </a:lnTo>
                    <a:lnTo>
                      <a:pt x="1554" y="1879"/>
                    </a:lnTo>
                    <a:lnTo>
                      <a:pt x="1550" y="1874"/>
                    </a:lnTo>
                    <a:lnTo>
                      <a:pt x="1545" y="1868"/>
                    </a:lnTo>
                    <a:lnTo>
                      <a:pt x="1541" y="1861"/>
                    </a:lnTo>
                    <a:lnTo>
                      <a:pt x="1538" y="1855"/>
                    </a:lnTo>
                    <a:lnTo>
                      <a:pt x="1537" y="1849"/>
                    </a:lnTo>
                    <a:lnTo>
                      <a:pt x="1536" y="1846"/>
                    </a:lnTo>
                    <a:lnTo>
                      <a:pt x="1534" y="1843"/>
                    </a:lnTo>
                    <a:lnTo>
                      <a:pt x="1526" y="1841"/>
                    </a:lnTo>
                    <a:lnTo>
                      <a:pt x="1514" y="1841"/>
                    </a:lnTo>
                    <a:lnTo>
                      <a:pt x="1506" y="1843"/>
                    </a:lnTo>
                    <a:lnTo>
                      <a:pt x="1500" y="1846"/>
                    </a:lnTo>
                    <a:lnTo>
                      <a:pt x="1496" y="1848"/>
                    </a:lnTo>
                    <a:lnTo>
                      <a:pt x="1492" y="1850"/>
                    </a:lnTo>
                    <a:lnTo>
                      <a:pt x="1489" y="1854"/>
                    </a:lnTo>
                    <a:lnTo>
                      <a:pt x="1487" y="1859"/>
                    </a:lnTo>
                    <a:lnTo>
                      <a:pt x="1484" y="1865"/>
                    </a:lnTo>
                    <a:lnTo>
                      <a:pt x="1482" y="1872"/>
                    </a:lnTo>
                    <a:lnTo>
                      <a:pt x="1482" y="1879"/>
                    </a:lnTo>
                    <a:lnTo>
                      <a:pt x="1482" y="1886"/>
                    </a:lnTo>
                    <a:lnTo>
                      <a:pt x="1481" y="1888"/>
                    </a:lnTo>
                    <a:lnTo>
                      <a:pt x="1479" y="1891"/>
                    </a:lnTo>
                    <a:lnTo>
                      <a:pt x="1477" y="1892"/>
                    </a:lnTo>
                    <a:lnTo>
                      <a:pt x="1473" y="1893"/>
                    </a:lnTo>
                    <a:lnTo>
                      <a:pt x="1470" y="1894"/>
                    </a:lnTo>
                    <a:lnTo>
                      <a:pt x="1467" y="1895"/>
                    </a:lnTo>
                    <a:lnTo>
                      <a:pt x="1466" y="1896"/>
                    </a:lnTo>
                    <a:lnTo>
                      <a:pt x="1465" y="1899"/>
                    </a:lnTo>
                    <a:lnTo>
                      <a:pt x="1465" y="1902"/>
                    </a:lnTo>
                    <a:lnTo>
                      <a:pt x="1466" y="1909"/>
                    </a:lnTo>
                    <a:lnTo>
                      <a:pt x="1456" y="1910"/>
                    </a:lnTo>
                    <a:lnTo>
                      <a:pt x="1445" y="1910"/>
                    </a:lnTo>
                    <a:lnTo>
                      <a:pt x="1428" y="1922"/>
                    </a:lnTo>
                    <a:lnTo>
                      <a:pt x="1412" y="1937"/>
                    </a:lnTo>
                    <a:lnTo>
                      <a:pt x="1409" y="1939"/>
                    </a:lnTo>
                    <a:lnTo>
                      <a:pt x="1406" y="1940"/>
                    </a:lnTo>
                    <a:lnTo>
                      <a:pt x="1402" y="1940"/>
                    </a:lnTo>
                    <a:lnTo>
                      <a:pt x="1399" y="1938"/>
                    </a:lnTo>
                    <a:lnTo>
                      <a:pt x="1392" y="1935"/>
                    </a:lnTo>
                    <a:lnTo>
                      <a:pt x="1385" y="1930"/>
                    </a:lnTo>
                    <a:lnTo>
                      <a:pt x="1379" y="1928"/>
                    </a:lnTo>
                    <a:lnTo>
                      <a:pt x="1373" y="1926"/>
                    </a:lnTo>
                    <a:lnTo>
                      <a:pt x="1368" y="1926"/>
                    </a:lnTo>
                    <a:lnTo>
                      <a:pt x="1366" y="1926"/>
                    </a:lnTo>
                    <a:lnTo>
                      <a:pt x="1364" y="1928"/>
                    </a:lnTo>
                    <a:lnTo>
                      <a:pt x="1363" y="1932"/>
                    </a:lnTo>
                    <a:lnTo>
                      <a:pt x="1362" y="1938"/>
                    </a:lnTo>
                    <a:lnTo>
                      <a:pt x="1362" y="1945"/>
                    </a:lnTo>
                    <a:lnTo>
                      <a:pt x="1361" y="1955"/>
                    </a:lnTo>
                    <a:lnTo>
                      <a:pt x="1358" y="1958"/>
                    </a:lnTo>
                    <a:lnTo>
                      <a:pt x="1356" y="1962"/>
                    </a:lnTo>
                    <a:lnTo>
                      <a:pt x="1351" y="1967"/>
                    </a:lnTo>
                    <a:lnTo>
                      <a:pt x="1355" y="1972"/>
                    </a:lnTo>
                    <a:lnTo>
                      <a:pt x="1361" y="1975"/>
                    </a:lnTo>
                    <a:lnTo>
                      <a:pt x="1358" y="1979"/>
                    </a:lnTo>
                    <a:lnTo>
                      <a:pt x="1357" y="1983"/>
                    </a:lnTo>
                    <a:lnTo>
                      <a:pt x="1368" y="1986"/>
                    </a:lnTo>
                    <a:lnTo>
                      <a:pt x="1380" y="1990"/>
                    </a:lnTo>
                    <a:lnTo>
                      <a:pt x="1390" y="1993"/>
                    </a:lnTo>
                    <a:lnTo>
                      <a:pt x="1400" y="1999"/>
                    </a:lnTo>
                    <a:lnTo>
                      <a:pt x="1401" y="2003"/>
                    </a:lnTo>
                    <a:lnTo>
                      <a:pt x="1403" y="2008"/>
                    </a:lnTo>
                    <a:lnTo>
                      <a:pt x="1403" y="2009"/>
                    </a:lnTo>
                    <a:lnTo>
                      <a:pt x="1404" y="2011"/>
                    </a:lnTo>
                    <a:lnTo>
                      <a:pt x="1403" y="2013"/>
                    </a:lnTo>
                    <a:lnTo>
                      <a:pt x="1402" y="2015"/>
                    </a:lnTo>
                    <a:lnTo>
                      <a:pt x="1400" y="2021"/>
                    </a:lnTo>
                    <a:lnTo>
                      <a:pt x="1401" y="2027"/>
                    </a:lnTo>
                    <a:lnTo>
                      <a:pt x="1403" y="2031"/>
                    </a:lnTo>
                    <a:lnTo>
                      <a:pt x="1407" y="2037"/>
                    </a:lnTo>
                    <a:lnTo>
                      <a:pt x="1409" y="2044"/>
                    </a:lnTo>
                    <a:lnTo>
                      <a:pt x="1410" y="2051"/>
                    </a:lnTo>
                    <a:lnTo>
                      <a:pt x="1410" y="2057"/>
                    </a:lnTo>
                    <a:lnTo>
                      <a:pt x="1410" y="2064"/>
                    </a:lnTo>
                    <a:lnTo>
                      <a:pt x="1409" y="2072"/>
                    </a:lnTo>
                    <a:lnTo>
                      <a:pt x="1408" y="2076"/>
                    </a:lnTo>
                    <a:lnTo>
                      <a:pt x="1407" y="2078"/>
                    </a:lnTo>
                    <a:lnTo>
                      <a:pt x="1406" y="2078"/>
                    </a:lnTo>
                    <a:lnTo>
                      <a:pt x="1403" y="2076"/>
                    </a:lnTo>
                    <a:lnTo>
                      <a:pt x="1400" y="2074"/>
                    </a:lnTo>
                    <a:lnTo>
                      <a:pt x="1398" y="2073"/>
                    </a:lnTo>
                    <a:lnTo>
                      <a:pt x="1397" y="2073"/>
                    </a:lnTo>
                    <a:lnTo>
                      <a:pt x="1395" y="2073"/>
                    </a:lnTo>
                    <a:lnTo>
                      <a:pt x="1394" y="2074"/>
                    </a:lnTo>
                    <a:lnTo>
                      <a:pt x="1394" y="2078"/>
                    </a:lnTo>
                    <a:lnTo>
                      <a:pt x="1394" y="2081"/>
                    </a:lnTo>
                    <a:lnTo>
                      <a:pt x="1393" y="2083"/>
                    </a:lnTo>
                    <a:lnTo>
                      <a:pt x="1392" y="2086"/>
                    </a:lnTo>
                    <a:lnTo>
                      <a:pt x="1390" y="2086"/>
                    </a:lnTo>
                    <a:lnTo>
                      <a:pt x="1389" y="2084"/>
                    </a:lnTo>
                    <a:lnTo>
                      <a:pt x="1386" y="2081"/>
                    </a:lnTo>
                    <a:lnTo>
                      <a:pt x="1384" y="2076"/>
                    </a:lnTo>
                    <a:lnTo>
                      <a:pt x="1382" y="2074"/>
                    </a:lnTo>
                    <a:lnTo>
                      <a:pt x="1381" y="2073"/>
                    </a:lnTo>
                    <a:lnTo>
                      <a:pt x="1380" y="2072"/>
                    </a:lnTo>
                    <a:lnTo>
                      <a:pt x="1377" y="2072"/>
                    </a:lnTo>
                    <a:lnTo>
                      <a:pt x="1374" y="2074"/>
                    </a:lnTo>
                    <a:lnTo>
                      <a:pt x="1371" y="2078"/>
                    </a:lnTo>
                    <a:lnTo>
                      <a:pt x="1367" y="2078"/>
                    </a:lnTo>
                    <a:lnTo>
                      <a:pt x="1364" y="2076"/>
                    </a:lnTo>
                    <a:lnTo>
                      <a:pt x="1363" y="2074"/>
                    </a:lnTo>
                    <a:lnTo>
                      <a:pt x="1361" y="2072"/>
                    </a:lnTo>
                    <a:lnTo>
                      <a:pt x="1359" y="2065"/>
                    </a:lnTo>
                    <a:lnTo>
                      <a:pt x="1358" y="2058"/>
                    </a:lnTo>
                    <a:lnTo>
                      <a:pt x="1355" y="2051"/>
                    </a:lnTo>
                    <a:lnTo>
                      <a:pt x="1351" y="2047"/>
                    </a:lnTo>
                    <a:lnTo>
                      <a:pt x="1350" y="2047"/>
                    </a:lnTo>
                    <a:lnTo>
                      <a:pt x="1348" y="2047"/>
                    </a:lnTo>
                    <a:lnTo>
                      <a:pt x="1345" y="2048"/>
                    </a:lnTo>
                    <a:lnTo>
                      <a:pt x="1340" y="2051"/>
                    </a:lnTo>
                    <a:lnTo>
                      <a:pt x="1331" y="2062"/>
                    </a:lnTo>
                    <a:lnTo>
                      <a:pt x="1323" y="2073"/>
                    </a:lnTo>
                    <a:lnTo>
                      <a:pt x="1328" y="2079"/>
                    </a:lnTo>
                    <a:lnTo>
                      <a:pt x="1332" y="2083"/>
                    </a:lnTo>
                    <a:lnTo>
                      <a:pt x="1331" y="2088"/>
                    </a:lnTo>
                    <a:lnTo>
                      <a:pt x="1330" y="2090"/>
                    </a:lnTo>
                    <a:lnTo>
                      <a:pt x="1329" y="2091"/>
                    </a:lnTo>
                    <a:lnTo>
                      <a:pt x="1324" y="2093"/>
                    </a:lnTo>
                    <a:lnTo>
                      <a:pt x="1309" y="2090"/>
                    </a:lnTo>
                    <a:lnTo>
                      <a:pt x="1292" y="2087"/>
                    </a:lnTo>
                    <a:lnTo>
                      <a:pt x="1277" y="2090"/>
                    </a:lnTo>
                    <a:lnTo>
                      <a:pt x="1263" y="2095"/>
                    </a:lnTo>
                    <a:lnTo>
                      <a:pt x="1248" y="2099"/>
                    </a:lnTo>
                    <a:lnTo>
                      <a:pt x="1233" y="2104"/>
                    </a:lnTo>
                    <a:lnTo>
                      <a:pt x="1232" y="2108"/>
                    </a:lnTo>
                    <a:lnTo>
                      <a:pt x="1231" y="2114"/>
                    </a:lnTo>
                    <a:lnTo>
                      <a:pt x="1231" y="2118"/>
                    </a:lnTo>
                    <a:lnTo>
                      <a:pt x="1232" y="2124"/>
                    </a:lnTo>
                    <a:lnTo>
                      <a:pt x="1234" y="2134"/>
                    </a:lnTo>
                    <a:lnTo>
                      <a:pt x="1237" y="2145"/>
                    </a:lnTo>
                    <a:lnTo>
                      <a:pt x="1235" y="2160"/>
                    </a:lnTo>
                    <a:lnTo>
                      <a:pt x="1235" y="2176"/>
                    </a:lnTo>
                    <a:lnTo>
                      <a:pt x="1228" y="2188"/>
                    </a:lnTo>
                    <a:lnTo>
                      <a:pt x="1219" y="2201"/>
                    </a:lnTo>
                    <a:lnTo>
                      <a:pt x="1210" y="2213"/>
                    </a:lnTo>
                    <a:lnTo>
                      <a:pt x="1199" y="2225"/>
                    </a:lnTo>
                    <a:lnTo>
                      <a:pt x="1198" y="2229"/>
                    </a:lnTo>
                    <a:lnTo>
                      <a:pt x="1198" y="2231"/>
                    </a:lnTo>
                    <a:lnTo>
                      <a:pt x="1198" y="2233"/>
                    </a:lnTo>
                    <a:lnTo>
                      <a:pt x="1199" y="2234"/>
                    </a:lnTo>
                    <a:lnTo>
                      <a:pt x="1205" y="2238"/>
                    </a:lnTo>
                    <a:lnTo>
                      <a:pt x="1211" y="2242"/>
                    </a:lnTo>
                    <a:lnTo>
                      <a:pt x="1215" y="2248"/>
                    </a:lnTo>
                    <a:lnTo>
                      <a:pt x="1220" y="2253"/>
                    </a:lnTo>
                    <a:lnTo>
                      <a:pt x="1221" y="2256"/>
                    </a:lnTo>
                    <a:lnTo>
                      <a:pt x="1222" y="2259"/>
                    </a:lnTo>
                    <a:lnTo>
                      <a:pt x="1222" y="2262"/>
                    </a:lnTo>
                    <a:lnTo>
                      <a:pt x="1222" y="2266"/>
                    </a:lnTo>
                    <a:lnTo>
                      <a:pt x="1221" y="2274"/>
                    </a:lnTo>
                    <a:lnTo>
                      <a:pt x="1221" y="2281"/>
                    </a:lnTo>
                    <a:lnTo>
                      <a:pt x="1221" y="2289"/>
                    </a:lnTo>
                    <a:lnTo>
                      <a:pt x="1222" y="2297"/>
                    </a:lnTo>
                    <a:lnTo>
                      <a:pt x="1226" y="2312"/>
                    </a:lnTo>
                    <a:lnTo>
                      <a:pt x="1231" y="2328"/>
                    </a:lnTo>
                    <a:lnTo>
                      <a:pt x="1234" y="2340"/>
                    </a:lnTo>
                    <a:lnTo>
                      <a:pt x="1235" y="2352"/>
                    </a:lnTo>
                    <a:lnTo>
                      <a:pt x="1238" y="2364"/>
                    </a:lnTo>
                    <a:lnTo>
                      <a:pt x="1239" y="2376"/>
                    </a:lnTo>
                    <a:lnTo>
                      <a:pt x="1249" y="2388"/>
                    </a:lnTo>
                    <a:lnTo>
                      <a:pt x="1258" y="2400"/>
                    </a:lnTo>
                    <a:lnTo>
                      <a:pt x="1261" y="2406"/>
                    </a:lnTo>
                    <a:lnTo>
                      <a:pt x="1264" y="2414"/>
                    </a:lnTo>
                    <a:lnTo>
                      <a:pt x="1277" y="2429"/>
                    </a:lnTo>
                    <a:lnTo>
                      <a:pt x="1291" y="2445"/>
                    </a:lnTo>
                    <a:lnTo>
                      <a:pt x="1292" y="2455"/>
                    </a:lnTo>
                    <a:lnTo>
                      <a:pt x="1294" y="2462"/>
                    </a:lnTo>
                    <a:lnTo>
                      <a:pt x="1295" y="2465"/>
                    </a:lnTo>
                    <a:lnTo>
                      <a:pt x="1297" y="2468"/>
                    </a:lnTo>
                    <a:lnTo>
                      <a:pt x="1301" y="2472"/>
                    </a:lnTo>
                    <a:lnTo>
                      <a:pt x="1304" y="2475"/>
                    </a:lnTo>
                    <a:lnTo>
                      <a:pt x="1308" y="2476"/>
                    </a:lnTo>
                    <a:lnTo>
                      <a:pt x="1311" y="2476"/>
                    </a:lnTo>
                    <a:lnTo>
                      <a:pt x="1313" y="2479"/>
                    </a:lnTo>
                    <a:lnTo>
                      <a:pt x="1314" y="2482"/>
                    </a:lnTo>
                    <a:lnTo>
                      <a:pt x="1319" y="2485"/>
                    </a:lnTo>
                    <a:lnTo>
                      <a:pt x="1321" y="2488"/>
                    </a:lnTo>
                    <a:lnTo>
                      <a:pt x="1323" y="2490"/>
                    </a:lnTo>
                    <a:lnTo>
                      <a:pt x="1323" y="2495"/>
                    </a:lnTo>
                    <a:lnTo>
                      <a:pt x="1324" y="2498"/>
                    </a:lnTo>
                    <a:lnTo>
                      <a:pt x="1326" y="2500"/>
                    </a:lnTo>
                    <a:lnTo>
                      <a:pt x="1327" y="2502"/>
                    </a:lnTo>
                    <a:lnTo>
                      <a:pt x="1329" y="2502"/>
                    </a:lnTo>
                    <a:lnTo>
                      <a:pt x="1333" y="2504"/>
                    </a:lnTo>
                    <a:lnTo>
                      <a:pt x="1339" y="2506"/>
                    </a:lnTo>
                    <a:lnTo>
                      <a:pt x="1340" y="2512"/>
                    </a:lnTo>
                    <a:lnTo>
                      <a:pt x="1339" y="2517"/>
                    </a:lnTo>
                    <a:lnTo>
                      <a:pt x="1336" y="2520"/>
                    </a:lnTo>
                    <a:lnTo>
                      <a:pt x="1330" y="2524"/>
                    </a:lnTo>
                    <a:lnTo>
                      <a:pt x="1326" y="2522"/>
                    </a:lnTo>
                    <a:lnTo>
                      <a:pt x="1322" y="2522"/>
                    </a:lnTo>
                    <a:lnTo>
                      <a:pt x="1321" y="2526"/>
                    </a:lnTo>
                    <a:lnTo>
                      <a:pt x="1321" y="2531"/>
                    </a:lnTo>
                    <a:lnTo>
                      <a:pt x="1320" y="2536"/>
                    </a:lnTo>
                    <a:lnTo>
                      <a:pt x="1319" y="2537"/>
                    </a:lnTo>
                    <a:lnTo>
                      <a:pt x="1317" y="2537"/>
                    </a:lnTo>
                    <a:lnTo>
                      <a:pt x="1312" y="2538"/>
                    </a:lnTo>
                    <a:lnTo>
                      <a:pt x="1319" y="2546"/>
                    </a:lnTo>
                    <a:lnTo>
                      <a:pt x="1327" y="2555"/>
                    </a:lnTo>
                    <a:lnTo>
                      <a:pt x="1329" y="2561"/>
                    </a:lnTo>
                    <a:lnTo>
                      <a:pt x="1332" y="2565"/>
                    </a:lnTo>
                    <a:lnTo>
                      <a:pt x="1335" y="2570"/>
                    </a:lnTo>
                    <a:lnTo>
                      <a:pt x="1336" y="2575"/>
                    </a:lnTo>
                    <a:lnTo>
                      <a:pt x="1336" y="2579"/>
                    </a:lnTo>
                    <a:lnTo>
                      <a:pt x="1338" y="2581"/>
                    </a:lnTo>
                    <a:lnTo>
                      <a:pt x="1340" y="2582"/>
                    </a:lnTo>
                    <a:lnTo>
                      <a:pt x="1344" y="2584"/>
                    </a:lnTo>
                    <a:lnTo>
                      <a:pt x="1341" y="2588"/>
                    </a:lnTo>
                    <a:lnTo>
                      <a:pt x="1339" y="2590"/>
                    </a:lnTo>
                    <a:lnTo>
                      <a:pt x="1338" y="2596"/>
                    </a:lnTo>
                    <a:lnTo>
                      <a:pt x="1336" y="2599"/>
                    </a:lnTo>
                    <a:lnTo>
                      <a:pt x="1332" y="2600"/>
                    </a:lnTo>
                    <a:lnTo>
                      <a:pt x="1327" y="2600"/>
                    </a:lnTo>
                    <a:lnTo>
                      <a:pt x="1332" y="2606"/>
                    </a:lnTo>
                    <a:lnTo>
                      <a:pt x="1336" y="2610"/>
                    </a:lnTo>
                    <a:lnTo>
                      <a:pt x="1337" y="2613"/>
                    </a:lnTo>
                    <a:lnTo>
                      <a:pt x="1337" y="2615"/>
                    </a:lnTo>
                    <a:lnTo>
                      <a:pt x="1337" y="2618"/>
                    </a:lnTo>
                    <a:lnTo>
                      <a:pt x="1335" y="2622"/>
                    </a:lnTo>
                    <a:lnTo>
                      <a:pt x="1328" y="2629"/>
                    </a:lnTo>
                    <a:lnTo>
                      <a:pt x="1323" y="2637"/>
                    </a:lnTo>
                    <a:lnTo>
                      <a:pt x="1320" y="2640"/>
                    </a:lnTo>
                    <a:lnTo>
                      <a:pt x="1319" y="2642"/>
                    </a:lnTo>
                    <a:lnTo>
                      <a:pt x="1319" y="2644"/>
                    </a:lnTo>
                    <a:lnTo>
                      <a:pt x="1319" y="2646"/>
                    </a:lnTo>
                    <a:lnTo>
                      <a:pt x="1322" y="2651"/>
                    </a:lnTo>
                    <a:lnTo>
                      <a:pt x="1327" y="2655"/>
                    </a:lnTo>
                    <a:lnTo>
                      <a:pt x="1324" y="2663"/>
                    </a:lnTo>
                    <a:lnTo>
                      <a:pt x="1322" y="2670"/>
                    </a:lnTo>
                    <a:lnTo>
                      <a:pt x="1321" y="2678"/>
                    </a:lnTo>
                    <a:lnTo>
                      <a:pt x="1321" y="2686"/>
                    </a:lnTo>
                    <a:lnTo>
                      <a:pt x="1322" y="2689"/>
                    </a:lnTo>
                    <a:lnTo>
                      <a:pt x="1324" y="2692"/>
                    </a:lnTo>
                    <a:lnTo>
                      <a:pt x="1324" y="2695"/>
                    </a:lnTo>
                    <a:lnTo>
                      <a:pt x="1324" y="2698"/>
                    </a:lnTo>
                    <a:lnTo>
                      <a:pt x="1324" y="2701"/>
                    </a:lnTo>
                    <a:lnTo>
                      <a:pt x="1327" y="2704"/>
                    </a:lnTo>
                    <a:lnTo>
                      <a:pt x="1327" y="2705"/>
                    </a:lnTo>
                    <a:lnTo>
                      <a:pt x="1326" y="2711"/>
                    </a:lnTo>
                    <a:lnTo>
                      <a:pt x="1321" y="2715"/>
                    </a:lnTo>
                    <a:lnTo>
                      <a:pt x="1319" y="2718"/>
                    </a:lnTo>
                    <a:lnTo>
                      <a:pt x="1318" y="2722"/>
                    </a:lnTo>
                    <a:lnTo>
                      <a:pt x="1318" y="2727"/>
                    </a:lnTo>
                    <a:lnTo>
                      <a:pt x="1313" y="2736"/>
                    </a:lnTo>
                    <a:lnTo>
                      <a:pt x="1310" y="2745"/>
                    </a:lnTo>
                    <a:lnTo>
                      <a:pt x="1310" y="2749"/>
                    </a:lnTo>
                    <a:lnTo>
                      <a:pt x="1309" y="2751"/>
                    </a:lnTo>
                    <a:lnTo>
                      <a:pt x="1308" y="2753"/>
                    </a:lnTo>
                    <a:lnTo>
                      <a:pt x="1306" y="2754"/>
                    </a:lnTo>
                    <a:lnTo>
                      <a:pt x="1301" y="2757"/>
                    </a:lnTo>
                    <a:lnTo>
                      <a:pt x="1294" y="2759"/>
                    </a:lnTo>
                    <a:lnTo>
                      <a:pt x="1286" y="2761"/>
                    </a:lnTo>
                    <a:lnTo>
                      <a:pt x="1281" y="2760"/>
                    </a:lnTo>
                    <a:lnTo>
                      <a:pt x="1276" y="2758"/>
                    </a:lnTo>
                    <a:lnTo>
                      <a:pt x="1273" y="2754"/>
                    </a:lnTo>
                    <a:lnTo>
                      <a:pt x="1267" y="2743"/>
                    </a:lnTo>
                    <a:lnTo>
                      <a:pt x="1263" y="2729"/>
                    </a:lnTo>
                    <a:lnTo>
                      <a:pt x="1258" y="2718"/>
                    </a:lnTo>
                    <a:lnTo>
                      <a:pt x="1255" y="2713"/>
                    </a:lnTo>
                    <a:lnTo>
                      <a:pt x="1252" y="2712"/>
                    </a:lnTo>
                    <a:lnTo>
                      <a:pt x="1251" y="2713"/>
                    </a:lnTo>
                    <a:lnTo>
                      <a:pt x="1249" y="2715"/>
                    </a:lnTo>
                    <a:lnTo>
                      <a:pt x="1248" y="2721"/>
                    </a:lnTo>
                    <a:lnTo>
                      <a:pt x="1243" y="2724"/>
                    </a:lnTo>
                    <a:lnTo>
                      <a:pt x="1241" y="2726"/>
                    </a:lnTo>
                    <a:lnTo>
                      <a:pt x="1240" y="2729"/>
                    </a:lnTo>
                    <a:lnTo>
                      <a:pt x="1240" y="2735"/>
                    </a:lnTo>
                    <a:lnTo>
                      <a:pt x="1241" y="2743"/>
                    </a:lnTo>
                    <a:lnTo>
                      <a:pt x="1241" y="2749"/>
                    </a:lnTo>
                    <a:lnTo>
                      <a:pt x="1240" y="2751"/>
                    </a:lnTo>
                    <a:lnTo>
                      <a:pt x="1238" y="2751"/>
                    </a:lnTo>
                    <a:lnTo>
                      <a:pt x="1234" y="2751"/>
                    </a:lnTo>
                    <a:lnTo>
                      <a:pt x="1230" y="2750"/>
                    </a:lnTo>
                    <a:lnTo>
                      <a:pt x="1224" y="2747"/>
                    </a:lnTo>
                    <a:lnTo>
                      <a:pt x="1221" y="2744"/>
                    </a:lnTo>
                    <a:lnTo>
                      <a:pt x="1220" y="2743"/>
                    </a:lnTo>
                    <a:lnTo>
                      <a:pt x="1220" y="2741"/>
                    </a:lnTo>
                    <a:lnTo>
                      <a:pt x="1220" y="2739"/>
                    </a:lnTo>
                    <a:lnTo>
                      <a:pt x="1221" y="2736"/>
                    </a:lnTo>
                    <a:lnTo>
                      <a:pt x="1221" y="2731"/>
                    </a:lnTo>
                    <a:lnTo>
                      <a:pt x="1217" y="2725"/>
                    </a:lnTo>
                    <a:lnTo>
                      <a:pt x="1217" y="2723"/>
                    </a:lnTo>
                    <a:lnTo>
                      <a:pt x="1215" y="2721"/>
                    </a:lnTo>
                    <a:lnTo>
                      <a:pt x="1214" y="2721"/>
                    </a:lnTo>
                    <a:lnTo>
                      <a:pt x="1213" y="2721"/>
                    </a:lnTo>
                    <a:lnTo>
                      <a:pt x="1210" y="2722"/>
                    </a:lnTo>
                    <a:lnTo>
                      <a:pt x="1205" y="2725"/>
                    </a:lnTo>
                    <a:lnTo>
                      <a:pt x="1202" y="2726"/>
                    </a:lnTo>
                    <a:lnTo>
                      <a:pt x="1198" y="2726"/>
                    </a:lnTo>
                    <a:lnTo>
                      <a:pt x="1197" y="2726"/>
                    </a:lnTo>
                    <a:lnTo>
                      <a:pt x="1194" y="2730"/>
                    </a:lnTo>
                    <a:lnTo>
                      <a:pt x="1190" y="2733"/>
                    </a:lnTo>
                    <a:lnTo>
                      <a:pt x="1187" y="2734"/>
                    </a:lnTo>
                    <a:lnTo>
                      <a:pt x="1185" y="2735"/>
                    </a:lnTo>
                    <a:lnTo>
                      <a:pt x="1181" y="2734"/>
                    </a:lnTo>
                    <a:lnTo>
                      <a:pt x="1177" y="2731"/>
                    </a:lnTo>
                    <a:lnTo>
                      <a:pt x="1170" y="2725"/>
                    </a:lnTo>
                    <a:lnTo>
                      <a:pt x="1166" y="2722"/>
                    </a:lnTo>
                    <a:lnTo>
                      <a:pt x="1163" y="2721"/>
                    </a:lnTo>
                    <a:lnTo>
                      <a:pt x="1161" y="2723"/>
                    </a:lnTo>
                    <a:lnTo>
                      <a:pt x="1159" y="2729"/>
                    </a:lnTo>
                    <a:lnTo>
                      <a:pt x="1160" y="2743"/>
                    </a:lnTo>
                    <a:lnTo>
                      <a:pt x="1162" y="2758"/>
                    </a:lnTo>
                    <a:lnTo>
                      <a:pt x="1163" y="2769"/>
                    </a:lnTo>
                    <a:lnTo>
                      <a:pt x="1166" y="2780"/>
                    </a:lnTo>
                    <a:lnTo>
                      <a:pt x="1154" y="2780"/>
                    </a:lnTo>
                    <a:lnTo>
                      <a:pt x="1142" y="2779"/>
                    </a:lnTo>
                    <a:lnTo>
                      <a:pt x="1138" y="2780"/>
                    </a:lnTo>
                    <a:lnTo>
                      <a:pt x="1131" y="2779"/>
                    </a:lnTo>
                    <a:lnTo>
                      <a:pt x="1125" y="2787"/>
                    </a:lnTo>
                    <a:lnTo>
                      <a:pt x="1122" y="2795"/>
                    </a:lnTo>
                    <a:lnTo>
                      <a:pt x="1118" y="2804"/>
                    </a:lnTo>
                    <a:lnTo>
                      <a:pt x="1115" y="2813"/>
                    </a:lnTo>
                    <a:lnTo>
                      <a:pt x="1113" y="2815"/>
                    </a:lnTo>
                    <a:lnTo>
                      <a:pt x="1110" y="2816"/>
                    </a:lnTo>
                    <a:lnTo>
                      <a:pt x="1108" y="2816"/>
                    </a:lnTo>
                    <a:lnTo>
                      <a:pt x="1107" y="2815"/>
                    </a:lnTo>
                    <a:lnTo>
                      <a:pt x="1105" y="2811"/>
                    </a:lnTo>
                    <a:lnTo>
                      <a:pt x="1103" y="2804"/>
                    </a:lnTo>
                    <a:lnTo>
                      <a:pt x="1098" y="2802"/>
                    </a:lnTo>
                    <a:lnTo>
                      <a:pt x="1095" y="2802"/>
                    </a:lnTo>
                    <a:lnTo>
                      <a:pt x="1089" y="2802"/>
                    </a:lnTo>
                    <a:lnTo>
                      <a:pt x="1085" y="2802"/>
                    </a:lnTo>
                    <a:lnTo>
                      <a:pt x="1083" y="2797"/>
                    </a:lnTo>
                    <a:lnTo>
                      <a:pt x="1082" y="2795"/>
                    </a:lnTo>
                    <a:lnTo>
                      <a:pt x="1080" y="2794"/>
                    </a:lnTo>
                    <a:lnTo>
                      <a:pt x="1074" y="2790"/>
                    </a:lnTo>
                    <a:lnTo>
                      <a:pt x="1068" y="2785"/>
                    </a:lnTo>
                    <a:lnTo>
                      <a:pt x="1060" y="2781"/>
                    </a:lnTo>
                    <a:lnTo>
                      <a:pt x="1058" y="2788"/>
                    </a:lnTo>
                    <a:lnTo>
                      <a:pt x="1055" y="2794"/>
                    </a:lnTo>
                    <a:lnTo>
                      <a:pt x="1055" y="2797"/>
                    </a:lnTo>
                    <a:lnTo>
                      <a:pt x="1053" y="2799"/>
                    </a:lnTo>
                    <a:lnTo>
                      <a:pt x="1052" y="2803"/>
                    </a:lnTo>
                    <a:lnTo>
                      <a:pt x="1049" y="2805"/>
                    </a:lnTo>
                    <a:lnTo>
                      <a:pt x="1042" y="2808"/>
                    </a:lnTo>
                    <a:lnTo>
                      <a:pt x="1037" y="2812"/>
                    </a:lnTo>
                    <a:lnTo>
                      <a:pt x="1035" y="2804"/>
                    </a:lnTo>
                    <a:lnTo>
                      <a:pt x="1033" y="2797"/>
                    </a:lnTo>
                    <a:lnTo>
                      <a:pt x="1024" y="2802"/>
                    </a:lnTo>
                    <a:lnTo>
                      <a:pt x="1016" y="2805"/>
                    </a:lnTo>
                    <a:lnTo>
                      <a:pt x="1009" y="2803"/>
                    </a:lnTo>
                    <a:lnTo>
                      <a:pt x="1003" y="2798"/>
                    </a:lnTo>
                    <a:lnTo>
                      <a:pt x="997" y="2796"/>
                    </a:lnTo>
                    <a:lnTo>
                      <a:pt x="993" y="2795"/>
                    </a:lnTo>
                    <a:lnTo>
                      <a:pt x="990" y="2793"/>
                    </a:lnTo>
                    <a:lnTo>
                      <a:pt x="983" y="2785"/>
                    </a:lnTo>
                    <a:lnTo>
                      <a:pt x="979" y="2780"/>
                    </a:lnTo>
                    <a:lnTo>
                      <a:pt x="976" y="2778"/>
                    </a:lnTo>
                    <a:lnTo>
                      <a:pt x="974" y="2777"/>
                    </a:lnTo>
                    <a:lnTo>
                      <a:pt x="973" y="2777"/>
                    </a:lnTo>
                    <a:lnTo>
                      <a:pt x="969" y="2777"/>
                    </a:lnTo>
                    <a:lnTo>
                      <a:pt x="961" y="2775"/>
                    </a:lnTo>
                    <a:lnTo>
                      <a:pt x="956" y="2768"/>
                    </a:lnTo>
                    <a:lnTo>
                      <a:pt x="949" y="2760"/>
                    </a:lnTo>
                    <a:lnTo>
                      <a:pt x="946" y="2757"/>
                    </a:lnTo>
                    <a:lnTo>
                      <a:pt x="942" y="2754"/>
                    </a:lnTo>
                    <a:lnTo>
                      <a:pt x="938" y="2753"/>
                    </a:lnTo>
                    <a:lnTo>
                      <a:pt x="934" y="2753"/>
                    </a:lnTo>
                    <a:lnTo>
                      <a:pt x="930" y="2756"/>
                    </a:lnTo>
                    <a:lnTo>
                      <a:pt x="928" y="2756"/>
                    </a:lnTo>
                    <a:lnTo>
                      <a:pt x="926" y="2756"/>
                    </a:lnTo>
                    <a:lnTo>
                      <a:pt x="924" y="2761"/>
                    </a:lnTo>
                    <a:lnTo>
                      <a:pt x="922" y="2765"/>
                    </a:lnTo>
                    <a:lnTo>
                      <a:pt x="920" y="2768"/>
                    </a:lnTo>
                    <a:lnTo>
                      <a:pt x="919" y="2768"/>
                    </a:lnTo>
                    <a:lnTo>
                      <a:pt x="918" y="2768"/>
                    </a:lnTo>
                    <a:lnTo>
                      <a:pt x="915" y="2765"/>
                    </a:lnTo>
                    <a:lnTo>
                      <a:pt x="911" y="2758"/>
                    </a:lnTo>
                    <a:lnTo>
                      <a:pt x="907" y="2753"/>
                    </a:lnTo>
                    <a:lnTo>
                      <a:pt x="904" y="2752"/>
                    </a:lnTo>
                    <a:lnTo>
                      <a:pt x="901" y="2754"/>
                    </a:lnTo>
                    <a:lnTo>
                      <a:pt x="895" y="2756"/>
                    </a:lnTo>
                    <a:lnTo>
                      <a:pt x="891" y="2756"/>
                    </a:lnTo>
                    <a:lnTo>
                      <a:pt x="890" y="2757"/>
                    </a:lnTo>
                    <a:lnTo>
                      <a:pt x="889" y="2757"/>
                    </a:lnTo>
                    <a:lnTo>
                      <a:pt x="882" y="2754"/>
                    </a:lnTo>
                    <a:lnTo>
                      <a:pt x="876" y="2751"/>
                    </a:lnTo>
                    <a:lnTo>
                      <a:pt x="871" y="2748"/>
                    </a:lnTo>
                    <a:lnTo>
                      <a:pt x="868" y="2748"/>
                    </a:lnTo>
                    <a:lnTo>
                      <a:pt x="866" y="2748"/>
                    </a:lnTo>
                    <a:lnTo>
                      <a:pt x="863" y="2749"/>
                    </a:lnTo>
                    <a:lnTo>
                      <a:pt x="860" y="2752"/>
                    </a:lnTo>
                    <a:lnTo>
                      <a:pt x="866" y="2768"/>
                    </a:lnTo>
                    <a:lnTo>
                      <a:pt x="872" y="2785"/>
                    </a:lnTo>
                    <a:lnTo>
                      <a:pt x="866" y="2789"/>
                    </a:lnTo>
                    <a:lnTo>
                      <a:pt x="862" y="2793"/>
                    </a:lnTo>
                    <a:lnTo>
                      <a:pt x="856" y="2794"/>
                    </a:lnTo>
                    <a:lnTo>
                      <a:pt x="849" y="2796"/>
                    </a:lnTo>
                    <a:lnTo>
                      <a:pt x="838" y="2790"/>
                    </a:lnTo>
                    <a:lnTo>
                      <a:pt x="830" y="2787"/>
                    </a:lnTo>
                    <a:lnTo>
                      <a:pt x="821" y="2784"/>
                    </a:lnTo>
                    <a:lnTo>
                      <a:pt x="810" y="2777"/>
                    </a:lnTo>
                    <a:lnTo>
                      <a:pt x="802" y="2766"/>
                    </a:lnTo>
                    <a:lnTo>
                      <a:pt x="795" y="2760"/>
                    </a:lnTo>
                    <a:lnTo>
                      <a:pt x="792" y="2759"/>
                    </a:lnTo>
                    <a:lnTo>
                      <a:pt x="788" y="2761"/>
                    </a:lnTo>
                    <a:lnTo>
                      <a:pt x="785" y="2765"/>
                    </a:lnTo>
                    <a:lnTo>
                      <a:pt x="779" y="2770"/>
                    </a:lnTo>
                    <a:lnTo>
                      <a:pt x="774" y="2770"/>
                    </a:lnTo>
                    <a:lnTo>
                      <a:pt x="768" y="2770"/>
                    </a:lnTo>
                    <a:lnTo>
                      <a:pt x="762" y="2769"/>
                    </a:lnTo>
                    <a:lnTo>
                      <a:pt x="757" y="2767"/>
                    </a:lnTo>
                    <a:lnTo>
                      <a:pt x="748" y="2762"/>
                    </a:lnTo>
                    <a:lnTo>
                      <a:pt x="739" y="2756"/>
                    </a:lnTo>
                    <a:lnTo>
                      <a:pt x="724" y="2739"/>
                    </a:lnTo>
                    <a:lnTo>
                      <a:pt x="708" y="2720"/>
                    </a:lnTo>
                    <a:lnTo>
                      <a:pt x="703" y="2704"/>
                    </a:lnTo>
                    <a:lnTo>
                      <a:pt x="697" y="2688"/>
                    </a:lnTo>
                    <a:lnTo>
                      <a:pt x="692" y="2673"/>
                    </a:lnTo>
                    <a:lnTo>
                      <a:pt x="685" y="2658"/>
                    </a:lnTo>
                    <a:lnTo>
                      <a:pt x="684" y="2649"/>
                    </a:lnTo>
                    <a:lnTo>
                      <a:pt x="685" y="2641"/>
                    </a:lnTo>
                    <a:lnTo>
                      <a:pt x="686" y="2633"/>
                    </a:lnTo>
                    <a:lnTo>
                      <a:pt x="689" y="2626"/>
                    </a:lnTo>
                    <a:lnTo>
                      <a:pt x="696" y="2611"/>
                    </a:lnTo>
                    <a:lnTo>
                      <a:pt x="704" y="2596"/>
                    </a:lnTo>
                    <a:lnTo>
                      <a:pt x="707" y="2589"/>
                    </a:lnTo>
                    <a:lnTo>
                      <a:pt x="710" y="2582"/>
                    </a:lnTo>
                    <a:lnTo>
                      <a:pt x="714" y="2576"/>
                    </a:lnTo>
                    <a:lnTo>
                      <a:pt x="717" y="2572"/>
                    </a:lnTo>
                    <a:lnTo>
                      <a:pt x="726" y="2563"/>
                    </a:lnTo>
                    <a:lnTo>
                      <a:pt x="739" y="2554"/>
                    </a:lnTo>
                    <a:lnTo>
                      <a:pt x="740" y="2548"/>
                    </a:lnTo>
                    <a:lnTo>
                      <a:pt x="740" y="2542"/>
                    </a:lnTo>
                    <a:lnTo>
                      <a:pt x="740" y="2537"/>
                    </a:lnTo>
                    <a:lnTo>
                      <a:pt x="738" y="2531"/>
                    </a:lnTo>
                    <a:lnTo>
                      <a:pt x="733" y="2522"/>
                    </a:lnTo>
                    <a:lnTo>
                      <a:pt x="725" y="2512"/>
                    </a:lnTo>
                    <a:lnTo>
                      <a:pt x="717" y="2503"/>
                    </a:lnTo>
                    <a:lnTo>
                      <a:pt x="713" y="2494"/>
                    </a:lnTo>
                    <a:lnTo>
                      <a:pt x="711" y="2490"/>
                    </a:lnTo>
                    <a:lnTo>
                      <a:pt x="711" y="2484"/>
                    </a:lnTo>
                    <a:lnTo>
                      <a:pt x="710" y="2479"/>
                    </a:lnTo>
                    <a:lnTo>
                      <a:pt x="710" y="2473"/>
                    </a:lnTo>
                    <a:lnTo>
                      <a:pt x="710" y="2466"/>
                    </a:lnTo>
                    <a:lnTo>
                      <a:pt x="708" y="2459"/>
                    </a:lnTo>
                    <a:lnTo>
                      <a:pt x="707" y="2454"/>
                    </a:lnTo>
                    <a:lnTo>
                      <a:pt x="705" y="2448"/>
                    </a:lnTo>
                    <a:lnTo>
                      <a:pt x="701" y="2437"/>
                    </a:lnTo>
                    <a:lnTo>
                      <a:pt x="695" y="2424"/>
                    </a:lnTo>
                    <a:lnTo>
                      <a:pt x="686" y="2420"/>
                    </a:lnTo>
                    <a:lnTo>
                      <a:pt x="678" y="2417"/>
                    </a:lnTo>
                    <a:lnTo>
                      <a:pt x="670" y="2414"/>
                    </a:lnTo>
                    <a:lnTo>
                      <a:pt x="662" y="2413"/>
                    </a:lnTo>
                    <a:lnTo>
                      <a:pt x="654" y="2412"/>
                    </a:lnTo>
                    <a:lnTo>
                      <a:pt x="648" y="2410"/>
                    </a:lnTo>
                    <a:lnTo>
                      <a:pt x="640" y="2406"/>
                    </a:lnTo>
                    <a:lnTo>
                      <a:pt x="631" y="2401"/>
                    </a:lnTo>
                    <a:lnTo>
                      <a:pt x="627" y="2394"/>
                    </a:lnTo>
                    <a:lnTo>
                      <a:pt x="624" y="2390"/>
                    </a:lnTo>
                    <a:lnTo>
                      <a:pt x="622" y="2388"/>
                    </a:lnTo>
                    <a:lnTo>
                      <a:pt x="619" y="2388"/>
                    </a:lnTo>
                    <a:lnTo>
                      <a:pt x="618" y="2388"/>
                    </a:lnTo>
                    <a:lnTo>
                      <a:pt x="615" y="2388"/>
                    </a:lnTo>
                    <a:lnTo>
                      <a:pt x="612" y="2388"/>
                    </a:lnTo>
                    <a:lnTo>
                      <a:pt x="606" y="2385"/>
                    </a:lnTo>
                    <a:lnTo>
                      <a:pt x="610" y="2372"/>
                    </a:lnTo>
                    <a:lnTo>
                      <a:pt x="616" y="2359"/>
                    </a:lnTo>
                    <a:lnTo>
                      <a:pt x="618" y="2354"/>
                    </a:lnTo>
                    <a:lnTo>
                      <a:pt x="621" y="2347"/>
                    </a:lnTo>
                    <a:lnTo>
                      <a:pt x="623" y="2340"/>
                    </a:lnTo>
                    <a:lnTo>
                      <a:pt x="623" y="2333"/>
                    </a:lnTo>
                    <a:lnTo>
                      <a:pt x="613" y="2326"/>
                    </a:lnTo>
                    <a:lnTo>
                      <a:pt x="604" y="2323"/>
                    </a:lnTo>
                    <a:lnTo>
                      <a:pt x="594" y="2320"/>
                    </a:lnTo>
                    <a:lnTo>
                      <a:pt x="582" y="2316"/>
                    </a:lnTo>
                    <a:lnTo>
                      <a:pt x="568" y="2308"/>
                    </a:lnTo>
                    <a:lnTo>
                      <a:pt x="553" y="2302"/>
                    </a:lnTo>
                    <a:lnTo>
                      <a:pt x="543" y="2297"/>
                    </a:lnTo>
                    <a:lnTo>
                      <a:pt x="532" y="2294"/>
                    </a:lnTo>
                    <a:lnTo>
                      <a:pt x="520" y="2293"/>
                    </a:lnTo>
                    <a:lnTo>
                      <a:pt x="508" y="2290"/>
                    </a:lnTo>
                    <a:lnTo>
                      <a:pt x="501" y="2285"/>
                    </a:lnTo>
                    <a:lnTo>
                      <a:pt x="497" y="2279"/>
                    </a:lnTo>
                    <a:lnTo>
                      <a:pt x="492" y="2274"/>
                    </a:lnTo>
                    <a:lnTo>
                      <a:pt x="489" y="2269"/>
                    </a:lnTo>
                    <a:lnTo>
                      <a:pt x="487" y="2263"/>
                    </a:lnTo>
                    <a:lnTo>
                      <a:pt x="484" y="2257"/>
                    </a:lnTo>
                    <a:lnTo>
                      <a:pt x="482" y="2251"/>
                    </a:lnTo>
                    <a:lnTo>
                      <a:pt x="481" y="2245"/>
                    </a:lnTo>
                    <a:lnTo>
                      <a:pt x="480" y="2220"/>
                    </a:lnTo>
                    <a:lnTo>
                      <a:pt x="480" y="2188"/>
                    </a:lnTo>
                    <a:lnTo>
                      <a:pt x="482" y="2173"/>
                    </a:lnTo>
                    <a:lnTo>
                      <a:pt x="484" y="2162"/>
                    </a:lnTo>
                    <a:lnTo>
                      <a:pt x="487" y="2154"/>
                    </a:lnTo>
                    <a:lnTo>
                      <a:pt x="490" y="2146"/>
                    </a:lnTo>
                    <a:lnTo>
                      <a:pt x="497" y="2131"/>
                    </a:lnTo>
                    <a:lnTo>
                      <a:pt x="506" y="2110"/>
                    </a:lnTo>
                    <a:lnTo>
                      <a:pt x="493" y="2100"/>
                    </a:lnTo>
                    <a:lnTo>
                      <a:pt x="487" y="2092"/>
                    </a:lnTo>
                    <a:lnTo>
                      <a:pt x="484" y="2089"/>
                    </a:lnTo>
                    <a:lnTo>
                      <a:pt x="483" y="2083"/>
                    </a:lnTo>
                    <a:lnTo>
                      <a:pt x="483" y="2075"/>
                    </a:lnTo>
                    <a:lnTo>
                      <a:pt x="483" y="2066"/>
                    </a:lnTo>
                    <a:lnTo>
                      <a:pt x="479" y="2057"/>
                    </a:lnTo>
                    <a:lnTo>
                      <a:pt x="473" y="2052"/>
                    </a:lnTo>
                    <a:lnTo>
                      <a:pt x="469" y="2047"/>
                    </a:lnTo>
                    <a:lnTo>
                      <a:pt x="463" y="2044"/>
                    </a:lnTo>
                    <a:lnTo>
                      <a:pt x="457" y="2042"/>
                    </a:lnTo>
                    <a:lnTo>
                      <a:pt x="450" y="2037"/>
                    </a:lnTo>
                    <a:lnTo>
                      <a:pt x="445" y="2031"/>
                    </a:lnTo>
                    <a:lnTo>
                      <a:pt x="439" y="2022"/>
                    </a:lnTo>
                    <a:lnTo>
                      <a:pt x="435" y="2016"/>
                    </a:lnTo>
                    <a:lnTo>
                      <a:pt x="430" y="2011"/>
                    </a:lnTo>
                    <a:lnTo>
                      <a:pt x="426" y="2009"/>
                    </a:lnTo>
                    <a:lnTo>
                      <a:pt x="420" y="2007"/>
                    </a:lnTo>
                    <a:lnTo>
                      <a:pt x="409" y="2004"/>
                    </a:lnTo>
                    <a:lnTo>
                      <a:pt x="394" y="2004"/>
                    </a:lnTo>
                    <a:lnTo>
                      <a:pt x="386" y="1999"/>
                    </a:lnTo>
                    <a:lnTo>
                      <a:pt x="382" y="1994"/>
                    </a:lnTo>
                    <a:lnTo>
                      <a:pt x="378" y="1989"/>
                    </a:lnTo>
                    <a:lnTo>
                      <a:pt x="376" y="1983"/>
                    </a:lnTo>
                    <a:lnTo>
                      <a:pt x="376" y="1970"/>
                    </a:lnTo>
                    <a:lnTo>
                      <a:pt x="378" y="1953"/>
                    </a:lnTo>
                    <a:lnTo>
                      <a:pt x="382" y="1944"/>
                    </a:lnTo>
                    <a:lnTo>
                      <a:pt x="385" y="1936"/>
                    </a:lnTo>
                    <a:lnTo>
                      <a:pt x="387" y="1930"/>
                    </a:lnTo>
                    <a:lnTo>
                      <a:pt x="392" y="1927"/>
                    </a:lnTo>
                    <a:lnTo>
                      <a:pt x="396" y="1923"/>
                    </a:lnTo>
                    <a:lnTo>
                      <a:pt x="401" y="1920"/>
                    </a:lnTo>
                    <a:lnTo>
                      <a:pt x="409" y="1918"/>
                    </a:lnTo>
                    <a:lnTo>
                      <a:pt x="418" y="1914"/>
                    </a:lnTo>
                    <a:lnTo>
                      <a:pt x="425" y="1908"/>
                    </a:lnTo>
                    <a:lnTo>
                      <a:pt x="429" y="1902"/>
                    </a:lnTo>
                    <a:lnTo>
                      <a:pt x="430" y="1896"/>
                    </a:lnTo>
                    <a:lnTo>
                      <a:pt x="430" y="1892"/>
                    </a:lnTo>
                    <a:lnTo>
                      <a:pt x="423" y="1881"/>
                    </a:lnTo>
                    <a:lnTo>
                      <a:pt x="414" y="1866"/>
                    </a:lnTo>
                    <a:lnTo>
                      <a:pt x="410" y="1861"/>
                    </a:lnTo>
                    <a:lnTo>
                      <a:pt x="407" y="1859"/>
                    </a:lnTo>
                    <a:lnTo>
                      <a:pt x="404" y="1858"/>
                    </a:lnTo>
                    <a:lnTo>
                      <a:pt x="402" y="1859"/>
                    </a:lnTo>
                    <a:lnTo>
                      <a:pt x="396" y="1863"/>
                    </a:lnTo>
                    <a:lnTo>
                      <a:pt x="386" y="1867"/>
                    </a:lnTo>
                    <a:lnTo>
                      <a:pt x="376" y="1865"/>
                    </a:lnTo>
                    <a:lnTo>
                      <a:pt x="367" y="1864"/>
                    </a:lnTo>
                    <a:lnTo>
                      <a:pt x="363" y="1863"/>
                    </a:lnTo>
                    <a:lnTo>
                      <a:pt x="359" y="1861"/>
                    </a:lnTo>
                    <a:lnTo>
                      <a:pt x="355" y="1858"/>
                    </a:lnTo>
                    <a:lnTo>
                      <a:pt x="351" y="1855"/>
                    </a:lnTo>
                    <a:lnTo>
                      <a:pt x="348" y="1848"/>
                    </a:lnTo>
                    <a:lnTo>
                      <a:pt x="345" y="1843"/>
                    </a:lnTo>
                    <a:lnTo>
                      <a:pt x="341" y="1841"/>
                    </a:lnTo>
                    <a:lnTo>
                      <a:pt x="338" y="1840"/>
                    </a:lnTo>
                    <a:lnTo>
                      <a:pt x="329" y="1842"/>
                    </a:lnTo>
                    <a:lnTo>
                      <a:pt x="316" y="1848"/>
                    </a:lnTo>
                    <a:lnTo>
                      <a:pt x="306" y="1850"/>
                    </a:lnTo>
                    <a:lnTo>
                      <a:pt x="298" y="1850"/>
                    </a:lnTo>
                    <a:lnTo>
                      <a:pt x="292" y="1849"/>
                    </a:lnTo>
                    <a:lnTo>
                      <a:pt x="286" y="1846"/>
                    </a:lnTo>
                    <a:lnTo>
                      <a:pt x="282" y="1842"/>
                    </a:lnTo>
                    <a:lnTo>
                      <a:pt x="277" y="1837"/>
                    </a:lnTo>
                    <a:lnTo>
                      <a:pt x="271" y="1829"/>
                    </a:lnTo>
                    <a:lnTo>
                      <a:pt x="266" y="1821"/>
                    </a:lnTo>
                    <a:lnTo>
                      <a:pt x="258" y="1813"/>
                    </a:lnTo>
                    <a:lnTo>
                      <a:pt x="252" y="1810"/>
                    </a:lnTo>
                    <a:lnTo>
                      <a:pt x="246" y="1806"/>
                    </a:lnTo>
                    <a:lnTo>
                      <a:pt x="237" y="1801"/>
                    </a:lnTo>
                    <a:lnTo>
                      <a:pt x="225" y="1797"/>
                    </a:lnTo>
                    <a:lnTo>
                      <a:pt x="216" y="1797"/>
                    </a:lnTo>
                    <a:lnTo>
                      <a:pt x="206" y="1796"/>
                    </a:lnTo>
                    <a:lnTo>
                      <a:pt x="195" y="1794"/>
                    </a:lnTo>
                    <a:lnTo>
                      <a:pt x="188" y="1790"/>
                    </a:lnTo>
                    <a:lnTo>
                      <a:pt x="181" y="1789"/>
                    </a:lnTo>
                    <a:lnTo>
                      <a:pt x="176" y="1786"/>
                    </a:lnTo>
                    <a:lnTo>
                      <a:pt x="171" y="1781"/>
                    </a:lnTo>
                    <a:lnTo>
                      <a:pt x="177" y="1770"/>
                    </a:lnTo>
                    <a:lnTo>
                      <a:pt x="182" y="1762"/>
                    </a:lnTo>
                    <a:lnTo>
                      <a:pt x="185" y="1759"/>
                    </a:lnTo>
                    <a:lnTo>
                      <a:pt x="186" y="1754"/>
                    </a:lnTo>
                    <a:lnTo>
                      <a:pt x="186" y="1750"/>
                    </a:lnTo>
                    <a:lnTo>
                      <a:pt x="184" y="1743"/>
                    </a:lnTo>
                    <a:lnTo>
                      <a:pt x="167" y="1735"/>
                    </a:lnTo>
                    <a:lnTo>
                      <a:pt x="157" y="1729"/>
                    </a:lnTo>
                    <a:lnTo>
                      <a:pt x="154" y="1724"/>
                    </a:lnTo>
                    <a:lnTo>
                      <a:pt x="153" y="1718"/>
                    </a:lnTo>
                    <a:lnTo>
                      <a:pt x="154" y="1711"/>
                    </a:lnTo>
                    <a:lnTo>
                      <a:pt x="158" y="1702"/>
                    </a:lnTo>
                    <a:lnTo>
                      <a:pt x="172" y="1694"/>
                    </a:lnTo>
                    <a:lnTo>
                      <a:pt x="185" y="1688"/>
                    </a:lnTo>
                    <a:lnTo>
                      <a:pt x="189" y="1685"/>
                    </a:lnTo>
                    <a:lnTo>
                      <a:pt x="194" y="1680"/>
                    </a:lnTo>
                    <a:lnTo>
                      <a:pt x="197" y="1674"/>
                    </a:lnTo>
                    <a:lnTo>
                      <a:pt x="200" y="1667"/>
                    </a:lnTo>
                    <a:lnTo>
                      <a:pt x="206" y="1649"/>
                    </a:lnTo>
                    <a:lnTo>
                      <a:pt x="214" y="1634"/>
                    </a:lnTo>
                    <a:lnTo>
                      <a:pt x="222" y="1619"/>
                    </a:lnTo>
                    <a:lnTo>
                      <a:pt x="231" y="1604"/>
                    </a:lnTo>
                    <a:lnTo>
                      <a:pt x="233" y="1597"/>
                    </a:lnTo>
                    <a:lnTo>
                      <a:pt x="235" y="1592"/>
                    </a:lnTo>
                    <a:lnTo>
                      <a:pt x="238" y="1590"/>
                    </a:lnTo>
                    <a:lnTo>
                      <a:pt x="240" y="1589"/>
                    </a:lnTo>
                    <a:lnTo>
                      <a:pt x="247" y="1589"/>
                    </a:lnTo>
                    <a:lnTo>
                      <a:pt x="259" y="1588"/>
                    </a:lnTo>
                    <a:lnTo>
                      <a:pt x="267" y="1583"/>
                    </a:lnTo>
                    <a:lnTo>
                      <a:pt x="274" y="1578"/>
                    </a:lnTo>
                    <a:lnTo>
                      <a:pt x="280" y="1573"/>
                    </a:lnTo>
                    <a:lnTo>
                      <a:pt x="288" y="1570"/>
                    </a:lnTo>
                    <a:lnTo>
                      <a:pt x="297" y="1566"/>
                    </a:lnTo>
                    <a:lnTo>
                      <a:pt x="306" y="1564"/>
                    </a:lnTo>
                    <a:lnTo>
                      <a:pt x="314" y="1561"/>
                    </a:lnTo>
                    <a:lnTo>
                      <a:pt x="323" y="1558"/>
                    </a:lnTo>
                    <a:lnTo>
                      <a:pt x="331" y="1557"/>
                    </a:lnTo>
                    <a:lnTo>
                      <a:pt x="337" y="1555"/>
                    </a:lnTo>
                    <a:lnTo>
                      <a:pt x="340" y="1554"/>
                    </a:lnTo>
                    <a:lnTo>
                      <a:pt x="340" y="1552"/>
                    </a:lnTo>
                    <a:lnTo>
                      <a:pt x="339" y="1551"/>
                    </a:lnTo>
                    <a:lnTo>
                      <a:pt x="337" y="1547"/>
                    </a:lnTo>
                    <a:lnTo>
                      <a:pt x="331" y="1545"/>
                    </a:lnTo>
                    <a:lnTo>
                      <a:pt x="324" y="1542"/>
                    </a:lnTo>
                    <a:lnTo>
                      <a:pt x="318" y="1537"/>
                    </a:lnTo>
                    <a:lnTo>
                      <a:pt x="313" y="1533"/>
                    </a:lnTo>
                    <a:lnTo>
                      <a:pt x="309" y="1528"/>
                    </a:lnTo>
                    <a:lnTo>
                      <a:pt x="305" y="1522"/>
                    </a:lnTo>
                    <a:lnTo>
                      <a:pt x="300" y="1512"/>
                    </a:lnTo>
                    <a:lnTo>
                      <a:pt x="294" y="1499"/>
                    </a:lnTo>
                    <a:lnTo>
                      <a:pt x="289" y="1485"/>
                    </a:lnTo>
                    <a:lnTo>
                      <a:pt x="286" y="1474"/>
                    </a:lnTo>
                    <a:lnTo>
                      <a:pt x="284" y="1470"/>
                    </a:lnTo>
                    <a:lnTo>
                      <a:pt x="280" y="1465"/>
                    </a:lnTo>
                    <a:lnTo>
                      <a:pt x="276" y="1459"/>
                    </a:lnTo>
                    <a:lnTo>
                      <a:pt x="270" y="1455"/>
                    </a:lnTo>
                    <a:lnTo>
                      <a:pt x="262" y="1452"/>
                    </a:lnTo>
                    <a:lnTo>
                      <a:pt x="257" y="1448"/>
                    </a:lnTo>
                    <a:lnTo>
                      <a:pt x="253" y="1445"/>
                    </a:lnTo>
                    <a:lnTo>
                      <a:pt x="251" y="1441"/>
                    </a:lnTo>
                    <a:lnTo>
                      <a:pt x="250" y="1431"/>
                    </a:lnTo>
                    <a:lnTo>
                      <a:pt x="250" y="1415"/>
                    </a:lnTo>
                    <a:lnTo>
                      <a:pt x="253" y="1409"/>
                    </a:lnTo>
                    <a:lnTo>
                      <a:pt x="257" y="1405"/>
                    </a:lnTo>
                    <a:lnTo>
                      <a:pt x="260" y="1403"/>
                    </a:lnTo>
                    <a:lnTo>
                      <a:pt x="264" y="1401"/>
                    </a:lnTo>
                    <a:lnTo>
                      <a:pt x="267" y="1400"/>
                    </a:lnTo>
                    <a:lnTo>
                      <a:pt x="270" y="1397"/>
                    </a:lnTo>
                    <a:lnTo>
                      <a:pt x="274" y="1394"/>
                    </a:lnTo>
                    <a:lnTo>
                      <a:pt x="278" y="1388"/>
                    </a:lnTo>
                    <a:lnTo>
                      <a:pt x="282" y="1383"/>
                    </a:lnTo>
                    <a:lnTo>
                      <a:pt x="284" y="1381"/>
                    </a:lnTo>
                    <a:lnTo>
                      <a:pt x="287" y="1379"/>
                    </a:lnTo>
                    <a:lnTo>
                      <a:pt x="288" y="1379"/>
                    </a:lnTo>
                    <a:lnTo>
                      <a:pt x="289" y="1379"/>
                    </a:lnTo>
                    <a:lnTo>
                      <a:pt x="289" y="1377"/>
                    </a:lnTo>
                    <a:lnTo>
                      <a:pt x="288" y="1374"/>
                    </a:lnTo>
                    <a:lnTo>
                      <a:pt x="286" y="1366"/>
                    </a:lnTo>
                    <a:lnTo>
                      <a:pt x="285" y="1357"/>
                    </a:lnTo>
                    <a:lnTo>
                      <a:pt x="285" y="1351"/>
                    </a:lnTo>
                    <a:lnTo>
                      <a:pt x="286" y="1346"/>
                    </a:lnTo>
                    <a:lnTo>
                      <a:pt x="287" y="1341"/>
                    </a:lnTo>
                    <a:lnTo>
                      <a:pt x="292" y="1333"/>
                    </a:lnTo>
                    <a:lnTo>
                      <a:pt x="296" y="1320"/>
                    </a:lnTo>
                    <a:lnTo>
                      <a:pt x="284" y="1305"/>
                    </a:lnTo>
                    <a:lnTo>
                      <a:pt x="271" y="1290"/>
                    </a:lnTo>
                    <a:lnTo>
                      <a:pt x="268" y="1286"/>
                    </a:lnTo>
                    <a:lnTo>
                      <a:pt x="265" y="1283"/>
                    </a:lnTo>
                    <a:lnTo>
                      <a:pt x="262" y="1279"/>
                    </a:lnTo>
                    <a:lnTo>
                      <a:pt x="259" y="1277"/>
                    </a:lnTo>
                    <a:lnTo>
                      <a:pt x="251" y="1274"/>
                    </a:lnTo>
                    <a:lnTo>
                      <a:pt x="241" y="1267"/>
                    </a:lnTo>
                    <a:lnTo>
                      <a:pt x="226" y="1256"/>
                    </a:lnTo>
                    <a:lnTo>
                      <a:pt x="213" y="1244"/>
                    </a:lnTo>
                    <a:lnTo>
                      <a:pt x="206" y="1239"/>
                    </a:lnTo>
                    <a:lnTo>
                      <a:pt x="200" y="1232"/>
                    </a:lnTo>
                    <a:lnTo>
                      <a:pt x="197" y="1224"/>
                    </a:lnTo>
                    <a:lnTo>
                      <a:pt x="195" y="1215"/>
                    </a:lnTo>
                    <a:lnTo>
                      <a:pt x="198" y="1206"/>
                    </a:lnTo>
                    <a:lnTo>
                      <a:pt x="202" y="1199"/>
                    </a:lnTo>
                    <a:lnTo>
                      <a:pt x="205" y="1196"/>
                    </a:lnTo>
                    <a:lnTo>
                      <a:pt x="207" y="1194"/>
                    </a:lnTo>
                    <a:lnTo>
                      <a:pt x="212" y="1192"/>
                    </a:lnTo>
                    <a:lnTo>
                      <a:pt x="216" y="1191"/>
                    </a:lnTo>
                    <a:lnTo>
                      <a:pt x="223" y="1190"/>
                    </a:lnTo>
                    <a:lnTo>
                      <a:pt x="225" y="1188"/>
                    </a:lnTo>
                    <a:lnTo>
                      <a:pt x="229" y="1186"/>
                    </a:lnTo>
                    <a:lnTo>
                      <a:pt x="235" y="1186"/>
                    </a:lnTo>
                    <a:lnTo>
                      <a:pt x="249" y="1178"/>
                    </a:lnTo>
                    <a:lnTo>
                      <a:pt x="262" y="1168"/>
                    </a:lnTo>
                    <a:lnTo>
                      <a:pt x="267" y="1167"/>
                    </a:lnTo>
                    <a:lnTo>
                      <a:pt x="270" y="1164"/>
                    </a:lnTo>
                    <a:lnTo>
                      <a:pt x="273" y="1163"/>
                    </a:lnTo>
                    <a:lnTo>
                      <a:pt x="275" y="1162"/>
                    </a:lnTo>
                    <a:lnTo>
                      <a:pt x="278" y="1156"/>
                    </a:lnTo>
                    <a:lnTo>
                      <a:pt x="284" y="1150"/>
                    </a:lnTo>
                    <a:lnTo>
                      <a:pt x="285" y="1146"/>
                    </a:lnTo>
                    <a:lnTo>
                      <a:pt x="284" y="1143"/>
                    </a:lnTo>
                    <a:lnTo>
                      <a:pt x="282" y="1138"/>
                    </a:lnTo>
                    <a:lnTo>
                      <a:pt x="279" y="1134"/>
                    </a:lnTo>
                    <a:lnTo>
                      <a:pt x="271" y="1126"/>
                    </a:lnTo>
                    <a:lnTo>
                      <a:pt x="265" y="1118"/>
                    </a:lnTo>
                    <a:lnTo>
                      <a:pt x="261" y="1114"/>
                    </a:lnTo>
                    <a:lnTo>
                      <a:pt x="257" y="1110"/>
                    </a:lnTo>
                    <a:lnTo>
                      <a:pt x="253" y="1108"/>
                    </a:lnTo>
                    <a:lnTo>
                      <a:pt x="250" y="1106"/>
                    </a:lnTo>
                    <a:lnTo>
                      <a:pt x="241" y="1102"/>
                    </a:lnTo>
                    <a:lnTo>
                      <a:pt x="232" y="1097"/>
                    </a:lnTo>
                    <a:lnTo>
                      <a:pt x="225" y="1093"/>
                    </a:lnTo>
                    <a:lnTo>
                      <a:pt x="221" y="1092"/>
                    </a:lnTo>
                    <a:lnTo>
                      <a:pt x="216" y="1091"/>
                    </a:lnTo>
                    <a:lnTo>
                      <a:pt x="212" y="1091"/>
                    </a:lnTo>
                    <a:lnTo>
                      <a:pt x="203" y="1092"/>
                    </a:lnTo>
                    <a:lnTo>
                      <a:pt x="191" y="1090"/>
                    </a:lnTo>
                    <a:lnTo>
                      <a:pt x="189" y="1075"/>
                    </a:lnTo>
                    <a:lnTo>
                      <a:pt x="189" y="1060"/>
                    </a:lnTo>
                    <a:lnTo>
                      <a:pt x="189" y="1051"/>
                    </a:lnTo>
                    <a:lnTo>
                      <a:pt x="190" y="1043"/>
                    </a:lnTo>
                    <a:lnTo>
                      <a:pt x="190" y="1039"/>
                    </a:lnTo>
                    <a:lnTo>
                      <a:pt x="190" y="1036"/>
                    </a:lnTo>
                    <a:lnTo>
                      <a:pt x="188" y="1033"/>
                    </a:lnTo>
                    <a:lnTo>
                      <a:pt x="185" y="1029"/>
                    </a:lnTo>
                    <a:lnTo>
                      <a:pt x="177" y="1026"/>
                    </a:lnTo>
                    <a:lnTo>
                      <a:pt x="171" y="1024"/>
                    </a:lnTo>
                    <a:lnTo>
                      <a:pt x="169" y="1024"/>
                    </a:lnTo>
                    <a:lnTo>
                      <a:pt x="167" y="1025"/>
                    </a:lnTo>
                    <a:lnTo>
                      <a:pt x="164" y="1026"/>
                    </a:lnTo>
                    <a:lnTo>
                      <a:pt x="161" y="1029"/>
                    </a:lnTo>
                    <a:lnTo>
                      <a:pt x="153" y="1034"/>
                    </a:lnTo>
                    <a:lnTo>
                      <a:pt x="146" y="1035"/>
                    </a:lnTo>
                    <a:lnTo>
                      <a:pt x="144" y="1036"/>
                    </a:lnTo>
                    <a:lnTo>
                      <a:pt x="142" y="1038"/>
                    </a:lnTo>
                    <a:lnTo>
                      <a:pt x="139" y="1040"/>
                    </a:lnTo>
                    <a:lnTo>
                      <a:pt x="135" y="1045"/>
                    </a:lnTo>
                    <a:lnTo>
                      <a:pt x="132" y="1049"/>
                    </a:lnTo>
                    <a:lnTo>
                      <a:pt x="130" y="1052"/>
                    </a:lnTo>
                    <a:lnTo>
                      <a:pt x="126" y="1052"/>
                    </a:lnTo>
                    <a:lnTo>
                      <a:pt x="124" y="1052"/>
                    </a:lnTo>
                    <a:lnTo>
                      <a:pt x="118" y="1051"/>
                    </a:lnTo>
                    <a:lnTo>
                      <a:pt x="109" y="1048"/>
                    </a:lnTo>
                    <a:lnTo>
                      <a:pt x="104" y="1046"/>
                    </a:lnTo>
                    <a:lnTo>
                      <a:pt x="100" y="1044"/>
                    </a:lnTo>
                    <a:lnTo>
                      <a:pt x="98" y="1042"/>
                    </a:lnTo>
                    <a:lnTo>
                      <a:pt x="97" y="1039"/>
                    </a:lnTo>
                    <a:lnTo>
                      <a:pt x="95" y="1039"/>
                    </a:lnTo>
                    <a:lnTo>
                      <a:pt x="92" y="1039"/>
                    </a:lnTo>
                    <a:lnTo>
                      <a:pt x="88" y="1042"/>
                    </a:lnTo>
                    <a:lnTo>
                      <a:pt x="80" y="1045"/>
                    </a:lnTo>
                    <a:lnTo>
                      <a:pt x="71" y="1049"/>
                    </a:lnTo>
                    <a:lnTo>
                      <a:pt x="64" y="1052"/>
                    </a:lnTo>
                    <a:lnTo>
                      <a:pt x="61" y="1052"/>
                    </a:lnTo>
                    <a:lnTo>
                      <a:pt x="57" y="1051"/>
                    </a:lnTo>
                    <a:lnTo>
                      <a:pt x="55" y="1049"/>
                    </a:lnTo>
                    <a:lnTo>
                      <a:pt x="53" y="1047"/>
                    </a:lnTo>
                    <a:lnTo>
                      <a:pt x="43" y="1036"/>
                    </a:lnTo>
                    <a:lnTo>
                      <a:pt x="32" y="1019"/>
                    </a:lnTo>
                    <a:lnTo>
                      <a:pt x="30" y="999"/>
                    </a:lnTo>
                    <a:lnTo>
                      <a:pt x="29" y="979"/>
                    </a:lnTo>
                    <a:lnTo>
                      <a:pt x="30" y="959"/>
                    </a:lnTo>
                    <a:lnTo>
                      <a:pt x="32" y="940"/>
                    </a:lnTo>
                    <a:lnTo>
                      <a:pt x="34" y="901"/>
                    </a:lnTo>
                    <a:lnTo>
                      <a:pt x="35" y="861"/>
                    </a:lnTo>
                    <a:lnTo>
                      <a:pt x="33" y="850"/>
                    </a:lnTo>
                    <a:lnTo>
                      <a:pt x="32" y="838"/>
                    </a:lnTo>
                    <a:lnTo>
                      <a:pt x="32" y="825"/>
                    </a:lnTo>
                    <a:lnTo>
                      <a:pt x="30" y="814"/>
                    </a:lnTo>
                    <a:lnTo>
                      <a:pt x="32" y="802"/>
                    </a:lnTo>
                    <a:lnTo>
                      <a:pt x="33" y="793"/>
                    </a:lnTo>
                    <a:lnTo>
                      <a:pt x="35" y="786"/>
                    </a:lnTo>
                    <a:lnTo>
                      <a:pt x="37" y="780"/>
                    </a:lnTo>
                    <a:lnTo>
                      <a:pt x="39" y="775"/>
                    </a:lnTo>
                    <a:lnTo>
                      <a:pt x="43" y="769"/>
                    </a:lnTo>
                    <a:lnTo>
                      <a:pt x="46" y="761"/>
                    </a:lnTo>
                    <a:lnTo>
                      <a:pt x="48" y="751"/>
                    </a:lnTo>
                    <a:lnTo>
                      <a:pt x="51" y="741"/>
                    </a:lnTo>
                    <a:lnTo>
                      <a:pt x="53" y="733"/>
                    </a:lnTo>
                    <a:lnTo>
                      <a:pt x="55" y="725"/>
                    </a:lnTo>
                    <a:lnTo>
                      <a:pt x="57" y="715"/>
                    </a:lnTo>
                    <a:lnTo>
                      <a:pt x="48" y="702"/>
                    </a:lnTo>
                    <a:lnTo>
                      <a:pt x="37" y="690"/>
                    </a:lnTo>
                    <a:lnTo>
                      <a:pt x="27" y="678"/>
                    </a:lnTo>
                    <a:lnTo>
                      <a:pt x="17" y="664"/>
                    </a:lnTo>
                    <a:lnTo>
                      <a:pt x="12" y="646"/>
                    </a:lnTo>
                    <a:lnTo>
                      <a:pt x="8" y="627"/>
                    </a:lnTo>
                    <a:lnTo>
                      <a:pt x="3" y="608"/>
                    </a:lnTo>
                    <a:lnTo>
                      <a:pt x="0" y="590"/>
                    </a:lnTo>
                    <a:lnTo>
                      <a:pt x="3" y="577"/>
                    </a:lnTo>
                    <a:lnTo>
                      <a:pt x="8" y="565"/>
                    </a:lnTo>
                    <a:lnTo>
                      <a:pt x="9" y="561"/>
                    </a:lnTo>
                    <a:lnTo>
                      <a:pt x="10" y="554"/>
                    </a:lnTo>
                    <a:lnTo>
                      <a:pt x="11" y="547"/>
                    </a:lnTo>
                    <a:lnTo>
                      <a:pt x="11" y="539"/>
                    </a:lnTo>
                    <a:lnTo>
                      <a:pt x="8" y="519"/>
                    </a:lnTo>
                    <a:lnTo>
                      <a:pt x="7" y="500"/>
                    </a:lnTo>
                    <a:lnTo>
                      <a:pt x="6" y="482"/>
                    </a:lnTo>
                    <a:lnTo>
                      <a:pt x="2" y="462"/>
                    </a:lnTo>
                    <a:lnTo>
                      <a:pt x="1" y="456"/>
                    </a:lnTo>
                    <a:lnTo>
                      <a:pt x="0" y="452"/>
                    </a:lnTo>
                    <a:lnTo>
                      <a:pt x="1" y="448"/>
                    </a:lnTo>
                    <a:lnTo>
                      <a:pt x="2" y="446"/>
                    </a:lnTo>
                    <a:lnTo>
                      <a:pt x="6" y="440"/>
                    </a:lnTo>
                    <a:lnTo>
                      <a:pt x="10" y="429"/>
                    </a:lnTo>
                    <a:lnTo>
                      <a:pt x="14" y="421"/>
                    </a:lnTo>
                    <a:lnTo>
                      <a:pt x="17" y="415"/>
                    </a:lnTo>
                    <a:lnTo>
                      <a:pt x="21" y="411"/>
                    </a:lnTo>
                    <a:lnTo>
                      <a:pt x="26" y="408"/>
                    </a:lnTo>
                    <a:lnTo>
                      <a:pt x="29" y="403"/>
                    </a:lnTo>
                    <a:lnTo>
                      <a:pt x="34" y="399"/>
                    </a:lnTo>
                    <a:lnTo>
                      <a:pt x="38" y="393"/>
                    </a:lnTo>
                    <a:lnTo>
                      <a:pt x="42" y="385"/>
                    </a:lnTo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" name="Freeform 381"/>
              <p:cNvSpPr>
                <a:spLocks noChangeAspect="1"/>
              </p:cNvSpPr>
              <p:nvPr/>
            </p:nvSpPr>
            <p:spPr bwMode="auto">
              <a:xfrm>
                <a:off x="5514343" y="2365123"/>
                <a:ext cx="219278" cy="215709"/>
              </a:xfrm>
              <a:custGeom>
                <a:avLst/>
                <a:gdLst>
                  <a:gd name="T0" fmla="*/ 19 w 597"/>
                  <a:gd name="T1" fmla="*/ 15 h 591"/>
                  <a:gd name="T2" fmla="*/ 16 w 597"/>
                  <a:gd name="T3" fmla="*/ 16 h 591"/>
                  <a:gd name="T4" fmla="*/ 14 w 597"/>
                  <a:gd name="T5" fmla="*/ 17 h 591"/>
                  <a:gd name="T6" fmla="*/ 10 w 597"/>
                  <a:gd name="T7" fmla="*/ 19 h 591"/>
                  <a:gd name="T8" fmla="*/ 9 w 597"/>
                  <a:gd name="T9" fmla="*/ 20 h 591"/>
                  <a:gd name="T10" fmla="*/ 8 w 597"/>
                  <a:gd name="T11" fmla="*/ 22 h 591"/>
                  <a:gd name="T12" fmla="*/ 4 w 597"/>
                  <a:gd name="T13" fmla="*/ 23 h 591"/>
                  <a:gd name="T14" fmla="*/ 3 w 597"/>
                  <a:gd name="T15" fmla="*/ 22 h 591"/>
                  <a:gd name="T16" fmla="*/ 3 w 597"/>
                  <a:gd name="T17" fmla="*/ 19 h 591"/>
                  <a:gd name="T18" fmla="*/ 1 w 597"/>
                  <a:gd name="T19" fmla="*/ 16 h 591"/>
                  <a:gd name="T20" fmla="*/ 0 w 597"/>
                  <a:gd name="T21" fmla="*/ 15 h 591"/>
                  <a:gd name="T22" fmla="*/ 1 w 597"/>
                  <a:gd name="T23" fmla="*/ 15 h 591"/>
                  <a:gd name="T24" fmla="*/ 3 w 597"/>
                  <a:gd name="T25" fmla="*/ 15 h 591"/>
                  <a:gd name="T26" fmla="*/ 5 w 597"/>
                  <a:gd name="T27" fmla="*/ 15 h 591"/>
                  <a:gd name="T28" fmla="*/ 6 w 597"/>
                  <a:gd name="T29" fmla="*/ 14 h 591"/>
                  <a:gd name="T30" fmla="*/ 6 w 597"/>
                  <a:gd name="T31" fmla="*/ 15 h 591"/>
                  <a:gd name="T32" fmla="*/ 8 w 597"/>
                  <a:gd name="T33" fmla="*/ 15 h 591"/>
                  <a:gd name="T34" fmla="*/ 9 w 597"/>
                  <a:gd name="T35" fmla="*/ 16 h 591"/>
                  <a:gd name="T36" fmla="*/ 8 w 597"/>
                  <a:gd name="T37" fmla="*/ 15 h 591"/>
                  <a:gd name="T38" fmla="*/ 6 w 597"/>
                  <a:gd name="T39" fmla="*/ 14 h 591"/>
                  <a:gd name="T40" fmla="*/ 6 w 597"/>
                  <a:gd name="T41" fmla="*/ 12 h 591"/>
                  <a:gd name="T42" fmla="*/ 6 w 597"/>
                  <a:gd name="T43" fmla="*/ 11 h 591"/>
                  <a:gd name="T44" fmla="*/ 6 w 597"/>
                  <a:gd name="T45" fmla="*/ 9 h 591"/>
                  <a:gd name="T46" fmla="*/ 7 w 597"/>
                  <a:gd name="T47" fmla="*/ 8 h 591"/>
                  <a:gd name="T48" fmla="*/ 8 w 597"/>
                  <a:gd name="T49" fmla="*/ 5 h 591"/>
                  <a:gd name="T50" fmla="*/ 10 w 597"/>
                  <a:gd name="T51" fmla="*/ 4 h 591"/>
                  <a:gd name="T52" fmla="*/ 11 w 597"/>
                  <a:gd name="T53" fmla="*/ 2 h 591"/>
                  <a:gd name="T54" fmla="*/ 12 w 597"/>
                  <a:gd name="T55" fmla="*/ 1 h 591"/>
                  <a:gd name="T56" fmla="*/ 13 w 597"/>
                  <a:gd name="T57" fmla="*/ 1 h 591"/>
                  <a:gd name="T58" fmla="*/ 14 w 597"/>
                  <a:gd name="T59" fmla="*/ 0 h 591"/>
                  <a:gd name="T60" fmla="*/ 15 w 597"/>
                  <a:gd name="T61" fmla="*/ 0 h 591"/>
                  <a:gd name="T62" fmla="*/ 16 w 597"/>
                  <a:gd name="T63" fmla="*/ 1 h 591"/>
                  <a:gd name="T64" fmla="*/ 17 w 597"/>
                  <a:gd name="T65" fmla="*/ 2 h 591"/>
                  <a:gd name="T66" fmla="*/ 18 w 597"/>
                  <a:gd name="T67" fmla="*/ 2 h 591"/>
                  <a:gd name="T68" fmla="*/ 19 w 597"/>
                  <a:gd name="T69" fmla="*/ 2 h 591"/>
                  <a:gd name="T70" fmla="*/ 20 w 597"/>
                  <a:gd name="T71" fmla="*/ 4 h 591"/>
                  <a:gd name="T72" fmla="*/ 20 w 597"/>
                  <a:gd name="T73" fmla="*/ 4 h 591"/>
                  <a:gd name="T74" fmla="*/ 18 w 597"/>
                  <a:gd name="T75" fmla="*/ 6 h 591"/>
                  <a:gd name="T76" fmla="*/ 16 w 597"/>
                  <a:gd name="T77" fmla="*/ 7 h 591"/>
                  <a:gd name="T78" fmla="*/ 16 w 597"/>
                  <a:gd name="T79" fmla="*/ 8 h 591"/>
                  <a:gd name="T80" fmla="*/ 19 w 597"/>
                  <a:gd name="T81" fmla="*/ 7 h 591"/>
                  <a:gd name="T82" fmla="*/ 19 w 597"/>
                  <a:gd name="T83" fmla="*/ 7 h 591"/>
                  <a:gd name="T84" fmla="*/ 18 w 597"/>
                  <a:gd name="T85" fmla="*/ 9 h 591"/>
                  <a:gd name="T86" fmla="*/ 19 w 597"/>
                  <a:gd name="T87" fmla="*/ 9 h 591"/>
                  <a:gd name="T88" fmla="*/ 21 w 597"/>
                  <a:gd name="T89" fmla="*/ 8 h 591"/>
                  <a:gd name="T90" fmla="*/ 22 w 597"/>
                  <a:gd name="T91" fmla="*/ 9 h 591"/>
                  <a:gd name="T92" fmla="*/ 22 w 597"/>
                  <a:gd name="T93" fmla="*/ 8 h 591"/>
                  <a:gd name="T94" fmla="*/ 22 w 597"/>
                  <a:gd name="T95" fmla="*/ 8 h 591"/>
                  <a:gd name="T96" fmla="*/ 23 w 597"/>
                  <a:gd name="T97" fmla="*/ 9 h 591"/>
                  <a:gd name="T98" fmla="*/ 24 w 597"/>
                  <a:gd name="T99" fmla="*/ 10 h 591"/>
                  <a:gd name="T100" fmla="*/ 23 w 597"/>
                  <a:gd name="T101" fmla="*/ 10 h 591"/>
                  <a:gd name="T102" fmla="*/ 23 w 597"/>
                  <a:gd name="T103" fmla="*/ 10 h 591"/>
                  <a:gd name="T104" fmla="*/ 23 w 597"/>
                  <a:gd name="T105" fmla="*/ 11 h 591"/>
                  <a:gd name="T106" fmla="*/ 22 w 597"/>
                  <a:gd name="T107" fmla="*/ 12 h 591"/>
                  <a:gd name="T108" fmla="*/ 22 w 597"/>
                  <a:gd name="T109" fmla="*/ 12 h 591"/>
                  <a:gd name="T110" fmla="*/ 22 w 597"/>
                  <a:gd name="T111" fmla="*/ 13 h 591"/>
                  <a:gd name="T112" fmla="*/ 21 w 597"/>
                  <a:gd name="T113" fmla="*/ 13 h 591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597"/>
                  <a:gd name="T172" fmla="*/ 0 h 591"/>
                  <a:gd name="T173" fmla="*/ 597 w 597"/>
                  <a:gd name="T174" fmla="*/ 591 h 591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597" h="591">
                    <a:moveTo>
                      <a:pt x="529" y="362"/>
                    </a:moveTo>
                    <a:lnTo>
                      <a:pt x="517" y="366"/>
                    </a:lnTo>
                    <a:lnTo>
                      <a:pt x="507" y="371"/>
                    </a:lnTo>
                    <a:lnTo>
                      <a:pt x="497" y="376"/>
                    </a:lnTo>
                    <a:lnTo>
                      <a:pt x="488" y="382"/>
                    </a:lnTo>
                    <a:lnTo>
                      <a:pt x="469" y="394"/>
                    </a:lnTo>
                    <a:lnTo>
                      <a:pt x="450" y="407"/>
                    </a:lnTo>
                    <a:lnTo>
                      <a:pt x="433" y="404"/>
                    </a:lnTo>
                    <a:lnTo>
                      <a:pt x="418" y="401"/>
                    </a:lnTo>
                    <a:lnTo>
                      <a:pt x="404" y="398"/>
                    </a:lnTo>
                    <a:lnTo>
                      <a:pt x="388" y="396"/>
                    </a:lnTo>
                    <a:lnTo>
                      <a:pt x="379" y="407"/>
                    </a:lnTo>
                    <a:lnTo>
                      <a:pt x="370" y="417"/>
                    </a:lnTo>
                    <a:lnTo>
                      <a:pt x="362" y="425"/>
                    </a:lnTo>
                    <a:lnTo>
                      <a:pt x="354" y="431"/>
                    </a:lnTo>
                    <a:lnTo>
                      <a:pt x="336" y="445"/>
                    </a:lnTo>
                    <a:lnTo>
                      <a:pt x="311" y="460"/>
                    </a:lnTo>
                    <a:lnTo>
                      <a:pt x="280" y="470"/>
                    </a:lnTo>
                    <a:lnTo>
                      <a:pt x="254" y="479"/>
                    </a:lnTo>
                    <a:lnTo>
                      <a:pt x="244" y="484"/>
                    </a:lnTo>
                    <a:lnTo>
                      <a:pt x="232" y="492"/>
                    </a:lnTo>
                    <a:lnTo>
                      <a:pt x="228" y="497"/>
                    </a:lnTo>
                    <a:lnTo>
                      <a:pt x="223" y="502"/>
                    </a:lnTo>
                    <a:lnTo>
                      <a:pt x="219" y="509"/>
                    </a:lnTo>
                    <a:lnTo>
                      <a:pt x="214" y="516"/>
                    </a:lnTo>
                    <a:lnTo>
                      <a:pt x="211" y="530"/>
                    </a:lnTo>
                    <a:lnTo>
                      <a:pt x="206" y="543"/>
                    </a:lnTo>
                    <a:lnTo>
                      <a:pt x="202" y="554"/>
                    </a:lnTo>
                    <a:lnTo>
                      <a:pt x="197" y="563"/>
                    </a:lnTo>
                    <a:lnTo>
                      <a:pt x="191" y="572"/>
                    </a:lnTo>
                    <a:lnTo>
                      <a:pt x="183" y="579"/>
                    </a:lnTo>
                    <a:lnTo>
                      <a:pt x="172" y="586"/>
                    </a:lnTo>
                    <a:lnTo>
                      <a:pt x="158" y="591"/>
                    </a:lnTo>
                    <a:lnTo>
                      <a:pt x="132" y="589"/>
                    </a:lnTo>
                    <a:lnTo>
                      <a:pt x="107" y="587"/>
                    </a:lnTo>
                    <a:lnTo>
                      <a:pt x="81" y="585"/>
                    </a:lnTo>
                    <a:lnTo>
                      <a:pt x="56" y="582"/>
                    </a:lnTo>
                    <a:lnTo>
                      <a:pt x="61" y="572"/>
                    </a:lnTo>
                    <a:lnTo>
                      <a:pt x="66" y="562"/>
                    </a:lnTo>
                    <a:lnTo>
                      <a:pt x="70" y="552"/>
                    </a:lnTo>
                    <a:lnTo>
                      <a:pt x="75" y="541"/>
                    </a:lnTo>
                    <a:lnTo>
                      <a:pt x="72" y="530"/>
                    </a:lnTo>
                    <a:lnTo>
                      <a:pt x="69" y="520"/>
                    </a:lnTo>
                    <a:lnTo>
                      <a:pt x="71" y="508"/>
                    </a:lnTo>
                    <a:lnTo>
                      <a:pt x="74" y="497"/>
                    </a:lnTo>
                    <a:lnTo>
                      <a:pt x="65" y="476"/>
                    </a:lnTo>
                    <a:lnTo>
                      <a:pt x="54" y="456"/>
                    </a:lnTo>
                    <a:lnTo>
                      <a:pt x="43" y="438"/>
                    </a:lnTo>
                    <a:lnTo>
                      <a:pt x="30" y="419"/>
                    </a:lnTo>
                    <a:lnTo>
                      <a:pt x="22" y="420"/>
                    </a:lnTo>
                    <a:lnTo>
                      <a:pt x="15" y="419"/>
                    </a:lnTo>
                    <a:lnTo>
                      <a:pt x="12" y="405"/>
                    </a:lnTo>
                    <a:lnTo>
                      <a:pt x="9" y="392"/>
                    </a:lnTo>
                    <a:lnTo>
                      <a:pt x="6" y="389"/>
                    </a:lnTo>
                    <a:lnTo>
                      <a:pt x="3" y="385"/>
                    </a:lnTo>
                    <a:lnTo>
                      <a:pt x="2" y="381"/>
                    </a:lnTo>
                    <a:lnTo>
                      <a:pt x="0" y="376"/>
                    </a:lnTo>
                    <a:lnTo>
                      <a:pt x="8" y="373"/>
                    </a:lnTo>
                    <a:lnTo>
                      <a:pt x="14" y="372"/>
                    </a:lnTo>
                    <a:lnTo>
                      <a:pt x="20" y="372"/>
                    </a:lnTo>
                    <a:lnTo>
                      <a:pt x="25" y="374"/>
                    </a:lnTo>
                    <a:lnTo>
                      <a:pt x="36" y="378"/>
                    </a:lnTo>
                    <a:lnTo>
                      <a:pt x="49" y="385"/>
                    </a:lnTo>
                    <a:lnTo>
                      <a:pt x="62" y="386"/>
                    </a:lnTo>
                    <a:lnTo>
                      <a:pt x="77" y="387"/>
                    </a:lnTo>
                    <a:lnTo>
                      <a:pt x="90" y="387"/>
                    </a:lnTo>
                    <a:lnTo>
                      <a:pt x="104" y="387"/>
                    </a:lnTo>
                    <a:lnTo>
                      <a:pt x="114" y="383"/>
                    </a:lnTo>
                    <a:lnTo>
                      <a:pt x="123" y="377"/>
                    </a:lnTo>
                    <a:lnTo>
                      <a:pt x="133" y="372"/>
                    </a:lnTo>
                    <a:lnTo>
                      <a:pt x="142" y="366"/>
                    </a:lnTo>
                    <a:lnTo>
                      <a:pt x="146" y="367"/>
                    </a:lnTo>
                    <a:lnTo>
                      <a:pt x="149" y="367"/>
                    </a:lnTo>
                    <a:lnTo>
                      <a:pt x="151" y="368"/>
                    </a:lnTo>
                    <a:lnTo>
                      <a:pt x="152" y="371"/>
                    </a:lnTo>
                    <a:lnTo>
                      <a:pt x="155" y="375"/>
                    </a:lnTo>
                    <a:lnTo>
                      <a:pt x="157" y="381"/>
                    </a:lnTo>
                    <a:lnTo>
                      <a:pt x="156" y="386"/>
                    </a:lnTo>
                    <a:lnTo>
                      <a:pt x="155" y="391"/>
                    </a:lnTo>
                    <a:lnTo>
                      <a:pt x="160" y="390"/>
                    </a:lnTo>
                    <a:lnTo>
                      <a:pt x="166" y="387"/>
                    </a:lnTo>
                    <a:lnTo>
                      <a:pt x="170" y="385"/>
                    </a:lnTo>
                    <a:lnTo>
                      <a:pt x="176" y="382"/>
                    </a:lnTo>
                    <a:lnTo>
                      <a:pt x="191" y="387"/>
                    </a:lnTo>
                    <a:lnTo>
                      <a:pt x="204" y="395"/>
                    </a:lnTo>
                    <a:lnTo>
                      <a:pt x="218" y="403"/>
                    </a:lnTo>
                    <a:lnTo>
                      <a:pt x="232" y="411"/>
                    </a:lnTo>
                    <a:lnTo>
                      <a:pt x="235" y="412"/>
                    </a:lnTo>
                    <a:lnTo>
                      <a:pt x="237" y="413"/>
                    </a:lnTo>
                    <a:lnTo>
                      <a:pt x="238" y="413"/>
                    </a:lnTo>
                    <a:lnTo>
                      <a:pt x="240" y="411"/>
                    </a:lnTo>
                    <a:lnTo>
                      <a:pt x="239" y="408"/>
                    </a:lnTo>
                    <a:lnTo>
                      <a:pt x="237" y="404"/>
                    </a:lnTo>
                    <a:lnTo>
                      <a:pt x="216" y="394"/>
                    </a:lnTo>
                    <a:lnTo>
                      <a:pt x="194" y="384"/>
                    </a:lnTo>
                    <a:lnTo>
                      <a:pt x="173" y="375"/>
                    </a:lnTo>
                    <a:lnTo>
                      <a:pt x="151" y="365"/>
                    </a:lnTo>
                    <a:lnTo>
                      <a:pt x="148" y="364"/>
                    </a:lnTo>
                    <a:lnTo>
                      <a:pt x="145" y="360"/>
                    </a:lnTo>
                    <a:lnTo>
                      <a:pt x="151" y="356"/>
                    </a:lnTo>
                    <a:lnTo>
                      <a:pt x="158" y="351"/>
                    </a:lnTo>
                    <a:lnTo>
                      <a:pt x="159" y="340"/>
                    </a:lnTo>
                    <a:lnTo>
                      <a:pt x="160" y="330"/>
                    </a:lnTo>
                    <a:lnTo>
                      <a:pt x="161" y="319"/>
                    </a:lnTo>
                    <a:lnTo>
                      <a:pt x="163" y="309"/>
                    </a:lnTo>
                    <a:lnTo>
                      <a:pt x="167" y="305"/>
                    </a:lnTo>
                    <a:lnTo>
                      <a:pt x="169" y="301"/>
                    </a:lnTo>
                    <a:lnTo>
                      <a:pt x="163" y="295"/>
                    </a:lnTo>
                    <a:lnTo>
                      <a:pt x="156" y="290"/>
                    </a:lnTo>
                    <a:lnTo>
                      <a:pt x="150" y="284"/>
                    </a:lnTo>
                    <a:lnTo>
                      <a:pt x="145" y="276"/>
                    </a:lnTo>
                    <a:lnTo>
                      <a:pt x="145" y="256"/>
                    </a:lnTo>
                    <a:lnTo>
                      <a:pt x="147" y="244"/>
                    </a:lnTo>
                    <a:lnTo>
                      <a:pt x="149" y="241"/>
                    </a:lnTo>
                    <a:lnTo>
                      <a:pt x="154" y="238"/>
                    </a:lnTo>
                    <a:lnTo>
                      <a:pt x="160" y="234"/>
                    </a:lnTo>
                    <a:lnTo>
                      <a:pt x="169" y="231"/>
                    </a:lnTo>
                    <a:lnTo>
                      <a:pt x="169" y="223"/>
                    </a:lnTo>
                    <a:lnTo>
                      <a:pt x="169" y="217"/>
                    </a:lnTo>
                    <a:lnTo>
                      <a:pt x="167" y="211"/>
                    </a:lnTo>
                    <a:lnTo>
                      <a:pt x="165" y="204"/>
                    </a:lnTo>
                    <a:lnTo>
                      <a:pt x="176" y="185"/>
                    </a:lnTo>
                    <a:lnTo>
                      <a:pt x="187" y="169"/>
                    </a:lnTo>
                    <a:lnTo>
                      <a:pt x="200" y="153"/>
                    </a:lnTo>
                    <a:lnTo>
                      <a:pt x="213" y="136"/>
                    </a:lnTo>
                    <a:lnTo>
                      <a:pt x="219" y="123"/>
                    </a:lnTo>
                    <a:lnTo>
                      <a:pt x="226" y="109"/>
                    </a:lnTo>
                    <a:lnTo>
                      <a:pt x="234" y="109"/>
                    </a:lnTo>
                    <a:lnTo>
                      <a:pt x="240" y="112"/>
                    </a:lnTo>
                    <a:lnTo>
                      <a:pt x="245" y="103"/>
                    </a:lnTo>
                    <a:lnTo>
                      <a:pt x="249" y="94"/>
                    </a:lnTo>
                    <a:lnTo>
                      <a:pt x="253" y="85"/>
                    </a:lnTo>
                    <a:lnTo>
                      <a:pt x="257" y="76"/>
                    </a:lnTo>
                    <a:lnTo>
                      <a:pt x="268" y="67"/>
                    </a:lnTo>
                    <a:lnTo>
                      <a:pt x="282" y="58"/>
                    </a:lnTo>
                    <a:lnTo>
                      <a:pt x="285" y="49"/>
                    </a:lnTo>
                    <a:lnTo>
                      <a:pt x="290" y="41"/>
                    </a:lnTo>
                    <a:lnTo>
                      <a:pt x="294" y="34"/>
                    </a:lnTo>
                    <a:lnTo>
                      <a:pt x="300" y="26"/>
                    </a:lnTo>
                    <a:lnTo>
                      <a:pt x="308" y="28"/>
                    </a:lnTo>
                    <a:lnTo>
                      <a:pt x="313" y="31"/>
                    </a:lnTo>
                    <a:lnTo>
                      <a:pt x="317" y="32"/>
                    </a:lnTo>
                    <a:lnTo>
                      <a:pt x="320" y="32"/>
                    </a:lnTo>
                    <a:lnTo>
                      <a:pt x="324" y="31"/>
                    </a:lnTo>
                    <a:lnTo>
                      <a:pt x="328" y="29"/>
                    </a:lnTo>
                    <a:lnTo>
                      <a:pt x="338" y="18"/>
                    </a:lnTo>
                    <a:lnTo>
                      <a:pt x="346" y="9"/>
                    </a:lnTo>
                    <a:lnTo>
                      <a:pt x="352" y="6"/>
                    </a:lnTo>
                    <a:lnTo>
                      <a:pt x="356" y="2"/>
                    </a:lnTo>
                    <a:lnTo>
                      <a:pt x="363" y="1"/>
                    </a:lnTo>
                    <a:lnTo>
                      <a:pt x="371" y="0"/>
                    </a:lnTo>
                    <a:lnTo>
                      <a:pt x="371" y="8"/>
                    </a:lnTo>
                    <a:lnTo>
                      <a:pt x="370" y="17"/>
                    </a:lnTo>
                    <a:lnTo>
                      <a:pt x="379" y="15"/>
                    </a:lnTo>
                    <a:lnTo>
                      <a:pt x="386" y="12"/>
                    </a:lnTo>
                    <a:lnTo>
                      <a:pt x="389" y="10"/>
                    </a:lnTo>
                    <a:lnTo>
                      <a:pt x="392" y="10"/>
                    </a:lnTo>
                    <a:lnTo>
                      <a:pt x="397" y="9"/>
                    </a:lnTo>
                    <a:lnTo>
                      <a:pt x="401" y="10"/>
                    </a:lnTo>
                    <a:lnTo>
                      <a:pt x="404" y="18"/>
                    </a:lnTo>
                    <a:lnTo>
                      <a:pt x="406" y="26"/>
                    </a:lnTo>
                    <a:lnTo>
                      <a:pt x="409" y="34"/>
                    </a:lnTo>
                    <a:lnTo>
                      <a:pt x="413" y="42"/>
                    </a:lnTo>
                    <a:lnTo>
                      <a:pt x="420" y="46"/>
                    </a:lnTo>
                    <a:lnTo>
                      <a:pt x="428" y="50"/>
                    </a:lnTo>
                    <a:lnTo>
                      <a:pt x="436" y="53"/>
                    </a:lnTo>
                    <a:lnTo>
                      <a:pt x="444" y="55"/>
                    </a:lnTo>
                    <a:lnTo>
                      <a:pt x="453" y="52"/>
                    </a:lnTo>
                    <a:lnTo>
                      <a:pt x="460" y="49"/>
                    </a:lnTo>
                    <a:lnTo>
                      <a:pt x="463" y="47"/>
                    </a:lnTo>
                    <a:lnTo>
                      <a:pt x="468" y="46"/>
                    </a:lnTo>
                    <a:lnTo>
                      <a:pt x="471" y="46"/>
                    </a:lnTo>
                    <a:lnTo>
                      <a:pt x="477" y="47"/>
                    </a:lnTo>
                    <a:lnTo>
                      <a:pt x="476" y="51"/>
                    </a:lnTo>
                    <a:lnTo>
                      <a:pt x="475" y="55"/>
                    </a:lnTo>
                    <a:lnTo>
                      <a:pt x="477" y="64"/>
                    </a:lnTo>
                    <a:lnTo>
                      <a:pt x="480" y="72"/>
                    </a:lnTo>
                    <a:lnTo>
                      <a:pt x="482" y="81"/>
                    </a:lnTo>
                    <a:lnTo>
                      <a:pt x="486" y="89"/>
                    </a:lnTo>
                    <a:lnTo>
                      <a:pt x="497" y="97"/>
                    </a:lnTo>
                    <a:lnTo>
                      <a:pt x="507" y="107"/>
                    </a:lnTo>
                    <a:lnTo>
                      <a:pt x="503" y="109"/>
                    </a:lnTo>
                    <a:lnTo>
                      <a:pt x="498" y="110"/>
                    </a:lnTo>
                    <a:lnTo>
                      <a:pt x="494" y="112"/>
                    </a:lnTo>
                    <a:lnTo>
                      <a:pt x="490" y="110"/>
                    </a:lnTo>
                    <a:lnTo>
                      <a:pt x="481" y="109"/>
                    </a:lnTo>
                    <a:lnTo>
                      <a:pt x="470" y="109"/>
                    </a:lnTo>
                    <a:lnTo>
                      <a:pt x="459" y="128"/>
                    </a:lnTo>
                    <a:lnTo>
                      <a:pt x="449" y="144"/>
                    </a:lnTo>
                    <a:lnTo>
                      <a:pt x="442" y="151"/>
                    </a:lnTo>
                    <a:lnTo>
                      <a:pt x="435" y="158"/>
                    </a:lnTo>
                    <a:lnTo>
                      <a:pt x="427" y="165"/>
                    </a:lnTo>
                    <a:lnTo>
                      <a:pt x="418" y="171"/>
                    </a:lnTo>
                    <a:lnTo>
                      <a:pt x="404" y="176"/>
                    </a:lnTo>
                    <a:lnTo>
                      <a:pt x="390" y="181"/>
                    </a:lnTo>
                    <a:lnTo>
                      <a:pt x="378" y="187"/>
                    </a:lnTo>
                    <a:lnTo>
                      <a:pt x="365" y="196"/>
                    </a:lnTo>
                    <a:lnTo>
                      <a:pt x="380" y="195"/>
                    </a:lnTo>
                    <a:lnTo>
                      <a:pt x="395" y="193"/>
                    </a:lnTo>
                    <a:lnTo>
                      <a:pt x="409" y="192"/>
                    </a:lnTo>
                    <a:lnTo>
                      <a:pt x="424" y="193"/>
                    </a:lnTo>
                    <a:lnTo>
                      <a:pt x="437" y="195"/>
                    </a:lnTo>
                    <a:lnTo>
                      <a:pt x="452" y="195"/>
                    </a:lnTo>
                    <a:lnTo>
                      <a:pt x="466" y="189"/>
                    </a:lnTo>
                    <a:lnTo>
                      <a:pt x="480" y="186"/>
                    </a:lnTo>
                    <a:lnTo>
                      <a:pt x="481" y="183"/>
                    </a:lnTo>
                    <a:lnTo>
                      <a:pt x="482" y="180"/>
                    </a:lnTo>
                    <a:lnTo>
                      <a:pt x="485" y="178"/>
                    </a:lnTo>
                    <a:lnTo>
                      <a:pt x="487" y="177"/>
                    </a:lnTo>
                    <a:lnTo>
                      <a:pt x="487" y="184"/>
                    </a:lnTo>
                    <a:lnTo>
                      <a:pt x="485" y="190"/>
                    </a:lnTo>
                    <a:lnTo>
                      <a:pt x="477" y="201"/>
                    </a:lnTo>
                    <a:lnTo>
                      <a:pt x="469" y="207"/>
                    </a:lnTo>
                    <a:lnTo>
                      <a:pt x="466" y="212"/>
                    </a:lnTo>
                    <a:lnTo>
                      <a:pt x="462" y="215"/>
                    </a:lnTo>
                    <a:lnTo>
                      <a:pt x="459" y="221"/>
                    </a:lnTo>
                    <a:lnTo>
                      <a:pt x="457" y="226"/>
                    </a:lnTo>
                    <a:lnTo>
                      <a:pt x="464" y="225"/>
                    </a:lnTo>
                    <a:lnTo>
                      <a:pt x="472" y="223"/>
                    </a:lnTo>
                    <a:lnTo>
                      <a:pt x="479" y="221"/>
                    </a:lnTo>
                    <a:lnTo>
                      <a:pt x="486" y="216"/>
                    </a:lnTo>
                    <a:lnTo>
                      <a:pt x="499" y="208"/>
                    </a:lnTo>
                    <a:lnTo>
                      <a:pt x="513" y="201"/>
                    </a:lnTo>
                    <a:lnTo>
                      <a:pt x="520" y="203"/>
                    </a:lnTo>
                    <a:lnTo>
                      <a:pt x="525" y="206"/>
                    </a:lnTo>
                    <a:lnTo>
                      <a:pt x="531" y="210"/>
                    </a:lnTo>
                    <a:lnTo>
                      <a:pt x="536" y="215"/>
                    </a:lnTo>
                    <a:lnTo>
                      <a:pt x="540" y="216"/>
                    </a:lnTo>
                    <a:lnTo>
                      <a:pt x="542" y="216"/>
                    </a:lnTo>
                    <a:lnTo>
                      <a:pt x="544" y="215"/>
                    </a:lnTo>
                    <a:lnTo>
                      <a:pt x="545" y="213"/>
                    </a:lnTo>
                    <a:lnTo>
                      <a:pt x="542" y="207"/>
                    </a:lnTo>
                    <a:lnTo>
                      <a:pt x="541" y="203"/>
                    </a:lnTo>
                    <a:lnTo>
                      <a:pt x="541" y="202"/>
                    </a:lnTo>
                    <a:lnTo>
                      <a:pt x="542" y="201"/>
                    </a:lnTo>
                    <a:lnTo>
                      <a:pt x="544" y="201"/>
                    </a:lnTo>
                    <a:lnTo>
                      <a:pt x="548" y="199"/>
                    </a:lnTo>
                    <a:lnTo>
                      <a:pt x="553" y="202"/>
                    </a:lnTo>
                    <a:lnTo>
                      <a:pt x="557" y="205"/>
                    </a:lnTo>
                    <a:lnTo>
                      <a:pt x="559" y="208"/>
                    </a:lnTo>
                    <a:lnTo>
                      <a:pt x="562" y="213"/>
                    </a:lnTo>
                    <a:lnTo>
                      <a:pt x="570" y="210"/>
                    </a:lnTo>
                    <a:lnTo>
                      <a:pt x="579" y="207"/>
                    </a:lnTo>
                    <a:lnTo>
                      <a:pt x="579" y="211"/>
                    </a:lnTo>
                    <a:lnTo>
                      <a:pt x="579" y="216"/>
                    </a:lnTo>
                    <a:lnTo>
                      <a:pt x="588" y="224"/>
                    </a:lnTo>
                    <a:lnTo>
                      <a:pt x="597" y="233"/>
                    </a:lnTo>
                    <a:lnTo>
                      <a:pt x="596" y="237"/>
                    </a:lnTo>
                    <a:lnTo>
                      <a:pt x="595" y="239"/>
                    </a:lnTo>
                    <a:lnTo>
                      <a:pt x="592" y="241"/>
                    </a:lnTo>
                    <a:lnTo>
                      <a:pt x="588" y="242"/>
                    </a:lnTo>
                    <a:lnTo>
                      <a:pt x="585" y="250"/>
                    </a:lnTo>
                    <a:lnTo>
                      <a:pt x="584" y="257"/>
                    </a:lnTo>
                    <a:lnTo>
                      <a:pt x="582" y="257"/>
                    </a:lnTo>
                    <a:lnTo>
                      <a:pt x="580" y="258"/>
                    </a:lnTo>
                    <a:lnTo>
                      <a:pt x="579" y="259"/>
                    </a:lnTo>
                    <a:lnTo>
                      <a:pt x="578" y="260"/>
                    </a:lnTo>
                    <a:lnTo>
                      <a:pt x="582" y="261"/>
                    </a:lnTo>
                    <a:lnTo>
                      <a:pt x="585" y="262"/>
                    </a:lnTo>
                    <a:lnTo>
                      <a:pt x="584" y="266"/>
                    </a:lnTo>
                    <a:lnTo>
                      <a:pt x="582" y="268"/>
                    </a:lnTo>
                    <a:lnTo>
                      <a:pt x="579" y="270"/>
                    </a:lnTo>
                    <a:lnTo>
                      <a:pt x="577" y="271"/>
                    </a:lnTo>
                    <a:lnTo>
                      <a:pt x="575" y="273"/>
                    </a:lnTo>
                    <a:lnTo>
                      <a:pt x="571" y="273"/>
                    </a:lnTo>
                    <a:lnTo>
                      <a:pt x="570" y="280"/>
                    </a:lnTo>
                    <a:lnTo>
                      <a:pt x="569" y="288"/>
                    </a:lnTo>
                    <a:lnTo>
                      <a:pt x="566" y="294"/>
                    </a:lnTo>
                    <a:lnTo>
                      <a:pt x="562" y="297"/>
                    </a:lnTo>
                    <a:lnTo>
                      <a:pt x="558" y="299"/>
                    </a:lnTo>
                    <a:lnTo>
                      <a:pt x="552" y="299"/>
                    </a:lnTo>
                    <a:lnTo>
                      <a:pt x="550" y="299"/>
                    </a:lnTo>
                    <a:lnTo>
                      <a:pt x="549" y="300"/>
                    </a:lnTo>
                    <a:lnTo>
                      <a:pt x="549" y="303"/>
                    </a:lnTo>
                    <a:lnTo>
                      <a:pt x="550" y="305"/>
                    </a:lnTo>
                    <a:lnTo>
                      <a:pt x="552" y="308"/>
                    </a:lnTo>
                    <a:lnTo>
                      <a:pt x="553" y="311"/>
                    </a:lnTo>
                    <a:lnTo>
                      <a:pt x="552" y="320"/>
                    </a:lnTo>
                    <a:lnTo>
                      <a:pt x="550" y="330"/>
                    </a:lnTo>
                    <a:lnTo>
                      <a:pt x="548" y="339"/>
                    </a:lnTo>
                    <a:lnTo>
                      <a:pt x="544" y="349"/>
                    </a:lnTo>
                    <a:lnTo>
                      <a:pt x="539" y="345"/>
                    </a:lnTo>
                    <a:lnTo>
                      <a:pt x="534" y="341"/>
                    </a:lnTo>
                    <a:lnTo>
                      <a:pt x="532" y="340"/>
                    </a:lnTo>
                    <a:lnTo>
                      <a:pt x="530" y="340"/>
                    </a:lnTo>
                    <a:lnTo>
                      <a:pt x="529" y="342"/>
                    </a:lnTo>
                    <a:lnTo>
                      <a:pt x="529" y="347"/>
                    </a:lnTo>
                    <a:lnTo>
                      <a:pt x="529" y="354"/>
                    </a:lnTo>
                    <a:lnTo>
                      <a:pt x="529" y="362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" name="Freeform 485"/>
              <p:cNvSpPr>
                <a:spLocks noChangeAspect="1"/>
              </p:cNvSpPr>
              <p:nvPr/>
            </p:nvSpPr>
            <p:spPr bwMode="auto">
              <a:xfrm>
                <a:off x="5922657" y="4162701"/>
                <a:ext cx="688084" cy="826884"/>
              </a:xfrm>
              <a:custGeom>
                <a:avLst/>
                <a:gdLst>
                  <a:gd name="T0" fmla="*/ 142 w 710"/>
                  <a:gd name="T1" fmla="*/ 22 h 855"/>
                  <a:gd name="T2" fmla="*/ 136 w 710"/>
                  <a:gd name="T3" fmla="*/ 18 h 855"/>
                  <a:gd name="T4" fmla="*/ 133 w 710"/>
                  <a:gd name="T5" fmla="*/ 5 h 855"/>
                  <a:gd name="T6" fmla="*/ 122 w 710"/>
                  <a:gd name="T7" fmla="*/ 1 h 855"/>
                  <a:gd name="T8" fmla="*/ 114 w 710"/>
                  <a:gd name="T9" fmla="*/ 1 h 855"/>
                  <a:gd name="T10" fmla="*/ 111 w 710"/>
                  <a:gd name="T11" fmla="*/ 7 h 855"/>
                  <a:gd name="T12" fmla="*/ 111 w 710"/>
                  <a:gd name="T13" fmla="*/ 14 h 855"/>
                  <a:gd name="T14" fmla="*/ 112 w 710"/>
                  <a:gd name="T15" fmla="*/ 24 h 855"/>
                  <a:gd name="T16" fmla="*/ 117 w 710"/>
                  <a:gd name="T17" fmla="*/ 27 h 855"/>
                  <a:gd name="T18" fmla="*/ 119 w 710"/>
                  <a:gd name="T19" fmla="*/ 35 h 855"/>
                  <a:gd name="T20" fmla="*/ 116 w 710"/>
                  <a:gd name="T21" fmla="*/ 38 h 855"/>
                  <a:gd name="T22" fmla="*/ 110 w 710"/>
                  <a:gd name="T23" fmla="*/ 43 h 855"/>
                  <a:gd name="T24" fmla="*/ 102 w 710"/>
                  <a:gd name="T25" fmla="*/ 42 h 855"/>
                  <a:gd name="T26" fmla="*/ 94 w 710"/>
                  <a:gd name="T27" fmla="*/ 42 h 855"/>
                  <a:gd name="T28" fmla="*/ 95 w 710"/>
                  <a:gd name="T29" fmla="*/ 51 h 855"/>
                  <a:gd name="T30" fmla="*/ 97 w 710"/>
                  <a:gd name="T31" fmla="*/ 58 h 855"/>
                  <a:gd name="T32" fmla="*/ 101 w 710"/>
                  <a:gd name="T33" fmla="*/ 72 h 855"/>
                  <a:gd name="T34" fmla="*/ 107 w 710"/>
                  <a:gd name="T35" fmla="*/ 78 h 855"/>
                  <a:gd name="T36" fmla="*/ 116 w 710"/>
                  <a:gd name="T37" fmla="*/ 83 h 855"/>
                  <a:gd name="T38" fmla="*/ 117 w 710"/>
                  <a:gd name="T39" fmla="*/ 96 h 855"/>
                  <a:gd name="T40" fmla="*/ 105 w 710"/>
                  <a:gd name="T41" fmla="*/ 101 h 855"/>
                  <a:gd name="T42" fmla="*/ 95 w 710"/>
                  <a:gd name="T43" fmla="*/ 113 h 855"/>
                  <a:gd name="T44" fmla="*/ 87 w 710"/>
                  <a:gd name="T45" fmla="*/ 119 h 855"/>
                  <a:gd name="T46" fmla="*/ 82 w 710"/>
                  <a:gd name="T47" fmla="*/ 124 h 855"/>
                  <a:gd name="T48" fmla="*/ 83 w 710"/>
                  <a:gd name="T49" fmla="*/ 133 h 855"/>
                  <a:gd name="T50" fmla="*/ 88 w 710"/>
                  <a:gd name="T51" fmla="*/ 136 h 855"/>
                  <a:gd name="T52" fmla="*/ 85 w 710"/>
                  <a:gd name="T53" fmla="*/ 148 h 855"/>
                  <a:gd name="T54" fmla="*/ 76 w 710"/>
                  <a:gd name="T55" fmla="*/ 154 h 855"/>
                  <a:gd name="T56" fmla="*/ 65 w 710"/>
                  <a:gd name="T57" fmla="*/ 160 h 855"/>
                  <a:gd name="T58" fmla="*/ 60 w 710"/>
                  <a:gd name="T59" fmla="*/ 160 h 855"/>
                  <a:gd name="T60" fmla="*/ 44 w 710"/>
                  <a:gd name="T61" fmla="*/ 176 h 855"/>
                  <a:gd name="T62" fmla="*/ 38 w 710"/>
                  <a:gd name="T63" fmla="*/ 182 h 855"/>
                  <a:gd name="T64" fmla="*/ 26 w 710"/>
                  <a:gd name="T65" fmla="*/ 183 h 855"/>
                  <a:gd name="T66" fmla="*/ 18 w 710"/>
                  <a:gd name="T67" fmla="*/ 185 h 855"/>
                  <a:gd name="T68" fmla="*/ 9 w 710"/>
                  <a:gd name="T69" fmla="*/ 185 h 855"/>
                  <a:gd name="T70" fmla="*/ 10 w 710"/>
                  <a:gd name="T71" fmla="*/ 194 h 855"/>
                  <a:gd name="T72" fmla="*/ 5 w 710"/>
                  <a:gd name="T73" fmla="*/ 204 h 855"/>
                  <a:gd name="T74" fmla="*/ 12 w 710"/>
                  <a:gd name="T75" fmla="*/ 208 h 855"/>
                  <a:gd name="T76" fmla="*/ 4 w 710"/>
                  <a:gd name="T77" fmla="*/ 213 h 855"/>
                  <a:gd name="T78" fmla="*/ 0 w 710"/>
                  <a:gd name="T79" fmla="*/ 220 h 855"/>
                  <a:gd name="T80" fmla="*/ 23 w 710"/>
                  <a:gd name="T81" fmla="*/ 235 h 855"/>
                  <a:gd name="T82" fmla="*/ 48 w 710"/>
                  <a:gd name="T83" fmla="*/ 236 h 855"/>
                  <a:gd name="T84" fmla="*/ 79 w 710"/>
                  <a:gd name="T85" fmla="*/ 224 h 855"/>
                  <a:gd name="T86" fmla="*/ 99 w 710"/>
                  <a:gd name="T87" fmla="*/ 203 h 855"/>
                  <a:gd name="T88" fmla="*/ 133 w 710"/>
                  <a:gd name="T89" fmla="*/ 206 h 855"/>
                  <a:gd name="T90" fmla="*/ 157 w 710"/>
                  <a:gd name="T91" fmla="*/ 209 h 855"/>
                  <a:gd name="T92" fmla="*/ 173 w 710"/>
                  <a:gd name="T93" fmla="*/ 196 h 855"/>
                  <a:gd name="T94" fmla="*/ 171 w 710"/>
                  <a:gd name="T95" fmla="*/ 188 h 855"/>
                  <a:gd name="T96" fmla="*/ 175 w 710"/>
                  <a:gd name="T97" fmla="*/ 172 h 855"/>
                  <a:gd name="T98" fmla="*/ 182 w 710"/>
                  <a:gd name="T99" fmla="*/ 151 h 855"/>
                  <a:gd name="T100" fmla="*/ 183 w 710"/>
                  <a:gd name="T101" fmla="*/ 133 h 855"/>
                  <a:gd name="T102" fmla="*/ 173 w 710"/>
                  <a:gd name="T103" fmla="*/ 127 h 855"/>
                  <a:gd name="T104" fmla="*/ 196 w 710"/>
                  <a:gd name="T105" fmla="*/ 106 h 855"/>
                  <a:gd name="T106" fmla="*/ 189 w 710"/>
                  <a:gd name="T107" fmla="*/ 95 h 855"/>
                  <a:gd name="T108" fmla="*/ 186 w 710"/>
                  <a:gd name="T109" fmla="*/ 86 h 855"/>
                  <a:gd name="T110" fmla="*/ 190 w 710"/>
                  <a:gd name="T111" fmla="*/ 82 h 855"/>
                  <a:gd name="T112" fmla="*/ 184 w 710"/>
                  <a:gd name="T113" fmla="*/ 75 h 855"/>
                  <a:gd name="T114" fmla="*/ 181 w 710"/>
                  <a:gd name="T115" fmla="*/ 56 h 855"/>
                  <a:gd name="T116" fmla="*/ 175 w 710"/>
                  <a:gd name="T117" fmla="*/ 59 h 855"/>
                  <a:gd name="T118" fmla="*/ 168 w 710"/>
                  <a:gd name="T119" fmla="*/ 49 h 855"/>
                  <a:gd name="T120" fmla="*/ 158 w 710"/>
                  <a:gd name="T121" fmla="*/ 54 h 855"/>
                  <a:gd name="T122" fmla="*/ 159 w 710"/>
                  <a:gd name="T123" fmla="*/ 43 h 855"/>
                  <a:gd name="T124" fmla="*/ 147 w 710"/>
                  <a:gd name="T125" fmla="*/ 35 h 855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710"/>
                  <a:gd name="T190" fmla="*/ 0 h 855"/>
                  <a:gd name="T191" fmla="*/ 710 w 710"/>
                  <a:gd name="T192" fmla="*/ 855 h 855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710" h="855">
                    <a:moveTo>
                      <a:pt x="537" y="113"/>
                    </a:moveTo>
                    <a:lnTo>
                      <a:pt x="536" y="113"/>
                    </a:lnTo>
                    <a:lnTo>
                      <a:pt x="534" y="113"/>
                    </a:lnTo>
                    <a:lnTo>
                      <a:pt x="533" y="111"/>
                    </a:lnTo>
                    <a:lnTo>
                      <a:pt x="532" y="110"/>
                    </a:lnTo>
                    <a:lnTo>
                      <a:pt x="527" y="107"/>
                    </a:lnTo>
                    <a:lnTo>
                      <a:pt x="521" y="104"/>
                    </a:lnTo>
                    <a:lnTo>
                      <a:pt x="521" y="100"/>
                    </a:lnTo>
                    <a:lnTo>
                      <a:pt x="522" y="96"/>
                    </a:lnTo>
                    <a:lnTo>
                      <a:pt x="522" y="95"/>
                    </a:lnTo>
                    <a:lnTo>
                      <a:pt x="521" y="93"/>
                    </a:lnTo>
                    <a:lnTo>
                      <a:pt x="521" y="91"/>
                    </a:lnTo>
                    <a:lnTo>
                      <a:pt x="520" y="90"/>
                    </a:lnTo>
                    <a:lnTo>
                      <a:pt x="517" y="86"/>
                    </a:lnTo>
                    <a:lnTo>
                      <a:pt x="514" y="82"/>
                    </a:lnTo>
                    <a:lnTo>
                      <a:pt x="512" y="79"/>
                    </a:lnTo>
                    <a:lnTo>
                      <a:pt x="508" y="76"/>
                    </a:lnTo>
                    <a:lnTo>
                      <a:pt x="506" y="73"/>
                    </a:lnTo>
                    <a:lnTo>
                      <a:pt x="505" y="70"/>
                    </a:lnTo>
                    <a:lnTo>
                      <a:pt x="504" y="68"/>
                    </a:lnTo>
                    <a:lnTo>
                      <a:pt x="504" y="66"/>
                    </a:lnTo>
                    <a:lnTo>
                      <a:pt x="504" y="63"/>
                    </a:lnTo>
                    <a:lnTo>
                      <a:pt x="504" y="61"/>
                    </a:lnTo>
                    <a:lnTo>
                      <a:pt x="503" y="58"/>
                    </a:lnTo>
                    <a:lnTo>
                      <a:pt x="502" y="55"/>
                    </a:lnTo>
                    <a:lnTo>
                      <a:pt x="500" y="56"/>
                    </a:lnTo>
                    <a:lnTo>
                      <a:pt x="498" y="57"/>
                    </a:lnTo>
                    <a:lnTo>
                      <a:pt x="497" y="58"/>
                    </a:lnTo>
                    <a:lnTo>
                      <a:pt x="495" y="59"/>
                    </a:lnTo>
                    <a:lnTo>
                      <a:pt x="494" y="63"/>
                    </a:lnTo>
                    <a:lnTo>
                      <a:pt x="492" y="67"/>
                    </a:lnTo>
                    <a:lnTo>
                      <a:pt x="491" y="66"/>
                    </a:lnTo>
                    <a:lnTo>
                      <a:pt x="490" y="65"/>
                    </a:lnTo>
                    <a:lnTo>
                      <a:pt x="489" y="63"/>
                    </a:lnTo>
                    <a:lnTo>
                      <a:pt x="489" y="61"/>
                    </a:lnTo>
                    <a:lnTo>
                      <a:pt x="489" y="56"/>
                    </a:lnTo>
                    <a:lnTo>
                      <a:pt x="488" y="52"/>
                    </a:lnTo>
                    <a:lnTo>
                      <a:pt x="486" y="51"/>
                    </a:lnTo>
                    <a:lnTo>
                      <a:pt x="485" y="50"/>
                    </a:lnTo>
                    <a:lnTo>
                      <a:pt x="484" y="50"/>
                    </a:lnTo>
                    <a:lnTo>
                      <a:pt x="483" y="50"/>
                    </a:lnTo>
                    <a:lnTo>
                      <a:pt x="483" y="49"/>
                    </a:lnTo>
                    <a:lnTo>
                      <a:pt x="482" y="47"/>
                    </a:lnTo>
                    <a:lnTo>
                      <a:pt x="482" y="43"/>
                    </a:lnTo>
                    <a:lnTo>
                      <a:pt x="482" y="33"/>
                    </a:lnTo>
                    <a:lnTo>
                      <a:pt x="480" y="24"/>
                    </a:lnTo>
                    <a:lnTo>
                      <a:pt x="480" y="19"/>
                    </a:lnTo>
                    <a:lnTo>
                      <a:pt x="479" y="15"/>
                    </a:lnTo>
                    <a:lnTo>
                      <a:pt x="477" y="10"/>
                    </a:lnTo>
                    <a:lnTo>
                      <a:pt x="475" y="5"/>
                    </a:lnTo>
                    <a:lnTo>
                      <a:pt x="470" y="8"/>
                    </a:lnTo>
                    <a:lnTo>
                      <a:pt x="465" y="10"/>
                    </a:lnTo>
                    <a:lnTo>
                      <a:pt x="462" y="11"/>
                    </a:lnTo>
                    <a:lnTo>
                      <a:pt x="459" y="12"/>
                    </a:lnTo>
                    <a:lnTo>
                      <a:pt x="456" y="13"/>
                    </a:lnTo>
                    <a:lnTo>
                      <a:pt x="453" y="13"/>
                    </a:lnTo>
                    <a:lnTo>
                      <a:pt x="450" y="12"/>
                    </a:lnTo>
                    <a:lnTo>
                      <a:pt x="446" y="11"/>
                    </a:lnTo>
                    <a:lnTo>
                      <a:pt x="444" y="9"/>
                    </a:lnTo>
                    <a:lnTo>
                      <a:pt x="442" y="8"/>
                    </a:lnTo>
                    <a:lnTo>
                      <a:pt x="441" y="6"/>
                    </a:lnTo>
                    <a:lnTo>
                      <a:pt x="439" y="4"/>
                    </a:lnTo>
                    <a:lnTo>
                      <a:pt x="438" y="2"/>
                    </a:lnTo>
                    <a:lnTo>
                      <a:pt x="436" y="1"/>
                    </a:lnTo>
                    <a:lnTo>
                      <a:pt x="435" y="0"/>
                    </a:lnTo>
                    <a:lnTo>
                      <a:pt x="433" y="0"/>
                    </a:lnTo>
                    <a:lnTo>
                      <a:pt x="432" y="0"/>
                    </a:lnTo>
                    <a:lnTo>
                      <a:pt x="431" y="1"/>
                    </a:lnTo>
                    <a:lnTo>
                      <a:pt x="429" y="2"/>
                    </a:lnTo>
                    <a:lnTo>
                      <a:pt x="427" y="3"/>
                    </a:lnTo>
                    <a:lnTo>
                      <a:pt x="426" y="4"/>
                    </a:lnTo>
                    <a:lnTo>
                      <a:pt x="425" y="3"/>
                    </a:lnTo>
                    <a:lnTo>
                      <a:pt x="423" y="3"/>
                    </a:lnTo>
                    <a:lnTo>
                      <a:pt x="422" y="1"/>
                    </a:lnTo>
                    <a:lnTo>
                      <a:pt x="419" y="0"/>
                    </a:lnTo>
                    <a:lnTo>
                      <a:pt x="416" y="0"/>
                    </a:lnTo>
                    <a:lnTo>
                      <a:pt x="412" y="1"/>
                    </a:lnTo>
                    <a:lnTo>
                      <a:pt x="411" y="1"/>
                    </a:lnTo>
                    <a:lnTo>
                      <a:pt x="409" y="2"/>
                    </a:lnTo>
                    <a:lnTo>
                      <a:pt x="408" y="3"/>
                    </a:lnTo>
                    <a:lnTo>
                      <a:pt x="406" y="4"/>
                    </a:lnTo>
                    <a:lnTo>
                      <a:pt x="404" y="7"/>
                    </a:lnTo>
                    <a:lnTo>
                      <a:pt x="402" y="9"/>
                    </a:lnTo>
                    <a:lnTo>
                      <a:pt x="401" y="11"/>
                    </a:lnTo>
                    <a:lnTo>
                      <a:pt x="400" y="12"/>
                    </a:lnTo>
                    <a:lnTo>
                      <a:pt x="400" y="14"/>
                    </a:lnTo>
                    <a:lnTo>
                      <a:pt x="400" y="16"/>
                    </a:lnTo>
                    <a:lnTo>
                      <a:pt x="403" y="19"/>
                    </a:lnTo>
                    <a:lnTo>
                      <a:pt x="405" y="22"/>
                    </a:lnTo>
                    <a:lnTo>
                      <a:pt x="406" y="23"/>
                    </a:lnTo>
                    <a:lnTo>
                      <a:pt x="406" y="24"/>
                    </a:lnTo>
                    <a:lnTo>
                      <a:pt x="405" y="25"/>
                    </a:lnTo>
                    <a:lnTo>
                      <a:pt x="404" y="27"/>
                    </a:lnTo>
                    <a:lnTo>
                      <a:pt x="401" y="27"/>
                    </a:lnTo>
                    <a:lnTo>
                      <a:pt x="400" y="28"/>
                    </a:lnTo>
                    <a:lnTo>
                      <a:pt x="399" y="29"/>
                    </a:lnTo>
                    <a:lnTo>
                      <a:pt x="399" y="32"/>
                    </a:lnTo>
                    <a:lnTo>
                      <a:pt x="399" y="35"/>
                    </a:lnTo>
                    <a:lnTo>
                      <a:pt x="399" y="39"/>
                    </a:lnTo>
                    <a:lnTo>
                      <a:pt x="399" y="42"/>
                    </a:lnTo>
                    <a:lnTo>
                      <a:pt x="399" y="44"/>
                    </a:lnTo>
                    <a:lnTo>
                      <a:pt x="400" y="45"/>
                    </a:lnTo>
                    <a:lnTo>
                      <a:pt x="401" y="47"/>
                    </a:lnTo>
                    <a:lnTo>
                      <a:pt x="402" y="48"/>
                    </a:lnTo>
                    <a:lnTo>
                      <a:pt x="402" y="49"/>
                    </a:lnTo>
                    <a:lnTo>
                      <a:pt x="402" y="50"/>
                    </a:lnTo>
                    <a:lnTo>
                      <a:pt x="401" y="51"/>
                    </a:lnTo>
                    <a:lnTo>
                      <a:pt x="400" y="52"/>
                    </a:lnTo>
                    <a:lnTo>
                      <a:pt x="399" y="54"/>
                    </a:lnTo>
                    <a:lnTo>
                      <a:pt x="394" y="56"/>
                    </a:lnTo>
                    <a:lnTo>
                      <a:pt x="389" y="59"/>
                    </a:lnTo>
                    <a:lnTo>
                      <a:pt x="390" y="62"/>
                    </a:lnTo>
                    <a:lnTo>
                      <a:pt x="392" y="64"/>
                    </a:lnTo>
                    <a:lnTo>
                      <a:pt x="393" y="66"/>
                    </a:lnTo>
                    <a:lnTo>
                      <a:pt x="394" y="70"/>
                    </a:lnTo>
                    <a:lnTo>
                      <a:pt x="395" y="72"/>
                    </a:lnTo>
                    <a:lnTo>
                      <a:pt x="396" y="73"/>
                    </a:lnTo>
                    <a:lnTo>
                      <a:pt x="397" y="74"/>
                    </a:lnTo>
                    <a:lnTo>
                      <a:pt x="400" y="75"/>
                    </a:lnTo>
                    <a:lnTo>
                      <a:pt x="403" y="76"/>
                    </a:lnTo>
                    <a:lnTo>
                      <a:pt x="402" y="80"/>
                    </a:lnTo>
                    <a:lnTo>
                      <a:pt x="402" y="82"/>
                    </a:lnTo>
                    <a:lnTo>
                      <a:pt x="403" y="85"/>
                    </a:lnTo>
                    <a:lnTo>
                      <a:pt x="404" y="88"/>
                    </a:lnTo>
                    <a:lnTo>
                      <a:pt x="406" y="91"/>
                    </a:lnTo>
                    <a:lnTo>
                      <a:pt x="407" y="94"/>
                    </a:lnTo>
                    <a:lnTo>
                      <a:pt x="408" y="96"/>
                    </a:lnTo>
                    <a:lnTo>
                      <a:pt x="409" y="99"/>
                    </a:lnTo>
                    <a:lnTo>
                      <a:pt x="412" y="99"/>
                    </a:lnTo>
                    <a:lnTo>
                      <a:pt x="412" y="98"/>
                    </a:lnTo>
                    <a:lnTo>
                      <a:pt x="413" y="99"/>
                    </a:lnTo>
                    <a:lnTo>
                      <a:pt x="414" y="102"/>
                    </a:lnTo>
                    <a:lnTo>
                      <a:pt x="415" y="104"/>
                    </a:lnTo>
                    <a:lnTo>
                      <a:pt x="416" y="106"/>
                    </a:lnTo>
                    <a:lnTo>
                      <a:pt x="417" y="106"/>
                    </a:lnTo>
                    <a:lnTo>
                      <a:pt x="418" y="106"/>
                    </a:lnTo>
                    <a:lnTo>
                      <a:pt x="419" y="104"/>
                    </a:lnTo>
                    <a:lnTo>
                      <a:pt x="420" y="100"/>
                    </a:lnTo>
                    <a:lnTo>
                      <a:pt x="422" y="99"/>
                    </a:lnTo>
                    <a:lnTo>
                      <a:pt x="423" y="98"/>
                    </a:lnTo>
                    <a:lnTo>
                      <a:pt x="425" y="98"/>
                    </a:lnTo>
                    <a:lnTo>
                      <a:pt x="426" y="98"/>
                    </a:lnTo>
                    <a:lnTo>
                      <a:pt x="428" y="98"/>
                    </a:lnTo>
                    <a:lnTo>
                      <a:pt x="429" y="99"/>
                    </a:lnTo>
                    <a:lnTo>
                      <a:pt x="430" y="100"/>
                    </a:lnTo>
                    <a:lnTo>
                      <a:pt x="431" y="101"/>
                    </a:lnTo>
                    <a:lnTo>
                      <a:pt x="430" y="106"/>
                    </a:lnTo>
                    <a:lnTo>
                      <a:pt x="429" y="109"/>
                    </a:lnTo>
                    <a:lnTo>
                      <a:pt x="427" y="110"/>
                    </a:lnTo>
                    <a:lnTo>
                      <a:pt x="424" y="112"/>
                    </a:lnTo>
                    <a:lnTo>
                      <a:pt x="426" y="117"/>
                    </a:lnTo>
                    <a:lnTo>
                      <a:pt x="428" y="121"/>
                    </a:lnTo>
                    <a:lnTo>
                      <a:pt x="429" y="123"/>
                    </a:lnTo>
                    <a:lnTo>
                      <a:pt x="429" y="124"/>
                    </a:lnTo>
                    <a:lnTo>
                      <a:pt x="429" y="127"/>
                    </a:lnTo>
                    <a:lnTo>
                      <a:pt x="429" y="129"/>
                    </a:lnTo>
                    <a:lnTo>
                      <a:pt x="428" y="132"/>
                    </a:lnTo>
                    <a:lnTo>
                      <a:pt x="428" y="135"/>
                    </a:lnTo>
                    <a:lnTo>
                      <a:pt x="428" y="136"/>
                    </a:lnTo>
                    <a:lnTo>
                      <a:pt x="428" y="137"/>
                    </a:lnTo>
                    <a:lnTo>
                      <a:pt x="427" y="138"/>
                    </a:lnTo>
                    <a:lnTo>
                      <a:pt x="426" y="138"/>
                    </a:lnTo>
                    <a:lnTo>
                      <a:pt x="425" y="140"/>
                    </a:lnTo>
                    <a:lnTo>
                      <a:pt x="423" y="140"/>
                    </a:lnTo>
                    <a:lnTo>
                      <a:pt x="423" y="142"/>
                    </a:lnTo>
                    <a:lnTo>
                      <a:pt x="422" y="143"/>
                    </a:lnTo>
                    <a:lnTo>
                      <a:pt x="420" y="143"/>
                    </a:lnTo>
                    <a:lnTo>
                      <a:pt x="418" y="142"/>
                    </a:lnTo>
                    <a:lnTo>
                      <a:pt x="417" y="137"/>
                    </a:lnTo>
                    <a:lnTo>
                      <a:pt x="416" y="134"/>
                    </a:lnTo>
                    <a:lnTo>
                      <a:pt x="415" y="134"/>
                    </a:lnTo>
                    <a:lnTo>
                      <a:pt x="413" y="135"/>
                    </a:lnTo>
                    <a:lnTo>
                      <a:pt x="411" y="138"/>
                    </a:lnTo>
                    <a:lnTo>
                      <a:pt x="409" y="142"/>
                    </a:lnTo>
                    <a:lnTo>
                      <a:pt x="409" y="143"/>
                    </a:lnTo>
                    <a:lnTo>
                      <a:pt x="408" y="145"/>
                    </a:lnTo>
                    <a:lnTo>
                      <a:pt x="406" y="146"/>
                    </a:lnTo>
                    <a:lnTo>
                      <a:pt x="405" y="147"/>
                    </a:lnTo>
                    <a:lnTo>
                      <a:pt x="403" y="147"/>
                    </a:lnTo>
                    <a:lnTo>
                      <a:pt x="401" y="148"/>
                    </a:lnTo>
                    <a:lnTo>
                      <a:pt x="400" y="149"/>
                    </a:lnTo>
                    <a:lnTo>
                      <a:pt x="399" y="150"/>
                    </a:lnTo>
                    <a:lnTo>
                      <a:pt x="397" y="153"/>
                    </a:lnTo>
                    <a:lnTo>
                      <a:pt x="395" y="156"/>
                    </a:lnTo>
                    <a:lnTo>
                      <a:pt x="393" y="156"/>
                    </a:lnTo>
                    <a:lnTo>
                      <a:pt x="392" y="157"/>
                    </a:lnTo>
                    <a:lnTo>
                      <a:pt x="391" y="157"/>
                    </a:lnTo>
                    <a:lnTo>
                      <a:pt x="390" y="156"/>
                    </a:lnTo>
                    <a:lnTo>
                      <a:pt x="388" y="155"/>
                    </a:lnTo>
                    <a:lnTo>
                      <a:pt x="385" y="155"/>
                    </a:lnTo>
                    <a:lnTo>
                      <a:pt x="382" y="155"/>
                    </a:lnTo>
                    <a:lnTo>
                      <a:pt x="381" y="155"/>
                    </a:lnTo>
                    <a:lnTo>
                      <a:pt x="380" y="155"/>
                    </a:lnTo>
                    <a:lnTo>
                      <a:pt x="379" y="155"/>
                    </a:lnTo>
                    <a:lnTo>
                      <a:pt x="378" y="154"/>
                    </a:lnTo>
                    <a:lnTo>
                      <a:pt x="375" y="152"/>
                    </a:lnTo>
                    <a:lnTo>
                      <a:pt x="371" y="151"/>
                    </a:lnTo>
                    <a:lnTo>
                      <a:pt x="369" y="151"/>
                    </a:lnTo>
                    <a:lnTo>
                      <a:pt x="369" y="150"/>
                    </a:lnTo>
                    <a:lnTo>
                      <a:pt x="368" y="151"/>
                    </a:lnTo>
                    <a:lnTo>
                      <a:pt x="367" y="151"/>
                    </a:lnTo>
                    <a:lnTo>
                      <a:pt x="365" y="153"/>
                    </a:lnTo>
                    <a:lnTo>
                      <a:pt x="362" y="154"/>
                    </a:lnTo>
                    <a:lnTo>
                      <a:pt x="360" y="154"/>
                    </a:lnTo>
                    <a:lnTo>
                      <a:pt x="359" y="154"/>
                    </a:lnTo>
                    <a:lnTo>
                      <a:pt x="358" y="154"/>
                    </a:lnTo>
                    <a:lnTo>
                      <a:pt x="356" y="153"/>
                    </a:lnTo>
                    <a:lnTo>
                      <a:pt x="353" y="152"/>
                    </a:lnTo>
                    <a:lnTo>
                      <a:pt x="351" y="152"/>
                    </a:lnTo>
                    <a:lnTo>
                      <a:pt x="350" y="151"/>
                    </a:lnTo>
                    <a:lnTo>
                      <a:pt x="348" y="151"/>
                    </a:lnTo>
                    <a:lnTo>
                      <a:pt x="346" y="150"/>
                    </a:lnTo>
                    <a:lnTo>
                      <a:pt x="343" y="147"/>
                    </a:lnTo>
                    <a:lnTo>
                      <a:pt x="339" y="146"/>
                    </a:lnTo>
                    <a:lnTo>
                      <a:pt x="337" y="150"/>
                    </a:lnTo>
                    <a:lnTo>
                      <a:pt x="335" y="153"/>
                    </a:lnTo>
                    <a:lnTo>
                      <a:pt x="335" y="156"/>
                    </a:lnTo>
                    <a:lnTo>
                      <a:pt x="334" y="158"/>
                    </a:lnTo>
                    <a:lnTo>
                      <a:pt x="334" y="164"/>
                    </a:lnTo>
                    <a:lnTo>
                      <a:pt x="333" y="171"/>
                    </a:lnTo>
                    <a:lnTo>
                      <a:pt x="331" y="173"/>
                    </a:lnTo>
                    <a:lnTo>
                      <a:pt x="330" y="175"/>
                    </a:lnTo>
                    <a:lnTo>
                      <a:pt x="329" y="176"/>
                    </a:lnTo>
                    <a:lnTo>
                      <a:pt x="329" y="177"/>
                    </a:lnTo>
                    <a:lnTo>
                      <a:pt x="330" y="178"/>
                    </a:lnTo>
                    <a:lnTo>
                      <a:pt x="331" y="179"/>
                    </a:lnTo>
                    <a:lnTo>
                      <a:pt x="333" y="180"/>
                    </a:lnTo>
                    <a:lnTo>
                      <a:pt x="335" y="180"/>
                    </a:lnTo>
                    <a:lnTo>
                      <a:pt x="339" y="180"/>
                    </a:lnTo>
                    <a:lnTo>
                      <a:pt x="341" y="181"/>
                    </a:lnTo>
                    <a:lnTo>
                      <a:pt x="341" y="182"/>
                    </a:lnTo>
                    <a:lnTo>
                      <a:pt x="342" y="185"/>
                    </a:lnTo>
                    <a:lnTo>
                      <a:pt x="343" y="187"/>
                    </a:lnTo>
                    <a:lnTo>
                      <a:pt x="345" y="189"/>
                    </a:lnTo>
                    <a:lnTo>
                      <a:pt x="347" y="190"/>
                    </a:lnTo>
                    <a:lnTo>
                      <a:pt x="350" y="191"/>
                    </a:lnTo>
                    <a:lnTo>
                      <a:pt x="348" y="192"/>
                    </a:lnTo>
                    <a:lnTo>
                      <a:pt x="348" y="194"/>
                    </a:lnTo>
                    <a:lnTo>
                      <a:pt x="347" y="194"/>
                    </a:lnTo>
                    <a:lnTo>
                      <a:pt x="346" y="194"/>
                    </a:lnTo>
                    <a:lnTo>
                      <a:pt x="346" y="195"/>
                    </a:lnTo>
                    <a:lnTo>
                      <a:pt x="345" y="195"/>
                    </a:lnTo>
                    <a:lnTo>
                      <a:pt x="345" y="197"/>
                    </a:lnTo>
                    <a:lnTo>
                      <a:pt x="345" y="199"/>
                    </a:lnTo>
                    <a:lnTo>
                      <a:pt x="346" y="204"/>
                    </a:lnTo>
                    <a:lnTo>
                      <a:pt x="348" y="208"/>
                    </a:lnTo>
                    <a:lnTo>
                      <a:pt x="351" y="211"/>
                    </a:lnTo>
                    <a:lnTo>
                      <a:pt x="354" y="215"/>
                    </a:lnTo>
                    <a:lnTo>
                      <a:pt x="353" y="218"/>
                    </a:lnTo>
                    <a:lnTo>
                      <a:pt x="352" y="221"/>
                    </a:lnTo>
                    <a:lnTo>
                      <a:pt x="353" y="224"/>
                    </a:lnTo>
                    <a:lnTo>
                      <a:pt x="353" y="225"/>
                    </a:lnTo>
                    <a:lnTo>
                      <a:pt x="354" y="226"/>
                    </a:lnTo>
                    <a:lnTo>
                      <a:pt x="356" y="229"/>
                    </a:lnTo>
                    <a:lnTo>
                      <a:pt x="359" y="233"/>
                    </a:lnTo>
                    <a:lnTo>
                      <a:pt x="361" y="236"/>
                    </a:lnTo>
                    <a:lnTo>
                      <a:pt x="361" y="237"/>
                    </a:lnTo>
                    <a:lnTo>
                      <a:pt x="361" y="239"/>
                    </a:lnTo>
                    <a:lnTo>
                      <a:pt x="361" y="241"/>
                    </a:lnTo>
                    <a:lnTo>
                      <a:pt x="360" y="243"/>
                    </a:lnTo>
                    <a:lnTo>
                      <a:pt x="361" y="248"/>
                    </a:lnTo>
                    <a:lnTo>
                      <a:pt x="362" y="253"/>
                    </a:lnTo>
                    <a:lnTo>
                      <a:pt x="364" y="258"/>
                    </a:lnTo>
                    <a:lnTo>
                      <a:pt x="367" y="263"/>
                    </a:lnTo>
                    <a:lnTo>
                      <a:pt x="367" y="266"/>
                    </a:lnTo>
                    <a:lnTo>
                      <a:pt x="367" y="269"/>
                    </a:lnTo>
                    <a:lnTo>
                      <a:pt x="367" y="270"/>
                    </a:lnTo>
                    <a:lnTo>
                      <a:pt x="367" y="272"/>
                    </a:lnTo>
                    <a:lnTo>
                      <a:pt x="368" y="272"/>
                    </a:lnTo>
                    <a:lnTo>
                      <a:pt x="370" y="274"/>
                    </a:lnTo>
                    <a:lnTo>
                      <a:pt x="371" y="278"/>
                    </a:lnTo>
                    <a:lnTo>
                      <a:pt x="372" y="282"/>
                    </a:lnTo>
                    <a:lnTo>
                      <a:pt x="375" y="282"/>
                    </a:lnTo>
                    <a:lnTo>
                      <a:pt x="376" y="281"/>
                    </a:lnTo>
                    <a:lnTo>
                      <a:pt x="378" y="281"/>
                    </a:lnTo>
                    <a:lnTo>
                      <a:pt x="379" y="282"/>
                    </a:lnTo>
                    <a:lnTo>
                      <a:pt x="382" y="282"/>
                    </a:lnTo>
                    <a:lnTo>
                      <a:pt x="384" y="282"/>
                    </a:lnTo>
                    <a:lnTo>
                      <a:pt x="385" y="281"/>
                    </a:lnTo>
                    <a:lnTo>
                      <a:pt x="387" y="280"/>
                    </a:lnTo>
                    <a:lnTo>
                      <a:pt x="389" y="279"/>
                    </a:lnTo>
                    <a:lnTo>
                      <a:pt x="393" y="279"/>
                    </a:lnTo>
                    <a:lnTo>
                      <a:pt x="396" y="282"/>
                    </a:lnTo>
                    <a:lnTo>
                      <a:pt x="398" y="285"/>
                    </a:lnTo>
                    <a:lnTo>
                      <a:pt x="401" y="289"/>
                    </a:lnTo>
                    <a:lnTo>
                      <a:pt x="403" y="293"/>
                    </a:lnTo>
                    <a:lnTo>
                      <a:pt x="406" y="295"/>
                    </a:lnTo>
                    <a:lnTo>
                      <a:pt x="409" y="296"/>
                    </a:lnTo>
                    <a:lnTo>
                      <a:pt x="411" y="297"/>
                    </a:lnTo>
                    <a:lnTo>
                      <a:pt x="412" y="298"/>
                    </a:lnTo>
                    <a:lnTo>
                      <a:pt x="413" y="298"/>
                    </a:lnTo>
                    <a:lnTo>
                      <a:pt x="415" y="298"/>
                    </a:lnTo>
                    <a:lnTo>
                      <a:pt x="417" y="298"/>
                    </a:lnTo>
                    <a:lnTo>
                      <a:pt x="418" y="299"/>
                    </a:lnTo>
                    <a:lnTo>
                      <a:pt x="419" y="300"/>
                    </a:lnTo>
                    <a:lnTo>
                      <a:pt x="420" y="301"/>
                    </a:lnTo>
                    <a:lnTo>
                      <a:pt x="421" y="304"/>
                    </a:lnTo>
                    <a:lnTo>
                      <a:pt x="422" y="307"/>
                    </a:lnTo>
                    <a:lnTo>
                      <a:pt x="423" y="309"/>
                    </a:lnTo>
                    <a:lnTo>
                      <a:pt x="424" y="311"/>
                    </a:lnTo>
                    <a:lnTo>
                      <a:pt x="425" y="313"/>
                    </a:lnTo>
                    <a:lnTo>
                      <a:pt x="426" y="315"/>
                    </a:lnTo>
                    <a:lnTo>
                      <a:pt x="426" y="318"/>
                    </a:lnTo>
                    <a:lnTo>
                      <a:pt x="428" y="321"/>
                    </a:lnTo>
                    <a:lnTo>
                      <a:pt x="428" y="323"/>
                    </a:lnTo>
                    <a:lnTo>
                      <a:pt x="428" y="326"/>
                    </a:lnTo>
                    <a:lnTo>
                      <a:pt x="427" y="330"/>
                    </a:lnTo>
                    <a:lnTo>
                      <a:pt x="425" y="334"/>
                    </a:lnTo>
                    <a:lnTo>
                      <a:pt x="424" y="339"/>
                    </a:lnTo>
                    <a:lnTo>
                      <a:pt x="423" y="344"/>
                    </a:lnTo>
                    <a:lnTo>
                      <a:pt x="423" y="346"/>
                    </a:lnTo>
                    <a:lnTo>
                      <a:pt x="422" y="348"/>
                    </a:lnTo>
                    <a:lnTo>
                      <a:pt x="421" y="349"/>
                    </a:lnTo>
                    <a:lnTo>
                      <a:pt x="419" y="350"/>
                    </a:lnTo>
                    <a:lnTo>
                      <a:pt x="417" y="352"/>
                    </a:lnTo>
                    <a:lnTo>
                      <a:pt x="415" y="354"/>
                    </a:lnTo>
                    <a:lnTo>
                      <a:pt x="414" y="354"/>
                    </a:lnTo>
                    <a:lnTo>
                      <a:pt x="413" y="355"/>
                    </a:lnTo>
                    <a:lnTo>
                      <a:pt x="412" y="355"/>
                    </a:lnTo>
                    <a:lnTo>
                      <a:pt x="411" y="355"/>
                    </a:lnTo>
                    <a:lnTo>
                      <a:pt x="408" y="354"/>
                    </a:lnTo>
                    <a:lnTo>
                      <a:pt x="406" y="354"/>
                    </a:lnTo>
                    <a:lnTo>
                      <a:pt x="404" y="354"/>
                    </a:lnTo>
                    <a:lnTo>
                      <a:pt x="401" y="354"/>
                    </a:lnTo>
                    <a:lnTo>
                      <a:pt x="392" y="357"/>
                    </a:lnTo>
                    <a:lnTo>
                      <a:pt x="385" y="360"/>
                    </a:lnTo>
                    <a:lnTo>
                      <a:pt x="377" y="364"/>
                    </a:lnTo>
                    <a:lnTo>
                      <a:pt x="369" y="368"/>
                    </a:lnTo>
                    <a:lnTo>
                      <a:pt x="367" y="372"/>
                    </a:lnTo>
                    <a:lnTo>
                      <a:pt x="365" y="375"/>
                    </a:lnTo>
                    <a:lnTo>
                      <a:pt x="364" y="378"/>
                    </a:lnTo>
                    <a:lnTo>
                      <a:pt x="361" y="382"/>
                    </a:lnTo>
                    <a:lnTo>
                      <a:pt x="357" y="385"/>
                    </a:lnTo>
                    <a:lnTo>
                      <a:pt x="354" y="387"/>
                    </a:lnTo>
                    <a:lnTo>
                      <a:pt x="352" y="389"/>
                    </a:lnTo>
                    <a:lnTo>
                      <a:pt x="351" y="391"/>
                    </a:lnTo>
                    <a:lnTo>
                      <a:pt x="351" y="393"/>
                    </a:lnTo>
                    <a:lnTo>
                      <a:pt x="350" y="395"/>
                    </a:lnTo>
                    <a:lnTo>
                      <a:pt x="348" y="398"/>
                    </a:lnTo>
                    <a:lnTo>
                      <a:pt x="346" y="400"/>
                    </a:lnTo>
                    <a:lnTo>
                      <a:pt x="345" y="402"/>
                    </a:lnTo>
                    <a:lnTo>
                      <a:pt x="344" y="406"/>
                    </a:lnTo>
                    <a:lnTo>
                      <a:pt x="343" y="408"/>
                    </a:lnTo>
                    <a:lnTo>
                      <a:pt x="341" y="411"/>
                    </a:lnTo>
                    <a:lnTo>
                      <a:pt x="340" y="412"/>
                    </a:lnTo>
                    <a:lnTo>
                      <a:pt x="338" y="413"/>
                    </a:lnTo>
                    <a:lnTo>
                      <a:pt x="335" y="415"/>
                    </a:lnTo>
                    <a:lnTo>
                      <a:pt x="330" y="417"/>
                    </a:lnTo>
                    <a:lnTo>
                      <a:pt x="327" y="419"/>
                    </a:lnTo>
                    <a:lnTo>
                      <a:pt x="324" y="422"/>
                    </a:lnTo>
                    <a:lnTo>
                      <a:pt x="323" y="424"/>
                    </a:lnTo>
                    <a:lnTo>
                      <a:pt x="321" y="428"/>
                    </a:lnTo>
                    <a:lnTo>
                      <a:pt x="320" y="429"/>
                    </a:lnTo>
                    <a:lnTo>
                      <a:pt x="318" y="429"/>
                    </a:lnTo>
                    <a:lnTo>
                      <a:pt x="317" y="429"/>
                    </a:lnTo>
                    <a:lnTo>
                      <a:pt x="316" y="430"/>
                    </a:lnTo>
                    <a:lnTo>
                      <a:pt x="315" y="431"/>
                    </a:lnTo>
                    <a:lnTo>
                      <a:pt x="313" y="433"/>
                    </a:lnTo>
                    <a:lnTo>
                      <a:pt x="311" y="435"/>
                    </a:lnTo>
                    <a:lnTo>
                      <a:pt x="310" y="435"/>
                    </a:lnTo>
                    <a:lnTo>
                      <a:pt x="309" y="436"/>
                    </a:lnTo>
                    <a:lnTo>
                      <a:pt x="308" y="436"/>
                    </a:lnTo>
                    <a:lnTo>
                      <a:pt x="306" y="437"/>
                    </a:lnTo>
                    <a:lnTo>
                      <a:pt x="302" y="438"/>
                    </a:lnTo>
                    <a:lnTo>
                      <a:pt x="300" y="439"/>
                    </a:lnTo>
                    <a:lnTo>
                      <a:pt x="298" y="441"/>
                    </a:lnTo>
                    <a:lnTo>
                      <a:pt x="297" y="441"/>
                    </a:lnTo>
                    <a:lnTo>
                      <a:pt x="296" y="442"/>
                    </a:lnTo>
                    <a:lnTo>
                      <a:pt x="296" y="443"/>
                    </a:lnTo>
                    <a:lnTo>
                      <a:pt x="296" y="444"/>
                    </a:lnTo>
                    <a:lnTo>
                      <a:pt x="296" y="446"/>
                    </a:lnTo>
                    <a:lnTo>
                      <a:pt x="295" y="447"/>
                    </a:lnTo>
                    <a:lnTo>
                      <a:pt x="294" y="448"/>
                    </a:lnTo>
                    <a:lnTo>
                      <a:pt x="292" y="449"/>
                    </a:lnTo>
                    <a:lnTo>
                      <a:pt x="290" y="450"/>
                    </a:lnTo>
                    <a:lnTo>
                      <a:pt x="290" y="451"/>
                    </a:lnTo>
                    <a:lnTo>
                      <a:pt x="291" y="453"/>
                    </a:lnTo>
                    <a:lnTo>
                      <a:pt x="292" y="457"/>
                    </a:lnTo>
                    <a:lnTo>
                      <a:pt x="292" y="460"/>
                    </a:lnTo>
                    <a:lnTo>
                      <a:pt x="292" y="463"/>
                    </a:lnTo>
                    <a:lnTo>
                      <a:pt x="291" y="466"/>
                    </a:lnTo>
                    <a:lnTo>
                      <a:pt x="292" y="469"/>
                    </a:lnTo>
                    <a:lnTo>
                      <a:pt x="293" y="470"/>
                    </a:lnTo>
                    <a:lnTo>
                      <a:pt x="294" y="471"/>
                    </a:lnTo>
                    <a:lnTo>
                      <a:pt x="296" y="472"/>
                    </a:lnTo>
                    <a:lnTo>
                      <a:pt x="298" y="475"/>
                    </a:lnTo>
                    <a:lnTo>
                      <a:pt x="299" y="478"/>
                    </a:lnTo>
                    <a:lnTo>
                      <a:pt x="300" y="479"/>
                    </a:lnTo>
                    <a:lnTo>
                      <a:pt x="301" y="480"/>
                    </a:lnTo>
                    <a:lnTo>
                      <a:pt x="301" y="481"/>
                    </a:lnTo>
                    <a:lnTo>
                      <a:pt x="303" y="482"/>
                    </a:lnTo>
                    <a:lnTo>
                      <a:pt x="306" y="483"/>
                    </a:lnTo>
                    <a:lnTo>
                      <a:pt x="310" y="484"/>
                    </a:lnTo>
                    <a:lnTo>
                      <a:pt x="312" y="485"/>
                    </a:lnTo>
                    <a:lnTo>
                      <a:pt x="313" y="485"/>
                    </a:lnTo>
                    <a:lnTo>
                      <a:pt x="314" y="486"/>
                    </a:lnTo>
                    <a:lnTo>
                      <a:pt x="313" y="489"/>
                    </a:lnTo>
                    <a:lnTo>
                      <a:pt x="312" y="492"/>
                    </a:lnTo>
                    <a:lnTo>
                      <a:pt x="312" y="493"/>
                    </a:lnTo>
                    <a:lnTo>
                      <a:pt x="313" y="494"/>
                    </a:lnTo>
                    <a:lnTo>
                      <a:pt x="314" y="494"/>
                    </a:lnTo>
                    <a:lnTo>
                      <a:pt x="317" y="493"/>
                    </a:lnTo>
                    <a:lnTo>
                      <a:pt x="320" y="493"/>
                    </a:lnTo>
                    <a:lnTo>
                      <a:pt x="321" y="497"/>
                    </a:lnTo>
                    <a:lnTo>
                      <a:pt x="321" y="501"/>
                    </a:lnTo>
                    <a:lnTo>
                      <a:pt x="320" y="505"/>
                    </a:lnTo>
                    <a:lnTo>
                      <a:pt x="318" y="509"/>
                    </a:lnTo>
                    <a:lnTo>
                      <a:pt x="318" y="511"/>
                    </a:lnTo>
                    <a:lnTo>
                      <a:pt x="319" y="513"/>
                    </a:lnTo>
                    <a:lnTo>
                      <a:pt x="319" y="515"/>
                    </a:lnTo>
                    <a:lnTo>
                      <a:pt x="319" y="516"/>
                    </a:lnTo>
                    <a:lnTo>
                      <a:pt x="318" y="520"/>
                    </a:lnTo>
                    <a:lnTo>
                      <a:pt x="315" y="524"/>
                    </a:lnTo>
                    <a:lnTo>
                      <a:pt x="313" y="528"/>
                    </a:lnTo>
                    <a:lnTo>
                      <a:pt x="312" y="531"/>
                    </a:lnTo>
                    <a:lnTo>
                      <a:pt x="311" y="533"/>
                    </a:lnTo>
                    <a:lnTo>
                      <a:pt x="310" y="534"/>
                    </a:lnTo>
                    <a:lnTo>
                      <a:pt x="308" y="534"/>
                    </a:lnTo>
                    <a:lnTo>
                      <a:pt x="306" y="535"/>
                    </a:lnTo>
                    <a:lnTo>
                      <a:pt x="303" y="537"/>
                    </a:lnTo>
                    <a:lnTo>
                      <a:pt x="300" y="540"/>
                    </a:lnTo>
                    <a:lnTo>
                      <a:pt x="297" y="543"/>
                    </a:lnTo>
                    <a:lnTo>
                      <a:pt x="295" y="546"/>
                    </a:lnTo>
                    <a:lnTo>
                      <a:pt x="293" y="548"/>
                    </a:lnTo>
                    <a:lnTo>
                      <a:pt x="292" y="550"/>
                    </a:lnTo>
                    <a:lnTo>
                      <a:pt x="290" y="551"/>
                    </a:lnTo>
                    <a:lnTo>
                      <a:pt x="289" y="551"/>
                    </a:lnTo>
                    <a:lnTo>
                      <a:pt x="287" y="551"/>
                    </a:lnTo>
                    <a:lnTo>
                      <a:pt x="285" y="551"/>
                    </a:lnTo>
                    <a:lnTo>
                      <a:pt x="284" y="551"/>
                    </a:lnTo>
                    <a:lnTo>
                      <a:pt x="282" y="551"/>
                    </a:lnTo>
                    <a:lnTo>
                      <a:pt x="279" y="553"/>
                    </a:lnTo>
                    <a:lnTo>
                      <a:pt x="276" y="554"/>
                    </a:lnTo>
                    <a:lnTo>
                      <a:pt x="273" y="555"/>
                    </a:lnTo>
                    <a:lnTo>
                      <a:pt x="270" y="557"/>
                    </a:lnTo>
                    <a:lnTo>
                      <a:pt x="267" y="558"/>
                    </a:lnTo>
                    <a:lnTo>
                      <a:pt x="265" y="560"/>
                    </a:lnTo>
                    <a:lnTo>
                      <a:pt x="260" y="564"/>
                    </a:lnTo>
                    <a:lnTo>
                      <a:pt x="255" y="567"/>
                    </a:lnTo>
                    <a:lnTo>
                      <a:pt x="252" y="568"/>
                    </a:lnTo>
                    <a:lnTo>
                      <a:pt x="249" y="568"/>
                    </a:lnTo>
                    <a:lnTo>
                      <a:pt x="246" y="569"/>
                    </a:lnTo>
                    <a:lnTo>
                      <a:pt x="243" y="568"/>
                    </a:lnTo>
                    <a:lnTo>
                      <a:pt x="241" y="568"/>
                    </a:lnTo>
                    <a:lnTo>
                      <a:pt x="239" y="568"/>
                    </a:lnTo>
                    <a:lnTo>
                      <a:pt x="238" y="568"/>
                    </a:lnTo>
                    <a:lnTo>
                      <a:pt x="237" y="569"/>
                    </a:lnTo>
                    <a:lnTo>
                      <a:pt x="237" y="572"/>
                    </a:lnTo>
                    <a:lnTo>
                      <a:pt x="236" y="575"/>
                    </a:lnTo>
                    <a:lnTo>
                      <a:pt x="235" y="578"/>
                    </a:lnTo>
                    <a:lnTo>
                      <a:pt x="235" y="579"/>
                    </a:lnTo>
                    <a:lnTo>
                      <a:pt x="234" y="581"/>
                    </a:lnTo>
                    <a:lnTo>
                      <a:pt x="233" y="581"/>
                    </a:lnTo>
                    <a:lnTo>
                      <a:pt x="232" y="581"/>
                    </a:lnTo>
                    <a:lnTo>
                      <a:pt x="231" y="581"/>
                    </a:lnTo>
                    <a:lnTo>
                      <a:pt x="229" y="581"/>
                    </a:lnTo>
                    <a:lnTo>
                      <a:pt x="228" y="580"/>
                    </a:lnTo>
                    <a:lnTo>
                      <a:pt x="225" y="580"/>
                    </a:lnTo>
                    <a:lnTo>
                      <a:pt x="223" y="580"/>
                    </a:lnTo>
                    <a:lnTo>
                      <a:pt x="222" y="580"/>
                    </a:lnTo>
                    <a:lnTo>
                      <a:pt x="221" y="579"/>
                    </a:lnTo>
                    <a:lnTo>
                      <a:pt x="219" y="578"/>
                    </a:lnTo>
                    <a:lnTo>
                      <a:pt x="218" y="578"/>
                    </a:lnTo>
                    <a:lnTo>
                      <a:pt x="216" y="578"/>
                    </a:lnTo>
                    <a:lnTo>
                      <a:pt x="215" y="578"/>
                    </a:lnTo>
                    <a:lnTo>
                      <a:pt x="213" y="579"/>
                    </a:lnTo>
                    <a:lnTo>
                      <a:pt x="212" y="581"/>
                    </a:lnTo>
                    <a:lnTo>
                      <a:pt x="209" y="584"/>
                    </a:lnTo>
                    <a:lnTo>
                      <a:pt x="205" y="589"/>
                    </a:lnTo>
                    <a:lnTo>
                      <a:pt x="202" y="595"/>
                    </a:lnTo>
                    <a:lnTo>
                      <a:pt x="199" y="599"/>
                    </a:lnTo>
                    <a:lnTo>
                      <a:pt x="197" y="603"/>
                    </a:lnTo>
                    <a:lnTo>
                      <a:pt x="194" y="608"/>
                    </a:lnTo>
                    <a:lnTo>
                      <a:pt x="191" y="612"/>
                    </a:lnTo>
                    <a:lnTo>
                      <a:pt x="186" y="615"/>
                    </a:lnTo>
                    <a:lnTo>
                      <a:pt x="181" y="617"/>
                    </a:lnTo>
                    <a:lnTo>
                      <a:pt x="176" y="619"/>
                    </a:lnTo>
                    <a:lnTo>
                      <a:pt x="171" y="622"/>
                    </a:lnTo>
                    <a:lnTo>
                      <a:pt x="165" y="628"/>
                    </a:lnTo>
                    <a:lnTo>
                      <a:pt x="159" y="634"/>
                    </a:lnTo>
                    <a:lnTo>
                      <a:pt x="157" y="635"/>
                    </a:lnTo>
                    <a:lnTo>
                      <a:pt x="155" y="636"/>
                    </a:lnTo>
                    <a:lnTo>
                      <a:pt x="155" y="638"/>
                    </a:lnTo>
                    <a:lnTo>
                      <a:pt x="155" y="639"/>
                    </a:lnTo>
                    <a:lnTo>
                      <a:pt x="155" y="641"/>
                    </a:lnTo>
                    <a:lnTo>
                      <a:pt x="155" y="642"/>
                    </a:lnTo>
                    <a:lnTo>
                      <a:pt x="155" y="644"/>
                    </a:lnTo>
                    <a:lnTo>
                      <a:pt x="154" y="645"/>
                    </a:lnTo>
                    <a:lnTo>
                      <a:pt x="154" y="646"/>
                    </a:lnTo>
                    <a:lnTo>
                      <a:pt x="152" y="648"/>
                    </a:lnTo>
                    <a:lnTo>
                      <a:pt x="150" y="650"/>
                    </a:lnTo>
                    <a:lnTo>
                      <a:pt x="147" y="652"/>
                    </a:lnTo>
                    <a:lnTo>
                      <a:pt x="145" y="654"/>
                    </a:lnTo>
                    <a:lnTo>
                      <a:pt x="143" y="655"/>
                    </a:lnTo>
                    <a:lnTo>
                      <a:pt x="141" y="655"/>
                    </a:lnTo>
                    <a:lnTo>
                      <a:pt x="139" y="655"/>
                    </a:lnTo>
                    <a:lnTo>
                      <a:pt x="137" y="655"/>
                    </a:lnTo>
                    <a:lnTo>
                      <a:pt x="135" y="653"/>
                    </a:lnTo>
                    <a:lnTo>
                      <a:pt x="132" y="651"/>
                    </a:lnTo>
                    <a:lnTo>
                      <a:pt x="130" y="649"/>
                    </a:lnTo>
                    <a:lnTo>
                      <a:pt x="129" y="649"/>
                    </a:lnTo>
                    <a:lnTo>
                      <a:pt x="127" y="648"/>
                    </a:lnTo>
                    <a:lnTo>
                      <a:pt x="125" y="648"/>
                    </a:lnTo>
                    <a:lnTo>
                      <a:pt x="122" y="647"/>
                    </a:lnTo>
                    <a:lnTo>
                      <a:pt x="118" y="647"/>
                    </a:lnTo>
                    <a:lnTo>
                      <a:pt x="114" y="648"/>
                    </a:lnTo>
                    <a:lnTo>
                      <a:pt x="112" y="648"/>
                    </a:lnTo>
                    <a:lnTo>
                      <a:pt x="110" y="649"/>
                    </a:lnTo>
                    <a:lnTo>
                      <a:pt x="108" y="649"/>
                    </a:lnTo>
                    <a:lnTo>
                      <a:pt x="105" y="652"/>
                    </a:lnTo>
                    <a:lnTo>
                      <a:pt x="100" y="657"/>
                    </a:lnTo>
                    <a:lnTo>
                      <a:pt x="95" y="660"/>
                    </a:lnTo>
                    <a:lnTo>
                      <a:pt x="90" y="663"/>
                    </a:lnTo>
                    <a:lnTo>
                      <a:pt x="87" y="665"/>
                    </a:lnTo>
                    <a:lnTo>
                      <a:pt x="85" y="666"/>
                    </a:lnTo>
                    <a:lnTo>
                      <a:pt x="82" y="669"/>
                    </a:lnTo>
                    <a:lnTo>
                      <a:pt x="80" y="671"/>
                    </a:lnTo>
                    <a:lnTo>
                      <a:pt x="80" y="672"/>
                    </a:lnTo>
                    <a:lnTo>
                      <a:pt x="78" y="672"/>
                    </a:lnTo>
                    <a:lnTo>
                      <a:pt x="77" y="672"/>
                    </a:lnTo>
                    <a:lnTo>
                      <a:pt x="74" y="672"/>
                    </a:lnTo>
                    <a:lnTo>
                      <a:pt x="72" y="673"/>
                    </a:lnTo>
                    <a:lnTo>
                      <a:pt x="71" y="673"/>
                    </a:lnTo>
                    <a:lnTo>
                      <a:pt x="70" y="673"/>
                    </a:lnTo>
                    <a:lnTo>
                      <a:pt x="69" y="672"/>
                    </a:lnTo>
                    <a:lnTo>
                      <a:pt x="67" y="669"/>
                    </a:lnTo>
                    <a:lnTo>
                      <a:pt x="66" y="666"/>
                    </a:lnTo>
                    <a:lnTo>
                      <a:pt x="64" y="663"/>
                    </a:lnTo>
                    <a:lnTo>
                      <a:pt x="62" y="662"/>
                    </a:lnTo>
                    <a:lnTo>
                      <a:pt x="61" y="662"/>
                    </a:lnTo>
                    <a:lnTo>
                      <a:pt x="60" y="663"/>
                    </a:lnTo>
                    <a:lnTo>
                      <a:pt x="59" y="663"/>
                    </a:lnTo>
                    <a:lnTo>
                      <a:pt x="58" y="665"/>
                    </a:lnTo>
                    <a:lnTo>
                      <a:pt x="56" y="666"/>
                    </a:lnTo>
                    <a:lnTo>
                      <a:pt x="55" y="667"/>
                    </a:lnTo>
                    <a:lnTo>
                      <a:pt x="53" y="668"/>
                    </a:lnTo>
                    <a:lnTo>
                      <a:pt x="52" y="668"/>
                    </a:lnTo>
                    <a:lnTo>
                      <a:pt x="49" y="668"/>
                    </a:lnTo>
                    <a:lnTo>
                      <a:pt x="45" y="668"/>
                    </a:lnTo>
                    <a:lnTo>
                      <a:pt x="40" y="666"/>
                    </a:lnTo>
                    <a:lnTo>
                      <a:pt x="35" y="663"/>
                    </a:lnTo>
                    <a:lnTo>
                      <a:pt x="33" y="668"/>
                    </a:lnTo>
                    <a:lnTo>
                      <a:pt x="32" y="672"/>
                    </a:lnTo>
                    <a:lnTo>
                      <a:pt x="30" y="676"/>
                    </a:lnTo>
                    <a:lnTo>
                      <a:pt x="28" y="680"/>
                    </a:lnTo>
                    <a:lnTo>
                      <a:pt x="26" y="682"/>
                    </a:lnTo>
                    <a:lnTo>
                      <a:pt x="25" y="683"/>
                    </a:lnTo>
                    <a:lnTo>
                      <a:pt x="24" y="685"/>
                    </a:lnTo>
                    <a:lnTo>
                      <a:pt x="24" y="686"/>
                    </a:lnTo>
                    <a:lnTo>
                      <a:pt x="25" y="687"/>
                    </a:lnTo>
                    <a:lnTo>
                      <a:pt x="27" y="688"/>
                    </a:lnTo>
                    <a:lnTo>
                      <a:pt x="28" y="690"/>
                    </a:lnTo>
                    <a:lnTo>
                      <a:pt x="31" y="691"/>
                    </a:lnTo>
                    <a:lnTo>
                      <a:pt x="33" y="693"/>
                    </a:lnTo>
                    <a:lnTo>
                      <a:pt x="35" y="695"/>
                    </a:lnTo>
                    <a:lnTo>
                      <a:pt x="36" y="697"/>
                    </a:lnTo>
                    <a:lnTo>
                      <a:pt x="37" y="698"/>
                    </a:lnTo>
                    <a:lnTo>
                      <a:pt x="37" y="699"/>
                    </a:lnTo>
                    <a:lnTo>
                      <a:pt x="36" y="700"/>
                    </a:lnTo>
                    <a:lnTo>
                      <a:pt x="33" y="702"/>
                    </a:lnTo>
                    <a:lnTo>
                      <a:pt x="30" y="703"/>
                    </a:lnTo>
                    <a:lnTo>
                      <a:pt x="28" y="704"/>
                    </a:lnTo>
                    <a:lnTo>
                      <a:pt x="26" y="705"/>
                    </a:lnTo>
                    <a:lnTo>
                      <a:pt x="24" y="707"/>
                    </a:lnTo>
                    <a:lnTo>
                      <a:pt x="24" y="709"/>
                    </a:lnTo>
                    <a:lnTo>
                      <a:pt x="23" y="712"/>
                    </a:lnTo>
                    <a:lnTo>
                      <a:pt x="23" y="718"/>
                    </a:lnTo>
                    <a:lnTo>
                      <a:pt x="20" y="722"/>
                    </a:lnTo>
                    <a:lnTo>
                      <a:pt x="18" y="724"/>
                    </a:lnTo>
                    <a:lnTo>
                      <a:pt x="16" y="727"/>
                    </a:lnTo>
                    <a:lnTo>
                      <a:pt x="13" y="731"/>
                    </a:lnTo>
                    <a:lnTo>
                      <a:pt x="15" y="734"/>
                    </a:lnTo>
                    <a:lnTo>
                      <a:pt x="16" y="736"/>
                    </a:lnTo>
                    <a:lnTo>
                      <a:pt x="18" y="738"/>
                    </a:lnTo>
                    <a:lnTo>
                      <a:pt x="20" y="739"/>
                    </a:lnTo>
                    <a:lnTo>
                      <a:pt x="25" y="740"/>
                    </a:lnTo>
                    <a:lnTo>
                      <a:pt x="31" y="741"/>
                    </a:lnTo>
                    <a:lnTo>
                      <a:pt x="34" y="743"/>
                    </a:lnTo>
                    <a:lnTo>
                      <a:pt x="37" y="746"/>
                    </a:lnTo>
                    <a:lnTo>
                      <a:pt x="38" y="746"/>
                    </a:lnTo>
                    <a:lnTo>
                      <a:pt x="39" y="747"/>
                    </a:lnTo>
                    <a:lnTo>
                      <a:pt x="41" y="747"/>
                    </a:lnTo>
                    <a:lnTo>
                      <a:pt x="43" y="748"/>
                    </a:lnTo>
                    <a:lnTo>
                      <a:pt x="46" y="749"/>
                    </a:lnTo>
                    <a:lnTo>
                      <a:pt x="47" y="750"/>
                    </a:lnTo>
                    <a:lnTo>
                      <a:pt x="48" y="751"/>
                    </a:lnTo>
                    <a:lnTo>
                      <a:pt x="47" y="751"/>
                    </a:lnTo>
                    <a:lnTo>
                      <a:pt x="44" y="753"/>
                    </a:lnTo>
                    <a:lnTo>
                      <a:pt x="40" y="754"/>
                    </a:lnTo>
                    <a:lnTo>
                      <a:pt x="36" y="756"/>
                    </a:lnTo>
                    <a:lnTo>
                      <a:pt x="33" y="757"/>
                    </a:lnTo>
                    <a:lnTo>
                      <a:pt x="30" y="759"/>
                    </a:lnTo>
                    <a:lnTo>
                      <a:pt x="26" y="761"/>
                    </a:lnTo>
                    <a:lnTo>
                      <a:pt x="24" y="760"/>
                    </a:lnTo>
                    <a:lnTo>
                      <a:pt x="23" y="760"/>
                    </a:lnTo>
                    <a:lnTo>
                      <a:pt x="22" y="761"/>
                    </a:lnTo>
                    <a:lnTo>
                      <a:pt x="20" y="763"/>
                    </a:lnTo>
                    <a:lnTo>
                      <a:pt x="20" y="766"/>
                    </a:lnTo>
                    <a:lnTo>
                      <a:pt x="19" y="767"/>
                    </a:lnTo>
                    <a:lnTo>
                      <a:pt x="18" y="767"/>
                    </a:lnTo>
                    <a:lnTo>
                      <a:pt x="17" y="767"/>
                    </a:lnTo>
                    <a:lnTo>
                      <a:pt x="15" y="767"/>
                    </a:lnTo>
                    <a:lnTo>
                      <a:pt x="12" y="767"/>
                    </a:lnTo>
                    <a:lnTo>
                      <a:pt x="11" y="770"/>
                    </a:lnTo>
                    <a:lnTo>
                      <a:pt x="10" y="773"/>
                    </a:lnTo>
                    <a:lnTo>
                      <a:pt x="9" y="774"/>
                    </a:lnTo>
                    <a:lnTo>
                      <a:pt x="9" y="775"/>
                    </a:lnTo>
                    <a:lnTo>
                      <a:pt x="8" y="777"/>
                    </a:lnTo>
                    <a:lnTo>
                      <a:pt x="6" y="778"/>
                    </a:lnTo>
                    <a:lnTo>
                      <a:pt x="5" y="779"/>
                    </a:lnTo>
                    <a:lnTo>
                      <a:pt x="3" y="780"/>
                    </a:lnTo>
                    <a:lnTo>
                      <a:pt x="3" y="781"/>
                    </a:lnTo>
                    <a:lnTo>
                      <a:pt x="1" y="783"/>
                    </a:lnTo>
                    <a:lnTo>
                      <a:pt x="0" y="785"/>
                    </a:lnTo>
                    <a:lnTo>
                      <a:pt x="0" y="787"/>
                    </a:lnTo>
                    <a:lnTo>
                      <a:pt x="0" y="789"/>
                    </a:lnTo>
                    <a:lnTo>
                      <a:pt x="0" y="791"/>
                    </a:lnTo>
                    <a:lnTo>
                      <a:pt x="0" y="795"/>
                    </a:lnTo>
                    <a:lnTo>
                      <a:pt x="1" y="800"/>
                    </a:lnTo>
                    <a:lnTo>
                      <a:pt x="6" y="800"/>
                    </a:lnTo>
                    <a:lnTo>
                      <a:pt x="12" y="800"/>
                    </a:lnTo>
                    <a:lnTo>
                      <a:pt x="13" y="806"/>
                    </a:lnTo>
                    <a:lnTo>
                      <a:pt x="13" y="812"/>
                    </a:lnTo>
                    <a:lnTo>
                      <a:pt x="12" y="817"/>
                    </a:lnTo>
                    <a:lnTo>
                      <a:pt x="12" y="824"/>
                    </a:lnTo>
                    <a:lnTo>
                      <a:pt x="16" y="826"/>
                    </a:lnTo>
                    <a:lnTo>
                      <a:pt x="19" y="829"/>
                    </a:lnTo>
                    <a:lnTo>
                      <a:pt x="26" y="835"/>
                    </a:lnTo>
                    <a:lnTo>
                      <a:pt x="33" y="841"/>
                    </a:lnTo>
                    <a:lnTo>
                      <a:pt x="40" y="846"/>
                    </a:lnTo>
                    <a:lnTo>
                      <a:pt x="48" y="851"/>
                    </a:lnTo>
                    <a:lnTo>
                      <a:pt x="59" y="849"/>
                    </a:lnTo>
                    <a:lnTo>
                      <a:pt x="71" y="849"/>
                    </a:lnTo>
                    <a:lnTo>
                      <a:pt x="82" y="848"/>
                    </a:lnTo>
                    <a:lnTo>
                      <a:pt x="93" y="846"/>
                    </a:lnTo>
                    <a:lnTo>
                      <a:pt x="98" y="850"/>
                    </a:lnTo>
                    <a:lnTo>
                      <a:pt x="103" y="855"/>
                    </a:lnTo>
                    <a:lnTo>
                      <a:pt x="109" y="855"/>
                    </a:lnTo>
                    <a:lnTo>
                      <a:pt x="115" y="855"/>
                    </a:lnTo>
                    <a:lnTo>
                      <a:pt x="121" y="855"/>
                    </a:lnTo>
                    <a:lnTo>
                      <a:pt x="127" y="854"/>
                    </a:lnTo>
                    <a:lnTo>
                      <a:pt x="133" y="853"/>
                    </a:lnTo>
                    <a:lnTo>
                      <a:pt x="139" y="852"/>
                    </a:lnTo>
                    <a:lnTo>
                      <a:pt x="145" y="850"/>
                    </a:lnTo>
                    <a:lnTo>
                      <a:pt x="152" y="848"/>
                    </a:lnTo>
                    <a:lnTo>
                      <a:pt x="156" y="850"/>
                    </a:lnTo>
                    <a:lnTo>
                      <a:pt x="160" y="852"/>
                    </a:lnTo>
                    <a:lnTo>
                      <a:pt x="165" y="853"/>
                    </a:lnTo>
                    <a:lnTo>
                      <a:pt x="169" y="855"/>
                    </a:lnTo>
                    <a:lnTo>
                      <a:pt x="174" y="852"/>
                    </a:lnTo>
                    <a:lnTo>
                      <a:pt x="179" y="850"/>
                    </a:lnTo>
                    <a:lnTo>
                      <a:pt x="183" y="847"/>
                    </a:lnTo>
                    <a:lnTo>
                      <a:pt x="187" y="845"/>
                    </a:lnTo>
                    <a:lnTo>
                      <a:pt x="195" y="839"/>
                    </a:lnTo>
                    <a:lnTo>
                      <a:pt x="203" y="832"/>
                    </a:lnTo>
                    <a:lnTo>
                      <a:pt x="214" y="829"/>
                    </a:lnTo>
                    <a:lnTo>
                      <a:pt x="225" y="826"/>
                    </a:lnTo>
                    <a:lnTo>
                      <a:pt x="235" y="824"/>
                    </a:lnTo>
                    <a:lnTo>
                      <a:pt x="246" y="821"/>
                    </a:lnTo>
                    <a:lnTo>
                      <a:pt x="251" y="819"/>
                    </a:lnTo>
                    <a:lnTo>
                      <a:pt x="255" y="816"/>
                    </a:lnTo>
                    <a:lnTo>
                      <a:pt x="260" y="813"/>
                    </a:lnTo>
                    <a:lnTo>
                      <a:pt x="264" y="811"/>
                    </a:lnTo>
                    <a:lnTo>
                      <a:pt x="274" y="809"/>
                    </a:lnTo>
                    <a:lnTo>
                      <a:pt x="281" y="808"/>
                    </a:lnTo>
                    <a:lnTo>
                      <a:pt x="285" y="807"/>
                    </a:lnTo>
                    <a:lnTo>
                      <a:pt x="289" y="805"/>
                    </a:lnTo>
                    <a:lnTo>
                      <a:pt x="293" y="803"/>
                    </a:lnTo>
                    <a:lnTo>
                      <a:pt x="297" y="800"/>
                    </a:lnTo>
                    <a:lnTo>
                      <a:pt x="298" y="797"/>
                    </a:lnTo>
                    <a:lnTo>
                      <a:pt x="299" y="792"/>
                    </a:lnTo>
                    <a:lnTo>
                      <a:pt x="299" y="788"/>
                    </a:lnTo>
                    <a:lnTo>
                      <a:pt x="300" y="784"/>
                    </a:lnTo>
                    <a:lnTo>
                      <a:pt x="306" y="776"/>
                    </a:lnTo>
                    <a:lnTo>
                      <a:pt x="313" y="769"/>
                    </a:lnTo>
                    <a:lnTo>
                      <a:pt x="319" y="762"/>
                    </a:lnTo>
                    <a:lnTo>
                      <a:pt x="326" y="756"/>
                    </a:lnTo>
                    <a:lnTo>
                      <a:pt x="333" y="750"/>
                    </a:lnTo>
                    <a:lnTo>
                      <a:pt x="340" y="743"/>
                    </a:lnTo>
                    <a:lnTo>
                      <a:pt x="348" y="738"/>
                    </a:lnTo>
                    <a:lnTo>
                      <a:pt x="356" y="732"/>
                    </a:lnTo>
                    <a:lnTo>
                      <a:pt x="367" y="734"/>
                    </a:lnTo>
                    <a:lnTo>
                      <a:pt x="375" y="735"/>
                    </a:lnTo>
                    <a:lnTo>
                      <a:pt x="382" y="737"/>
                    </a:lnTo>
                    <a:lnTo>
                      <a:pt x="389" y="740"/>
                    </a:lnTo>
                    <a:lnTo>
                      <a:pt x="396" y="743"/>
                    </a:lnTo>
                    <a:lnTo>
                      <a:pt x="404" y="747"/>
                    </a:lnTo>
                    <a:lnTo>
                      <a:pt x="411" y="751"/>
                    </a:lnTo>
                    <a:lnTo>
                      <a:pt x="420" y="756"/>
                    </a:lnTo>
                    <a:lnTo>
                      <a:pt x="426" y="754"/>
                    </a:lnTo>
                    <a:lnTo>
                      <a:pt x="432" y="753"/>
                    </a:lnTo>
                    <a:lnTo>
                      <a:pt x="438" y="750"/>
                    </a:lnTo>
                    <a:lnTo>
                      <a:pt x="442" y="748"/>
                    </a:lnTo>
                    <a:lnTo>
                      <a:pt x="453" y="743"/>
                    </a:lnTo>
                    <a:lnTo>
                      <a:pt x="464" y="737"/>
                    </a:lnTo>
                    <a:lnTo>
                      <a:pt x="472" y="740"/>
                    </a:lnTo>
                    <a:lnTo>
                      <a:pt x="479" y="743"/>
                    </a:lnTo>
                    <a:lnTo>
                      <a:pt x="486" y="746"/>
                    </a:lnTo>
                    <a:lnTo>
                      <a:pt x="494" y="750"/>
                    </a:lnTo>
                    <a:lnTo>
                      <a:pt x="502" y="753"/>
                    </a:lnTo>
                    <a:lnTo>
                      <a:pt x="510" y="755"/>
                    </a:lnTo>
                    <a:lnTo>
                      <a:pt x="518" y="757"/>
                    </a:lnTo>
                    <a:lnTo>
                      <a:pt x="526" y="759"/>
                    </a:lnTo>
                    <a:lnTo>
                      <a:pt x="534" y="761"/>
                    </a:lnTo>
                    <a:lnTo>
                      <a:pt x="542" y="763"/>
                    </a:lnTo>
                    <a:lnTo>
                      <a:pt x="550" y="764"/>
                    </a:lnTo>
                    <a:lnTo>
                      <a:pt x="559" y="765"/>
                    </a:lnTo>
                    <a:lnTo>
                      <a:pt x="560" y="765"/>
                    </a:lnTo>
                    <a:lnTo>
                      <a:pt x="561" y="765"/>
                    </a:lnTo>
                    <a:lnTo>
                      <a:pt x="562" y="764"/>
                    </a:lnTo>
                    <a:lnTo>
                      <a:pt x="563" y="763"/>
                    </a:lnTo>
                    <a:lnTo>
                      <a:pt x="564" y="761"/>
                    </a:lnTo>
                    <a:lnTo>
                      <a:pt x="565" y="757"/>
                    </a:lnTo>
                    <a:lnTo>
                      <a:pt x="570" y="753"/>
                    </a:lnTo>
                    <a:lnTo>
                      <a:pt x="574" y="748"/>
                    </a:lnTo>
                    <a:lnTo>
                      <a:pt x="579" y="743"/>
                    </a:lnTo>
                    <a:lnTo>
                      <a:pt x="584" y="738"/>
                    </a:lnTo>
                    <a:lnTo>
                      <a:pt x="584" y="736"/>
                    </a:lnTo>
                    <a:lnTo>
                      <a:pt x="585" y="735"/>
                    </a:lnTo>
                    <a:lnTo>
                      <a:pt x="585" y="734"/>
                    </a:lnTo>
                    <a:lnTo>
                      <a:pt x="587" y="732"/>
                    </a:lnTo>
                    <a:lnTo>
                      <a:pt x="589" y="731"/>
                    </a:lnTo>
                    <a:lnTo>
                      <a:pt x="590" y="729"/>
                    </a:lnTo>
                    <a:lnTo>
                      <a:pt x="591" y="727"/>
                    </a:lnTo>
                    <a:lnTo>
                      <a:pt x="592" y="724"/>
                    </a:lnTo>
                    <a:lnTo>
                      <a:pt x="601" y="720"/>
                    </a:lnTo>
                    <a:lnTo>
                      <a:pt x="609" y="716"/>
                    </a:lnTo>
                    <a:lnTo>
                      <a:pt x="617" y="712"/>
                    </a:lnTo>
                    <a:lnTo>
                      <a:pt x="625" y="707"/>
                    </a:lnTo>
                    <a:lnTo>
                      <a:pt x="627" y="705"/>
                    </a:lnTo>
                    <a:lnTo>
                      <a:pt x="628" y="704"/>
                    </a:lnTo>
                    <a:lnTo>
                      <a:pt x="629" y="702"/>
                    </a:lnTo>
                    <a:lnTo>
                      <a:pt x="630" y="700"/>
                    </a:lnTo>
                    <a:lnTo>
                      <a:pt x="630" y="696"/>
                    </a:lnTo>
                    <a:lnTo>
                      <a:pt x="630" y="690"/>
                    </a:lnTo>
                    <a:lnTo>
                      <a:pt x="630" y="687"/>
                    </a:lnTo>
                    <a:lnTo>
                      <a:pt x="630" y="684"/>
                    </a:lnTo>
                    <a:lnTo>
                      <a:pt x="630" y="683"/>
                    </a:lnTo>
                    <a:lnTo>
                      <a:pt x="629" y="682"/>
                    </a:lnTo>
                    <a:lnTo>
                      <a:pt x="628" y="680"/>
                    </a:lnTo>
                    <a:lnTo>
                      <a:pt x="627" y="679"/>
                    </a:lnTo>
                    <a:lnTo>
                      <a:pt x="624" y="679"/>
                    </a:lnTo>
                    <a:lnTo>
                      <a:pt x="622" y="679"/>
                    </a:lnTo>
                    <a:lnTo>
                      <a:pt x="619" y="679"/>
                    </a:lnTo>
                    <a:lnTo>
                      <a:pt x="617" y="679"/>
                    </a:lnTo>
                    <a:lnTo>
                      <a:pt x="617" y="676"/>
                    </a:lnTo>
                    <a:lnTo>
                      <a:pt x="618" y="674"/>
                    </a:lnTo>
                    <a:lnTo>
                      <a:pt x="619" y="672"/>
                    </a:lnTo>
                    <a:lnTo>
                      <a:pt x="621" y="670"/>
                    </a:lnTo>
                    <a:lnTo>
                      <a:pt x="621" y="664"/>
                    </a:lnTo>
                    <a:lnTo>
                      <a:pt x="621" y="659"/>
                    </a:lnTo>
                    <a:lnTo>
                      <a:pt x="621" y="658"/>
                    </a:lnTo>
                    <a:lnTo>
                      <a:pt x="622" y="655"/>
                    </a:lnTo>
                    <a:lnTo>
                      <a:pt x="624" y="652"/>
                    </a:lnTo>
                    <a:lnTo>
                      <a:pt x="625" y="649"/>
                    </a:lnTo>
                    <a:lnTo>
                      <a:pt x="626" y="645"/>
                    </a:lnTo>
                    <a:lnTo>
                      <a:pt x="627" y="642"/>
                    </a:lnTo>
                    <a:lnTo>
                      <a:pt x="628" y="638"/>
                    </a:lnTo>
                    <a:lnTo>
                      <a:pt x="628" y="635"/>
                    </a:lnTo>
                    <a:lnTo>
                      <a:pt x="629" y="627"/>
                    </a:lnTo>
                    <a:lnTo>
                      <a:pt x="630" y="619"/>
                    </a:lnTo>
                    <a:lnTo>
                      <a:pt x="632" y="616"/>
                    </a:lnTo>
                    <a:lnTo>
                      <a:pt x="634" y="612"/>
                    </a:lnTo>
                    <a:lnTo>
                      <a:pt x="635" y="608"/>
                    </a:lnTo>
                    <a:lnTo>
                      <a:pt x="636" y="604"/>
                    </a:lnTo>
                    <a:lnTo>
                      <a:pt x="635" y="601"/>
                    </a:lnTo>
                    <a:lnTo>
                      <a:pt x="636" y="598"/>
                    </a:lnTo>
                    <a:lnTo>
                      <a:pt x="636" y="595"/>
                    </a:lnTo>
                    <a:lnTo>
                      <a:pt x="638" y="591"/>
                    </a:lnTo>
                    <a:lnTo>
                      <a:pt x="639" y="585"/>
                    </a:lnTo>
                    <a:lnTo>
                      <a:pt x="641" y="579"/>
                    </a:lnTo>
                    <a:lnTo>
                      <a:pt x="641" y="574"/>
                    </a:lnTo>
                    <a:lnTo>
                      <a:pt x="642" y="568"/>
                    </a:lnTo>
                    <a:lnTo>
                      <a:pt x="643" y="564"/>
                    </a:lnTo>
                    <a:lnTo>
                      <a:pt x="644" y="558"/>
                    </a:lnTo>
                    <a:lnTo>
                      <a:pt x="650" y="551"/>
                    </a:lnTo>
                    <a:lnTo>
                      <a:pt x="656" y="544"/>
                    </a:lnTo>
                    <a:lnTo>
                      <a:pt x="663" y="537"/>
                    </a:lnTo>
                    <a:lnTo>
                      <a:pt x="669" y="529"/>
                    </a:lnTo>
                    <a:lnTo>
                      <a:pt x="669" y="524"/>
                    </a:lnTo>
                    <a:lnTo>
                      <a:pt x="669" y="521"/>
                    </a:lnTo>
                    <a:lnTo>
                      <a:pt x="669" y="517"/>
                    </a:lnTo>
                    <a:lnTo>
                      <a:pt x="670" y="512"/>
                    </a:lnTo>
                    <a:lnTo>
                      <a:pt x="669" y="510"/>
                    </a:lnTo>
                    <a:lnTo>
                      <a:pt x="669" y="507"/>
                    </a:lnTo>
                    <a:lnTo>
                      <a:pt x="668" y="506"/>
                    </a:lnTo>
                    <a:lnTo>
                      <a:pt x="666" y="504"/>
                    </a:lnTo>
                    <a:lnTo>
                      <a:pt x="663" y="500"/>
                    </a:lnTo>
                    <a:lnTo>
                      <a:pt x="660" y="497"/>
                    </a:lnTo>
                    <a:lnTo>
                      <a:pt x="660" y="492"/>
                    </a:lnTo>
                    <a:lnTo>
                      <a:pt x="660" y="487"/>
                    </a:lnTo>
                    <a:lnTo>
                      <a:pt x="660" y="482"/>
                    </a:lnTo>
                    <a:lnTo>
                      <a:pt x="659" y="478"/>
                    </a:lnTo>
                    <a:lnTo>
                      <a:pt x="656" y="476"/>
                    </a:lnTo>
                    <a:lnTo>
                      <a:pt x="652" y="475"/>
                    </a:lnTo>
                    <a:lnTo>
                      <a:pt x="649" y="474"/>
                    </a:lnTo>
                    <a:lnTo>
                      <a:pt x="645" y="473"/>
                    </a:lnTo>
                    <a:lnTo>
                      <a:pt x="641" y="475"/>
                    </a:lnTo>
                    <a:lnTo>
                      <a:pt x="636" y="477"/>
                    </a:lnTo>
                    <a:lnTo>
                      <a:pt x="631" y="479"/>
                    </a:lnTo>
                    <a:lnTo>
                      <a:pt x="626" y="480"/>
                    </a:lnTo>
                    <a:lnTo>
                      <a:pt x="625" y="480"/>
                    </a:lnTo>
                    <a:lnTo>
                      <a:pt x="624" y="479"/>
                    </a:lnTo>
                    <a:lnTo>
                      <a:pt x="622" y="477"/>
                    </a:lnTo>
                    <a:lnTo>
                      <a:pt x="622" y="476"/>
                    </a:lnTo>
                    <a:lnTo>
                      <a:pt x="621" y="472"/>
                    </a:lnTo>
                    <a:lnTo>
                      <a:pt x="621" y="468"/>
                    </a:lnTo>
                    <a:lnTo>
                      <a:pt x="622" y="463"/>
                    </a:lnTo>
                    <a:lnTo>
                      <a:pt x="625" y="459"/>
                    </a:lnTo>
                    <a:lnTo>
                      <a:pt x="628" y="455"/>
                    </a:lnTo>
                    <a:lnTo>
                      <a:pt x="632" y="451"/>
                    </a:lnTo>
                    <a:lnTo>
                      <a:pt x="637" y="442"/>
                    </a:lnTo>
                    <a:lnTo>
                      <a:pt x="642" y="432"/>
                    </a:lnTo>
                    <a:lnTo>
                      <a:pt x="647" y="422"/>
                    </a:lnTo>
                    <a:lnTo>
                      <a:pt x="652" y="413"/>
                    </a:lnTo>
                    <a:lnTo>
                      <a:pt x="659" y="410"/>
                    </a:lnTo>
                    <a:lnTo>
                      <a:pt x="666" y="408"/>
                    </a:lnTo>
                    <a:lnTo>
                      <a:pt x="673" y="406"/>
                    </a:lnTo>
                    <a:lnTo>
                      <a:pt x="680" y="403"/>
                    </a:lnTo>
                    <a:lnTo>
                      <a:pt x="688" y="399"/>
                    </a:lnTo>
                    <a:lnTo>
                      <a:pt x="695" y="395"/>
                    </a:lnTo>
                    <a:lnTo>
                      <a:pt x="702" y="390"/>
                    </a:lnTo>
                    <a:lnTo>
                      <a:pt x="710" y="387"/>
                    </a:lnTo>
                    <a:lnTo>
                      <a:pt x="709" y="383"/>
                    </a:lnTo>
                    <a:lnTo>
                      <a:pt x="707" y="381"/>
                    </a:lnTo>
                    <a:lnTo>
                      <a:pt x="707" y="379"/>
                    </a:lnTo>
                    <a:lnTo>
                      <a:pt x="706" y="378"/>
                    </a:lnTo>
                    <a:lnTo>
                      <a:pt x="705" y="378"/>
                    </a:lnTo>
                    <a:lnTo>
                      <a:pt x="704" y="377"/>
                    </a:lnTo>
                    <a:lnTo>
                      <a:pt x="702" y="373"/>
                    </a:lnTo>
                    <a:lnTo>
                      <a:pt x="701" y="370"/>
                    </a:lnTo>
                    <a:lnTo>
                      <a:pt x="700" y="367"/>
                    </a:lnTo>
                    <a:lnTo>
                      <a:pt x="698" y="363"/>
                    </a:lnTo>
                    <a:lnTo>
                      <a:pt x="696" y="359"/>
                    </a:lnTo>
                    <a:lnTo>
                      <a:pt x="695" y="355"/>
                    </a:lnTo>
                    <a:lnTo>
                      <a:pt x="693" y="352"/>
                    </a:lnTo>
                    <a:lnTo>
                      <a:pt x="691" y="347"/>
                    </a:lnTo>
                    <a:lnTo>
                      <a:pt x="686" y="345"/>
                    </a:lnTo>
                    <a:lnTo>
                      <a:pt x="683" y="343"/>
                    </a:lnTo>
                    <a:lnTo>
                      <a:pt x="682" y="343"/>
                    </a:lnTo>
                    <a:lnTo>
                      <a:pt x="680" y="342"/>
                    </a:lnTo>
                    <a:lnTo>
                      <a:pt x="678" y="340"/>
                    </a:lnTo>
                    <a:lnTo>
                      <a:pt x="676" y="338"/>
                    </a:lnTo>
                    <a:lnTo>
                      <a:pt x="677" y="336"/>
                    </a:lnTo>
                    <a:lnTo>
                      <a:pt x="677" y="334"/>
                    </a:lnTo>
                    <a:lnTo>
                      <a:pt x="678" y="333"/>
                    </a:lnTo>
                    <a:lnTo>
                      <a:pt x="678" y="332"/>
                    </a:lnTo>
                    <a:lnTo>
                      <a:pt x="679" y="331"/>
                    </a:lnTo>
                    <a:lnTo>
                      <a:pt x="679" y="330"/>
                    </a:lnTo>
                    <a:lnTo>
                      <a:pt x="679" y="329"/>
                    </a:lnTo>
                    <a:lnTo>
                      <a:pt x="679" y="326"/>
                    </a:lnTo>
                    <a:lnTo>
                      <a:pt x="678" y="323"/>
                    </a:lnTo>
                    <a:lnTo>
                      <a:pt x="677" y="320"/>
                    </a:lnTo>
                    <a:lnTo>
                      <a:pt x="676" y="317"/>
                    </a:lnTo>
                    <a:lnTo>
                      <a:pt x="674" y="313"/>
                    </a:lnTo>
                    <a:lnTo>
                      <a:pt x="673" y="310"/>
                    </a:lnTo>
                    <a:lnTo>
                      <a:pt x="672" y="309"/>
                    </a:lnTo>
                    <a:lnTo>
                      <a:pt x="672" y="307"/>
                    </a:lnTo>
                    <a:lnTo>
                      <a:pt x="673" y="305"/>
                    </a:lnTo>
                    <a:lnTo>
                      <a:pt x="674" y="304"/>
                    </a:lnTo>
                    <a:lnTo>
                      <a:pt x="676" y="304"/>
                    </a:lnTo>
                    <a:lnTo>
                      <a:pt x="678" y="305"/>
                    </a:lnTo>
                    <a:lnTo>
                      <a:pt x="680" y="306"/>
                    </a:lnTo>
                    <a:lnTo>
                      <a:pt x="685" y="306"/>
                    </a:lnTo>
                    <a:lnTo>
                      <a:pt x="688" y="306"/>
                    </a:lnTo>
                    <a:lnTo>
                      <a:pt x="689" y="306"/>
                    </a:lnTo>
                    <a:lnTo>
                      <a:pt x="690" y="305"/>
                    </a:lnTo>
                    <a:lnTo>
                      <a:pt x="690" y="304"/>
                    </a:lnTo>
                    <a:lnTo>
                      <a:pt x="691" y="303"/>
                    </a:lnTo>
                    <a:lnTo>
                      <a:pt x="690" y="301"/>
                    </a:lnTo>
                    <a:lnTo>
                      <a:pt x="688" y="298"/>
                    </a:lnTo>
                    <a:lnTo>
                      <a:pt x="686" y="295"/>
                    </a:lnTo>
                    <a:lnTo>
                      <a:pt x="682" y="288"/>
                    </a:lnTo>
                    <a:lnTo>
                      <a:pt x="679" y="282"/>
                    </a:lnTo>
                    <a:lnTo>
                      <a:pt x="677" y="279"/>
                    </a:lnTo>
                    <a:lnTo>
                      <a:pt x="675" y="277"/>
                    </a:lnTo>
                    <a:lnTo>
                      <a:pt x="673" y="276"/>
                    </a:lnTo>
                    <a:lnTo>
                      <a:pt x="672" y="276"/>
                    </a:lnTo>
                    <a:lnTo>
                      <a:pt x="671" y="276"/>
                    </a:lnTo>
                    <a:lnTo>
                      <a:pt x="669" y="276"/>
                    </a:lnTo>
                    <a:lnTo>
                      <a:pt x="666" y="276"/>
                    </a:lnTo>
                    <a:lnTo>
                      <a:pt x="665" y="277"/>
                    </a:lnTo>
                    <a:lnTo>
                      <a:pt x="663" y="277"/>
                    </a:lnTo>
                    <a:lnTo>
                      <a:pt x="662" y="276"/>
                    </a:lnTo>
                    <a:lnTo>
                      <a:pt x="662" y="274"/>
                    </a:lnTo>
                    <a:lnTo>
                      <a:pt x="662" y="273"/>
                    </a:lnTo>
                    <a:lnTo>
                      <a:pt x="663" y="272"/>
                    </a:lnTo>
                    <a:lnTo>
                      <a:pt x="666" y="265"/>
                    </a:lnTo>
                    <a:lnTo>
                      <a:pt x="670" y="259"/>
                    </a:lnTo>
                    <a:lnTo>
                      <a:pt x="671" y="255"/>
                    </a:lnTo>
                    <a:lnTo>
                      <a:pt x="671" y="251"/>
                    </a:lnTo>
                    <a:lnTo>
                      <a:pt x="671" y="247"/>
                    </a:lnTo>
                    <a:lnTo>
                      <a:pt x="670" y="243"/>
                    </a:lnTo>
                    <a:lnTo>
                      <a:pt x="669" y="236"/>
                    </a:lnTo>
                    <a:lnTo>
                      <a:pt x="668" y="228"/>
                    </a:lnTo>
                    <a:lnTo>
                      <a:pt x="667" y="224"/>
                    </a:lnTo>
                    <a:lnTo>
                      <a:pt x="666" y="219"/>
                    </a:lnTo>
                    <a:lnTo>
                      <a:pt x="666" y="215"/>
                    </a:lnTo>
                    <a:lnTo>
                      <a:pt x="665" y="212"/>
                    </a:lnTo>
                    <a:lnTo>
                      <a:pt x="663" y="209"/>
                    </a:lnTo>
                    <a:lnTo>
                      <a:pt x="660" y="207"/>
                    </a:lnTo>
                    <a:lnTo>
                      <a:pt x="657" y="204"/>
                    </a:lnTo>
                    <a:lnTo>
                      <a:pt x="652" y="202"/>
                    </a:lnTo>
                    <a:lnTo>
                      <a:pt x="650" y="204"/>
                    </a:lnTo>
                    <a:lnTo>
                      <a:pt x="649" y="205"/>
                    </a:lnTo>
                    <a:lnTo>
                      <a:pt x="648" y="206"/>
                    </a:lnTo>
                    <a:lnTo>
                      <a:pt x="647" y="207"/>
                    </a:lnTo>
                    <a:lnTo>
                      <a:pt x="646" y="209"/>
                    </a:lnTo>
                    <a:lnTo>
                      <a:pt x="643" y="213"/>
                    </a:lnTo>
                    <a:lnTo>
                      <a:pt x="641" y="215"/>
                    </a:lnTo>
                    <a:lnTo>
                      <a:pt x="639" y="217"/>
                    </a:lnTo>
                    <a:lnTo>
                      <a:pt x="638" y="217"/>
                    </a:lnTo>
                    <a:lnTo>
                      <a:pt x="636" y="218"/>
                    </a:lnTo>
                    <a:lnTo>
                      <a:pt x="635" y="218"/>
                    </a:lnTo>
                    <a:lnTo>
                      <a:pt x="634" y="218"/>
                    </a:lnTo>
                    <a:lnTo>
                      <a:pt x="632" y="217"/>
                    </a:lnTo>
                    <a:lnTo>
                      <a:pt x="632" y="215"/>
                    </a:lnTo>
                    <a:lnTo>
                      <a:pt x="631" y="214"/>
                    </a:lnTo>
                    <a:lnTo>
                      <a:pt x="630" y="212"/>
                    </a:lnTo>
                    <a:lnTo>
                      <a:pt x="629" y="208"/>
                    </a:lnTo>
                    <a:lnTo>
                      <a:pt x="628" y="204"/>
                    </a:lnTo>
                    <a:lnTo>
                      <a:pt x="628" y="199"/>
                    </a:lnTo>
                    <a:lnTo>
                      <a:pt x="628" y="195"/>
                    </a:lnTo>
                    <a:lnTo>
                      <a:pt x="627" y="194"/>
                    </a:lnTo>
                    <a:lnTo>
                      <a:pt x="627" y="192"/>
                    </a:lnTo>
                    <a:lnTo>
                      <a:pt x="626" y="191"/>
                    </a:lnTo>
                    <a:lnTo>
                      <a:pt x="625" y="189"/>
                    </a:lnTo>
                    <a:lnTo>
                      <a:pt x="623" y="185"/>
                    </a:lnTo>
                    <a:lnTo>
                      <a:pt x="621" y="181"/>
                    </a:lnTo>
                    <a:lnTo>
                      <a:pt x="619" y="178"/>
                    </a:lnTo>
                    <a:lnTo>
                      <a:pt x="617" y="174"/>
                    </a:lnTo>
                    <a:lnTo>
                      <a:pt x="614" y="175"/>
                    </a:lnTo>
                    <a:lnTo>
                      <a:pt x="611" y="175"/>
                    </a:lnTo>
                    <a:lnTo>
                      <a:pt x="609" y="177"/>
                    </a:lnTo>
                    <a:lnTo>
                      <a:pt x="605" y="177"/>
                    </a:lnTo>
                    <a:lnTo>
                      <a:pt x="603" y="178"/>
                    </a:lnTo>
                    <a:lnTo>
                      <a:pt x="601" y="179"/>
                    </a:lnTo>
                    <a:lnTo>
                      <a:pt x="599" y="180"/>
                    </a:lnTo>
                    <a:lnTo>
                      <a:pt x="597" y="181"/>
                    </a:lnTo>
                    <a:lnTo>
                      <a:pt x="593" y="184"/>
                    </a:lnTo>
                    <a:lnTo>
                      <a:pt x="588" y="187"/>
                    </a:lnTo>
                    <a:lnTo>
                      <a:pt x="586" y="191"/>
                    </a:lnTo>
                    <a:lnTo>
                      <a:pt x="584" y="194"/>
                    </a:lnTo>
                    <a:lnTo>
                      <a:pt x="584" y="195"/>
                    </a:lnTo>
                    <a:lnTo>
                      <a:pt x="582" y="195"/>
                    </a:lnTo>
                    <a:lnTo>
                      <a:pt x="581" y="196"/>
                    </a:lnTo>
                    <a:lnTo>
                      <a:pt x="580" y="196"/>
                    </a:lnTo>
                    <a:lnTo>
                      <a:pt x="574" y="196"/>
                    </a:lnTo>
                    <a:lnTo>
                      <a:pt x="571" y="197"/>
                    </a:lnTo>
                    <a:lnTo>
                      <a:pt x="569" y="196"/>
                    </a:lnTo>
                    <a:lnTo>
                      <a:pt x="568" y="195"/>
                    </a:lnTo>
                    <a:lnTo>
                      <a:pt x="567" y="194"/>
                    </a:lnTo>
                    <a:lnTo>
                      <a:pt x="566" y="192"/>
                    </a:lnTo>
                    <a:lnTo>
                      <a:pt x="564" y="186"/>
                    </a:lnTo>
                    <a:lnTo>
                      <a:pt x="561" y="182"/>
                    </a:lnTo>
                    <a:lnTo>
                      <a:pt x="561" y="180"/>
                    </a:lnTo>
                    <a:lnTo>
                      <a:pt x="561" y="178"/>
                    </a:lnTo>
                    <a:lnTo>
                      <a:pt x="561" y="176"/>
                    </a:lnTo>
                    <a:lnTo>
                      <a:pt x="561" y="173"/>
                    </a:lnTo>
                    <a:lnTo>
                      <a:pt x="567" y="170"/>
                    </a:lnTo>
                    <a:lnTo>
                      <a:pt x="572" y="168"/>
                    </a:lnTo>
                    <a:lnTo>
                      <a:pt x="574" y="167"/>
                    </a:lnTo>
                    <a:lnTo>
                      <a:pt x="577" y="165"/>
                    </a:lnTo>
                    <a:lnTo>
                      <a:pt x="579" y="164"/>
                    </a:lnTo>
                    <a:lnTo>
                      <a:pt x="581" y="162"/>
                    </a:lnTo>
                    <a:lnTo>
                      <a:pt x="577" y="159"/>
                    </a:lnTo>
                    <a:lnTo>
                      <a:pt x="572" y="156"/>
                    </a:lnTo>
                    <a:lnTo>
                      <a:pt x="568" y="153"/>
                    </a:lnTo>
                    <a:lnTo>
                      <a:pt x="564" y="150"/>
                    </a:lnTo>
                    <a:lnTo>
                      <a:pt x="561" y="148"/>
                    </a:lnTo>
                    <a:lnTo>
                      <a:pt x="559" y="148"/>
                    </a:lnTo>
                    <a:lnTo>
                      <a:pt x="557" y="147"/>
                    </a:lnTo>
                    <a:lnTo>
                      <a:pt x="554" y="147"/>
                    </a:lnTo>
                    <a:lnTo>
                      <a:pt x="549" y="146"/>
                    </a:lnTo>
                    <a:lnTo>
                      <a:pt x="544" y="144"/>
                    </a:lnTo>
                    <a:lnTo>
                      <a:pt x="538" y="139"/>
                    </a:lnTo>
                    <a:lnTo>
                      <a:pt x="538" y="137"/>
                    </a:lnTo>
                    <a:lnTo>
                      <a:pt x="538" y="136"/>
                    </a:lnTo>
                    <a:lnTo>
                      <a:pt x="540" y="131"/>
                    </a:lnTo>
                    <a:lnTo>
                      <a:pt x="536" y="130"/>
                    </a:lnTo>
                    <a:lnTo>
                      <a:pt x="533" y="129"/>
                    </a:lnTo>
                    <a:lnTo>
                      <a:pt x="532" y="129"/>
                    </a:lnTo>
                    <a:lnTo>
                      <a:pt x="531" y="128"/>
                    </a:lnTo>
                    <a:lnTo>
                      <a:pt x="530" y="127"/>
                    </a:lnTo>
                    <a:lnTo>
                      <a:pt x="528" y="126"/>
                    </a:lnTo>
                    <a:lnTo>
                      <a:pt x="529" y="123"/>
                    </a:lnTo>
                    <a:lnTo>
                      <a:pt x="530" y="122"/>
                    </a:lnTo>
                    <a:lnTo>
                      <a:pt x="531" y="120"/>
                    </a:lnTo>
                    <a:lnTo>
                      <a:pt x="532" y="119"/>
                    </a:lnTo>
                    <a:lnTo>
                      <a:pt x="534" y="117"/>
                    </a:lnTo>
                    <a:lnTo>
                      <a:pt x="537" y="113"/>
                    </a:lnTo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" name="Freeform 71"/>
              <p:cNvSpPr>
                <a:spLocks noChangeAspect="1"/>
              </p:cNvSpPr>
              <p:nvPr/>
            </p:nvSpPr>
            <p:spPr bwMode="auto">
              <a:xfrm>
                <a:off x="6338531" y="2796541"/>
                <a:ext cx="98300" cy="43142"/>
              </a:xfrm>
              <a:custGeom>
                <a:avLst/>
                <a:gdLst>
                  <a:gd name="T0" fmla="*/ 0 w 251"/>
                  <a:gd name="T1" fmla="*/ 3 h 120"/>
                  <a:gd name="T2" fmla="*/ 1 w 251"/>
                  <a:gd name="T3" fmla="*/ 3 h 120"/>
                  <a:gd name="T4" fmla="*/ 1 w 251"/>
                  <a:gd name="T5" fmla="*/ 3 h 120"/>
                  <a:gd name="T6" fmla="*/ 2 w 251"/>
                  <a:gd name="T7" fmla="*/ 3 h 120"/>
                  <a:gd name="T8" fmla="*/ 3 w 251"/>
                  <a:gd name="T9" fmla="*/ 2 h 120"/>
                  <a:gd name="T10" fmla="*/ 4 w 251"/>
                  <a:gd name="T11" fmla="*/ 3 h 120"/>
                  <a:gd name="T12" fmla="*/ 5 w 251"/>
                  <a:gd name="T13" fmla="*/ 3 h 120"/>
                  <a:gd name="T14" fmla="*/ 6 w 251"/>
                  <a:gd name="T15" fmla="*/ 4 h 120"/>
                  <a:gd name="T16" fmla="*/ 7 w 251"/>
                  <a:gd name="T17" fmla="*/ 4 h 120"/>
                  <a:gd name="T18" fmla="*/ 7 w 251"/>
                  <a:gd name="T19" fmla="*/ 4 h 120"/>
                  <a:gd name="T20" fmla="*/ 7 w 251"/>
                  <a:gd name="T21" fmla="*/ 4 h 120"/>
                  <a:gd name="T22" fmla="*/ 7 w 251"/>
                  <a:gd name="T23" fmla="*/ 4 h 120"/>
                  <a:gd name="T24" fmla="*/ 7 w 251"/>
                  <a:gd name="T25" fmla="*/ 5 h 120"/>
                  <a:gd name="T26" fmla="*/ 8 w 251"/>
                  <a:gd name="T27" fmla="*/ 5 h 120"/>
                  <a:gd name="T28" fmla="*/ 8 w 251"/>
                  <a:gd name="T29" fmla="*/ 5 h 120"/>
                  <a:gd name="T30" fmla="*/ 9 w 251"/>
                  <a:gd name="T31" fmla="*/ 5 h 120"/>
                  <a:gd name="T32" fmla="*/ 9 w 251"/>
                  <a:gd name="T33" fmla="*/ 5 h 120"/>
                  <a:gd name="T34" fmla="*/ 9 w 251"/>
                  <a:gd name="T35" fmla="*/ 5 h 120"/>
                  <a:gd name="T36" fmla="*/ 10 w 251"/>
                  <a:gd name="T37" fmla="*/ 4 h 120"/>
                  <a:gd name="T38" fmla="*/ 10 w 251"/>
                  <a:gd name="T39" fmla="*/ 4 h 120"/>
                  <a:gd name="T40" fmla="*/ 10 w 251"/>
                  <a:gd name="T41" fmla="*/ 4 h 120"/>
                  <a:gd name="T42" fmla="*/ 10 w 251"/>
                  <a:gd name="T43" fmla="*/ 4 h 120"/>
                  <a:gd name="T44" fmla="*/ 10 w 251"/>
                  <a:gd name="T45" fmla="*/ 4 h 120"/>
                  <a:gd name="T46" fmla="*/ 10 w 251"/>
                  <a:gd name="T47" fmla="*/ 3 h 120"/>
                  <a:gd name="T48" fmla="*/ 10 w 251"/>
                  <a:gd name="T49" fmla="*/ 3 h 120"/>
                  <a:gd name="T50" fmla="*/ 10 w 251"/>
                  <a:gd name="T51" fmla="*/ 3 h 120"/>
                  <a:gd name="T52" fmla="*/ 10 w 251"/>
                  <a:gd name="T53" fmla="*/ 3 h 120"/>
                  <a:gd name="T54" fmla="*/ 10 w 251"/>
                  <a:gd name="T55" fmla="*/ 3 h 120"/>
                  <a:gd name="T56" fmla="*/ 10 w 251"/>
                  <a:gd name="T57" fmla="*/ 3 h 120"/>
                  <a:gd name="T58" fmla="*/ 10 w 251"/>
                  <a:gd name="T59" fmla="*/ 2 h 120"/>
                  <a:gd name="T60" fmla="*/ 9 w 251"/>
                  <a:gd name="T61" fmla="*/ 2 h 120"/>
                  <a:gd name="T62" fmla="*/ 9 w 251"/>
                  <a:gd name="T63" fmla="*/ 2 h 120"/>
                  <a:gd name="T64" fmla="*/ 10 w 251"/>
                  <a:gd name="T65" fmla="*/ 2 h 120"/>
                  <a:gd name="T66" fmla="*/ 9 w 251"/>
                  <a:gd name="T67" fmla="*/ 1 h 120"/>
                  <a:gd name="T68" fmla="*/ 9 w 251"/>
                  <a:gd name="T69" fmla="*/ 1 h 120"/>
                  <a:gd name="T70" fmla="*/ 9 w 251"/>
                  <a:gd name="T71" fmla="*/ 1 h 120"/>
                  <a:gd name="T72" fmla="*/ 9 w 251"/>
                  <a:gd name="T73" fmla="*/ 1 h 120"/>
                  <a:gd name="T74" fmla="*/ 9 w 251"/>
                  <a:gd name="T75" fmla="*/ 1 h 120"/>
                  <a:gd name="T76" fmla="*/ 9 w 251"/>
                  <a:gd name="T77" fmla="*/ 0 h 120"/>
                  <a:gd name="T78" fmla="*/ 8 w 251"/>
                  <a:gd name="T79" fmla="*/ 0 h 120"/>
                  <a:gd name="T80" fmla="*/ 8 w 251"/>
                  <a:gd name="T81" fmla="*/ 0 h 120"/>
                  <a:gd name="T82" fmla="*/ 8 w 251"/>
                  <a:gd name="T83" fmla="*/ 0 h 120"/>
                  <a:gd name="T84" fmla="*/ 8 w 251"/>
                  <a:gd name="T85" fmla="*/ 1 h 120"/>
                  <a:gd name="T86" fmla="*/ 7 w 251"/>
                  <a:gd name="T87" fmla="*/ 1 h 120"/>
                  <a:gd name="T88" fmla="*/ 7 w 251"/>
                  <a:gd name="T89" fmla="*/ 1 h 120"/>
                  <a:gd name="T90" fmla="*/ 6 w 251"/>
                  <a:gd name="T91" fmla="*/ 1 h 120"/>
                  <a:gd name="T92" fmla="*/ 5 w 251"/>
                  <a:gd name="T93" fmla="*/ 0 h 120"/>
                  <a:gd name="T94" fmla="*/ 4 w 251"/>
                  <a:gd name="T95" fmla="*/ 0 h 120"/>
                  <a:gd name="T96" fmla="*/ 4 w 251"/>
                  <a:gd name="T97" fmla="*/ 0 h 120"/>
                  <a:gd name="T98" fmla="*/ 3 w 251"/>
                  <a:gd name="T99" fmla="*/ 0 h 120"/>
                  <a:gd name="T100" fmla="*/ 3 w 251"/>
                  <a:gd name="T101" fmla="*/ 0 h 120"/>
                  <a:gd name="T102" fmla="*/ 2 w 251"/>
                  <a:gd name="T103" fmla="*/ 0 h 120"/>
                  <a:gd name="T104" fmla="*/ 2 w 251"/>
                  <a:gd name="T105" fmla="*/ 1 h 120"/>
                  <a:gd name="T106" fmla="*/ 2 w 251"/>
                  <a:gd name="T107" fmla="*/ 1 h 120"/>
                  <a:gd name="T108" fmla="*/ 1 w 251"/>
                  <a:gd name="T109" fmla="*/ 1 h 120"/>
                  <a:gd name="T110" fmla="*/ 1 w 251"/>
                  <a:gd name="T111" fmla="*/ 2 h 120"/>
                  <a:gd name="T112" fmla="*/ 0 w 251"/>
                  <a:gd name="T113" fmla="*/ 2 h 120"/>
                  <a:gd name="T114" fmla="*/ 0 w 251"/>
                  <a:gd name="T115" fmla="*/ 3 h 120"/>
                  <a:gd name="T116" fmla="*/ 0 w 251"/>
                  <a:gd name="T117" fmla="*/ 3 h 120"/>
                  <a:gd name="T118" fmla="*/ 0 w 251"/>
                  <a:gd name="T119" fmla="*/ 3 h 120"/>
                  <a:gd name="T120" fmla="*/ 0 w 251"/>
                  <a:gd name="T121" fmla="*/ 3 h 12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51"/>
                  <a:gd name="T184" fmla="*/ 0 h 120"/>
                  <a:gd name="T185" fmla="*/ 251 w 251"/>
                  <a:gd name="T186" fmla="*/ 120 h 120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51" h="120">
                    <a:moveTo>
                      <a:pt x="2" y="84"/>
                    </a:moveTo>
                    <a:lnTo>
                      <a:pt x="19" y="78"/>
                    </a:lnTo>
                    <a:lnTo>
                      <a:pt x="35" y="71"/>
                    </a:lnTo>
                    <a:lnTo>
                      <a:pt x="50" y="66"/>
                    </a:lnTo>
                    <a:lnTo>
                      <a:pt x="67" y="61"/>
                    </a:lnTo>
                    <a:lnTo>
                      <a:pt x="91" y="70"/>
                    </a:lnTo>
                    <a:lnTo>
                      <a:pt x="113" y="80"/>
                    </a:lnTo>
                    <a:lnTo>
                      <a:pt x="137" y="90"/>
                    </a:lnTo>
                    <a:lnTo>
                      <a:pt x="161" y="102"/>
                    </a:lnTo>
                    <a:lnTo>
                      <a:pt x="166" y="105"/>
                    </a:lnTo>
                    <a:lnTo>
                      <a:pt x="170" y="107"/>
                    </a:lnTo>
                    <a:lnTo>
                      <a:pt x="171" y="111"/>
                    </a:lnTo>
                    <a:lnTo>
                      <a:pt x="170" y="117"/>
                    </a:lnTo>
                    <a:lnTo>
                      <a:pt x="183" y="119"/>
                    </a:lnTo>
                    <a:lnTo>
                      <a:pt x="194" y="120"/>
                    </a:lnTo>
                    <a:lnTo>
                      <a:pt x="206" y="120"/>
                    </a:lnTo>
                    <a:lnTo>
                      <a:pt x="215" y="117"/>
                    </a:lnTo>
                    <a:lnTo>
                      <a:pt x="224" y="114"/>
                    </a:lnTo>
                    <a:lnTo>
                      <a:pt x="233" y="108"/>
                    </a:lnTo>
                    <a:lnTo>
                      <a:pt x="242" y="102"/>
                    </a:lnTo>
                    <a:lnTo>
                      <a:pt x="251" y="92"/>
                    </a:lnTo>
                    <a:lnTo>
                      <a:pt x="241" y="94"/>
                    </a:lnTo>
                    <a:lnTo>
                      <a:pt x="231" y="95"/>
                    </a:lnTo>
                    <a:lnTo>
                      <a:pt x="236" y="81"/>
                    </a:lnTo>
                    <a:lnTo>
                      <a:pt x="243" y="69"/>
                    </a:lnTo>
                    <a:lnTo>
                      <a:pt x="245" y="69"/>
                    </a:lnTo>
                    <a:lnTo>
                      <a:pt x="247" y="68"/>
                    </a:lnTo>
                    <a:lnTo>
                      <a:pt x="247" y="67"/>
                    </a:lnTo>
                    <a:lnTo>
                      <a:pt x="249" y="65"/>
                    </a:lnTo>
                    <a:lnTo>
                      <a:pt x="236" y="59"/>
                    </a:lnTo>
                    <a:lnTo>
                      <a:pt x="224" y="56"/>
                    </a:lnTo>
                    <a:lnTo>
                      <a:pt x="228" y="48"/>
                    </a:lnTo>
                    <a:lnTo>
                      <a:pt x="235" y="40"/>
                    </a:lnTo>
                    <a:lnTo>
                      <a:pt x="228" y="33"/>
                    </a:lnTo>
                    <a:lnTo>
                      <a:pt x="223" y="30"/>
                    </a:lnTo>
                    <a:lnTo>
                      <a:pt x="215" y="26"/>
                    </a:lnTo>
                    <a:lnTo>
                      <a:pt x="207" y="24"/>
                    </a:lnTo>
                    <a:lnTo>
                      <a:pt x="206" y="17"/>
                    </a:lnTo>
                    <a:lnTo>
                      <a:pt x="206" y="12"/>
                    </a:lnTo>
                    <a:lnTo>
                      <a:pt x="198" y="11"/>
                    </a:lnTo>
                    <a:lnTo>
                      <a:pt x="192" y="11"/>
                    </a:lnTo>
                    <a:lnTo>
                      <a:pt x="187" y="12"/>
                    </a:lnTo>
                    <a:lnTo>
                      <a:pt x="182" y="13"/>
                    </a:lnTo>
                    <a:lnTo>
                      <a:pt x="172" y="18"/>
                    </a:lnTo>
                    <a:lnTo>
                      <a:pt x="160" y="24"/>
                    </a:lnTo>
                    <a:lnTo>
                      <a:pt x="138" y="17"/>
                    </a:lnTo>
                    <a:lnTo>
                      <a:pt x="117" y="11"/>
                    </a:lnTo>
                    <a:lnTo>
                      <a:pt x="106" y="7"/>
                    </a:lnTo>
                    <a:lnTo>
                      <a:pt x="95" y="5"/>
                    </a:lnTo>
                    <a:lnTo>
                      <a:pt x="84" y="3"/>
                    </a:lnTo>
                    <a:lnTo>
                      <a:pt x="72" y="0"/>
                    </a:lnTo>
                    <a:lnTo>
                      <a:pt x="59" y="9"/>
                    </a:lnTo>
                    <a:lnTo>
                      <a:pt x="48" y="18"/>
                    </a:lnTo>
                    <a:lnTo>
                      <a:pt x="37" y="26"/>
                    </a:lnTo>
                    <a:lnTo>
                      <a:pt x="28" y="35"/>
                    </a:lnTo>
                    <a:lnTo>
                      <a:pt x="19" y="45"/>
                    </a:lnTo>
                    <a:lnTo>
                      <a:pt x="12" y="57"/>
                    </a:lnTo>
                    <a:lnTo>
                      <a:pt x="5" y="69"/>
                    </a:lnTo>
                    <a:lnTo>
                      <a:pt x="0" y="84"/>
                    </a:lnTo>
                    <a:lnTo>
                      <a:pt x="1" y="84"/>
                    </a:lnTo>
                    <a:lnTo>
                      <a:pt x="2" y="8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" name="Freeform 65"/>
              <p:cNvSpPr>
                <a:spLocks noChangeAspect="1"/>
              </p:cNvSpPr>
              <p:nvPr/>
            </p:nvSpPr>
            <p:spPr bwMode="auto">
              <a:xfrm>
                <a:off x="6202426" y="2710258"/>
                <a:ext cx="136105" cy="129426"/>
              </a:xfrm>
              <a:custGeom>
                <a:avLst/>
                <a:gdLst>
                  <a:gd name="T0" fmla="*/ 2 w 356"/>
                  <a:gd name="T1" fmla="*/ 11 h 358"/>
                  <a:gd name="T2" fmla="*/ 4 w 356"/>
                  <a:gd name="T3" fmla="*/ 11 h 358"/>
                  <a:gd name="T4" fmla="*/ 6 w 356"/>
                  <a:gd name="T5" fmla="*/ 11 h 358"/>
                  <a:gd name="T6" fmla="*/ 8 w 356"/>
                  <a:gd name="T7" fmla="*/ 12 h 358"/>
                  <a:gd name="T8" fmla="*/ 9 w 356"/>
                  <a:gd name="T9" fmla="*/ 12 h 358"/>
                  <a:gd name="T10" fmla="*/ 10 w 356"/>
                  <a:gd name="T11" fmla="*/ 13 h 358"/>
                  <a:gd name="T12" fmla="*/ 12 w 356"/>
                  <a:gd name="T13" fmla="*/ 14 h 358"/>
                  <a:gd name="T14" fmla="*/ 13 w 356"/>
                  <a:gd name="T15" fmla="*/ 14 h 358"/>
                  <a:gd name="T16" fmla="*/ 14 w 356"/>
                  <a:gd name="T17" fmla="*/ 13 h 358"/>
                  <a:gd name="T18" fmla="*/ 13 w 356"/>
                  <a:gd name="T19" fmla="*/ 11 h 358"/>
                  <a:gd name="T20" fmla="*/ 13 w 356"/>
                  <a:gd name="T21" fmla="*/ 9 h 358"/>
                  <a:gd name="T22" fmla="*/ 13 w 356"/>
                  <a:gd name="T23" fmla="*/ 7 h 358"/>
                  <a:gd name="T24" fmla="*/ 13 w 356"/>
                  <a:gd name="T25" fmla="*/ 5 h 358"/>
                  <a:gd name="T26" fmla="*/ 11 w 356"/>
                  <a:gd name="T27" fmla="*/ 3 h 358"/>
                  <a:gd name="T28" fmla="*/ 11 w 356"/>
                  <a:gd name="T29" fmla="*/ 2 h 358"/>
                  <a:gd name="T30" fmla="*/ 10 w 356"/>
                  <a:gd name="T31" fmla="*/ 1 h 358"/>
                  <a:gd name="T32" fmla="*/ 10 w 356"/>
                  <a:gd name="T33" fmla="*/ 2 h 358"/>
                  <a:gd name="T34" fmla="*/ 10 w 356"/>
                  <a:gd name="T35" fmla="*/ 3 h 358"/>
                  <a:gd name="T36" fmla="*/ 9 w 356"/>
                  <a:gd name="T37" fmla="*/ 2 h 358"/>
                  <a:gd name="T38" fmla="*/ 9 w 356"/>
                  <a:gd name="T39" fmla="*/ 2 h 358"/>
                  <a:gd name="T40" fmla="*/ 9 w 356"/>
                  <a:gd name="T41" fmla="*/ 3 h 358"/>
                  <a:gd name="T42" fmla="*/ 9 w 356"/>
                  <a:gd name="T43" fmla="*/ 3 h 358"/>
                  <a:gd name="T44" fmla="*/ 8 w 356"/>
                  <a:gd name="T45" fmla="*/ 3 h 358"/>
                  <a:gd name="T46" fmla="*/ 8 w 356"/>
                  <a:gd name="T47" fmla="*/ 3 h 358"/>
                  <a:gd name="T48" fmla="*/ 8 w 356"/>
                  <a:gd name="T49" fmla="*/ 2 h 358"/>
                  <a:gd name="T50" fmla="*/ 7 w 356"/>
                  <a:gd name="T51" fmla="*/ 2 h 358"/>
                  <a:gd name="T52" fmla="*/ 7 w 356"/>
                  <a:gd name="T53" fmla="*/ 2 h 358"/>
                  <a:gd name="T54" fmla="*/ 7 w 356"/>
                  <a:gd name="T55" fmla="*/ 1 h 358"/>
                  <a:gd name="T56" fmla="*/ 6 w 356"/>
                  <a:gd name="T57" fmla="*/ 1 h 358"/>
                  <a:gd name="T58" fmla="*/ 6 w 356"/>
                  <a:gd name="T59" fmla="*/ 1 h 358"/>
                  <a:gd name="T60" fmla="*/ 6 w 356"/>
                  <a:gd name="T61" fmla="*/ 1 h 358"/>
                  <a:gd name="T62" fmla="*/ 6 w 356"/>
                  <a:gd name="T63" fmla="*/ 1 h 358"/>
                  <a:gd name="T64" fmla="*/ 5 w 356"/>
                  <a:gd name="T65" fmla="*/ 1 h 358"/>
                  <a:gd name="T66" fmla="*/ 4 w 356"/>
                  <a:gd name="T67" fmla="*/ 0 h 358"/>
                  <a:gd name="T68" fmla="*/ 3 w 356"/>
                  <a:gd name="T69" fmla="*/ 1 h 358"/>
                  <a:gd name="T70" fmla="*/ 3 w 356"/>
                  <a:gd name="T71" fmla="*/ 1 h 358"/>
                  <a:gd name="T72" fmla="*/ 2 w 356"/>
                  <a:gd name="T73" fmla="*/ 1 h 358"/>
                  <a:gd name="T74" fmla="*/ 3 w 356"/>
                  <a:gd name="T75" fmla="*/ 2 h 358"/>
                  <a:gd name="T76" fmla="*/ 3 w 356"/>
                  <a:gd name="T77" fmla="*/ 2 h 358"/>
                  <a:gd name="T78" fmla="*/ 2 w 356"/>
                  <a:gd name="T79" fmla="*/ 3 h 358"/>
                  <a:gd name="T80" fmla="*/ 2 w 356"/>
                  <a:gd name="T81" fmla="*/ 2 h 358"/>
                  <a:gd name="T82" fmla="*/ 2 w 356"/>
                  <a:gd name="T83" fmla="*/ 2 h 358"/>
                  <a:gd name="T84" fmla="*/ 1 w 356"/>
                  <a:gd name="T85" fmla="*/ 2 h 358"/>
                  <a:gd name="T86" fmla="*/ 1 w 356"/>
                  <a:gd name="T87" fmla="*/ 3 h 358"/>
                  <a:gd name="T88" fmla="*/ 1 w 356"/>
                  <a:gd name="T89" fmla="*/ 3 h 358"/>
                  <a:gd name="T90" fmla="*/ 1 w 356"/>
                  <a:gd name="T91" fmla="*/ 4 h 358"/>
                  <a:gd name="T92" fmla="*/ 1 w 356"/>
                  <a:gd name="T93" fmla="*/ 5 h 358"/>
                  <a:gd name="T94" fmla="*/ 2 w 356"/>
                  <a:gd name="T95" fmla="*/ 5 h 358"/>
                  <a:gd name="T96" fmla="*/ 2 w 356"/>
                  <a:gd name="T97" fmla="*/ 5 h 358"/>
                  <a:gd name="T98" fmla="*/ 2 w 356"/>
                  <a:gd name="T99" fmla="*/ 7 h 358"/>
                  <a:gd name="T100" fmla="*/ 3 w 356"/>
                  <a:gd name="T101" fmla="*/ 8 h 358"/>
                  <a:gd name="T102" fmla="*/ 3 w 356"/>
                  <a:gd name="T103" fmla="*/ 7 h 358"/>
                  <a:gd name="T104" fmla="*/ 3 w 356"/>
                  <a:gd name="T105" fmla="*/ 8 h 358"/>
                  <a:gd name="T106" fmla="*/ 3 w 356"/>
                  <a:gd name="T107" fmla="*/ 8 h 358"/>
                  <a:gd name="T108" fmla="*/ 3 w 356"/>
                  <a:gd name="T109" fmla="*/ 9 h 358"/>
                  <a:gd name="T110" fmla="*/ 3 w 356"/>
                  <a:gd name="T111" fmla="*/ 10 h 358"/>
                  <a:gd name="T112" fmla="*/ 2 w 356"/>
                  <a:gd name="T113" fmla="*/ 10 h 358"/>
                  <a:gd name="T114" fmla="*/ 1 w 356"/>
                  <a:gd name="T115" fmla="*/ 10 h 358"/>
                  <a:gd name="T116" fmla="*/ 0 w 356"/>
                  <a:gd name="T117" fmla="*/ 10 h 358"/>
                  <a:gd name="T118" fmla="*/ 0 w 356"/>
                  <a:gd name="T119" fmla="*/ 10 h 35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56"/>
                  <a:gd name="T181" fmla="*/ 0 h 358"/>
                  <a:gd name="T182" fmla="*/ 356 w 356"/>
                  <a:gd name="T183" fmla="*/ 358 h 35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56" h="358">
                    <a:moveTo>
                      <a:pt x="0" y="265"/>
                    </a:moveTo>
                    <a:lnTo>
                      <a:pt x="18" y="267"/>
                    </a:lnTo>
                    <a:lnTo>
                      <a:pt x="35" y="269"/>
                    </a:lnTo>
                    <a:lnTo>
                      <a:pt x="53" y="270"/>
                    </a:lnTo>
                    <a:lnTo>
                      <a:pt x="71" y="272"/>
                    </a:lnTo>
                    <a:lnTo>
                      <a:pt x="80" y="275"/>
                    </a:lnTo>
                    <a:lnTo>
                      <a:pt x="90" y="279"/>
                    </a:lnTo>
                    <a:lnTo>
                      <a:pt x="100" y="283"/>
                    </a:lnTo>
                    <a:lnTo>
                      <a:pt x="110" y="286"/>
                    </a:lnTo>
                    <a:lnTo>
                      <a:pt x="121" y="285"/>
                    </a:lnTo>
                    <a:lnTo>
                      <a:pt x="133" y="284"/>
                    </a:lnTo>
                    <a:lnTo>
                      <a:pt x="144" y="288"/>
                    </a:lnTo>
                    <a:lnTo>
                      <a:pt x="154" y="294"/>
                    </a:lnTo>
                    <a:lnTo>
                      <a:pt x="164" y="300"/>
                    </a:lnTo>
                    <a:lnTo>
                      <a:pt x="175" y="305"/>
                    </a:lnTo>
                    <a:lnTo>
                      <a:pt x="190" y="301"/>
                    </a:lnTo>
                    <a:lnTo>
                      <a:pt x="206" y="297"/>
                    </a:lnTo>
                    <a:lnTo>
                      <a:pt x="214" y="305"/>
                    </a:lnTo>
                    <a:lnTo>
                      <a:pt x="222" y="313"/>
                    </a:lnTo>
                    <a:lnTo>
                      <a:pt x="231" y="315"/>
                    </a:lnTo>
                    <a:lnTo>
                      <a:pt x="238" y="318"/>
                    </a:lnTo>
                    <a:lnTo>
                      <a:pt x="245" y="320"/>
                    </a:lnTo>
                    <a:lnTo>
                      <a:pt x="253" y="323"/>
                    </a:lnTo>
                    <a:lnTo>
                      <a:pt x="259" y="331"/>
                    </a:lnTo>
                    <a:lnTo>
                      <a:pt x="264" y="338"/>
                    </a:lnTo>
                    <a:lnTo>
                      <a:pt x="279" y="345"/>
                    </a:lnTo>
                    <a:lnTo>
                      <a:pt x="293" y="351"/>
                    </a:lnTo>
                    <a:lnTo>
                      <a:pt x="304" y="356"/>
                    </a:lnTo>
                    <a:lnTo>
                      <a:pt x="314" y="358"/>
                    </a:lnTo>
                    <a:lnTo>
                      <a:pt x="318" y="358"/>
                    </a:lnTo>
                    <a:lnTo>
                      <a:pt x="324" y="358"/>
                    </a:lnTo>
                    <a:lnTo>
                      <a:pt x="329" y="356"/>
                    </a:lnTo>
                    <a:lnTo>
                      <a:pt x="333" y="354"/>
                    </a:lnTo>
                    <a:lnTo>
                      <a:pt x="339" y="351"/>
                    </a:lnTo>
                    <a:lnTo>
                      <a:pt x="344" y="347"/>
                    </a:lnTo>
                    <a:lnTo>
                      <a:pt x="350" y="341"/>
                    </a:lnTo>
                    <a:lnTo>
                      <a:pt x="356" y="335"/>
                    </a:lnTo>
                    <a:lnTo>
                      <a:pt x="347" y="321"/>
                    </a:lnTo>
                    <a:lnTo>
                      <a:pt x="335" y="308"/>
                    </a:lnTo>
                    <a:lnTo>
                      <a:pt x="332" y="288"/>
                    </a:lnTo>
                    <a:lnTo>
                      <a:pt x="329" y="269"/>
                    </a:lnTo>
                    <a:lnTo>
                      <a:pt x="326" y="250"/>
                    </a:lnTo>
                    <a:lnTo>
                      <a:pt x="325" y="230"/>
                    </a:lnTo>
                    <a:lnTo>
                      <a:pt x="316" y="219"/>
                    </a:lnTo>
                    <a:lnTo>
                      <a:pt x="309" y="207"/>
                    </a:lnTo>
                    <a:lnTo>
                      <a:pt x="314" y="190"/>
                    </a:lnTo>
                    <a:lnTo>
                      <a:pt x="320" y="175"/>
                    </a:lnTo>
                    <a:lnTo>
                      <a:pt x="322" y="167"/>
                    </a:lnTo>
                    <a:lnTo>
                      <a:pt x="324" y="159"/>
                    </a:lnTo>
                    <a:lnTo>
                      <a:pt x="326" y="151"/>
                    </a:lnTo>
                    <a:lnTo>
                      <a:pt x="326" y="141"/>
                    </a:lnTo>
                    <a:lnTo>
                      <a:pt x="315" y="121"/>
                    </a:lnTo>
                    <a:lnTo>
                      <a:pt x="304" y="101"/>
                    </a:lnTo>
                    <a:lnTo>
                      <a:pt x="291" y="82"/>
                    </a:lnTo>
                    <a:lnTo>
                      <a:pt x="278" y="63"/>
                    </a:lnTo>
                    <a:lnTo>
                      <a:pt x="270" y="71"/>
                    </a:lnTo>
                    <a:lnTo>
                      <a:pt x="261" y="78"/>
                    </a:lnTo>
                    <a:lnTo>
                      <a:pt x="261" y="71"/>
                    </a:lnTo>
                    <a:lnTo>
                      <a:pt x="262" y="64"/>
                    </a:lnTo>
                    <a:lnTo>
                      <a:pt x="266" y="54"/>
                    </a:lnTo>
                    <a:lnTo>
                      <a:pt x="269" y="37"/>
                    </a:lnTo>
                    <a:lnTo>
                      <a:pt x="263" y="34"/>
                    </a:lnTo>
                    <a:lnTo>
                      <a:pt x="259" y="32"/>
                    </a:lnTo>
                    <a:lnTo>
                      <a:pt x="254" y="32"/>
                    </a:lnTo>
                    <a:lnTo>
                      <a:pt x="251" y="32"/>
                    </a:lnTo>
                    <a:lnTo>
                      <a:pt x="248" y="34"/>
                    </a:lnTo>
                    <a:lnTo>
                      <a:pt x="245" y="37"/>
                    </a:lnTo>
                    <a:lnTo>
                      <a:pt x="242" y="42"/>
                    </a:lnTo>
                    <a:lnTo>
                      <a:pt x="240" y="47"/>
                    </a:lnTo>
                    <a:lnTo>
                      <a:pt x="241" y="56"/>
                    </a:lnTo>
                    <a:lnTo>
                      <a:pt x="243" y="65"/>
                    </a:lnTo>
                    <a:lnTo>
                      <a:pt x="242" y="68"/>
                    </a:lnTo>
                    <a:lnTo>
                      <a:pt x="241" y="70"/>
                    </a:lnTo>
                    <a:lnTo>
                      <a:pt x="237" y="54"/>
                    </a:lnTo>
                    <a:lnTo>
                      <a:pt x="232" y="40"/>
                    </a:lnTo>
                    <a:lnTo>
                      <a:pt x="231" y="42"/>
                    </a:lnTo>
                    <a:lnTo>
                      <a:pt x="229" y="44"/>
                    </a:lnTo>
                    <a:lnTo>
                      <a:pt x="229" y="46"/>
                    </a:lnTo>
                    <a:lnTo>
                      <a:pt x="231" y="50"/>
                    </a:lnTo>
                    <a:lnTo>
                      <a:pt x="229" y="54"/>
                    </a:lnTo>
                    <a:lnTo>
                      <a:pt x="229" y="58"/>
                    </a:lnTo>
                    <a:lnTo>
                      <a:pt x="231" y="60"/>
                    </a:lnTo>
                    <a:lnTo>
                      <a:pt x="232" y="64"/>
                    </a:lnTo>
                    <a:lnTo>
                      <a:pt x="225" y="64"/>
                    </a:lnTo>
                    <a:lnTo>
                      <a:pt x="220" y="64"/>
                    </a:lnTo>
                    <a:lnTo>
                      <a:pt x="217" y="67"/>
                    </a:lnTo>
                    <a:lnTo>
                      <a:pt x="213" y="71"/>
                    </a:lnTo>
                    <a:lnTo>
                      <a:pt x="215" y="74"/>
                    </a:lnTo>
                    <a:lnTo>
                      <a:pt x="216" y="77"/>
                    </a:lnTo>
                    <a:lnTo>
                      <a:pt x="216" y="80"/>
                    </a:lnTo>
                    <a:lnTo>
                      <a:pt x="214" y="83"/>
                    </a:lnTo>
                    <a:lnTo>
                      <a:pt x="213" y="80"/>
                    </a:lnTo>
                    <a:lnTo>
                      <a:pt x="210" y="78"/>
                    </a:lnTo>
                    <a:lnTo>
                      <a:pt x="209" y="73"/>
                    </a:lnTo>
                    <a:lnTo>
                      <a:pt x="208" y="69"/>
                    </a:lnTo>
                    <a:lnTo>
                      <a:pt x="208" y="65"/>
                    </a:lnTo>
                    <a:lnTo>
                      <a:pt x="208" y="63"/>
                    </a:lnTo>
                    <a:lnTo>
                      <a:pt x="209" y="56"/>
                    </a:lnTo>
                    <a:lnTo>
                      <a:pt x="209" y="49"/>
                    </a:lnTo>
                    <a:lnTo>
                      <a:pt x="201" y="46"/>
                    </a:lnTo>
                    <a:lnTo>
                      <a:pt x="195" y="45"/>
                    </a:lnTo>
                    <a:lnTo>
                      <a:pt x="189" y="42"/>
                    </a:lnTo>
                    <a:lnTo>
                      <a:pt x="183" y="36"/>
                    </a:lnTo>
                    <a:lnTo>
                      <a:pt x="183" y="43"/>
                    </a:lnTo>
                    <a:lnTo>
                      <a:pt x="184" y="52"/>
                    </a:lnTo>
                    <a:lnTo>
                      <a:pt x="181" y="53"/>
                    </a:lnTo>
                    <a:lnTo>
                      <a:pt x="179" y="53"/>
                    </a:lnTo>
                    <a:lnTo>
                      <a:pt x="175" y="53"/>
                    </a:lnTo>
                    <a:lnTo>
                      <a:pt x="172" y="52"/>
                    </a:lnTo>
                    <a:lnTo>
                      <a:pt x="170" y="38"/>
                    </a:lnTo>
                    <a:lnTo>
                      <a:pt x="166" y="26"/>
                    </a:lnTo>
                    <a:lnTo>
                      <a:pt x="163" y="23"/>
                    </a:lnTo>
                    <a:lnTo>
                      <a:pt x="161" y="19"/>
                    </a:lnTo>
                    <a:lnTo>
                      <a:pt x="159" y="16"/>
                    </a:lnTo>
                    <a:lnTo>
                      <a:pt x="157" y="11"/>
                    </a:lnTo>
                    <a:lnTo>
                      <a:pt x="157" y="18"/>
                    </a:lnTo>
                    <a:lnTo>
                      <a:pt x="157" y="24"/>
                    </a:lnTo>
                    <a:lnTo>
                      <a:pt x="156" y="26"/>
                    </a:lnTo>
                    <a:lnTo>
                      <a:pt x="155" y="27"/>
                    </a:lnTo>
                    <a:lnTo>
                      <a:pt x="152" y="28"/>
                    </a:lnTo>
                    <a:lnTo>
                      <a:pt x="148" y="28"/>
                    </a:lnTo>
                    <a:lnTo>
                      <a:pt x="147" y="20"/>
                    </a:lnTo>
                    <a:lnTo>
                      <a:pt x="146" y="16"/>
                    </a:lnTo>
                    <a:lnTo>
                      <a:pt x="147" y="17"/>
                    </a:lnTo>
                    <a:lnTo>
                      <a:pt x="147" y="18"/>
                    </a:lnTo>
                    <a:lnTo>
                      <a:pt x="147" y="19"/>
                    </a:lnTo>
                    <a:lnTo>
                      <a:pt x="147" y="23"/>
                    </a:lnTo>
                    <a:lnTo>
                      <a:pt x="147" y="26"/>
                    </a:lnTo>
                    <a:lnTo>
                      <a:pt x="143" y="25"/>
                    </a:lnTo>
                    <a:lnTo>
                      <a:pt x="139" y="22"/>
                    </a:lnTo>
                    <a:lnTo>
                      <a:pt x="137" y="17"/>
                    </a:lnTo>
                    <a:lnTo>
                      <a:pt x="135" y="14"/>
                    </a:lnTo>
                    <a:lnTo>
                      <a:pt x="129" y="16"/>
                    </a:lnTo>
                    <a:lnTo>
                      <a:pt x="124" y="20"/>
                    </a:lnTo>
                    <a:lnTo>
                      <a:pt x="108" y="10"/>
                    </a:lnTo>
                    <a:lnTo>
                      <a:pt x="92" y="0"/>
                    </a:lnTo>
                    <a:lnTo>
                      <a:pt x="88" y="10"/>
                    </a:lnTo>
                    <a:lnTo>
                      <a:pt x="84" y="20"/>
                    </a:lnTo>
                    <a:lnTo>
                      <a:pt x="81" y="31"/>
                    </a:lnTo>
                    <a:lnTo>
                      <a:pt x="75" y="41"/>
                    </a:lnTo>
                    <a:lnTo>
                      <a:pt x="72" y="32"/>
                    </a:lnTo>
                    <a:lnTo>
                      <a:pt x="68" y="20"/>
                    </a:lnTo>
                    <a:lnTo>
                      <a:pt x="66" y="17"/>
                    </a:lnTo>
                    <a:lnTo>
                      <a:pt x="64" y="16"/>
                    </a:lnTo>
                    <a:lnTo>
                      <a:pt x="61" y="17"/>
                    </a:lnTo>
                    <a:lnTo>
                      <a:pt x="57" y="22"/>
                    </a:lnTo>
                    <a:lnTo>
                      <a:pt x="59" y="25"/>
                    </a:lnTo>
                    <a:lnTo>
                      <a:pt x="63" y="27"/>
                    </a:lnTo>
                    <a:lnTo>
                      <a:pt x="64" y="37"/>
                    </a:lnTo>
                    <a:lnTo>
                      <a:pt x="66" y="47"/>
                    </a:lnTo>
                    <a:lnTo>
                      <a:pt x="70" y="49"/>
                    </a:lnTo>
                    <a:lnTo>
                      <a:pt x="72" y="50"/>
                    </a:lnTo>
                    <a:lnTo>
                      <a:pt x="74" y="52"/>
                    </a:lnTo>
                    <a:lnTo>
                      <a:pt x="75" y="55"/>
                    </a:lnTo>
                    <a:lnTo>
                      <a:pt x="68" y="61"/>
                    </a:lnTo>
                    <a:lnTo>
                      <a:pt x="63" y="64"/>
                    </a:lnTo>
                    <a:lnTo>
                      <a:pt x="55" y="68"/>
                    </a:lnTo>
                    <a:lnTo>
                      <a:pt x="47" y="69"/>
                    </a:lnTo>
                    <a:lnTo>
                      <a:pt x="48" y="65"/>
                    </a:lnTo>
                    <a:lnTo>
                      <a:pt x="49" y="62"/>
                    </a:lnTo>
                    <a:lnTo>
                      <a:pt x="45" y="59"/>
                    </a:lnTo>
                    <a:lnTo>
                      <a:pt x="44" y="60"/>
                    </a:lnTo>
                    <a:lnTo>
                      <a:pt x="43" y="59"/>
                    </a:lnTo>
                    <a:lnTo>
                      <a:pt x="40" y="52"/>
                    </a:lnTo>
                    <a:lnTo>
                      <a:pt x="40" y="51"/>
                    </a:lnTo>
                    <a:lnTo>
                      <a:pt x="40" y="50"/>
                    </a:lnTo>
                    <a:lnTo>
                      <a:pt x="41" y="47"/>
                    </a:lnTo>
                    <a:lnTo>
                      <a:pt x="43" y="45"/>
                    </a:lnTo>
                    <a:lnTo>
                      <a:pt x="41" y="43"/>
                    </a:lnTo>
                    <a:lnTo>
                      <a:pt x="39" y="42"/>
                    </a:lnTo>
                    <a:lnTo>
                      <a:pt x="32" y="51"/>
                    </a:lnTo>
                    <a:lnTo>
                      <a:pt x="26" y="61"/>
                    </a:lnTo>
                    <a:lnTo>
                      <a:pt x="31" y="71"/>
                    </a:lnTo>
                    <a:lnTo>
                      <a:pt x="36" y="81"/>
                    </a:lnTo>
                    <a:lnTo>
                      <a:pt x="31" y="81"/>
                    </a:lnTo>
                    <a:lnTo>
                      <a:pt x="27" y="79"/>
                    </a:lnTo>
                    <a:lnTo>
                      <a:pt x="29" y="83"/>
                    </a:lnTo>
                    <a:lnTo>
                      <a:pt x="32" y="88"/>
                    </a:lnTo>
                    <a:lnTo>
                      <a:pt x="29" y="88"/>
                    </a:lnTo>
                    <a:lnTo>
                      <a:pt x="27" y="88"/>
                    </a:lnTo>
                    <a:lnTo>
                      <a:pt x="26" y="89"/>
                    </a:lnTo>
                    <a:lnTo>
                      <a:pt x="23" y="92"/>
                    </a:lnTo>
                    <a:lnTo>
                      <a:pt x="34" y="106"/>
                    </a:lnTo>
                    <a:lnTo>
                      <a:pt x="45" y="120"/>
                    </a:lnTo>
                    <a:lnTo>
                      <a:pt x="39" y="118"/>
                    </a:lnTo>
                    <a:lnTo>
                      <a:pt x="32" y="116"/>
                    </a:lnTo>
                    <a:lnTo>
                      <a:pt x="34" y="121"/>
                    </a:lnTo>
                    <a:lnTo>
                      <a:pt x="37" y="124"/>
                    </a:lnTo>
                    <a:lnTo>
                      <a:pt x="35" y="129"/>
                    </a:lnTo>
                    <a:lnTo>
                      <a:pt x="32" y="134"/>
                    </a:lnTo>
                    <a:lnTo>
                      <a:pt x="39" y="134"/>
                    </a:lnTo>
                    <a:lnTo>
                      <a:pt x="44" y="133"/>
                    </a:lnTo>
                    <a:lnTo>
                      <a:pt x="45" y="134"/>
                    </a:lnTo>
                    <a:lnTo>
                      <a:pt x="46" y="135"/>
                    </a:lnTo>
                    <a:lnTo>
                      <a:pt x="46" y="138"/>
                    </a:lnTo>
                    <a:lnTo>
                      <a:pt x="46" y="140"/>
                    </a:lnTo>
                    <a:lnTo>
                      <a:pt x="45" y="144"/>
                    </a:lnTo>
                    <a:lnTo>
                      <a:pt x="45" y="149"/>
                    </a:lnTo>
                    <a:lnTo>
                      <a:pt x="61" y="166"/>
                    </a:lnTo>
                    <a:lnTo>
                      <a:pt x="79" y="181"/>
                    </a:lnTo>
                    <a:lnTo>
                      <a:pt x="81" y="185"/>
                    </a:lnTo>
                    <a:lnTo>
                      <a:pt x="83" y="187"/>
                    </a:lnTo>
                    <a:lnTo>
                      <a:pt x="79" y="190"/>
                    </a:lnTo>
                    <a:lnTo>
                      <a:pt x="76" y="192"/>
                    </a:lnTo>
                    <a:lnTo>
                      <a:pt x="74" y="192"/>
                    </a:lnTo>
                    <a:lnTo>
                      <a:pt x="73" y="190"/>
                    </a:lnTo>
                    <a:lnTo>
                      <a:pt x="71" y="189"/>
                    </a:lnTo>
                    <a:lnTo>
                      <a:pt x="68" y="189"/>
                    </a:lnTo>
                    <a:lnTo>
                      <a:pt x="65" y="190"/>
                    </a:lnTo>
                    <a:lnTo>
                      <a:pt x="61" y="194"/>
                    </a:lnTo>
                    <a:lnTo>
                      <a:pt x="63" y="198"/>
                    </a:lnTo>
                    <a:lnTo>
                      <a:pt x="64" y="203"/>
                    </a:lnTo>
                    <a:lnTo>
                      <a:pt x="67" y="205"/>
                    </a:lnTo>
                    <a:lnTo>
                      <a:pt x="72" y="208"/>
                    </a:lnTo>
                    <a:lnTo>
                      <a:pt x="74" y="213"/>
                    </a:lnTo>
                    <a:lnTo>
                      <a:pt x="73" y="219"/>
                    </a:lnTo>
                    <a:lnTo>
                      <a:pt x="70" y="220"/>
                    </a:lnTo>
                    <a:lnTo>
                      <a:pt x="67" y="222"/>
                    </a:lnTo>
                    <a:lnTo>
                      <a:pt x="66" y="225"/>
                    </a:lnTo>
                    <a:lnTo>
                      <a:pt x="67" y="229"/>
                    </a:lnTo>
                    <a:lnTo>
                      <a:pt x="70" y="237"/>
                    </a:lnTo>
                    <a:lnTo>
                      <a:pt x="72" y="245"/>
                    </a:lnTo>
                    <a:lnTo>
                      <a:pt x="66" y="255"/>
                    </a:lnTo>
                    <a:lnTo>
                      <a:pt x="61" y="260"/>
                    </a:lnTo>
                    <a:lnTo>
                      <a:pt x="58" y="263"/>
                    </a:lnTo>
                    <a:lnTo>
                      <a:pt x="56" y="264"/>
                    </a:lnTo>
                    <a:lnTo>
                      <a:pt x="54" y="264"/>
                    </a:lnTo>
                    <a:lnTo>
                      <a:pt x="52" y="264"/>
                    </a:lnTo>
                    <a:lnTo>
                      <a:pt x="40" y="258"/>
                    </a:lnTo>
                    <a:lnTo>
                      <a:pt x="23" y="248"/>
                    </a:lnTo>
                    <a:lnTo>
                      <a:pt x="17" y="249"/>
                    </a:lnTo>
                    <a:lnTo>
                      <a:pt x="11" y="250"/>
                    </a:lnTo>
                    <a:lnTo>
                      <a:pt x="5" y="251"/>
                    </a:lnTo>
                    <a:lnTo>
                      <a:pt x="1" y="256"/>
                    </a:lnTo>
                    <a:lnTo>
                      <a:pt x="2" y="258"/>
                    </a:lnTo>
                    <a:lnTo>
                      <a:pt x="2" y="259"/>
                    </a:lnTo>
                    <a:lnTo>
                      <a:pt x="1" y="261"/>
                    </a:lnTo>
                    <a:lnTo>
                      <a:pt x="0" y="263"/>
                    </a:lnTo>
                    <a:lnTo>
                      <a:pt x="0" y="264"/>
                    </a:lnTo>
                    <a:lnTo>
                      <a:pt x="0" y="265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6" name="Freeform 73"/>
              <p:cNvSpPr>
                <a:spLocks noChangeAspect="1"/>
              </p:cNvSpPr>
              <p:nvPr/>
            </p:nvSpPr>
            <p:spPr bwMode="auto">
              <a:xfrm>
                <a:off x="6308286" y="2710258"/>
                <a:ext cx="83178" cy="115045"/>
              </a:xfrm>
              <a:custGeom>
                <a:avLst/>
                <a:gdLst>
                  <a:gd name="T0" fmla="*/ 3 w 220"/>
                  <a:gd name="T1" fmla="*/ 12 h 319"/>
                  <a:gd name="T2" fmla="*/ 3 w 220"/>
                  <a:gd name="T3" fmla="*/ 12 h 319"/>
                  <a:gd name="T4" fmla="*/ 3 w 220"/>
                  <a:gd name="T5" fmla="*/ 11 h 319"/>
                  <a:gd name="T6" fmla="*/ 4 w 220"/>
                  <a:gd name="T7" fmla="*/ 10 h 319"/>
                  <a:gd name="T8" fmla="*/ 5 w 220"/>
                  <a:gd name="T9" fmla="*/ 9 h 319"/>
                  <a:gd name="T10" fmla="*/ 7 w 220"/>
                  <a:gd name="T11" fmla="*/ 7 h 319"/>
                  <a:gd name="T12" fmla="*/ 7 w 220"/>
                  <a:gd name="T13" fmla="*/ 6 h 319"/>
                  <a:gd name="T14" fmla="*/ 7 w 220"/>
                  <a:gd name="T15" fmla="*/ 6 h 319"/>
                  <a:gd name="T16" fmla="*/ 8 w 220"/>
                  <a:gd name="T17" fmla="*/ 5 h 319"/>
                  <a:gd name="T18" fmla="*/ 9 w 220"/>
                  <a:gd name="T19" fmla="*/ 4 h 319"/>
                  <a:gd name="T20" fmla="*/ 9 w 220"/>
                  <a:gd name="T21" fmla="*/ 4 h 319"/>
                  <a:gd name="T22" fmla="*/ 9 w 220"/>
                  <a:gd name="T23" fmla="*/ 3 h 319"/>
                  <a:gd name="T24" fmla="*/ 8 w 220"/>
                  <a:gd name="T25" fmla="*/ 3 h 319"/>
                  <a:gd name="T26" fmla="*/ 8 w 220"/>
                  <a:gd name="T27" fmla="*/ 3 h 319"/>
                  <a:gd name="T28" fmla="*/ 8 w 220"/>
                  <a:gd name="T29" fmla="*/ 3 h 319"/>
                  <a:gd name="T30" fmla="*/ 8 w 220"/>
                  <a:gd name="T31" fmla="*/ 2 h 319"/>
                  <a:gd name="T32" fmla="*/ 8 w 220"/>
                  <a:gd name="T33" fmla="*/ 2 h 319"/>
                  <a:gd name="T34" fmla="*/ 8 w 220"/>
                  <a:gd name="T35" fmla="*/ 2 h 319"/>
                  <a:gd name="T36" fmla="*/ 7 w 220"/>
                  <a:gd name="T37" fmla="*/ 2 h 319"/>
                  <a:gd name="T38" fmla="*/ 6 w 220"/>
                  <a:gd name="T39" fmla="*/ 2 h 319"/>
                  <a:gd name="T40" fmla="*/ 6 w 220"/>
                  <a:gd name="T41" fmla="*/ 2 h 319"/>
                  <a:gd name="T42" fmla="*/ 5 w 220"/>
                  <a:gd name="T43" fmla="*/ 1 h 319"/>
                  <a:gd name="T44" fmla="*/ 5 w 220"/>
                  <a:gd name="T45" fmla="*/ 1 h 319"/>
                  <a:gd name="T46" fmla="*/ 5 w 220"/>
                  <a:gd name="T47" fmla="*/ 1 h 319"/>
                  <a:gd name="T48" fmla="*/ 4 w 220"/>
                  <a:gd name="T49" fmla="*/ 1 h 319"/>
                  <a:gd name="T50" fmla="*/ 4 w 220"/>
                  <a:gd name="T51" fmla="*/ 0 h 319"/>
                  <a:gd name="T52" fmla="*/ 2 w 220"/>
                  <a:gd name="T53" fmla="*/ 0 h 319"/>
                  <a:gd name="T54" fmla="*/ 0 w 220"/>
                  <a:gd name="T55" fmla="*/ 1 h 319"/>
                  <a:gd name="T56" fmla="*/ 1 w 220"/>
                  <a:gd name="T57" fmla="*/ 1 h 319"/>
                  <a:gd name="T58" fmla="*/ 1 w 220"/>
                  <a:gd name="T59" fmla="*/ 1 h 319"/>
                  <a:gd name="T60" fmla="*/ 1 w 220"/>
                  <a:gd name="T61" fmla="*/ 2 h 319"/>
                  <a:gd name="T62" fmla="*/ 1 w 220"/>
                  <a:gd name="T63" fmla="*/ 2 h 319"/>
                  <a:gd name="T64" fmla="*/ 1 w 220"/>
                  <a:gd name="T65" fmla="*/ 2 h 319"/>
                  <a:gd name="T66" fmla="*/ 0 w 220"/>
                  <a:gd name="T67" fmla="*/ 2 h 319"/>
                  <a:gd name="T68" fmla="*/ 0 w 220"/>
                  <a:gd name="T69" fmla="*/ 3 h 319"/>
                  <a:gd name="T70" fmla="*/ 1 w 220"/>
                  <a:gd name="T71" fmla="*/ 5 h 319"/>
                  <a:gd name="T72" fmla="*/ 1 w 220"/>
                  <a:gd name="T73" fmla="*/ 6 h 319"/>
                  <a:gd name="T74" fmla="*/ 1 w 220"/>
                  <a:gd name="T75" fmla="*/ 8 h 319"/>
                  <a:gd name="T76" fmla="*/ 2 w 220"/>
                  <a:gd name="T77" fmla="*/ 9 h 319"/>
                  <a:gd name="T78" fmla="*/ 2 w 220"/>
                  <a:gd name="T79" fmla="*/ 10 h 319"/>
                  <a:gd name="T80" fmla="*/ 2 w 220"/>
                  <a:gd name="T81" fmla="*/ 12 h 319"/>
                  <a:gd name="T82" fmla="*/ 3 w 220"/>
                  <a:gd name="T83" fmla="*/ 13 h 319"/>
                  <a:gd name="T84" fmla="*/ 3 w 220"/>
                  <a:gd name="T85" fmla="*/ 13 h 31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220"/>
                  <a:gd name="T130" fmla="*/ 0 h 319"/>
                  <a:gd name="T131" fmla="*/ 220 w 220"/>
                  <a:gd name="T132" fmla="*/ 319 h 319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220" h="319">
                    <a:moveTo>
                      <a:pt x="74" y="319"/>
                    </a:moveTo>
                    <a:lnTo>
                      <a:pt x="75" y="316"/>
                    </a:lnTo>
                    <a:lnTo>
                      <a:pt x="75" y="311"/>
                    </a:lnTo>
                    <a:lnTo>
                      <a:pt x="74" y="307"/>
                    </a:lnTo>
                    <a:lnTo>
                      <a:pt x="73" y="302"/>
                    </a:lnTo>
                    <a:lnTo>
                      <a:pt x="68" y="294"/>
                    </a:lnTo>
                    <a:lnTo>
                      <a:pt x="65" y="285"/>
                    </a:lnTo>
                    <a:lnTo>
                      <a:pt x="71" y="278"/>
                    </a:lnTo>
                    <a:lnTo>
                      <a:pt x="78" y="274"/>
                    </a:lnTo>
                    <a:lnTo>
                      <a:pt x="85" y="269"/>
                    </a:lnTo>
                    <a:lnTo>
                      <a:pt x="93" y="264"/>
                    </a:lnTo>
                    <a:lnTo>
                      <a:pt x="100" y="250"/>
                    </a:lnTo>
                    <a:lnTo>
                      <a:pt x="105" y="238"/>
                    </a:lnTo>
                    <a:lnTo>
                      <a:pt x="112" y="224"/>
                    </a:lnTo>
                    <a:lnTo>
                      <a:pt x="120" y="212"/>
                    </a:lnTo>
                    <a:lnTo>
                      <a:pt x="136" y="203"/>
                    </a:lnTo>
                    <a:lnTo>
                      <a:pt x="150" y="193"/>
                    </a:lnTo>
                    <a:lnTo>
                      <a:pt x="163" y="182"/>
                    </a:lnTo>
                    <a:lnTo>
                      <a:pt x="176" y="167"/>
                    </a:lnTo>
                    <a:lnTo>
                      <a:pt x="174" y="161"/>
                    </a:lnTo>
                    <a:lnTo>
                      <a:pt x="170" y="156"/>
                    </a:lnTo>
                    <a:lnTo>
                      <a:pt x="173" y="149"/>
                    </a:lnTo>
                    <a:lnTo>
                      <a:pt x="175" y="144"/>
                    </a:lnTo>
                    <a:lnTo>
                      <a:pt x="177" y="140"/>
                    </a:lnTo>
                    <a:lnTo>
                      <a:pt x="179" y="137"/>
                    </a:lnTo>
                    <a:lnTo>
                      <a:pt x="187" y="132"/>
                    </a:lnTo>
                    <a:lnTo>
                      <a:pt x="198" y="126"/>
                    </a:lnTo>
                    <a:lnTo>
                      <a:pt x="204" y="120"/>
                    </a:lnTo>
                    <a:lnTo>
                      <a:pt x="210" y="113"/>
                    </a:lnTo>
                    <a:lnTo>
                      <a:pt x="214" y="107"/>
                    </a:lnTo>
                    <a:lnTo>
                      <a:pt x="217" y="102"/>
                    </a:lnTo>
                    <a:lnTo>
                      <a:pt x="219" y="95"/>
                    </a:lnTo>
                    <a:lnTo>
                      <a:pt x="220" y="88"/>
                    </a:lnTo>
                    <a:lnTo>
                      <a:pt x="220" y="80"/>
                    </a:lnTo>
                    <a:lnTo>
                      <a:pt x="220" y="70"/>
                    </a:lnTo>
                    <a:lnTo>
                      <a:pt x="214" y="68"/>
                    </a:lnTo>
                    <a:lnTo>
                      <a:pt x="211" y="67"/>
                    </a:lnTo>
                    <a:lnTo>
                      <a:pt x="208" y="68"/>
                    </a:lnTo>
                    <a:lnTo>
                      <a:pt x="207" y="71"/>
                    </a:lnTo>
                    <a:lnTo>
                      <a:pt x="203" y="78"/>
                    </a:lnTo>
                    <a:lnTo>
                      <a:pt x="196" y="87"/>
                    </a:lnTo>
                    <a:lnTo>
                      <a:pt x="196" y="81"/>
                    </a:lnTo>
                    <a:lnTo>
                      <a:pt x="200" y="76"/>
                    </a:lnTo>
                    <a:lnTo>
                      <a:pt x="198" y="70"/>
                    </a:lnTo>
                    <a:lnTo>
                      <a:pt x="195" y="64"/>
                    </a:lnTo>
                    <a:lnTo>
                      <a:pt x="201" y="61"/>
                    </a:lnTo>
                    <a:lnTo>
                      <a:pt x="203" y="59"/>
                    </a:lnTo>
                    <a:lnTo>
                      <a:pt x="203" y="57"/>
                    </a:lnTo>
                    <a:lnTo>
                      <a:pt x="202" y="53"/>
                    </a:lnTo>
                    <a:lnTo>
                      <a:pt x="200" y="53"/>
                    </a:lnTo>
                    <a:lnTo>
                      <a:pt x="198" y="53"/>
                    </a:lnTo>
                    <a:lnTo>
                      <a:pt x="195" y="54"/>
                    </a:lnTo>
                    <a:lnTo>
                      <a:pt x="193" y="55"/>
                    </a:lnTo>
                    <a:lnTo>
                      <a:pt x="192" y="55"/>
                    </a:lnTo>
                    <a:lnTo>
                      <a:pt x="192" y="54"/>
                    </a:lnTo>
                    <a:lnTo>
                      <a:pt x="185" y="50"/>
                    </a:lnTo>
                    <a:lnTo>
                      <a:pt x="179" y="46"/>
                    </a:lnTo>
                    <a:lnTo>
                      <a:pt x="174" y="44"/>
                    </a:lnTo>
                    <a:lnTo>
                      <a:pt x="168" y="43"/>
                    </a:lnTo>
                    <a:lnTo>
                      <a:pt x="155" y="45"/>
                    </a:lnTo>
                    <a:lnTo>
                      <a:pt x="140" y="49"/>
                    </a:lnTo>
                    <a:lnTo>
                      <a:pt x="140" y="50"/>
                    </a:lnTo>
                    <a:lnTo>
                      <a:pt x="139" y="50"/>
                    </a:lnTo>
                    <a:lnTo>
                      <a:pt x="139" y="36"/>
                    </a:lnTo>
                    <a:lnTo>
                      <a:pt x="141" y="23"/>
                    </a:lnTo>
                    <a:lnTo>
                      <a:pt x="125" y="27"/>
                    </a:lnTo>
                    <a:lnTo>
                      <a:pt x="111" y="34"/>
                    </a:lnTo>
                    <a:lnTo>
                      <a:pt x="112" y="27"/>
                    </a:lnTo>
                    <a:lnTo>
                      <a:pt x="113" y="22"/>
                    </a:lnTo>
                    <a:lnTo>
                      <a:pt x="114" y="18"/>
                    </a:lnTo>
                    <a:lnTo>
                      <a:pt x="114" y="16"/>
                    </a:lnTo>
                    <a:lnTo>
                      <a:pt x="113" y="15"/>
                    </a:lnTo>
                    <a:lnTo>
                      <a:pt x="111" y="14"/>
                    </a:lnTo>
                    <a:lnTo>
                      <a:pt x="105" y="14"/>
                    </a:lnTo>
                    <a:lnTo>
                      <a:pt x="102" y="13"/>
                    </a:lnTo>
                    <a:lnTo>
                      <a:pt x="102" y="10"/>
                    </a:lnTo>
                    <a:lnTo>
                      <a:pt x="103" y="6"/>
                    </a:lnTo>
                    <a:lnTo>
                      <a:pt x="103" y="3"/>
                    </a:lnTo>
                    <a:lnTo>
                      <a:pt x="102" y="0"/>
                    </a:lnTo>
                    <a:lnTo>
                      <a:pt x="78" y="1"/>
                    </a:lnTo>
                    <a:lnTo>
                      <a:pt x="56" y="4"/>
                    </a:lnTo>
                    <a:lnTo>
                      <a:pt x="33" y="8"/>
                    </a:lnTo>
                    <a:lnTo>
                      <a:pt x="9" y="13"/>
                    </a:lnTo>
                    <a:lnTo>
                      <a:pt x="12" y="15"/>
                    </a:lnTo>
                    <a:lnTo>
                      <a:pt x="14" y="15"/>
                    </a:lnTo>
                    <a:lnTo>
                      <a:pt x="17" y="21"/>
                    </a:lnTo>
                    <a:lnTo>
                      <a:pt x="21" y="25"/>
                    </a:lnTo>
                    <a:lnTo>
                      <a:pt x="23" y="31"/>
                    </a:lnTo>
                    <a:lnTo>
                      <a:pt x="25" y="36"/>
                    </a:lnTo>
                    <a:lnTo>
                      <a:pt x="22" y="36"/>
                    </a:lnTo>
                    <a:lnTo>
                      <a:pt x="21" y="35"/>
                    </a:lnTo>
                    <a:lnTo>
                      <a:pt x="18" y="36"/>
                    </a:lnTo>
                    <a:lnTo>
                      <a:pt x="17" y="39"/>
                    </a:lnTo>
                    <a:lnTo>
                      <a:pt x="18" y="42"/>
                    </a:lnTo>
                    <a:lnTo>
                      <a:pt x="21" y="44"/>
                    </a:lnTo>
                    <a:lnTo>
                      <a:pt x="20" y="48"/>
                    </a:lnTo>
                    <a:lnTo>
                      <a:pt x="18" y="49"/>
                    </a:lnTo>
                    <a:lnTo>
                      <a:pt x="17" y="49"/>
                    </a:lnTo>
                    <a:lnTo>
                      <a:pt x="15" y="46"/>
                    </a:lnTo>
                    <a:lnTo>
                      <a:pt x="11" y="42"/>
                    </a:lnTo>
                    <a:lnTo>
                      <a:pt x="6" y="37"/>
                    </a:lnTo>
                    <a:lnTo>
                      <a:pt x="4" y="48"/>
                    </a:lnTo>
                    <a:lnTo>
                      <a:pt x="0" y="58"/>
                    </a:lnTo>
                    <a:lnTo>
                      <a:pt x="4" y="64"/>
                    </a:lnTo>
                    <a:lnTo>
                      <a:pt x="8" y="69"/>
                    </a:lnTo>
                    <a:lnTo>
                      <a:pt x="16" y="85"/>
                    </a:lnTo>
                    <a:lnTo>
                      <a:pt x="25" y="100"/>
                    </a:lnTo>
                    <a:lnTo>
                      <a:pt x="33" y="116"/>
                    </a:lnTo>
                    <a:lnTo>
                      <a:pt x="41" y="132"/>
                    </a:lnTo>
                    <a:lnTo>
                      <a:pt x="38" y="148"/>
                    </a:lnTo>
                    <a:lnTo>
                      <a:pt x="33" y="160"/>
                    </a:lnTo>
                    <a:lnTo>
                      <a:pt x="27" y="174"/>
                    </a:lnTo>
                    <a:lnTo>
                      <a:pt x="22" y="188"/>
                    </a:lnTo>
                    <a:lnTo>
                      <a:pt x="24" y="197"/>
                    </a:lnTo>
                    <a:lnTo>
                      <a:pt x="29" y="204"/>
                    </a:lnTo>
                    <a:lnTo>
                      <a:pt x="34" y="211"/>
                    </a:lnTo>
                    <a:lnTo>
                      <a:pt x="39" y="219"/>
                    </a:lnTo>
                    <a:lnTo>
                      <a:pt x="38" y="229"/>
                    </a:lnTo>
                    <a:lnTo>
                      <a:pt x="35" y="238"/>
                    </a:lnTo>
                    <a:lnTo>
                      <a:pt x="40" y="250"/>
                    </a:lnTo>
                    <a:lnTo>
                      <a:pt x="45" y="262"/>
                    </a:lnTo>
                    <a:lnTo>
                      <a:pt x="50" y="280"/>
                    </a:lnTo>
                    <a:lnTo>
                      <a:pt x="53" y="293"/>
                    </a:lnTo>
                    <a:lnTo>
                      <a:pt x="56" y="300"/>
                    </a:lnTo>
                    <a:lnTo>
                      <a:pt x="60" y="305"/>
                    </a:lnTo>
                    <a:lnTo>
                      <a:pt x="66" y="312"/>
                    </a:lnTo>
                    <a:lnTo>
                      <a:pt x="73" y="319"/>
                    </a:lnTo>
                    <a:lnTo>
                      <a:pt x="74" y="319"/>
                    </a:lnTo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6350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7" name="Freeform 187"/>
              <p:cNvSpPr>
                <a:spLocks noChangeAspect="1"/>
              </p:cNvSpPr>
              <p:nvPr/>
            </p:nvSpPr>
            <p:spPr bwMode="auto">
              <a:xfrm>
                <a:off x="7457617" y="2257266"/>
                <a:ext cx="408315" cy="632747"/>
              </a:xfrm>
              <a:custGeom>
                <a:avLst/>
                <a:gdLst>
                  <a:gd name="T0" fmla="*/ 5 w 1101"/>
                  <a:gd name="T1" fmla="*/ 24 h 1715"/>
                  <a:gd name="T2" fmla="*/ 12 w 1101"/>
                  <a:gd name="T3" fmla="*/ 21 h 1715"/>
                  <a:gd name="T4" fmla="*/ 16 w 1101"/>
                  <a:gd name="T5" fmla="*/ 14 h 1715"/>
                  <a:gd name="T6" fmla="*/ 20 w 1101"/>
                  <a:gd name="T7" fmla="*/ 17 h 1715"/>
                  <a:gd name="T8" fmla="*/ 28 w 1101"/>
                  <a:gd name="T9" fmla="*/ 16 h 1715"/>
                  <a:gd name="T10" fmla="*/ 29 w 1101"/>
                  <a:gd name="T11" fmla="*/ 14 h 1715"/>
                  <a:gd name="T12" fmla="*/ 29 w 1101"/>
                  <a:gd name="T13" fmla="*/ 12 h 1715"/>
                  <a:gd name="T14" fmla="*/ 28 w 1101"/>
                  <a:gd name="T15" fmla="*/ 11 h 1715"/>
                  <a:gd name="T16" fmla="*/ 23 w 1101"/>
                  <a:gd name="T17" fmla="*/ 9 h 1715"/>
                  <a:gd name="T18" fmla="*/ 20 w 1101"/>
                  <a:gd name="T19" fmla="*/ 5 h 1715"/>
                  <a:gd name="T20" fmla="*/ 27 w 1101"/>
                  <a:gd name="T21" fmla="*/ 0 h 1715"/>
                  <a:gd name="T22" fmla="*/ 33 w 1101"/>
                  <a:gd name="T23" fmla="*/ 2 h 1715"/>
                  <a:gd name="T24" fmla="*/ 37 w 1101"/>
                  <a:gd name="T25" fmla="*/ 4 h 1715"/>
                  <a:gd name="T26" fmla="*/ 40 w 1101"/>
                  <a:gd name="T27" fmla="*/ 7 h 1715"/>
                  <a:gd name="T28" fmla="*/ 42 w 1101"/>
                  <a:gd name="T29" fmla="*/ 9 h 1715"/>
                  <a:gd name="T30" fmla="*/ 43 w 1101"/>
                  <a:gd name="T31" fmla="*/ 11 h 1715"/>
                  <a:gd name="T32" fmla="*/ 44 w 1101"/>
                  <a:gd name="T33" fmla="*/ 14 h 1715"/>
                  <a:gd name="T34" fmla="*/ 41 w 1101"/>
                  <a:gd name="T35" fmla="*/ 17 h 1715"/>
                  <a:gd name="T36" fmla="*/ 43 w 1101"/>
                  <a:gd name="T37" fmla="*/ 21 h 1715"/>
                  <a:gd name="T38" fmla="*/ 42 w 1101"/>
                  <a:gd name="T39" fmla="*/ 23 h 1715"/>
                  <a:gd name="T40" fmla="*/ 43 w 1101"/>
                  <a:gd name="T41" fmla="*/ 25 h 1715"/>
                  <a:gd name="T42" fmla="*/ 42 w 1101"/>
                  <a:gd name="T43" fmla="*/ 28 h 1715"/>
                  <a:gd name="T44" fmla="*/ 42 w 1101"/>
                  <a:gd name="T45" fmla="*/ 30 h 1715"/>
                  <a:gd name="T46" fmla="*/ 41 w 1101"/>
                  <a:gd name="T47" fmla="*/ 32 h 1715"/>
                  <a:gd name="T48" fmla="*/ 40 w 1101"/>
                  <a:gd name="T49" fmla="*/ 34 h 1715"/>
                  <a:gd name="T50" fmla="*/ 41 w 1101"/>
                  <a:gd name="T51" fmla="*/ 37 h 1715"/>
                  <a:gd name="T52" fmla="*/ 40 w 1101"/>
                  <a:gd name="T53" fmla="*/ 40 h 1715"/>
                  <a:gd name="T54" fmla="*/ 38 w 1101"/>
                  <a:gd name="T55" fmla="*/ 43 h 1715"/>
                  <a:gd name="T56" fmla="*/ 36 w 1101"/>
                  <a:gd name="T57" fmla="*/ 45 h 1715"/>
                  <a:gd name="T58" fmla="*/ 37 w 1101"/>
                  <a:gd name="T59" fmla="*/ 48 h 1715"/>
                  <a:gd name="T60" fmla="*/ 37 w 1101"/>
                  <a:gd name="T61" fmla="*/ 51 h 1715"/>
                  <a:gd name="T62" fmla="*/ 39 w 1101"/>
                  <a:gd name="T63" fmla="*/ 52 h 1715"/>
                  <a:gd name="T64" fmla="*/ 41 w 1101"/>
                  <a:gd name="T65" fmla="*/ 55 h 1715"/>
                  <a:gd name="T66" fmla="*/ 41 w 1101"/>
                  <a:gd name="T67" fmla="*/ 57 h 1715"/>
                  <a:gd name="T68" fmla="*/ 42 w 1101"/>
                  <a:gd name="T69" fmla="*/ 58 h 1715"/>
                  <a:gd name="T70" fmla="*/ 42 w 1101"/>
                  <a:gd name="T71" fmla="*/ 60 h 1715"/>
                  <a:gd name="T72" fmla="*/ 38 w 1101"/>
                  <a:gd name="T73" fmla="*/ 61 h 1715"/>
                  <a:gd name="T74" fmla="*/ 36 w 1101"/>
                  <a:gd name="T75" fmla="*/ 62 h 1715"/>
                  <a:gd name="T76" fmla="*/ 36 w 1101"/>
                  <a:gd name="T77" fmla="*/ 65 h 1715"/>
                  <a:gd name="T78" fmla="*/ 34 w 1101"/>
                  <a:gd name="T79" fmla="*/ 66 h 1715"/>
                  <a:gd name="T80" fmla="*/ 31 w 1101"/>
                  <a:gd name="T81" fmla="*/ 67 h 1715"/>
                  <a:gd name="T82" fmla="*/ 27 w 1101"/>
                  <a:gd name="T83" fmla="*/ 67 h 1715"/>
                  <a:gd name="T84" fmla="*/ 23 w 1101"/>
                  <a:gd name="T85" fmla="*/ 68 h 1715"/>
                  <a:gd name="T86" fmla="*/ 18 w 1101"/>
                  <a:gd name="T87" fmla="*/ 67 h 1715"/>
                  <a:gd name="T88" fmla="*/ 15 w 1101"/>
                  <a:gd name="T89" fmla="*/ 66 h 1715"/>
                  <a:gd name="T90" fmla="*/ 11 w 1101"/>
                  <a:gd name="T91" fmla="*/ 64 h 1715"/>
                  <a:gd name="T92" fmla="*/ 10 w 1101"/>
                  <a:gd name="T93" fmla="*/ 60 h 1715"/>
                  <a:gd name="T94" fmla="*/ 6 w 1101"/>
                  <a:gd name="T95" fmla="*/ 58 h 1715"/>
                  <a:gd name="T96" fmla="*/ 3 w 1101"/>
                  <a:gd name="T97" fmla="*/ 58 h 1715"/>
                  <a:gd name="T98" fmla="*/ 1 w 1101"/>
                  <a:gd name="T99" fmla="*/ 56 h 1715"/>
                  <a:gd name="T100" fmla="*/ 2 w 1101"/>
                  <a:gd name="T101" fmla="*/ 54 h 1715"/>
                  <a:gd name="T102" fmla="*/ 0 w 1101"/>
                  <a:gd name="T103" fmla="*/ 52 h 1715"/>
                  <a:gd name="T104" fmla="*/ 2 w 1101"/>
                  <a:gd name="T105" fmla="*/ 48 h 1715"/>
                  <a:gd name="T106" fmla="*/ 3 w 1101"/>
                  <a:gd name="T107" fmla="*/ 45 h 1715"/>
                  <a:gd name="T108" fmla="*/ 7 w 1101"/>
                  <a:gd name="T109" fmla="*/ 41 h 1715"/>
                  <a:gd name="T110" fmla="*/ 10 w 1101"/>
                  <a:gd name="T111" fmla="*/ 37 h 1715"/>
                  <a:gd name="T112" fmla="*/ 8 w 1101"/>
                  <a:gd name="T113" fmla="*/ 34 h 1715"/>
                  <a:gd name="T114" fmla="*/ 6 w 1101"/>
                  <a:gd name="T115" fmla="*/ 31 h 1715"/>
                  <a:gd name="T116" fmla="*/ 3 w 1101"/>
                  <a:gd name="T117" fmla="*/ 30 h 1715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101"/>
                  <a:gd name="T178" fmla="*/ 0 h 1715"/>
                  <a:gd name="T179" fmla="*/ 1101 w 1101"/>
                  <a:gd name="T180" fmla="*/ 1715 h 1715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101" h="1715">
                    <a:moveTo>
                      <a:pt x="37" y="703"/>
                    </a:moveTo>
                    <a:lnTo>
                      <a:pt x="51" y="698"/>
                    </a:lnTo>
                    <a:lnTo>
                      <a:pt x="65" y="694"/>
                    </a:lnTo>
                    <a:lnTo>
                      <a:pt x="72" y="685"/>
                    </a:lnTo>
                    <a:lnTo>
                      <a:pt x="77" y="675"/>
                    </a:lnTo>
                    <a:lnTo>
                      <a:pt x="80" y="664"/>
                    </a:lnTo>
                    <a:lnTo>
                      <a:pt x="84" y="654"/>
                    </a:lnTo>
                    <a:lnTo>
                      <a:pt x="93" y="649"/>
                    </a:lnTo>
                    <a:lnTo>
                      <a:pt x="101" y="644"/>
                    </a:lnTo>
                    <a:lnTo>
                      <a:pt x="110" y="641"/>
                    </a:lnTo>
                    <a:lnTo>
                      <a:pt x="119" y="636"/>
                    </a:lnTo>
                    <a:lnTo>
                      <a:pt x="124" y="625"/>
                    </a:lnTo>
                    <a:lnTo>
                      <a:pt x="127" y="614"/>
                    </a:lnTo>
                    <a:lnTo>
                      <a:pt x="131" y="603"/>
                    </a:lnTo>
                    <a:lnTo>
                      <a:pt x="136" y="592"/>
                    </a:lnTo>
                    <a:lnTo>
                      <a:pt x="152" y="592"/>
                    </a:lnTo>
                    <a:lnTo>
                      <a:pt x="167" y="595"/>
                    </a:lnTo>
                    <a:lnTo>
                      <a:pt x="182" y="596"/>
                    </a:lnTo>
                    <a:lnTo>
                      <a:pt x="198" y="596"/>
                    </a:lnTo>
                    <a:lnTo>
                      <a:pt x="219" y="580"/>
                    </a:lnTo>
                    <a:lnTo>
                      <a:pt x="238" y="564"/>
                    </a:lnTo>
                    <a:lnTo>
                      <a:pt x="257" y="547"/>
                    </a:lnTo>
                    <a:lnTo>
                      <a:pt x="275" y="529"/>
                    </a:lnTo>
                    <a:lnTo>
                      <a:pt x="287" y="525"/>
                    </a:lnTo>
                    <a:lnTo>
                      <a:pt x="298" y="521"/>
                    </a:lnTo>
                    <a:lnTo>
                      <a:pt x="311" y="518"/>
                    </a:lnTo>
                    <a:lnTo>
                      <a:pt x="322" y="515"/>
                    </a:lnTo>
                    <a:lnTo>
                      <a:pt x="333" y="507"/>
                    </a:lnTo>
                    <a:lnTo>
                      <a:pt x="344" y="499"/>
                    </a:lnTo>
                    <a:lnTo>
                      <a:pt x="354" y="491"/>
                    </a:lnTo>
                    <a:lnTo>
                      <a:pt x="364" y="483"/>
                    </a:lnTo>
                    <a:lnTo>
                      <a:pt x="369" y="467"/>
                    </a:lnTo>
                    <a:lnTo>
                      <a:pt x="374" y="453"/>
                    </a:lnTo>
                    <a:lnTo>
                      <a:pt x="376" y="437"/>
                    </a:lnTo>
                    <a:lnTo>
                      <a:pt x="378" y="422"/>
                    </a:lnTo>
                    <a:lnTo>
                      <a:pt x="381" y="392"/>
                    </a:lnTo>
                    <a:lnTo>
                      <a:pt x="386" y="360"/>
                    </a:lnTo>
                    <a:lnTo>
                      <a:pt x="395" y="360"/>
                    </a:lnTo>
                    <a:lnTo>
                      <a:pt x="405" y="363"/>
                    </a:lnTo>
                    <a:lnTo>
                      <a:pt x="409" y="359"/>
                    </a:lnTo>
                    <a:lnTo>
                      <a:pt x="411" y="358"/>
                    </a:lnTo>
                    <a:lnTo>
                      <a:pt x="414" y="356"/>
                    </a:lnTo>
                    <a:lnTo>
                      <a:pt x="419" y="356"/>
                    </a:lnTo>
                    <a:lnTo>
                      <a:pt x="418" y="366"/>
                    </a:lnTo>
                    <a:lnTo>
                      <a:pt x="418" y="375"/>
                    </a:lnTo>
                    <a:lnTo>
                      <a:pt x="429" y="376"/>
                    </a:lnTo>
                    <a:lnTo>
                      <a:pt x="440" y="375"/>
                    </a:lnTo>
                    <a:lnTo>
                      <a:pt x="451" y="375"/>
                    </a:lnTo>
                    <a:lnTo>
                      <a:pt x="462" y="376"/>
                    </a:lnTo>
                    <a:lnTo>
                      <a:pt x="474" y="391"/>
                    </a:lnTo>
                    <a:lnTo>
                      <a:pt x="485" y="404"/>
                    </a:lnTo>
                    <a:lnTo>
                      <a:pt x="498" y="417"/>
                    </a:lnTo>
                    <a:lnTo>
                      <a:pt x="512" y="429"/>
                    </a:lnTo>
                    <a:lnTo>
                      <a:pt x="539" y="419"/>
                    </a:lnTo>
                    <a:lnTo>
                      <a:pt x="565" y="408"/>
                    </a:lnTo>
                    <a:lnTo>
                      <a:pt x="591" y="398"/>
                    </a:lnTo>
                    <a:lnTo>
                      <a:pt x="618" y="390"/>
                    </a:lnTo>
                    <a:lnTo>
                      <a:pt x="636" y="401"/>
                    </a:lnTo>
                    <a:lnTo>
                      <a:pt x="652" y="412"/>
                    </a:lnTo>
                    <a:lnTo>
                      <a:pt x="660" y="418"/>
                    </a:lnTo>
                    <a:lnTo>
                      <a:pt x="669" y="422"/>
                    </a:lnTo>
                    <a:lnTo>
                      <a:pt x="678" y="428"/>
                    </a:lnTo>
                    <a:lnTo>
                      <a:pt x="688" y="431"/>
                    </a:lnTo>
                    <a:lnTo>
                      <a:pt x="706" y="410"/>
                    </a:lnTo>
                    <a:lnTo>
                      <a:pt x="720" y="391"/>
                    </a:lnTo>
                    <a:lnTo>
                      <a:pt x="728" y="383"/>
                    </a:lnTo>
                    <a:lnTo>
                      <a:pt x="735" y="376"/>
                    </a:lnTo>
                    <a:lnTo>
                      <a:pt x="741" y="374"/>
                    </a:lnTo>
                    <a:lnTo>
                      <a:pt x="748" y="371"/>
                    </a:lnTo>
                    <a:lnTo>
                      <a:pt x="755" y="369"/>
                    </a:lnTo>
                    <a:lnTo>
                      <a:pt x="762" y="367"/>
                    </a:lnTo>
                    <a:lnTo>
                      <a:pt x="757" y="367"/>
                    </a:lnTo>
                    <a:lnTo>
                      <a:pt x="750" y="365"/>
                    </a:lnTo>
                    <a:lnTo>
                      <a:pt x="741" y="363"/>
                    </a:lnTo>
                    <a:lnTo>
                      <a:pt x="732" y="362"/>
                    </a:lnTo>
                    <a:lnTo>
                      <a:pt x="730" y="353"/>
                    </a:lnTo>
                    <a:lnTo>
                      <a:pt x="730" y="347"/>
                    </a:lnTo>
                    <a:lnTo>
                      <a:pt x="731" y="344"/>
                    </a:lnTo>
                    <a:lnTo>
                      <a:pt x="733" y="341"/>
                    </a:lnTo>
                    <a:lnTo>
                      <a:pt x="738" y="341"/>
                    </a:lnTo>
                    <a:lnTo>
                      <a:pt x="742" y="342"/>
                    </a:lnTo>
                    <a:lnTo>
                      <a:pt x="749" y="345"/>
                    </a:lnTo>
                    <a:lnTo>
                      <a:pt x="756" y="348"/>
                    </a:lnTo>
                    <a:lnTo>
                      <a:pt x="744" y="338"/>
                    </a:lnTo>
                    <a:lnTo>
                      <a:pt x="732" y="329"/>
                    </a:lnTo>
                    <a:lnTo>
                      <a:pt x="733" y="318"/>
                    </a:lnTo>
                    <a:lnTo>
                      <a:pt x="735" y="305"/>
                    </a:lnTo>
                    <a:lnTo>
                      <a:pt x="733" y="301"/>
                    </a:lnTo>
                    <a:lnTo>
                      <a:pt x="731" y="295"/>
                    </a:lnTo>
                    <a:lnTo>
                      <a:pt x="730" y="293"/>
                    </a:lnTo>
                    <a:lnTo>
                      <a:pt x="731" y="291"/>
                    </a:lnTo>
                    <a:lnTo>
                      <a:pt x="732" y="289"/>
                    </a:lnTo>
                    <a:lnTo>
                      <a:pt x="734" y="288"/>
                    </a:lnTo>
                    <a:lnTo>
                      <a:pt x="739" y="287"/>
                    </a:lnTo>
                    <a:lnTo>
                      <a:pt x="742" y="286"/>
                    </a:lnTo>
                    <a:lnTo>
                      <a:pt x="743" y="285"/>
                    </a:lnTo>
                    <a:lnTo>
                      <a:pt x="744" y="283"/>
                    </a:lnTo>
                    <a:lnTo>
                      <a:pt x="744" y="280"/>
                    </a:lnTo>
                    <a:lnTo>
                      <a:pt x="743" y="278"/>
                    </a:lnTo>
                    <a:lnTo>
                      <a:pt x="739" y="282"/>
                    </a:lnTo>
                    <a:lnTo>
                      <a:pt x="734" y="286"/>
                    </a:lnTo>
                    <a:lnTo>
                      <a:pt x="726" y="282"/>
                    </a:lnTo>
                    <a:lnTo>
                      <a:pt x="720" y="275"/>
                    </a:lnTo>
                    <a:lnTo>
                      <a:pt x="711" y="274"/>
                    </a:lnTo>
                    <a:lnTo>
                      <a:pt x="702" y="273"/>
                    </a:lnTo>
                    <a:lnTo>
                      <a:pt x="690" y="259"/>
                    </a:lnTo>
                    <a:lnTo>
                      <a:pt x="679" y="247"/>
                    </a:lnTo>
                    <a:lnTo>
                      <a:pt x="666" y="243"/>
                    </a:lnTo>
                    <a:lnTo>
                      <a:pt x="651" y="242"/>
                    </a:lnTo>
                    <a:lnTo>
                      <a:pt x="640" y="235"/>
                    </a:lnTo>
                    <a:lnTo>
                      <a:pt x="628" y="229"/>
                    </a:lnTo>
                    <a:lnTo>
                      <a:pt x="618" y="222"/>
                    </a:lnTo>
                    <a:lnTo>
                      <a:pt x="606" y="215"/>
                    </a:lnTo>
                    <a:lnTo>
                      <a:pt x="596" y="222"/>
                    </a:lnTo>
                    <a:lnTo>
                      <a:pt x="588" y="230"/>
                    </a:lnTo>
                    <a:lnTo>
                      <a:pt x="583" y="233"/>
                    </a:lnTo>
                    <a:lnTo>
                      <a:pt x="579" y="237"/>
                    </a:lnTo>
                    <a:lnTo>
                      <a:pt x="574" y="239"/>
                    </a:lnTo>
                    <a:lnTo>
                      <a:pt x="568" y="240"/>
                    </a:lnTo>
                    <a:lnTo>
                      <a:pt x="564" y="231"/>
                    </a:lnTo>
                    <a:lnTo>
                      <a:pt x="563" y="223"/>
                    </a:lnTo>
                    <a:lnTo>
                      <a:pt x="562" y="216"/>
                    </a:lnTo>
                    <a:lnTo>
                      <a:pt x="563" y="211"/>
                    </a:lnTo>
                    <a:lnTo>
                      <a:pt x="565" y="198"/>
                    </a:lnTo>
                    <a:lnTo>
                      <a:pt x="567" y="181"/>
                    </a:lnTo>
                    <a:lnTo>
                      <a:pt x="553" y="167"/>
                    </a:lnTo>
                    <a:lnTo>
                      <a:pt x="538" y="153"/>
                    </a:lnTo>
                    <a:lnTo>
                      <a:pt x="524" y="140"/>
                    </a:lnTo>
                    <a:lnTo>
                      <a:pt x="509" y="126"/>
                    </a:lnTo>
                    <a:lnTo>
                      <a:pt x="503" y="127"/>
                    </a:lnTo>
                    <a:lnTo>
                      <a:pt x="499" y="128"/>
                    </a:lnTo>
                    <a:lnTo>
                      <a:pt x="498" y="128"/>
                    </a:lnTo>
                    <a:lnTo>
                      <a:pt x="496" y="128"/>
                    </a:lnTo>
                    <a:lnTo>
                      <a:pt x="493" y="127"/>
                    </a:lnTo>
                    <a:lnTo>
                      <a:pt x="492" y="125"/>
                    </a:lnTo>
                    <a:lnTo>
                      <a:pt x="526" y="100"/>
                    </a:lnTo>
                    <a:lnTo>
                      <a:pt x="562" y="78"/>
                    </a:lnTo>
                    <a:lnTo>
                      <a:pt x="598" y="55"/>
                    </a:lnTo>
                    <a:lnTo>
                      <a:pt x="635" y="34"/>
                    </a:lnTo>
                    <a:lnTo>
                      <a:pt x="650" y="18"/>
                    </a:lnTo>
                    <a:lnTo>
                      <a:pt x="664" y="2"/>
                    </a:lnTo>
                    <a:lnTo>
                      <a:pt x="675" y="6"/>
                    </a:lnTo>
                    <a:lnTo>
                      <a:pt x="684" y="9"/>
                    </a:lnTo>
                    <a:lnTo>
                      <a:pt x="696" y="9"/>
                    </a:lnTo>
                    <a:lnTo>
                      <a:pt x="707" y="7"/>
                    </a:lnTo>
                    <a:lnTo>
                      <a:pt x="719" y="5"/>
                    </a:lnTo>
                    <a:lnTo>
                      <a:pt x="730" y="0"/>
                    </a:lnTo>
                    <a:lnTo>
                      <a:pt x="744" y="8"/>
                    </a:lnTo>
                    <a:lnTo>
                      <a:pt x="761" y="15"/>
                    </a:lnTo>
                    <a:lnTo>
                      <a:pt x="777" y="21"/>
                    </a:lnTo>
                    <a:lnTo>
                      <a:pt x="791" y="30"/>
                    </a:lnTo>
                    <a:lnTo>
                      <a:pt x="797" y="34"/>
                    </a:lnTo>
                    <a:lnTo>
                      <a:pt x="805" y="37"/>
                    </a:lnTo>
                    <a:lnTo>
                      <a:pt x="813" y="39"/>
                    </a:lnTo>
                    <a:lnTo>
                      <a:pt x="820" y="42"/>
                    </a:lnTo>
                    <a:lnTo>
                      <a:pt x="836" y="46"/>
                    </a:lnTo>
                    <a:lnTo>
                      <a:pt x="851" y="52"/>
                    </a:lnTo>
                    <a:lnTo>
                      <a:pt x="862" y="47"/>
                    </a:lnTo>
                    <a:lnTo>
                      <a:pt x="871" y="45"/>
                    </a:lnTo>
                    <a:lnTo>
                      <a:pt x="874" y="45"/>
                    </a:lnTo>
                    <a:lnTo>
                      <a:pt x="877" y="45"/>
                    </a:lnTo>
                    <a:lnTo>
                      <a:pt x="882" y="47"/>
                    </a:lnTo>
                    <a:lnTo>
                      <a:pt x="886" y="51"/>
                    </a:lnTo>
                    <a:lnTo>
                      <a:pt x="897" y="55"/>
                    </a:lnTo>
                    <a:lnTo>
                      <a:pt x="904" y="59"/>
                    </a:lnTo>
                    <a:lnTo>
                      <a:pt x="912" y="62"/>
                    </a:lnTo>
                    <a:lnTo>
                      <a:pt x="921" y="69"/>
                    </a:lnTo>
                    <a:lnTo>
                      <a:pt x="924" y="82"/>
                    </a:lnTo>
                    <a:lnTo>
                      <a:pt x="924" y="96"/>
                    </a:lnTo>
                    <a:lnTo>
                      <a:pt x="925" y="108"/>
                    </a:lnTo>
                    <a:lnTo>
                      <a:pt x="927" y="122"/>
                    </a:lnTo>
                    <a:lnTo>
                      <a:pt x="937" y="125"/>
                    </a:lnTo>
                    <a:lnTo>
                      <a:pt x="945" y="126"/>
                    </a:lnTo>
                    <a:lnTo>
                      <a:pt x="953" y="127"/>
                    </a:lnTo>
                    <a:lnTo>
                      <a:pt x="963" y="130"/>
                    </a:lnTo>
                    <a:lnTo>
                      <a:pt x="972" y="136"/>
                    </a:lnTo>
                    <a:lnTo>
                      <a:pt x="980" y="142"/>
                    </a:lnTo>
                    <a:lnTo>
                      <a:pt x="988" y="149"/>
                    </a:lnTo>
                    <a:lnTo>
                      <a:pt x="994" y="157"/>
                    </a:lnTo>
                    <a:lnTo>
                      <a:pt x="1005" y="167"/>
                    </a:lnTo>
                    <a:lnTo>
                      <a:pt x="1015" y="176"/>
                    </a:lnTo>
                    <a:lnTo>
                      <a:pt x="1019" y="180"/>
                    </a:lnTo>
                    <a:lnTo>
                      <a:pt x="1024" y="185"/>
                    </a:lnTo>
                    <a:lnTo>
                      <a:pt x="1028" y="190"/>
                    </a:lnTo>
                    <a:lnTo>
                      <a:pt x="1033" y="197"/>
                    </a:lnTo>
                    <a:lnTo>
                      <a:pt x="1034" y="203"/>
                    </a:lnTo>
                    <a:lnTo>
                      <a:pt x="1035" y="207"/>
                    </a:lnTo>
                    <a:lnTo>
                      <a:pt x="1036" y="211"/>
                    </a:lnTo>
                    <a:lnTo>
                      <a:pt x="1038" y="213"/>
                    </a:lnTo>
                    <a:lnTo>
                      <a:pt x="1042" y="214"/>
                    </a:lnTo>
                    <a:lnTo>
                      <a:pt x="1045" y="215"/>
                    </a:lnTo>
                    <a:lnTo>
                      <a:pt x="1050" y="216"/>
                    </a:lnTo>
                    <a:lnTo>
                      <a:pt x="1055" y="216"/>
                    </a:lnTo>
                    <a:lnTo>
                      <a:pt x="1062" y="219"/>
                    </a:lnTo>
                    <a:lnTo>
                      <a:pt x="1064" y="221"/>
                    </a:lnTo>
                    <a:lnTo>
                      <a:pt x="1064" y="224"/>
                    </a:lnTo>
                    <a:lnTo>
                      <a:pt x="1061" y="230"/>
                    </a:lnTo>
                    <a:lnTo>
                      <a:pt x="1060" y="233"/>
                    </a:lnTo>
                    <a:lnTo>
                      <a:pt x="1060" y="234"/>
                    </a:lnTo>
                    <a:lnTo>
                      <a:pt x="1060" y="237"/>
                    </a:lnTo>
                    <a:lnTo>
                      <a:pt x="1061" y="237"/>
                    </a:lnTo>
                    <a:lnTo>
                      <a:pt x="1065" y="239"/>
                    </a:lnTo>
                    <a:lnTo>
                      <a:pt x="1071" y="242"/>
                    </a:lnTo>
                    <a:lnTo>
                      <a:pt x="1077" y="251"/>
                    </a:lnTo>
                    <a:lnTo>
                      <a:pt x="1079" y="259"/>
                    </a:lnTo>
                    <a:lnTo>
                      <a:pt x="1080" y="262"/>
                    </a:lnTo>
                    <a:lnTo>
                      <a:pt x="1080" y="267"/>
                    </a:lnTo>
                    <a:lnTo>
                      <a:pt x="1080" y="271"/>
                    </a:lnTo>
                    <a:lnTo>
                      <a:pt x="1079" y="276"/>
                    </a:lnTo>
                    <a:lnTo>
                      <a:pt x="1071" y="282"/>
                    </a:lnTo>
                    <a:lnTo>
                      <a:pt x="1065" y="287"/>
                    </a:lnTo>
                    <a:lnTo>
                      <a:pt x="1063" y="289"/>
                    </a:lnTo>
                    <a:lnTo>
                      <a:pt x="1062" y="293"/>
                    </a:lnTo>
                    <a:lnTo>
                      <a:pt x="1063" y="296"/>
                    </a:lnTo>
                    <a:lnTo>
                      <a:pt x="1064" y="301"/>
                    </a:lnTo>
                    <a:lnTo>
                      <a:pt x="1080" y="316"/>
                    </a:lnTo>
                    <a:lnTo>
                      <a:pt x="1095" y="333"/>
                    </a:lnTo>
                    <a:lnTo>
                      <a:pt x="1099" y="340"/>
                    </a:lnTo>
                    <a:lnTo>
                      <a:pt x="1101" y="347"/>
                    </a:lnTo>
                    <a:lnTo>
                      <a:pt x="1101" y="353"/>
                    </a:lnTo>
                    <a:lnTo>
                      <a:pt x="1101" y="358"/>
                    </a:lnTo>
                    <a:lnTo>
                      <a:pt x="1096" y="369"/>
                    </a:lnTo>
                    <a:lnTo>
                      <a:pt x="1087" y="382"/>
                    </a:lnTo>
                    <a:lnTo>
                      <a:pt x="1082" y="393"/>
                    </a:lnTo>
                    <a:lnTo>
                      <a:pt x="1078" y="403"/>
                    </a:lnTo>
                    <a:lnTo>
                      <a:pt x="1076" y="408"/>
                    </a:lnTo>
                    <a:lnTo>
                      <a:pt x="1072" y="412"/>
                    </a:lnTo>
                    <a:lnTo>
                      <a:pt x="1069" y="416"/>
                    </a:lnTo>
                    <a:lnTo>
                      <a:pt x="1064" y="419"/>
                    </a:lnTo>
                    <a:lnTo>
                      <a:pt x="1055" y="419"/>
                    </a:lnTo>
                    <a:lnTo>
                      <a:pt x="1050" y="420"/>
                    </a:lnTo>
                    <a:lnTo>
                      <a:pt x="1045" y="421"/>
                    </a:lnTo>
                    <a:lnTo>
                      <a:pt x="1043" y="423"/>
                    </a:lnTo>
                    <a:lnTo>
                      <a:pt x="1043" y="427"/>
                    </a:lnTo>
                    <a:lnTo>
                      <a:pt x="1043" y="431"/>
                    </a:lnTo>
                    <a:lnTo>
                      <a:pt x="1045" y="438"/>
                    </a:lnTo>
                    <a:lnTo>
                      <a:pt x="1047" y="447"/>
                    </a:lnTo>
                    <a:lnTo>
                      <a:pt x="1056" y="458"/>
                    </a:lnTo>
                    <a:lnTo>
                      <a:pt x="1061" y="464"/>
                    </a:lnTo>
                    <a:lnTo>
                      <a:pt x="1068" y="467"/>
                    </a:lnTo>
                    <a:lnTo>
                      <a:pt x="1077" y="472"/>
                    </a:lnTo>
                    <a:lnTo>
                      <a:pt x="1074" y="481"/>
                    </a:lnTo>
                    <a:lnTo>
                      <a:pt x="1072" y="489"/>
                    </a:lnTo>
                    <a:lnTo>
                      <a:pt x="1070" y="497"/>
                    </a:lnTo>
                    <a:lnTo>
                      <a:pt x="1069" y="507"/>
                    </a:lnTo>
                    <a:lnTo>
                      <a:pt x="1077" y="515"/>
                    </a:lnTo>
                    <a:lnTo>
                      <a:pt x="1081" y="520"/>
                    </a:lnTo>
                    <a:lnTo>
                      <a:pt x="1083" y="524"/>
                    </a:lnTo>
                    <a:lnTo>
                      <a:pt x="1085" y="527"/>
                    </a:lnTo>
                    <a:lnTo>
                      <a:pt x="1086" y="532"/>
                    </a:lnTo>
                    <a:lnTo>
                      <a:pt x="1087" y="538"/>
                    </a:lnTo>
                    <a:lnTo>
                      <a:pt x="1082" y="544"/>
                    </a:lnTo>
                    <a:lnTo>
                      <a:pt x="1077" y="550"/>
                    </a:lnTo>
                    <a:lnTo>
                      <a:pt x="1074" y="552"/>
                    </a:lnTo>
                    <a:lnTo>
                      <a:pt x="1072" y="554"/>
                    </a:lnTo>
                    <a:lnTo>
                      <a:pt x="1070" y="557"/>
                    </a:lnTo>
                    <a:lnTo>
                      <a:pt x="1070" y="561"/>
                    </a:lnTo>
                    <a:lnTo>
                      <a:pt x="1069" y="568"/>
                    </a:lnTo>
                    <a:lnTo>
                      <a:pt x="1067" y="573"/>
                    </a:lnTo>
                    <a:lnTo>
                      <a:pt x="1065" y="580"/>
                    </a:lnTo>
                    <a:lnTo>
                      <a:pt x="1064" y="586"/>
                    </a:lnTo>
                    <a:lnTo>
                      <a:pt x="1076" y="588"/>
                    </a:lnTo>
                    <a:lnTo>
                      <a:pt x="1089" y="590"/>
                    </a:lnTo>
                    <a:lnTo>
                      <a:pt x="1092" y="594"/>
                    </a:lnTo>
                    <a:lnTo>
                      <a:pt x="1095" y="597"/>
                    </a:lnTo>
                    <a:lnTo>
                      <a:pt x="1096" y="599"/>
                    </a:lnTo>
                    <a:lnTo>
                      <a:pt x="1096" y="601"/>
                    </a:lnTo>
                    <a:lnTo>
                      <a:pt x="1095" y="607"/>
                    </a:lnTo>
                    <a:lnTo>
                      <a:pt x="1094" y="616"/>
                    </a:lnTo>
                    <a:lnTo>
                      <a:pt x="1092" y="621"/>
                    </a:lnTo>
                    <a:lnTo>
                      <a:pt x="1090" y="624"/>
                    </a:lnTo>
                    <a:lnTo>
                      <a:pt x="1088" y="627"/>
                    </a:lnTo>
                    <a:lnTo>
                      <a:pt x="1086" y="631"/>
                    </a:lnTo>
                    <a:lnTo>
                      <a:pt x="1079" y="637"/>
                    </a:lnTo>
                    <a:lnTo>
                      <a:pt x="1073" y="645"/>
                    </a:lnTo>
                    <a:lnTo>
                      <a:pt x="1072" y="654"/>
                    </a:lnTo>
                    <a:lnTo>
                      <a:pt x="1070" y="662"/>
                    </a:lnTo>
                    <a:lnTo>
                      <a:pt x="1068" y="670"/>
                    </a:lnTo>
                    <a:lnTo>
                      <a:pt x="1062" y="677"/>
                    </a:lnTo>
                    <a:lnTo>
                      <a:pt x="1061" y="679"/>
                    </a:lnTo>
                    <a:lnTo>
                      <a:pt x="1060" y="681"/>
                    </a:lnTo>
                    <a:lnTo>
                      <a:pt x="1060" y="684"/>
                    </a:lnTo>
                    <a:lnTo>
                      <a:pt x="1060" y="686"/>
                    </a:lnTo>
                    <a:lnTo>
                      <a:pt x="1062" y="690"/>
                    </a:lnTo>
                    <a:lnTo>
                      <a:pt x="1064" y="697"/>
                    </a:lnTo>
                    <a:lnTo>
                      <a:pt x="1069" y="698"/>
                    </a:lnTo>
                    <a:lnTo>
                      <a:pt x="1072" y="698"/>
                    </a:lnTo>
                    <a:lnTo>
                      <a:pt x="1077" y="697"/>
                    </a:lnTo>
                    <a:lnTo>
                      <a:pt x="1081" y="696"/>
                    </a:lnTo>
                    <a:lnTo>
                      <a:pt x="1089" y="693"/>
                    </a:lnTo>
                    <a:lnTo>
                      <a:pt x="1099" y="690"/>
                    </a:lnTo>
                    <a:lnTo>
                      <a:pt x="1098" y="697"/>
                    </a:lnTo>
                    <a:lnTo>
                      <a:pt x="1097" y="703"/>
                    </a:lnTo>
                    <a:lnTo>
                      <a:pt x="1094" y="707"/>
                    </a:lnTo>
                    <a:lnTo>
                      <a:pt x="1090" y="713"/>
                    </a:lnTo>
                    <a:lnTo>
                      <a:pt x="1082" y="723"/>
                    </a:lnTo>
                    <a:lnTo>
                      <a:pt x="1076" y="732"/>
                    </a:lnTo>
                    <a:lnTo>
                      <a:pt x="1070" y="737"/>
                    </a:lnTo>
                    <a:lnTo>
                      <a:pt x="1062" y="743"/>
                    </a:lnTo>
                    <a:lnTo>
                      <a:pt x="1055" y="749"/>
                    </a:lnTo>
                    <a:lnTo>
                      <a:pt x="1052" y="755"/>
                    </a:lnTo>
                    <a:lnTo>
                      <a:pt x="1053" y="759"/>
                    </a:lnTo>
                    <a:lnTo>
                      <a:pt x="1054" y="762"/>
                    </a:lnTo>
                    <a:lnTo>
                      <a:pt x="1054" y="765"/>
                    </a:lnTo>
                    <a:lnTo>
                      <a:pt x="1053" y="767"/>
                    </a:lnTo>
                    <a:lnTo>
                      <a:pt x="1050" y="771"/>
                    </a:lnTo>
                    <a:lnTo>
                      <a:pt x="1043" y="775"/>
                    </a:lnTo>
                    <a:lnTo>
                      <a:pt x="1037" y="778"/>
                    </a:lnTo>
                    <a:lnTo>
                      <a:pt x="1035" y="782"/>
                    </a:lnTo>
                    <a:lnTo>
                      <a:pt x="1034" y="785"/>
                    </a:lnTo>
                    <a:lnTo>
                      <a:pt x="1037" y="789"/>
                    </a:lnTo>
                    <a:lnTo>
                      <a:pt x="1035" y="801"/>
                    </a:lnTo>
                    <a:lnTo>
                      <a:pt x="1032" y="810"/>
                    </a:lnTo>
                    <a:lnTo>
                      <a:pt x="1029" y="814"/>
                    </a:lnTo>
                    <a:lnTo>
                      <a:pt x="1027" y="818"/>
                    </a:lnTo>
                    <a:lnTo>
                      <a:pt x="1024" y="821"/>
                    </a:lnTo>
                    <a:lnTo>
                      <a:pt x="1019" y="824"/>
                    </a:lnTo>
                    <a:lnTo>
                      <a:pt x="1014" y="823"/>
                    </a:lnTo>
                    <a:lnTo>
                      <a:pt x="1011" y="823"/>
                    </a:lnTo>
                    <a:lnTo>
                      <a:pt x="1010" y="825"/>
                    </a:lnTo>
                    <a:lnTo>
                      <a:pt x="1010" y="832"/>
                    </a:lnTo>
                    <a:lnTo>
                      <a:pt x="1010" y="841"/>
                    </a:lnTo>
                    <a:lnTo>
                      <a:pt x="1009" y="850"/>
                    </a:lnTo>
                    <a:lnTo>
                      <a:pt x="1009" y="859"/>
                    </a:lnTo>
                    <a:lnTo>
                      <a:pt x="1010" y="868"/>
                    </a:lnTo>
                    <a:lnTo>
                      <a:pt x="1016" y="866"/>
                    </a:lnTo>
                    <a:lnTo>
                      <a:pt x="1019" y="863"/>
                    </a:lnTo>
                    <a:lnTo>
                      <a:pt x="1020" y="863"/>
                    </a:lnTo>
                    <a:lnTo>
                      <a:pt x="1023" y="862"/>
                    </a:lnTo>
                    <a:lnTo>
                      <a:pt x="1024" y="863"/>
                    </a:lnTo>
                    <a:lnTo>
                      <a:pt x="1026" y="865"/>
                    </a:lnTo>
                    <a:lnTo>
                      <a:pt x="1031" y="875"/>
                    </a:lnTo>
                    <a:lnTo>
                      <a:pt x="1036" y="884"/>
                    </a:lnTo>
                    <a:lnTo>
                      <a:pt x="1042" y="893"/>
                    </a:lnTo>
                    <a:lnTo>
                      <a:pt x="1047" y="902"/>
                    </a:lnTo>
                    <a:lnTo>
                      <a:pt x="1042" y="912"/>
                    </a:lnTo>
                    <a:lnTo>
                      <a:pt x="1035" y="921"/>
                    </a:lnTo>
                    <a:lnTo>
                      <a:pt x="1028" y="930"/>
                    </a:lnTo>
                    <a:lnTo>
                      <a:pt x="1023" y="940"/>
                    </a:lnTo>
                    <a:lnTo>
                      <a:pt x="1018" y="949"/>
                    </a:lnTo>
                    <a:lnTo>
                      <a:pt x="1015" y="957"/>
                    </a:lnTo>
                    <a:lnTo>
                      <a:pt x="1013" y="961"/>
                    </a:lnTo>
                    <a:lnTo>
                      <a:pt x="1011" y="965"/>
                    </a:lnTo>
                    <a:lnTo>
                      <a:pt x="1010" y="969"/>
                    </a:lnTo>
                    <a:lnTo>
                      <a:pt x="1010" y="974"/>
                    </a:lnTo>
                    <a:lnTo>
                      <a:pt x="1011" y="982"/>
                    </a:lnTo>
                    <a:lnTo>
                      <a:pt x="1013" y="989"/>
                    </a:lnTo>
                    <a:lnTo>
                      <a:pt x="1013" y="994"/>
                    </a:lnTo>
                    <a:lnTo>
                      <a:pt x="1011" y="1000"/>
                    </a:lnTo>
                    <a:lnTo>
                      <a:pt x="1009" y="1006"/>
                    </a:lnTo>
                    <a:lnTo>
                      <a:pt x="1007" y="1011"/>
                    </a:lnTo>
                    <a:lnTo>
                      <a:pt x="1002" y="1016"/>
                    </a:lnTo>
                    <a:lnTo>
                      <a:pt x="997" y="1021"/>
                    </a:lnTo>
                    <a:lnTo>
                      <a:pt x="985" y="1034"/>
                    </a:lnTo>
                    <a:lnTo>
                      <a:pt x="975" y="1047"/>
                    </a:lnTo>
                    <a:lnTo>
                      <a:pt x="970" y="1048"/>
                    </a:lnTo>
                    <a:lnTo>
                      <a:pt x="965" y="1051"/>
                    </a:lnTo>
                    <a:lnTo>
                      <a:pt x="963" y="1052"/>
                    </a:lnTo>
                    <a:lnTo>
                      <a:pt x="962" y="1054"/>
                    </a:lnTo>
                    <a:lnTo>
                      <a:pt x="962" y="1061"/>
                    </a:lnTo>
                    <a:lnTo>
                      <a:pt x="965" y="1072"/>
                    </a:lnTo>
                    <a:lnTo>
                      <a:pt x="966" y="1079"/>
                    </a:lnTo>
                    <a:lnTo>
                      <a:pt x="966" y="1084"/>
                    </a:lnTo>
                    <a:lnTo>
                      <a:pt x="966" y="1089"/>
                    </a:lnTo>
                    <a:lnTo>
                      <a:pt x="964" y="1091"/>
                    </a:lnTo>
                    <a:lnTo>
                      <a:pt x="962" y="1092"/>
                    </a:lnTo>
                    <a:lnTo>
                      <a:pt x="958" y="1094"/>
                    </a:lnTo>
                    <a:lnTo>
                      <a:pt x="953" y="1094"/>
                    </a:lnTo>
                    <a:lnTo>
                      <a:pt x="946" y="1094"/>
                    </a:lnTo>
                    <a:lnTo>
                      <a:pt x="939" y="1092"/>
                    </a:lnTo>
                    <a:lnTo>
                      <a:pt x="934" y="1092"/>
                    </a:lnTo>
                    <a:lnTo>
                      <a:pt x="929" y="1094"/>
                    </a:lnTo>
                    <a:lnTo>
                      <a:pt x="925" y="1096"/>
                    </a:lnTo>
                    <a:lnTo>
                      <a:pt x="917" y="1101"/>
                    </a:lnTo>
                    <a:lnTo>
                      <a:pt x="908" y="1110"/>
                    </a:lnTo>
                    <a:lnTo>
                      <a:pt x="906" y="1117"/>
                    </a:lnTo>
                    <a:lnTo>
                      <a:pt x="904" y="1122"/>
                    </a:lnTo>
                    <a:lnTo>
                      <a:pt x="903" y="1127"/>
                    </a:lnTo>
                    <a:lnTo>
                      <a:pt x="904" y="1131"/>
                    </a:lnTo>
                    <a:lnTo>
                      <a:pt x="909" y="1140"/>
                    </a:lnTo>
                    <a:lnTo>
                      <a:pt x="915" y="1151"/>
                    </a:lnTo>
                    <a:lnTo>
                      <a:pt x="920" y="1161"/>
                    </a:lnTo>
                    <a:lnTo>
                      <a:pt x="926" y="1169"/>
                    </a:lnTo>
                    <a:lnTo>
                      <a:pt x="931" y="1178"/>
                    </a:lnTo>
                    <a:lnTo>
                      <a:pt x="938" y="1187"/>
                    </a:lnTo>
                    <a:lnTo>
                      <a:pt x="937" y="1196"/>
                    </a:lnTo>
                    <a:lnTo>
                      <a:pt x="936" y="1205"/>
                    </a:lnTo>
                    <a:lnTo>
                      <a:pt x="936" y="1209"/>
                    </a:lnTo>
                    <a:lnTo>
                      <a:pt x="936" y="1214"/>
                    </a:lnTo>
                    <a:lnTo>
                      <a:pt x="937" y="1217"/>
                    </a:lnTo>
                    <a:lnTo>
                      <a:pt x="939" y="1222"/>
                    </a:lnTo>
                    <a:lnTo>
                      <a:pt x="947" y="1230"/>
                    </a:lnTo>
                    <a:lnTo>
                      <a:pt x="953" y="1238"/>
                    </a:lnTo>
                    <a:lnTo>
                      <a:pt x="954" y="1241"/>
                    </a:lnTo>
                    <a:lnTo>
                      <a:pt x="954" y="1246"/>
                    </a:lnTo>
                    <a:lnTo>
                      <a:pt x="953" y="1250"/>
                    </a:lnTo>
                    <a:lnTo>
                      <a:pt x="949" y="1256"/>
                    </a:lnTo>
                    <a:lnTo>
                      <a:pt x="946" y="1262"/>
                    </a:lnTo>
                    <a:lnTo>
                      <a:pt x="944" y="1268"/>
                    </a:lnTo>
                    <a:lnTo>
                      <a:pt x="943" y="1274"/>
                    </a:lnTo>
                    <a:lnTo>
                      <a:pt x="942" y="1279"/>
                    </a:lnTo>
                    <a:lnTo>
                      <a:pt x="942" y="1285"/>
                    </a:lnTo>
                    <a:lnTo>
                      <a:pt x="943" y="1291"/>
                    </a:lnTo>
                    <a:lnTo>
                      <a:pt x="944" y="1297"/>
                    </a:lnTo>
                    <a:lnTo>
                      <a:pt x="946" y="1303"/>
                    </a:lnTo>
                    <a:lnTo>
                      <a:pt x="949" y="1302"/>
                    </a:lnTo>
                    <a:lnTo>
                      <a:pt x="952" y="1301"/>
                    </a:lnTo>
                    <a:lnTo>
                      <a:pt x="953" y="1298"/>
                    </a:lnTo>
                    <a:lnTo>
                      <a:pt x="954" y="1297"/>
                    </a:lnTo>
                    <a:lnTo>
                      <a:pt x="954" y="1295"/>
                    </a:lnTo>
                    <a:lnTo>
                      <a:pt x="956" y="1294"/>
                    </a:lnTo>
                    <a:lnTo>
                      <a:pt x="960" y="1292"/>
                    </a:lnTo>
                    <a:lnTo>
                      <a:pt x="966" y="1289"/>
                    </a:lnTo>
                    <a:lnTo>
                      <a:pt x="976" y="1291"/>
                    </a:lnTo>
                    <a:lnTo>
                      <a:pt x="982" y="1293"/>
                    </a:lnTo>
                    <a:lnTo>
                      <a:pt x="984" y="1298"/>
                    </a:lnTo>
                    <a:lnTo>
                      <a:pt x="988" y="1309"/>
                    </a:lnTo>
                    <a:lnTo>
                      <a:pt x="992" y="1324"/>
                    </a:lnTo>
                    <a:lnTo>
                      <a:pt x="996" y="1340"/>
                    </a:lnTo>
                    <a:lnTo>
                      <a:pt x="999" y="1357"/>
                    </a:lnTo>
                    <a:lnTo>
                      <a:pt x="1002" y="1373"/>
                    </a:lnTo>
                    <a:lnTo>
                      <a:pt x="1005" y="1378"/>
                    </a:lnTo>
                    <a:lnTo>
                      <a:pt x="1006" y="1384"/>
                    </a:lnTo>
                    <a:lnTo>
                      <a:pt x="1007" y="1387"/>
                    </a:lnTo>
                    <a:lnTo>
                      <a:pt x="1008" y="1390"/>
                    </a:lnTo>
                    <a:lnTo>
                      <a:pt x="1010" y="1391"/>
                    </a:lnTo>
                    <a:lnTo>
                      <a:pt x="1013" y="1391"/>
                    </a:lnTo>
                    <a:lnTo>
                      <a:pt x="1020" y="1382"/>
                    </a:lnTo>
                    <a:lnTo>
                      <a:pt x="1027" y="1372"/>
                    </a:lnTo>
                    <a:lnTo>
                      <a:pt x="1032" y="1371"/>
                    </a:lnTo>
                    <a:lnTo>
                      <a:pt x="1035" y="1372"/>
                    </a:lnTo>
                    <a:lnTo>
                      <a:pt x="1037" y="1373"/>
                    </a:lnTo>
                    <a:lnTo>
                      <a:pt x="1038" y="1375"/>
                    </a:lnTo>
                    <a:lnTo>
                      <a:pt x="1040" y="1382"/>
                    </a:lnTo>
                    <a:lnTo>
                      <a:pt x="1040" y="1390"/>
                    </a:lnTo>
                    <a:lnTo>
                      <a:pt x="1044" y="1400"/>
                    </a:lnTo>
                    <a:lnTo>
                      <a:pt x="1049" y="1409"/>
                    </a:lnTo>
                    <a:lnTo>
                      <a:pt x="1050" y="1413"/>
                    </a:lnTo>
                    <a:lnTo>
                      <a:pt x="1051" y="1418"/>
                    </a:lnTo>
                    <a:lnTo>
                      <a:pt x="1051" y="1422"/>
                    </a:lnTo>
                    <a:lnTo>
                      <a:pt x="1050" y="1428"/>
                    </a:lnTo>
                    <a:lnTo>
                      <a:pt x="1044" y="1432"/>
                    </a:lnTo>
                    <a:lnTo>
                      <a:pt x="1042" y="1436"/>
                    </a:lnTo>
                    <a:lnTo>
                      <a:pt x="1043" y="1437"/>
                    </a:lnTo>
                    <a:lnTo>
                      <a:pt x="1045" y="1438"/>
                    </a:lnTo>
                    <a:lnTo>
                      <a:pt x="1047" y="1439"/>
                    </a:lnTo>
                    <a:lnTo>
                      <a:pt x="1052" y="1439"/>
                    </a:lnTo>
                    <a:lnTo>
                      <a:pt x="1055" y="1439"/>
                    </a:lnTo>
                    <a:lnTo>
                      <a:pt x="1058" y="1439"/>
                    </a:lnTo>
                    <a:lnTo>
                      <a:pt x="1060" y="1440"/>
                    </a:lnTo>
                    <a:lnTo>
                      <a:pt x="1061" y="1441"/>
                    </a:lnTo>
                    <a:lnTo>
                      <a:pt x="1062" y="1446"/>
                    </a:lnTo>
                    <a:lnTo>
                      <a:pt x="1062" y="1453"/>
                    </a:lnTo>
                    <a:lnTo>
                      <a:pt x="1056" y="1457"/>
                    </a:lnTo>
                    <a:lnTo>
                      <a:pt x="1051" y="1462"/>
                    </a:lnTo>
                    <a:lnTo>
                      <a:pt x="1047" y="1466"/>
                    </a:lnTo>
                    <a:lnTo>
                      <a:pt x="1045" y="1470"/>
                    </a:lnTo>
                    <a:lnTo>
                      <a:pt x="1045" y="1473"/>
                    </a:lnTo>
                    <a:lnTo>
                      <a:pt x="1047" y="1476"/>
                    </a:lnTo>
                    <a:lnTo>
                      <a:pt x="1052" y="1481"/>
                    </a:lnTo>
                    <a:lnTo>
                      <a:pt x="1058" y="1487"/>
                    </a:lnTo>
                    <a:lnTo>
                      <a:pt x="1061" y="1491"/>
                    </a:lnTo>
                    <a:lnTo>
                      <a:pt x="1063" y="1496"/>
                    </a:lnTo>
                    <a:lnTo>
                      <a:pt x="1064" y="1499"/>
                    </a:lnTo>
                    <a:lnTo>
                      <a:pt x="1065" y="1502"/>
                    </a:lnTo>
                    <a:lnTo>
                      <a:pt x="1064" y="1505"/>
                    </a:lnTo>
                    <a:lnTo>
                      <a:pt x="1062" y="1506"/>
                    </a:lnTo>
                    <a:lnTo>
                      <a:pt x="1058" y="1506"/>
                    </a:lnTo>
                    <a:lnTo>
                      <a:pt x="1051" y="1505"/>
                    </a:lnTo>
                    <a:lnTo>
                      <a:pt x="1046" y="1502"/>
                    </a:lnTo>
                    <a:lnTo>
                      <a:pt x="1043" y="1500"/>
                    </a:lnTo>
                    <a:lnTo>
                      <a:pt x="1040" y="1500"/>
                    </a:lnTo>
                    <a:lnTo>
                      <a:pt x="1036" y="1500"/>
                    </a:lnTo>
                    <a:lnTo>
                      <a:pt x="1029" y="1501"/>
                    </a:lnTo>
                    <a:lnTo>
                      <a:pt x="1019" y="1505"/>
                    </a:lnTo>
                    <a:lnTo>
                      <a:pt x="1000" y="1505"/>
                    </a:lnTo>
                    <a:lnTo>
                      <a:pt x="983" y="1506"/>
                    </a:lnTo>
                    <a:lnTo>
                      <a:pt x="976" y="1508"/>
                    </a:lnTo>
                    <a:lnTo>
                      <a:pt x="970" y="1512"/>
                    </a:lnTo>
                    <a:lnTo>
                      <a:pt x="963" y="1518"/>
                    </a:lnTo>
                    <a:lnTo>
                      <a:pt x="957" y="1526"/>
                    </a:lnTo>
                    <a:lnTo>
                      <a:pt x="957" y="1537"/>
                    </a:lnTo>
                    <a:lnTo>
                      <a:pt x="955" y="1543"/>
                    </a:lnTo>
                    <a:lnTo>
                      <a:pt x="953" y="1545"/>
                    </a:lnTo>
                    <a:lnTo>
                      <a:pt x="949" y="1546"/>
                    </a:lnTo>
                    <a:lnTo>
                      <a:pt x="945" y="1547"/>
                    </a:lnTo>
                    <a:lnTo>
                      <a:pt x="939" y="1547"/>
                    </a:lnTo>
                    <a:lnTo>
                      <a:pt x="934" y="1551"/>
                    </a:lnTo>
                    <a:lnTo>
                      <a:pt x="929" y="1553"/>
                    </a:lnTo>
                    <a:lnTo>
                      <a:pt x="924" y="1555"/>
                    </a:lnTo>
                    <a:lnTo>
                      <a:pt x="917" y="1556"/>
                    </a:lnTo>
                    <a:lnTo>
                      <a:pt x="913" y="1561"/>
                    </a:lnTo>
                    <a:lnTo>
                      <a:pt x="912" y="1565"/>
                    </a:lnTo>
                    <a:lnTo>
                      <a:pt x="911" y="1571"/>
                    </a:lnTo>
                    <a:lnTo>
                      <a:pt x="911" y="1575"/>
                    </a:lnTo>
                    <a:lnTo>
                      <a:pt x="912" y="1581"/>
                    </a:lnTo>
                    <a:lnTo>
                      <a:pt x="912" y="1586"/>
                    </a:lnTo>
                    <a:lnTo>
                      <a:pt x="912" y="1592"/>
                    </a:lnTo>
                    <a:lnTo>
                      <a:pt x="910" y="1598"/>
                    </a:lnTo>
                    <a:lnTo>
                      <a:pt x="903" y="1603"/>
                    </a:lnTo>
                    <a:lnTo>
                      <a:pt x="901" y="1606"/>
                    </a:lnTo>
                    <a:lnTo>
                      <a:pt x="900" y="1608"/>
                    </a:lnTo>
                    <a:lnTo>
                      <a:pt x="901" y="1610"/>
                    </a:lnTo>
                    <a:lnTo>
                      <a:pt x="903" y="1613"/>
                    </a:lnTo>
                    <a:lnTo>
                      <a:pt x="906" y="1616"/>
                    </a:lnTo>
                    <a:lnTo>
                      <a:pt x="912" y="1625"/>
                    </a:lnTo>
                    <a:lnTo>
                      <a:pt x="916" y="1632"/>
                    </a:lnTo>
                    <a:lnTo>
                      <a:pt x="916" y="1635"/>
                    </a:lnTo>
                    <a:lnTo>
                      <a:pt x="917" y="1639"/>
                    </a:lnTo>
                    <a:lnTo>
                      <a:pt x="916" y="1643"/>
                    </a:lnTo>
                    <a:lnTo>
                      <a:pt x="915" y="1648"/>
                    </a:lnTo>
                    <a:lnTo>
                      <a:pt x="910" y="1653"/>
                    </a:lnTo>
                    <a:lnTo>
                      <a:pt x="906" y="1658"/>
                    </a:lnTo>
                    <a:lnTo>
                      <a:pt x="902" y="1660"/>
                    </a:lnTo>
                    <a:lnTo>
                      <a:pt x="898" y="1662"/>
                    </a:lnTo>
                    <a:lnTo>
                      <a:pt x="894" y="1663"/>
                    </a:lnTo>
                    <a:lnTo>
                      <a:pt x="889" y="1663"/>
                    </a:lnTo>
                    <a:lnTo>
                      <a:pt x="883" y="1663"/>
                    </a:lnTo>
                    <a:lnTo>
                      <a:pt x="876" y="1662"/>
                    </a:lnTo>
                    <a:lnTo>
                      <a:pt x="866" y="1661"/>
                    </a:lnTo>
                    <a:lnTo>
                      <a:pt x="859" y="1662"/>
                    </a:lnTo>
                    <a:lnTo>
                      <a:pt x="857" y="1664"/>
                    </a:lnTo>
                    <a:lnTo>
                      <a:pt x="854" y="1667"/>
                    </a:lnTo>
                    <a:lnTo>
                      <a:pt x="851" y="1670"/>
                    </a:lnTo>
                    <a:lnTo>
                      <a:pt x="848" y="1675"/>
                    </a:lnTo>
                    <a:lnTo>
                      <a:pt x="841" y="1679"/>
                    </a:lnTo>
                    <a:lnTo>
                      <a:pt x="835" y="1680"/>
                    </a:lnTo>
                    <a:lnTo>
                      <a:pt x="827" y="1682"/>
                    </a:lnTo>
                    <a:lnTo>
                      <a:pt x="818" y="1685"/>
                    </a:lnTo>
                    <a:lnTo>
                      <a:pt x="811" y="1689"/>
                    </a:lnTo>
                    <a:lnTo>
                      <a:pt x="805" y="1693"/>
                    </a:lnTo>
                    <a:lnTo>
                      <a:pt x="800" y="1695"/>
                    </a:lnTo>
                    <a:lnTo>
                      <a:pt x="795" y="1695"/>
                    </a:lnTo>
                    <a:lnTo>
                      <a:pt x="791" y="1695"/>
                    </a:lnTo>
                    <a:lnTo>
                      <a:pt x="786" y="1694"/>
                    </a:lnTo>
                    <a:lnTo>
                      <a:pt x="779" y="1690"/>
                    </a:lnTo>
                    <a:lnTo>
                      <a:pt x="773" y="1686"/>
                    </a:lnTo>
                    <a:lnTo>
                      <a:pt x="761" y="1677"/>
                    </a:lnTo>
                    <a:lnTo>
                      <a:pt x="753" y="1672"/>
                    </a:lnTo>
                    <a:lnTo>
                      <a:pt x="749" y="1672"/>
                    </a:lnTo>
                    <a:lnTo>
                      <a:pt x="744" y="1672"/>
                    </a:lnTo>
                    <a:lnTo>
                      <a:pt x="739" y="1672"/>
                    </a:lnTo>
                    <a:lnTo>
                      <a:pt x="731" y="1673"/>
                    </a:lnTo>
                    <a:lnTo>
                      <a:pt x="714" y="1672"/>
                    </a:lnTo>
                    <a:lnTo>
                      <a:pt x="698" y="1670"/>
                    </a:lnTo>
                    <a:lnTo>
                      <a:pt x="686" y="1676"/>
                    </a:lnTo>
                    <a:lnTo>
                      <a:pt x="676" y="1680"/>
                    </a:lnTo>
                    <a:lnTo>
                      <a:pt x="668" y="1687"/>
                    </a:lnTo>
                    <a:lnTo>
                      <a:pt x="659" y="1696"/>
                    </a:lnTo>
                    <a:lnTo>
                      <a:pt x="651" y="1706"/>
                    </a:lnTo>
                    <a:lnTo>
                      <a:pt x="644" y="1712"/>
                    </a:lnTo>
                    <a:lnTo>
                      <a:pt x="641" y="1714"/>
                    </a:lnTo>
                    <a:lnTo>
                      <a:pt x="636" y="1715"/>
                    </a:lnTo>
                    <a:lnTo>
                      <a:pt x="631" y="1715"/>
                    </a:lnTo>
                    <a:lnTo>
                      <a:pt x="625" y="1714"/>
                    </a:lnTo>
                    <a:lnTo>
                      <a:pt x="614" y="1709"/>
                    </a:lnTo>
                    <a:lnTo>
                      <a:pt x="603" y="1706"/>
                    </a:lnTo>
                    <a:lnTo>
                      <a:pt x="592" y="1704"/>
                    </a:lnTo>
                    <a:lnTo>
                      <a:pt x="580" y="1702"/>
                    </a:lnTo>
                    <a:lnTo>
                      <a:pt x="567" y="1694"/>
                    </a:lnTo>
                    <a:lnTo>
                      <a:pt x="554" y="1685"/>
                    </a:lnTo>
                    <a:lnTo>
                      <a:pt x="547" y="1682"/>
                    </a:lnTo>
                    <a:lnTo>
                      <a:pt x="542" y="1681"/>
                    </a:lnTo>
                    <a:lnTo>
                      <a:pt x="535" y="1681"/>
                    </a:lnTo>
                    <a:lnTo>
                      <a:pt x="528" y="1684"/>
                    </a:lnTo>
                    <a:lnTo>
                      <a:pt x="523" y="1689"/>
                    </a:lnTo>
                    <a:lnTo>
                      <a:pt x="516" y="1691"/>
                    </a:lnTo>
                    <a:lnTo>
                      <a:pt x="510" y="1693"/>
                    </a:lnTo>
                    <a:lnTo>
                      <a:pt x="501" y="1693"/>
                    </a:lnTo>
                    <a:lnTo>
                      <a:pt x="487" y="1693"/>
                    </a:lnTo>
                    <a:lnTo>
                      <a:pt x="473" y="1694"/>
                    </a:lnTo>
                    <a:lnTo>
                      <a:pt x="460" y="1696"/>
                    </a:lnTo>
                    <a:lnTo>
                      <a:pt x="446" y="1699"/>
                    </a:lnTo>
                    <a:lnTo>
                      <a:pt x="436" y="1703"/>
                    </a:lnTo>
                    <a:lnTo>
                      <a:pt x="426" y="1706"/>
                    </a:lnTo>
                    <a:lnTo>
                      <a:pt x="421" y="1706"/>
                    </a:lnTo>
                    <a:lnTo>
                      <a:pt x="416" y="1707"/>
                    </a:lnTo>
                    <a:lnTo>
                      <a:pt x="411" y="1706"/>
                    </a:lnTo>
                    <a:lnTo>
                      <a:pt x="405" y="1705"/>
                    </a:lnTo>
                    <a:lnTo>
                      <a:pt x="403" y="1699"/>
                    </a:lnTo>
                    <a:lnTo>
                      <a:pt x="401" y="1694"/>
                    </a:lnTo>
                    <a:lnTo>
                      <a:pt x="399" y="1689"/>
                    </a:lnTo>
                    <a:lnTo>
                      <a:pt x="394" y="1685"/>
                    </a:lnTo>
                    <a:lnTo>
                      <a:pt x="387" y="1670"/>
                    </a:lnTo>
                    <a:lnTo>
                      <a:pt x="382" y="1655"/>
                    </a:lnTo>
                    <a:lnTo>
                      <a:pt x="377" y="1640"/>
                    </a:lnTo>
                    <a:lnTo>
                      <a:pt x="373" y="1625"/>
                    </a:lnTo>
                    <a:lnTo>
                      <a:pt x="367" y="1610"/>
                    </a:lnTo>
                    <a:lnTo>
                      <a:pt x="360" y="1596"/>
                    </a:lnTo>
                    <a:lnTo>
                      <a:pt x="346" y="1598"/>
                    </a:lnTo>
                    <a:lnTo>
                      <a:pt x="333" y="1601"/>
                    </a:lnTo>
                    <a:lnTo>
                      <a:pt x="321" y="1605"/>
                    </a:lnTo>
                    <a:lnTo>
                      <a:pt x="305" y="1606"/>
                    </a:lnTo>
                    <a:lnTo>
                      <a:pt x="298" y="1604"/>
                    </a:lnTo>
                    <a:lnTo>
                      <a:pt x="294" y="1604"/>
                    </a:lnTo>
                    <a:lnTo>
                      <a:pt x="291" y="1605"/>
                    </a:lnTo>
                    <a:lnTo>
                      <a:pt x="284" y="1608"/>
                    </a:lnTo>
                    <a:lnTo>
                      <a:pt x="270" y="1605"/>
                    </a:lnTo>
                    <a:lnTo>
                      <a:pt x="256" y="1601"/>
                    </a:lnTo>
                    <a:lnTo>
                      <a:pt x="258" y="1592"/>
                    </a:lnTo>
                    <a:lnTo>
                      <a:pt x="259" y="1583"/>
                    </a:lnTo>
                    <a:lnTo>
                      <a:pt x="256" y="1577"/>
                    </a:lnTo>
                    <a:lnTo>
                      <a:pt x="253" y="1570"/>
                    </a:lnTo>
                    <a:lnTo>
                      <a:pt x="252" y="1563"/>
                    </a:lnTo>
                    <a:lnTo>
                      <a:pt x="253" y="1555"/>
                    </a:lnTo>
                    <a:lnTo>
                      <a:pt x="250" y="1545"/>
                    </a:lnTo>
                    <a:lnTo>
                      <a:pt x="247" y="1536"/>
                    </a:lnTo>
                    <a:lnTo>
                      <a:pt x="243" y="1527"/>
                    </a:lnTo>
                    <a:lnTo>
                      <a:pt x="242" y="1517"/>
                    </a:lnTo>
                    <a:lnTo>
                      <a:pt x="246" y="1510"/>
                    </a:lnTo>
                    <a:lnTo>
                      <a:pt x="247" y="1506"/>
                    </a:lnTo>
                    <a:lnTo>
                      <a:pt x="247" y="1501"/>
                    </a:lnTo>
                    <a:lnTo>
                      <a:pt x="246" y="1498"/>
                    </a:lnTo>
                    <a:lnTo>
                      <a:pt x="239" y="1492"/>
                    </a:lnTo>
                    <a:lnTo>
                      <a:pt x="226" y="1484"/>
                    </a:lnTo>
                    <a:lnTo>
                      <a:pt x="219" y="1478"/>
                    </a:lnTo>
                    <a:lnTo>
                      <a:pt x="212" y="1472"/>
                    </a:lnTo>
                    <a:lnTo>
                      <a:pt x="205" y="1466"/>
                    </a:lnTo>
                    <a:lnTo>
                      <a:pt x="196" y="1461"/>
                    </a:lnTo>
                    <a:lnTo>
                      <a:pt x="185" y="1458"/>
                    </a:lnTo>
                    <a:lnTo>
                      <a:pt x="175" y="1458"/>
                    </a:lnTo>
                    <a:lnTo>
                      <a:pt x="170" y="1458"/>
                    </a:lnTo>
                    <a:lnTo>
                      <a:pt x="166" y="1459"/>
                    </a:lnTo>
                    <a:lnTo>
                      <a:pt x="161" y="1462"/>
                    </a:lnTo>
                    <a:lnTo>
                      <a:pt x="155" y="1464"/>
                    </a:lnTo>
                    <a:lnTo>
                      <a:pt x="152" y="1466"/>
                    </a:lnTo>
                    <a:lnTo>
                      <a:pt x="148" y="1466"/>
                    </a:lnTo>
                    <a:lnTo>
                      <a:pt x="143" y="1465"/>
                    </a:lnTo>
                    <a:lnTo>
                      <a:pt x="137" y="1464"/>
                    </a:lnTo>
                    <a:lnTo>
                      <a:pt x="125" y="1463"/>
                    </a:lnTo>
                    <a:lnTo>
                      <a:pt x="110" y="1459"/>
                    </a:lnTo>
                    <a:lnTo>
                      <a:pt x="100" y="1462"/>
                    </a:lnTo>
                    <a:lnTo>
                      <a:pt x="93" y="1464"/>
                    </a:lnTo>
                    <a:lnTo>
                      <a:pt x="91" y="1464"/>
                    </a:lnTo>
                    <a:lnTo>
                      <a:pt x="88" y="1463"/>
                    </a:lnTo>
                    <a:lnTo>
                      <a:pt x="83" y="1462"/>
                    </a:lnTo>
                    <a:lnTo>
                      <a:pt x="79" y="1458"/>
                    </a:lnTo>
                    <a:lnTo>
                      <a:pt x="74" y="1450"/>
                    </a:lnTo>
                    <a:lnTo>
                      <a:pt x="71" y="1444"/>
                    </a:lnTo>
                    <a:lnTo>
                      <a:pt x="70" y="1438"/>
                    </a:lnTo>
                    <a:lnTo>
                      <a:pt x="68" y="1429"/>
                    </a:lnTo>
                    <a:lnTo>
                      <a:pt x="61" y="1429"/>
                    </a:lnTo>
                    <a:lnTo>
                      <a:pt x="57" y="1430"/>
                    </a:lnTo>
                    <a:lnTo>
                      <a:pt x="55" y="1430"/>
                    </a:lnTo>
                    <a:lnTo>
                      <a:pt x="53" y="1430"/>
                    </a:lnTo>
                    <a:lnTo>
                      <a:pt x="51" y="1429"/>
                    </a:lnTo>
                    <a:lnTo>
                      <a:pt x="48" y="1427"/>
                    </a:lnTo>
                    <a:lnTo>
                      <a:pt x="44" y="1422"/>
                    </a:lnTo>
                    <a:lnTo>
                      <a:pt x="39" y="1420"/>
                    </a:lnTo>
                    <a:lnTo>
                      <a:pt x="36" y="1417"/>
                    </a:lnTo>
                    <a:lnTo>
                      <a:pt x="33" y="1411"/>
                    </a:lnTo>
                    <a:lnTo>
                      <a:pt x="28" y="1402"/>
                    </a:lnTo>
                    <a:lnTo>
                      <a:pt x="21" y="1394"/>
                    </a:lnTo>
                    <a:lnTo>
                      <a:pt x="23" y="1389"/>
                    </a:lnTo>
                    <a:lnTo>
                      <a:pt x="21" y="1383"/>
                    </a:lnTo>
                    <a:lnTo>
                      <a:pt x="19" y="1377"/>
                    </a:lnTo>
                    <a:lnTo>
                      <a:pt x="19" y="1374"/>
                    </a:lnTo>
                    <a:lnTo>
                      <a:pt x="20" y="1371"/>
                    </a:lnTo>
                    <a:lnTo>
                      <a:pt x="21" y="1368"/>
                    </a:lnTo>
                    <a:lnTo>
                      <a:pt x="27" y="1364"/>
                    </a:lnTo>
                    <a:lnTo>
                      <a:pt x="36" y="1359"/>
                    </a:lnTo>
                    <a:lnTo>
                      <a:pt x="42" y="1356"/>
                    </a:lnTo>
                    <a:lnTo>
                      <a:pt x="46" y="1353"/>
                    </a:lnTo>
                    <a:lnTo>
                      <a:pt x="50" y="1348"/>
                    </a:lnTo>
                    <a:lnTo>
                      <a:pt x="53" y="1341"/>
                    </a:lnTo>
                    <a:lnTo>
                      <a:pt x="50" y="1338"/>
                    </a:lnTo>
                    <a:lnTo>
                      <a:pt x="47" y="1334"/>
                    </a:lnTo>
                    <a:lnTo>
                      <a:pt x="44" y="1332"/>
                    </a:lnTo>
                    <a:lnTo>
                      <a:pt x="42" y="1331"/>
                    </a:lnTo>
                    <a:lnTo>
                      <a:pt x="35" y="1330"/>
                    </a:lnTo>
                    <a:lnTo>
                      <a:pt x="26" y="1330"/>
                    </a:lnTo>
                    <a:lnTo>
                      <a:pt x="21" y="1333"/>
                    </a:lnTo>
                    <a:lnTo>
                      <a:pt x="18" y="1336"/>
                    </a:lnTo>
                    <a:lnTo>
                      <a:pt x="16" y="1334"/>
                    </a:lnTo>
                    <a:lnTo>
                      <a:pt x="10" y="1331"/>
                    </a:lnTo>
                    <a:lnTo>
                      <a:pt x="9" y="1320"/>
                    </a:lnTo>
                    <a:lnTo>
                      <a:pt x="8" y="1310"/>
                    </a:lnTo>
                    <a:lnTo>
                      <a:pt x="7" y="1300"/>
                    </a:lnTo>
                    <a:lnTo>
                      <a:pt x="3" y="1288"/>
                    </a:lnTo>
                    <a:lnTo>
                      <a:pt x="1" y="1279"/>
                    </a:lnTo>
                    <a:lnTo>
                      <a:pt x="0" y="1271"/>
                    </a:lnTo>
                    <a:lnTo>
                      <a:pt x="1" y="1265"/>
                    </a:lnTo>
                    <a:lnTo>
                      <a:pt x="3" y="1258"/>
                    </a:lnTo>
                    <a:lnTo>
                      <a:pt x="11" y="1246"/>
                    </a:lnTo>
                    <a:lnTo>
                      <a:pt x="24" y="1232"/>
                    </a:lnTo>
                    <a:lnTo>
                      <a:pt x="30" y="1225"/>
                    </a:lnTo>
                    <a:lnTo>
                      <a:pt x="35" y="1221"/>
                    </a:lnTo>
                    <a:lnTo>
                      <a:pt x="37" y="1215"/>
                    </a:lnTo>
                    <a:lnTo>
                      <a:pt x="39" y="1207"/>
                    </a:lnTo>
                    <a:lnTo>
                      <a:pt x="50" y="1193"/>
                    </a:lnTo>
                    <a:lnTo>
                      <a:pt x="59" y="1179"/>
                    </a:lnTo>
                    <a:lnTo>
                      <a:pt x="63" y="1173"/>
                    </a:lnTo>
                    <a:lnTo>
                      <a:pt x="70" y="1168"/>
                    </a:lnTo>
                    <a:lnTo>
                      <a:pt x="77" y="1163"/>
                    </a:lnTo>
                    <a:lnTo>
                      <a:pt x="84" y="1160"/>
                    </a:lnTo>
                    <a:lnTo>
                      <a:pt x="89" y="1161"/>
                    </a:lnTo>
                    <a:lnTo>
                      <a:pt x="91" y="1161"/>
                    </a:lnTo>
                    <a:lnTo>
                      <a:pt x="92" y="1160"/>
                    </a:lnTo>
                    <a:lnTo>
                      <a:pt x="91" y="1159"/>
                    </a:lnTo>
                    <a:lnTo>
                      <a:pt x="89" y="1154"/>
                    </a:lnTo>
                    <a:lnTo>
                      <a:pt x="84" y="1149"/>
                    </a:lnTo>
                    <a:lnTo>
                      <a:pt x="87" y="1142"/>
                    </a:lnTo>
                    <a:lnTo>
                      <a:pt x="89" y="1136"/>
                    </a:lnTo>
                    <a:lnTo>
                      <a:pt x="92" y="1132"/>
                    </a:lnTo>
                    <a:lnTo>
                      <a:pt x="97" y="1128"/>
                    </a:lnTo>
                    <a:lnTo>
                      <a:pt x="108" y="1122"/>
                    </a:lnTo>
                    <a:lnTo>
                      <a:pt x="119" y="1116"/>
                    </a:lnTo>
                    <a:lnTo>
                      <a:pt x="131" y="1107"/>
                    </a:lnTo>
                    <a:lnTo>
                      <a:pt x="140" y="1098"/>
                    </a:lnTo>
                    <a:lnTo>
                      <a:pt x="149" y="1089"/>
                    </a:lnTo>
                    <a:lnTo>
                      <a:pt x="157" y="1078"/>
                    </a:lnTo>
                    <a:lnTo>
                      <a:pt x="162" y="1064"/>
                    </a:lnTo>
                    <a:lnTo>
                      <a:pt x="167" y="1051"/>
                    </a:lnTo>
                    <a:lnTo>
                      <a:pt x="171" y="1037"/>
                    </a:lnTo>
                    <a:lnTo>
                      <a:pt x="176" y="1024"/>
                    </a:lnTo>
                    <a:lnTo>
                      <a:pt x="189" y="1016"/>
                    </a:lnTo>
                    <a:lnTo>
                      <a:pt x="203" y="1009"/>
                    </a:lnTo>
                    <a:lnTo>
                      <a:pt x="217" y="1003"/>
                    </a:lnTo>
                    <a:lnTo>
                      <a:pt x="231" y="996"/>
                    </a:lnTo>
                    <a:lnTo>
                      <a:pt x="242" y="991"/>
                    </a:lnTo>
                    <a:lnTo>
                      <a:pt x="255" y="987"/>
                    </a:lnTo>
                    <a:lnTo>
                      <a:pt x="259" y="984"/>
                    </a:lnTo>
                    <a:lnTo>
                      <a:pt x="265" y="981"/>
                    </a:lnTo>
                    <a:lnTo>
                      <a:pt x="268" y="978"/>
                    </a:lnTo>
                    <a:lnTo>
                      <a:pt x="271" y="973"/>
                    </a:lnTo>
                    <a:lnTo>
                      <a:pt x="267" y="959"/>
                    </a:lnTo>
                    <a:lnTo>
                      <a:pt x="261" y="946"/>
                    </a:lnTo>
                    <a:lnTo>
                      <a:pt x="253" y="935"/>
                    </a:lnTo>
                    <a:lnTo>
                      <a:pt x="247" y="922"/>
                    </a:lnTo>
                    <a:lnTo>
                      <a:pt x="244" y="911"/>
                    </a:lnTo>
                    <a:lnTo>
                      <a:pt x="242" y="903"/>
                    </a:lnTo>
                    <a:lnTo>
                      <a:pt x="235" y="898"/>
                    </a:lnTo>
                    <a:lnTo>
                      <a:pt x="226" y="891"/>
                    </a:lnTo>
                    <a:lnTo>
                      <a:pt x="219" y="887"/>
                    </a:lnTo>
                    <a:lnTo>
                      <a:pt x="212" y="883"/>
                    </a:lnTo>
                    <a:lnTo>
                      <a:pt x="205" y="877"/>
                    </a:lnTo>
                    <a:lnTo>
                      <a:pt x="199" y="872"/>
                    </a:lnTo>
                    <a:lnTo>
                      <a:pt x="205" y="869"/>
                    </a:lnTo>
                    <a:lnTo>
                      <a:pt x="211" y="867"/>
                    </a:lnTo>
                    <a:lnTo>
                      <a:pt x="211" y="860"/>
                    </a:lnTo>
                    <a:lnTo>
                      <a:pt x="209" y="848"/>
                    </a:lnTo>
                    <a:lnTo>
                      <a:pt x="202" y="842"/>
                    </a:lnTo>
                    <a:lnTo>
                      <a:pt x="195" y="838"/>
                    </a:lnTo>
                    <a:lnTo>
                      <a:pt x="185" y="837"/>
                    </a:lnTo>
                    <a:lnTo>
                      <a:pt x="176" y="836"/>
                    </a:lnTo>
                    <a:lnTo>
                      <a:pt x="172" y="836"/>
                    </a:lnTo>
                    <a:lnTo>
                      <a:pt x="168" y="834"/>
                    </a:lnTo>
                    <a:lnTo>
                      <a:pt x="163" y="833"/>
                    </a:lnTo>
                    <a:lnTo>
                      <a:pt x="159" y="831"/>
                    </a:lnTo>
                    <a:lnTo>
                      <a:pt x="150" y="822"/>
                    </a:lnTo>
                    <a:lnTo>
                      <a:pt x="142" y="815"/>
                    </a:lnTo>
                    <a:lnTo>
                      <a:pt x="144" y="806"/>
                    </a:lnTo>
                    <a:lnTo>
                      <a:pt x="148" y="797"/>
                    </a:lnTo>
                    <a:lnTo>
                      <a:pt x="148" y="789"/>
                    </a:lnTo>
                    <a:lnTo>
                      <a:pt x="146" y="783"/>
                    </a:lnTo>
                    <a:lnTo>
                      <a:pt x="135" y="778"/>
                    </a:lnTo>
                    <a:lnTo>
                      <a:pt x="125" y="775"/>
                    </a:lnTo>
                    <a:lnTo>
                      <a:pt x="114" y="771"/>
                    </a:lnTo>
                    <a:lnTo>
                      <a:pt x="102" y="767"/>
                    </a:lnTo>
                    <a:lnTo>
                      <a:pt x="95" y="765"/>
                    </a:lnTo>
                    <a:lnTo>
                      <a:pt x="88" y="764"/>
                    </a:lnTo>
                    <a:lnTo>
                      <a:pt x="86" y="762"/>
                    </a:lnTo>
                    <a:lnTo>
                      <a:pt x="82" y="761"/>
                    </a:lnTo>
                    <a:lnTo>
                      <a:pt x="80" y="759"/>
                    </a:lnTo>
                    <a:lnTo>
                      <a:pt x="78" y="757"/>
                    </a:lnTo>
                    <a:lnTo>
                      <a:pt x="73" y="751"/>
                    </a:lnTo>
                    <a:lnTo>
                      <a:pt x="69" y="747"/>
                    </a:lnTo>
                    <a:lnTo>
                      <a:pt x="62" y="744"/>
                    </a:lnTo>
                    <a:lnTo>
                      <a:pt x="55" y="741"/>
                    </a:lnTo>
                    <a:lnTo>
                      <a:pt x="55" y="737"/>
                    </a:lnTo>
                    <a:lnTo>
                      <a:pt x="55" y="733"/>
                    </a:lnTo>
                    <a:lnTo>
                      <a:pt x="54" y="731"/>
                    </a:lnTo>
                    <a:lnTo>
                      <a:pt x="51" y="728"/>
                    </a:lnTo>
                    <a:lnTo>
                      <a:pt x="44" y="717"/>
                    </a:lnTo>
                    <a:lnTo>
                      <a:pt x="37" y="703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8" name="Freeform 123"/>
              <p:cNvSpPr>
                <a:spLocks noChangeAspect="1"/>
              </p:cNvSpPr>
              <p:nvPr/>
            </p:nvSpPr>
            <p:spPr bwMode="auto">
              <a:xfrm>
                <a:off x="7276143" y="2846871"/>
                <a:ext cx="680525" cy="790934"/>
              </a:xfrm>
              <a:custGeom>
                <a:avLst/>
                <a:gdLst>
                  <a:gd name="T0" fmla="*/ 30 w 1849"/>
                  <a:gd name="T1" fmla="*/ 83 h 2150"/>
                  <a:gd name="T2" fmla="*/ 35 w 1849"/>
                  <a:gd name="T3" fmla="*/ 81 h 2150"/>
                  <a:gd name="T4" fmla="*/ 35 w 1849"/>
                  <a:gd name="T5" fmla="*/ 79 h 2150"/>
                  <a:gd name="T6" fmla="*/ 40 w 1849"/>
                  <a:gd name="T7" fmla="*/ 75 h 2150"/>
                  <a:gd name="T8" fmla="*/ 42 w 1849"/>
                  <a:gd name="T9" fmla="*/ 74 h 2150"/>
                  <a:gd name="T10" fmla="*/ 48 w 1849"/>
                  <a:gd name="T11" fmla="*/ 74 h 2150"/>
                  <a:gd name="T12" fmla="*/ 47 w 1849"/>
                  <a:gd name="T13" fmla="*/ 78 h 2150"/>
                  <a:gd name="T14" fmla="*/ 53 w 1849"/>
                  <a:gd name="T15" fmla="*/ 74 h 2150"/>
                  <a:gd name="T16" fmla="*/ 55 w 1849"/>
                  <a:gd name="T17" fmla="*/ 69 h 2150"/>
                  <a:gd name="T18" fmla="*/ 58 w 1849"/>
                  <a:gd name="T19" fmla="*/ 67 h 2150"/>
                  <a:gd name="T20" fmla="*/ 60 w 1849"/>
                  <a:gd name="T21" fmla="*/ 64 h 2150"/>
                  <a:gd name="T22" fmla="*/ 56 w 1849"/>
                  <a:gd name="T23" fmla="*/ 65 h 2150"/>
                  <a:gd name="T24" fmla="*/ 54 w 1849"/>
                  <a:gd name="T25" fmla="*/ 63 h 2150"/>
                  <a:gd name="T26" fmla="*/ 53 w 1849"/>
                  <a:gd name="T27" fmla="*/ 57 h 2150"/>
                  <a:gd name="T28" fmla="*/ 54 w 1849"/>
                  <a:gd name="T29" fmla="*/ 48 h 2150"/>
                  <a:gd name="T30" fmla="*/ 54 w 1849"/>
                  <a:gd name="T31" fmla="*/ 41 h 2150"/>
                  <a:gd name="T32" fmla="*/ 60 w 1849"/>
                  <a:gd name="T33" fmla="*/ 34 h 2150"/>
                  <a:gd name="T34" fmla="*/ 63 w 1849"/>
                  <a:gd name="T35" fmla="*/ 32 h 2150"/>
                  <a:gd name="T36" fmla="*/ 66 w 1849"/>
                  <a:gd name="T37" fmla="*/ 35 h 2150"/>
                  <a:gd name="T38" fmla="*/ 68 w 1849"/>
                  <a:gd name="T39" fmla="*/ 39 h 2150"/>
                  <a:gd name="T40" fmla="*/ 70 w 1849"/>
                  <a:gd name="T41" fmla="*/ 39 h 2150"/>
                  <a:gd name="T42" fmla="*/ 73 w 1849"/>
                  <a:gd name="T43" fmla="*/ 37 h 2150"/>
                  <a:gd name="T44" fmla="*/ 73 w 1849"/>
                  <a:gd name="T45" fmla="*/ 30 h 2150"/>
                  <a:gd name="T46" fmla="*/ 71 w 1849"/>
                  <a:gd name="T47" fmla="*/ 24 h 2150"/>
                  <a:gd name="T48" fmla="*/ 69 w 1849"/>
                  <a:gd name="T49" fmla="*/ 22 h 2150"/>
                  <a:gd name="T50" fmla="*/ 68 w 1849"/>
                  <a:gd name="T51" fmla="*/ 17 h 2150"/>
                  <a:gd name="T52" fmla="*/ 64 w 1849"/>
                  <a:gd name="T53" fmla="*/ 15 h 2150"/>
                  <a:gd name="T54" fmla="*/ 63 w 1849"/>
                  <a:gd name="T55" fmla="*/ 12 h 2150"/>
                  <a:gd name="T56" fmla="*/ 61 w 1849"/>
                  <a:gd name="T57" fmla="*/ 8 h 2150"/>
                  <a:gd name="T58" fmla="*/ 60 w 1849"/>
                  <a:gd name="T59" fmla="*/ 5 h 2150"/>
                  <a:gd name="T60" fmla="*/ 58 w 1849"/>
                  <a:gd name="T61" fmla="*/ 2 h 2150"/>
                  <a:gd name="T62" fmla="*/ 56 w 1849"/>
                  <a:gd name="T63" fmla="*/ 2 h 2150"/>
                  <a:gd name="T64" fmla="*/ 52 w 1849"/>
                  <a:gd name="T65" fmla="*/ 4 h 2150"/>
                  <a:gd name="T66" fmla="*/ 44 w 1849"/>
                  <a:gd name="T67" fmla="*/ 5 h 2150"/>
                  <a:gd name="T68" fmla="*/ 36 w 1849"/>
                  <a:gd name="T69" fmla="*/ 4 h 2150"/>
                  <a:gd name="T70" fmla="*/ 32 w 1849"/>
                  <a:gd name="T71" fmla="*/ 2 h 2150"/>
                  <a:gd name="T72" fmla="*/ 30 w 1849"/>
                  <a:gd name="T73" fmla="*/ 7 h 2150"/>
                  <a:gd name="T74" fmla="*/ 25 w 1849"/>
                  <a:gd name="T75" fmla="*/ 9 h 2150"/>
                  <a:gd name="T76" fmla="*/ 21 w 1849"/>
                  <a:gd name="T77" fmla="*/ 11 h 2150"/>
                  <a:gd name="T78" fmla="*/ 20 w 1849"/>
                  <a:gd name="T79" fmla="*/ 14 h 2150"/>
                  <a:gd name="T80" fmla="*/ 19 w 1849"/>
                  <a:gd name="T81" fmla="*/ 18 h 2150"/>
                  <a:gd name="T82" fmla="*/ 19 w 1849"/>
                  <a:gd name="T83" fmla="*/ 26 h 2150"/>
                  <a:gd name="T84" fmla="*/ 22 w 1849"/>
                  <a:gd name="T85" fmla="*/ 31 h 2150"/>
                  <a:gd name="T86" fmla="*/ 19 w 1849"/>
                  <a:gd name="T87" fmla="*/ 33 h 2150"/>
                  <a:gd name="T88" fmla="*/ 16 w 1849"/>
                  <a:gd name="T89" fmla="*/ 38 h 2150"/>
                  <a:gd name="T90" fmla="*/ 11 w 1849"/>
                  <a:gd name="T91" fmla="*/ 37 h 2150"/>
                  <a:gd name="T92" fmla="*/ 7 w 1849"/>
                  <a:gd name="T93" fmla="*/ 39 h 2150"/>
                  <a:gd name="T94" fmla="*/ 8 w 1849"/>
                  <a:gd name="T95" fmla="*/ 42 h 2150"/>
                  <a:gd name="T96" fmla="*/ 8 w 1849"/>
                  <a:gd name="T97" fmla="*/ 45 h 2150"/>
                  <a:gd name="T98" fmla="*/ 6 w 1849"/>
                  <a:gd name="T99" fmla="*/ 44 h 2150"/>
                  <a:gd name="T100" fmla="*/ 1 w 1849"/>
                  <a:gd name="T101" fmla="*/ 49 h 2150"/>
                  <a:gd name="T102" fmla="*/ 1 w 1849"/>
                  <a:gd name="T103" fmla="*/ 55 h 2150"/>
                  <a:gd name="T104" fmla="*/ 5 w 1849"/>
                  <a:gd name="T105" fmla="*/ 62 h 2150"/>
                  <a:gd name="T106" fmla="*/ 5 w 1849"/>
                  <a:gd name="T107" fmla="*/ 65 h 2150"/>
                  <a:gd name="T108" fmla="*/ 5 w 1849"/>
                  <a:gd name="T109" fmla="*/ 68 h 2150"/>
                  <a:gd name="T110" fmla="*/ 9 w 1849"/>
                  <a:gd name="T111" fmla="*/ 66 h 2150"/>
                  <a:gd name="T112" fmla="*/ 14 w 1849"/>
                  <a:gd name="T113" fmla="*/ 68 h 2150"/>
                  <a:gd name="T114" fmla="*/ 18 w 1849"/>
                  <a:gd name="T115" fmla="*/ 73 h 2150"/>
                  <a:gd name="T116" fmla="*/ 17 w 1849"/>
                  <a:gd name="T117" fmla="*/ 76 h 2150"/>
                  <a:gd name="T118" fmla="*/ 16 w 1849"/>
                  <a:gd name="T119" fmla="*/ 80 h 2150"/>
                  <a:gd name="T120" fmla="*/ 20 w 1849"/>
                  <a:gd name="T121" fmla="*/ 80 h 2150"/>
                  <a:gd name="T122" fmla="*/ 24 w 1849"/>
                  <a:gd name="T123" fmla="*/ 81 h 2150"/>
                  <a:gd name="T124" fmla="*/ 26 w 1849"/>
                  <a:gd name="T125" fmla="*/ 86 h 215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849"/>
                  <a:gd name="T190" fmla="*/ 0 h 2150"/>
                  <a:gd name="T191" fmla="*/ 1849 w 1849"/>
                  <a:gd name="T192" fmla="*/ 2150 h 215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849" h="2150">
                    <a:moveTo>
                      <a:pt x="660" y="2150"/>
                    </a:moveTo>
                    <a:lnTo>
                      <a:pt x="673" y="2144"/>
                    </a:lnTo>
                    <a:lnTo>
                      <a:pt x="684" y="2139"/>
                    </a:lnTo>
                    <a:lnTo>
                      <a:pt x="696" y="2135"/>
                    </a:lnTo>
                    <a:lnTo>
                      <a:pt x="709" y="2133"/>
                    </a:lnTo>
                    <a:lnTo>
                      <a:pt x="723" y="2136"/>
                    </a:lnTo>
                    <a:lnTo>
                      <a:pt x="738" y="2138"/>
                    </a:lnTo>
                    <a:lnTo>
                      <a:pt x="740" y="2136"/>
                    </a:lnTo>
                    <a:lnTo>
                      <a:pt x="741" y="2134"/>
                    </a:lnTo>
                    <a:lnTo>
                      <a:pt x="743" y="2131"/>
                    </a:lnTo>
                    <a:lnTo>
                      <a:pt x="743" y="2129"/>
                    </a:lnTo>
                    <a:lnTo>
                      <a:pt x="743" y="2125"/>
                    </a:lnTo>
                    <a:lnTo>
                      <a:pt x="745" y="2118"/>
                    </a:lnTo>
                    <a:lnTo>
                      <a:pt x="753" y="2119"/>
                    </a:lnTo>
                    <a:lnTo>
                      <a:pt x="759" y="2118"/>
                    </a:lnTo>
                    <a:lnTo>
                      <a:pt x="762" y="2117"/>
                    </a:lnTo>
                    <a:lnTo>
                      <a:pt x="764" y="2116"/>
                    </a:lnTo>
                    <a:lnTo>
                      <a:pt x="766" y="2112"/>
                    </a:lnTo>
                    <a:lnTo>
                      <a:pt x="768" y="2108"/>
                    </a:lnTo>
                    <a:lnTo>
                      <a:pt x="763" y="2103"/>
                    </a:lnTo>
                    <a:lnTo>
                      <a:pt x="758" y="2099"/>
                    </a:lnTo>
                    <a:lnTo>
                      <a:pt x="757" y="2098"/>
                    </a:lnTo>
                    <a:lnTo>
                      <a:pt x="757" y="2094"/>
                    </a:lnTo>
                    <a:lnTo>
                      <a:pt x="757" y="2091"/>
                    </a:lnTo>
                    <a:lnTo>
                      <a:pt x="758" y="2086"/>
                    </a:lnTo>
                    <a:lnTo>
                      <a:pt x="773" y="2076"/>
                    </a:lnTo>
                    <a:lnTo>
                      <a:pt x="783" y="2067"/>
                    </a:lnTo>
                    <a:lnTo>
                      <a:pt x="792" y="2062"/>
                    </a:lnTo>
                    <a:lnTo>
                      <a:pt x="799" y="2058"/>
                    </a:lnTo>
                    <a:lnTo>
                      <a:pt x="801" y="2058"/>
                    </a:lnTo>
                    <a:lnTo>
                      <a:pt x="804" y="2058"/>
                    </a:lnTo>
                    <a:lnTo>
                      <a:pt x="808" y="2059"/>
                    </a:lnTo>
                    <a:lnTo>
                      <a:pt x="812" y="2062"/>
                    </a:lnTo>
                    <a:lnTo>
                      <a:pt x="820" y="2067"/>
                    </a:lnTo>
                    <a:lnTo>
                      <a:pt x="831" y="2077"/>
                    </a:lnTo>
                    <a:lnTo>
                      <a:pt x="838" y="2075"/>
                    </a:lnTo>
                    <a:lnTo>
                      <a:pt x="844" y="2073"/>
                    </a:lnTo>
                    <a:lnTo>
                      <a:pt x="848" y="2071"/>
                    </a:lnTo>
                    <a:lnTo>
                      <a:pt x="853" y="2067"/>
                    </a:lnTo>
                    <a:lnTo>
                      <a:pt x="861" y="2059"/>
                    </a:lnTo>
                    <a:lnTo>
                      <a:pt x="869" y="2049"/>
                    </a:lnTo>
                    <a:lnTo>
                      <a:pt x="874" y="2049"/>
                    </a:lnTo>
                    <a:lnTo>
                      <a:pt x="879" y="2049"/>
                    </a:lnTo>
                    <a:lnTo>
                      <a:pt x="883" y="2049"/>
                    </a:lnTo>
                    <a:lnTo>
                      <a:pt x="888" y="2046"/>
                    </a:lnTo>
                    <a:lnTo>
                      <a:pt x="882" y="2037"/>
                    </a:lnTo>
                    <a:lnTo>
                      <a:pt x="877" y="2028"/>
                    </a:lnTo>
                    <a:lnTo>
                      <a:pt x="873" y="2026"/>
                    </a:lnTo>
                    <a:lnTo>
                      <a:pt x="870" y="2023"/>
                    </a:lnTo>
                    <a:lnTo>
                      <a:pt x="868" y="2023"/>
                    </a:lnTo>
                    <a:lnTo>
                      <a:pt x="865" y="2023"/>
                    </a:lnTo>
                    <a:lnTo>
                      <a:pt x="862" y="2025"/>
                    </a:lnTo>
                    <a:lnTo>
                      <a:pt x="860" y="2028"/>
                    </a:lnTo>
                    <a:lnTo>
                      <a:pt x="856" y="2030"/>
                    </a:lnTo>
                    <a:lnTo>
                      <a:pt x="853" y="2031"/>
                    </a:lnTo>
                    <a:lnTo>
                      <a:pt x="851" y="2030"/>
                    </a:lnTo>
                    <a:lnTo>
                      <a:pt x="847" y="2029"/>
                    </a:lnTo>
                    <a:lnTo>
                      <a:pt x="843" y="2026"/>
                    </a:lnTo>
                    <a:lnTo>
                      <a:pt x="838" y="2021"/>
                    </a:lnTo>
                    <a:lnTo>
                      <a:pt x="838" y="2009"/>
                    </a:lnTo>
                    <a:lnTo>
                      <a:pt x="838" y="2000"/>
                    </a:lnTo>
                    <a:lnTo>
                      <a:pt x="838" y="1997"/>
                    </a:lnTo>
                    <a:lnTo>
                      <a:pt x="838" y="1995"/>
                    </a:lnTo>
                    <a:lnTo>
                      <a:pt x="839" y="1994"/>
                    </a:lnTo>
                    <a:lnTo>
                      <a:pt x="841" y="1994"/>
                    </a:lnTo>
                    <a:lnTo>
                      <a:pt x="850" y="1997"/>
                    </a:lnTo>
                    <a:lnTo>
                      <a:pt x="866" y="2004"/>
                    </a:lnTo>
                    <a:lnTo>
                      <a:pt x="871" y="1994"/>
                    </a:lnTo>
                    <a:lnTo>
                      <a:pt x="875" y="1985"/>
                    </a:lnTo>
                    <a:lnTo>
                      <a:pt x="883" y="1986"/>
                    </a:lnTo>
                    <a:lnTo>
                      <a:pt x="890" y="1986"/>
                    </a:lnTo>
                    <a:lnTo>
                      <a:pt x="880" y="1979"/>
                    </a:lnTo>
                    <a:lnTo>
                      <a:pt x="870" y="1974"/>
                    </a:lnTo>
                    <a:lnTo>
                      <a:pt x="860" y="1968"/>
                    </a:lnTo>
                    <a:lnTo>
                      <a:pt x="850" y="1961"/>
                    </a:lnTo>
                    <a:lnTo>
                      <a:pt x="856" y="1949"/>
                    </a:lnTo>
                    <a:lnTo>
                      <a:pt x="863" y="1939"/>
                    </a:lnTo>
                    <a:lnTo>
                      <a:pt x="870" y="1930"/>
                    </a:lnTo>
                    <a:lnTo>
                      <a:pt x="878" y="1922"/>
                    </a:lnTo>
                    <a:lnTo>
                      <a:pt x="884" y="1914"/>
                    </a:lnTo>
                    <a:lnTo>
                      <a:pt x="891" y="1909"/>
                    </a:lnTo>
                    <a:lnTo>
                      <a:pt x="899" y="1903"/>
                    </a:lnTo>
                    <a:lnTo>
                      <a:pt x="907" y="1898"/>
                    </a:lnTo>
                    <a:lnTo>
                      <a:pt x="915" y="1895"/>
                    </a:lnTo>
                    <a:lnTo>
                      <a:pt x="924" y="1892"/>
                    </a:lnTo>
                    <a:lnTo>
                      <a:pt x="934" y="1889"/>
                    </a:lnTo>
                    <a:lnTo>
                      <a:pt x="944" y="1887"/>
                    </a:lnTo>
                    <a:lnTo>
                      <a:pt x="967" y="1883"/>
                    </a:lnTo>
                    <a:lnTo>
                      <a:pt x="993" y="1878"/>
                    </a:lnTo>
                    <a:lnTo>
                      <a:pt x="1003" y="1881"/>
                    </a:lnTo>
                    <a:lnTo>
                      <a:pt x="1013" y="1885"/>
                    </a:lnTo>
                    <a:lnTo>
                      <a:pt x="1022" y="1876"/>
                    </a:lnTo>
                    <a:lnTo>
                      <a:pt x="1031" y="1868"/>
                    </a:lnTo>
                    <a:lnTo>
                      <a:pt x="1027" y="1877"/>
                    </a:lnTo>
                    <a:lnTo>
                      <a:pt x="1022" y="1886"/>
                    </a:lnTo>
                    <a:lnTo>
                      <a:pt x="1017" y="1894"/>
                    </a:lnTo>
                    <a:lnTo>
                      <a:pt x="1013" y="1904"/>
                    </a:lnTo>
                    <a:lnTo>
                      <a:pt x="1016" y="1901"/>
                    </a:lnTo>
                    <a:lnTo>
                      <a:pt x="1020" y="1897"/>
                    </a:lnTo>
                    <a:lnTo>
                      <a:pt x="1024" y="1892"/>
                    </a:lnTo>
                    <a:lnTo>
                      <a:pt x="1029" y="1887"/>
                    </a:lnTo>
                    <a:lnTo>
                      <a:pt x="1034" y="1884"/>
                    </a:lnTo>
                    <a:lnTo>
                      <a:pt x="1041" y="1883"/>
                    </a:lnTo>
                    <a:lnTo>
                      <a:pt x="1041" y="1886"/>
                    </a:lnTo>
                    <a:lnTo>
                      <a:pt x="1041" y="1889"/>
                    </a:lnTo>
                    <a:lnTo>
                      <a:pt x="1042" y="1893"/>
                    </a:lnTo>
                    <a:lnTo>
                      <a:pt x="1044" y="1895"/>
                    </a:lnTo>
                    <a:lnTo>
                      <a:pt x="1054" y="1888"/>
                    </a:lnTo>
                    <a:lnTo>
                      <a:pt x="1060" y="1883"/>
                    </a:lnTo>
                    <a:lnTo>
                      <a:pt x="1061" y="1880"/>
                    </a:lnTo>
                    <a:lnTo>
                      <a:pt x="1060" y="1877"/>
                    </a:lnTo>
                    <a:lnTo>
                      <a:pt x="1058" y="1872"/>
                    </a:lnTo>
                    <a:lnTo>
                      <a:pt x="1053" y="1867"/>
                    </a:lnTo>
                    <a:lnTo>
                      <a:pt x="1051" y="1866"/>
                    </a:lnTo>
                    <a:lnTo>
                      <a:pt x="1050" y="1865"/>
                    </a:lnTo>
                    <a:lnTo>
                      <a:pt x="1049" y="1863"/>
                    </a:lnTo>
                    <a:lnTo>
                      <a:pt x="1048" y="1861"/>
                    </a:lnTo>
                    <a:lnTo>
                      <a:pt x="1060" y="1849"/>
                    </a:lnTo>
                    <a:lnTo>
                      <a:pt x="1070" y="1840"/>
                    </a:lnTo>
                    <a:lnTo>
                      <a:pt x="1076" y="1836"/>
                    </a:lnTo>
                    <a:lnTo>
                      <a:pt x="1080" y="1833"/>
                    </a:lnTo>
                    <a:lnTo>
                      <a:pt x="1086" y="1831"/>
                    </a:lnTo>
                    <a:lnTo>
                      <a:pt x="1091" y="1830"/>
                    </a:lnTo>
                    <a:lnTo>
                      <a:pt x="1102" y="1829"/>
                    </a:lnTo>
                    <a:lnTo>
                      <a:pt x="1114" y="1829"/>
                    </a:lnTo>
                    <a:lnTo>
                      <a:pt x="1129" y="1832"/>
                    </a:lnTo>
                    <a:lnTo>
                      <a:pt x="1145" y="1836"/>
                    </a:lnTo>
                    <a:lnTo>
                      <a:pt x="1155" y="1847"/>
                    </a:lnTo>
                    <a:lnTo>
                      <a:pt x="1165" y="1858"/>
                    </a:lnTo>
                    <a:lnTo>
                      <a:pt x="1183" y="1850"/>
                    </a:lnTo>
                    <a:lnTo>
                      <a:pt x="1199" y="1842"/>
                    </a:lnTo>
                    <a:lnTo>
                      <a:pt x="1207" y="1839"/>
                    </a:lnTo>
                    <a:lnTo>
                      <a:pt x="1214" y="1835"/>
                    </a:lnTo>
                    <a:lnTo>
                      <a:pt x="1223" y="1834"/>
                    </a:lnTo>
                    <a:lnTo>
                      <a:pt x="1235" y="1834"/>
                    </a:lnTo>
                    <a:lnTo>
                      <a:pt x="1230" y="1841"/>
                    </a:lnTo>
                    <a:lnTo>
                      <a:pt x="1227" y="1848"/>
                    </a:lnTo>
                    <a:lnTo>
                      <a:pt x="1222" y="1853"/>
                    </a:lnTo>
                    <a:lnTo>
                      <a:pt x="1217" y="1860"/>
                    </a:lnTo>
                    <a:lnTo>
                      <a:pt x="1207" y="1870"/>
                    </a:lnTo>
                    <a:lnTo>
                      <a:pt x="1194" y="1880"/>
                    </a:lnTo>
                    <a:lnTo>
                      <a:pt x="1182" y="1887"/>
                    </a:lnTo>
                    <a:lnTo>
                      <a:pt x="1169" y="1894"/>
                    </a:lnTo>
                    <a:lnTo>
                      <a:pt x="1165" y="1897"/>
                    </a:lnTo>
                    <a:lnTo>
                      <a:pt x="1159" y="1902"/>
                    </a:lnTo>
                    <a:lnTo>
                      <a:pt x="1155" y="1907"/>
                    </a:lnTo>
                    <a:lnTo>
                      <a:pt x="1150" y="1913"/>
                    </a:lnTo>
                    <a:lnTo>
                      <a:pt x="1148" y="1920"/>
                    </a:lnTo>
                    <a:lnTo>
                      <a:pt x="1145" y="1927"/>
                    </a:lnTo>
                    <a:lnTo>
                      <a:pt x="1140" y="1932"/>
                    </a:lnTo>
                    <a:lnTo>
                      <a:pt x="1133" y="1937"/>
                    </a:lnTo>
                    <a:lnTo>
                      <a:pt x="1131" y="1936"/>
                    </a:lnTo>
                    <a:lnTo>
                      <a:pt x="1129" y="1936"/>
                    </a:lnTo>
                    <a:lnTo>
                      <a:pt x="1128" y="1936"/>
                    </a:lnTo>
                    <a:lnTo>
                      <a:pt x="1125" y="1938"/>
                    </a:lnTo>
                    <a:lnTo>
                      <a:pt x="1131" y="1941"/>
                    </a:lnTo>
                    <a:lnTo>
                      <a:pt x="1137" y="1945"/>
                    </a:lnTo>
                    <a:lnTo>
                      <a:pt x="1143" y="1947"/>
                    </a:lnTo>
                    <a:lnTo>
                      <a:pt x="1150" y="1949"/>
                    </a:lnTo>
                    <a:lnTo>
                      <a:pt x="1165" y="1959"/>
                    </a:lnTo>
                    <a:lnTo>
                      <a:pt x="1180" y="1969"/>
                    </a:lnTo>
                    <a:lnTo>
                      <a:pt x="1182" y="1970"/>
                    </a:lnTo>
                    <a:lnTo>
                      <a:pt x="1183" y="1973"/>
                    </a:lnTo>
                    <a:lnTo>
                      <a:pt x="1184" y="1975"/>
                    </a:lnTo>
                    <a:lnTo>
                      <a:pt x="1185" y="1976"/>
                    </a:lnTo>
                    <a:lnTo>
                      <a:pt x="1204" y="1960"/>
                    </a:lnTo>
                    <a:lnTo>
                      <a:pt x="1223" y="1943"/>
                    </a:lnTo>
                    <a:lnTo>
                      <a:pt x="1240" y="1927"/>
                    </a:lnTo>
                    <a:lnTo>
                      <a:pt x="1258" y="1909"/>
                    </a:lnTo>
                    <a:lnTo>
                      <a:pt x="1253" y="1900"/>
                    </a:lnTo>
                    <a:lnTo>
                      <a:pt x="1248" y="1892"/>
                    </a:lnTo>
                    <a:lnTo>
                      <a:pt x="1253" y="1886"/>
                    </a:lnTo>
                    <a:lnTo>
                      <a:pt x="1257" y="1880"/>
                    </a:lnTo>
                    <a:lnTo>
                      <a:pt x="1263" y="1876"/>
                    </a:lnTo>
                    <a:lnTo>
                      <a:pt x="1268" y="1870"/>
                    </a:lnTo>
                    <a:lnTo>
                      <a:pt x="1265" y="1867"/>
                    </a:lnTo>
                    <a:lnTo>
                      <a:pt x="1263" y="1863"/>
                    </a:lnTo>
                    <a:lnTo>
                      <a:pt x="1279" y="1867"/>
                    </a:lnTo>
                    <a:lnTo>
                      <a:pt x="1296" y="1870"/>
                    </a:lnTo>
                    <a:lnTo>
                      <a:pt x="1307" y="1867"/>
                    </a:lnTo>
                    <a:lnTo>
                      <a:pt x="1318" y="1863"/>
                    </a:lnTo>
                    <a:lnTo>
                      <a:pt x="1328" y="1861"/>
                    </a:lnTo>
                    <a:lnTo>
                      <a:pt x="1339" y="1859"/>
                    </a:lnTo>
                    <a:lnTo>
                      <a:pt x="1336" y="1854"/>
                    </a:lnTo>
                    <a:lnTo>
                      <a:pt x="1333" y="1851"/>
                    </a:lnTo>
                    <a:lnTo>
                      <a:pt x="1330" y="1842"/>
                    </a:lnTo>
                    <a:lnTo>
                      <a:pt x="1328" y="1833"/>
                    </a:lnTo>
                    <a:lnTo>
                      <a:pt x="1327" y="1824"/>
                    </a:lnTo>
                    <a:lnTo>
                      <a:pt x="1326" y="1815"/>
                    </a:lnTo>
                    <a:lnTo>
                      <a:pt x="1332" y="1809"/>
                    </a:lnTo>
                    <a:lnTo>
                      <a:pt x="1337" y="1804"/>
                    </a:lnTo>
                    <a:lnTo>
                      <a:pt x="1344" y="1799"/>
                    </a:lnTo>
                    <a:lnTo>
                      <a:pt x="1352" y="1795"/>
                    </a:lnTo>
                    <a:lnTo>
                      <a:pt x="1352" y="1790"/>
                    </a:lnTo>
                    <a:lnTo>
                      <a:pt x="1351" y="1786"/>
                    </a:lnTo>
                    <a:lnTo>
                      <a:pt x="1348" y="1781"/>
                    </a:lnTo>
                    <a:lnTo>
                      <a:pt x="1347" y="1778"/>
                    </a:lnTo>
                    <a:lnTo>
                      <a:pt x="1343" y="1770"/>
                    </a:lnTo>
                    <a:lnTo>
                      <a:pt x="1339" y="1761"/>
                    </a:lnTo>
                    <a:lnTo>
                      <a:pt x="1343" y="1758"/>
                    </a:lnTo>
                    <a:lnTo>
                      <a:pt x="1346" y="1755"/>
                    </a:lnTo>
                    <a:lnTo>
                      <a:pt x="1350" y="1754"/>
                    </a:lnTo>
                    <a:lnTo>
                      <a:pt x="1353" y="1753"/>
                    </a:lnTo>
                    <a:lnTo>
                      <a:pt x="1361" y="1753"/>
                    </a:lnTo>
                    <a:lnTo>
                      <a:pt x="1370" y="1753"/>
                    </a:lnTo>
                    <a:lnTo>
                      <a:pt x="1373" y="1741"/>
                    </a:lnTo>
                    <a:lnTo>
                      <a:pt x="1377" y="1729"/>
                    </a:lnTo>
                    <a:lnTo>
                      <a:pt x="1375" y="1728"/>
                    </a:lnTo>
                    <a:lnTo>
                      <a:pt x="1375" y="1727"/>
                    </a:lnTo>
                    <a:lnTo>
                      <a:pt x="1375" y="1738"/>
                    </a:lnTo>
                    <a:lnTo>
                      <a:pt x="1378" y="1749"/>
                    </a:lnTo>
                    <a:lnTo>
                      <a:pt x="1386" y="1745"/>
                    </a:lnTo>
                    <a:lnTo>
                      <a:pt x="1393" y="1742"/>
                    </a:lnTo>
                    <a:lnTo>
                      <a:pt x="1404" y="1745"/>
                    </a:lnTo>
                    <a:lnTo>
                      <a:pt x="1414" y="1752"/>
                    </a:lnTo>
                    <a:lnTo>
                      <a:pt x="1423" y="1750"/>
                    </a:lnTo>
                    <a:lnTo>
                      <a:pt x="1430" y="1747"/>
                    </a:lnTo>
                    <a:lnTo>
                      <a:pt x="1435" y="1744"/>
                    </a:lnTo>
                    <a:lnTo>
                      <a:pt x="1441" y="1740"/>
                    </a:lnTo>
                    <a:lnTo>
                      <a:pt x="1444" y="1735"/>
                    </a:lnTo>
                    <a:lnTo>
                      <a:pt x="1448" y="1729"/>
                    </a:lnTo>
                    <a:lnTo>
                      <a:pt x="1451" y="1722"/>
                    </a:lnTo>
                    <a:lnTo>
                      <a:pt x="1455" y="1714"/>
                    </a:lnTo>
                    <a:lnTo>
                      <a:pt x="1449" y="1707"/>
                    </a:lnTo>
                    <a:lnTo>
                      <a:pt x="1442" y="1699"/>
                    </a:lnTo>
                    <a:lnTo>
                      <a:pt x="1445" y="1697"/>
                    </a:lnTo>
                    <a:lnTo>
                      <a:pt x="1449" y="1693"/>
                    </a:lnTo>
                    <a:lnTo>
                      <a:pt x="1450" y="1690"/>
                    </a:lnTo>
                    <a:lnTo>
                      <a:pt x="1452" y="1688"/>
                    </a:lnTo>
                    <a:lnTo>
                      <a:pt x="1463" y="1688"/>
                    </a:lnTo>
                    <a:lnTo>
                      <a:pt x="1475" y="1688"/>
                    </a:lnTo>
                    <a:lnTo>
                      <a:pt x="1480" y="1688"/>
                    </a:lnTo>
                    <a:lnTo>
                      <a:pt x="1486" y="1688"/>
                    </a:lnTo>
                    <a:lnTo>
                      <a:pt x="1491" y="1687"/>
                    </a:lnTo>
                    <a:lnTo>
                      <a:pt x="1497" y="1686"/>
                    </a:lnTo>
                    <a:lnTo>
                      <a:pt x="1494" y="1682"/>
                    </a:lnTo>
                    <a:lnTo>
                      <a:pt x="1490" y="1679"/>
                    </a:lnTo>
                    <a:lnTo>
                      <a:pt x="1488" y="1674"/>
                    </a:lnTo>
                    <a:lnTo>
                      <a:pt x="1487" y="1670"/>
                    </a:lnTo>
                    <a:lnTo>
                      <a:pt x="1498" y="1663"/>
                    </a:lnTo>
                    <a:lnTo>
                      <a:pt x="1508" y="1657"/>
                    </a:lnTo>
                    <a:lnTo>
                      <a:pt x="1521" y="1652"/>
                    </a:lnTo>
                    <a:lnTo>
                      <a:pt x="1532" y="1646"/>
                    </a:lnTo>
                    <a:lnTo>
                      <a:pt x="1528" y="1644"/>
                    </a:lnTo>
                    <a:lnTo>
                      <a:pt x="1525" y="1643"/>
                    </a:lnTo>
                    <a:lnTo>
                      <a:pt x="1523" y="1641"/>
                    </a:lnTo>
                    <a:lnTo>
                      <a:pt x="1521" y="1637"/>
                    </a:lnTo>
                    <a:lnTo>
                      <a:pt x="1520" y="1633"/>
                    </a:lnTo>
                    <a:lnTo>
                      <a:pt x="1517" y="1630"/>
                    </a:lnTo>
                    <a:lnTo>
                      <a:pt x="1514" y="1628"/>
                    </a:lnTo>
                    <a:lnTo>
                      <a:pt x="1509" y="1626"/>
                    </a:lnTo>
                    <a:lnTo>
                      <a:pt x="1508" y="1618"/>
                    </a:lnTo>
                    <a:lnTo>
                      <a:pt x="1507" y="1609"/>
                    </a:lnTo>
                    <a:lnTo>
                      <a:pt x="1497" y="1609"/>
                    </a:lnTo>
                    <a:lnTo>
                      <a:pt x="1488" y="1609"/>
                    </a:lnTo>
                    <a:lnTo>
                      <a:pt x="1482" y="1606"/>
                    </a:lnTo>
                    <a:lnTo>
                      <a:pt x="1477" y="1603"/>
                    </a:lnTo>
                    <a:lnTo>
                      <a:pt x="1471" y="1601"/>
                    </a:lnTo>
                    <a:lnTo>
                      <a:pt x="1464" y="1600"/>
                    </a:lnTo>
                    <a:lnTo>
                      <a:pt x="1463" y="1608"/>
                    </a:lnTo>
                    <a:lnTo>
                      <a:pt x="1462" y="1616"/>
                    </a:lnTo>
                    <a:lnTo>
                      <a:pt x="1451" y="1618"/>
                    </a:lnTo>
                    <a:lnTo>
                      <a:pt x="1441" y="1618"/>
                    </a:lnTo>
                    <a:lnTo>
                      <a:pt x="1430" y="1619"/>
                    </a:lnTo>
                    <a:lnTo>
                      <a:pt x="1419" y="1620"/>
                    </a:lnTo>
                    <a:lnTo>
                      <a:pt x="1415" y="1621"/>
                    </a:lnTo>
                    <a:lnTo>
                      <a:pt x="1410" y="1621"/>
                    </a:lnTo>
                    <a:lnTo>
                      <a:pt x="1407" y="1624"/>
                    </a:lnTo>
                    <a:lnTo>
                      <a:pt x="1405" y="1627"/>
                    </a:lnTo>
                    <a:lnTo>
                      <a:pt x="1417" y="1635"/>
                    </a:lnTo>
                    <a:lnTo>
                      <a:pt x="1430" y="1643"/>
                    </a:lnTo>
                    <a:lnTo>
                      <a:pt x="1425" y="1647"/>
                    </a:lnTo>
                    <a:lnTo>
                      <a:pt x="1422" y="1648"/>
                    </a:lnTo>
                    <a:lnTo>
                      <a:pt x="1418" y="1647"/>
                    </a:lnTo>
                    <a:lnTo>
                      <a:pt x="1415" y="1646"/>
                    </a:lnTo>
                    <a:lnTo>
                      <a:pt x="1409" y="1639"/>
                    </a:lnTo>
                    <a:lnTo>
                      <a:pt x="1404" y="1633"/>
                    </a:lnTo>
                    <a:lnTo>
                      <a:pt x="1403" y="1642"/>
                    </a:lnTo>
                    <a:lnTo>
                      <a:pt x="1401" y="1648"/>
                    </a:lnTo>
                    <a:lnTo>
                      <a:pt x="1400" y="1654"/>
                    </a:lnTo>
                    <a:lnTo>
                      <a:pt x="1399" y="1659"/>
                    </a:lnTo>
                    <a:lnTo>
                      <a:pt x="1396" y="1661"/>
                    </a:lnTo>
                    <a:lnTo>
                      <a:pt x="1391" y="1662"/>
                    </a:lnTo>
                    <a:lnTo>
                      <a:pt x="1384" y="1661"/>
                    </a:lnTo>
                    <a:lnTo>
                      <a:pt x="1374" y="1657"/>
                    </a:lnTo>
                    <a:lnTo>
                      <a:pt x="1375" y="1647"/>
                    </a:lnTo>
                    <a:lnTo>
                      <a:pt x="1377" y="1637"/>
                    </a:lnTo>
                    <a:lnTo>
                      <a:pt x="1374" y="1631"/>
                    </a:lnTo>
                    <a:lnTo>
                      <a:pt x="1373" y="1627"/>
                    </a:lnTo>
                    <a:lnTo>
                      <a:pt x="1372" y="1622"/>
                    </a:lnTo>
                    <a:lnTo>
                      <a:pt x="1372" y="1618"/>
                    </a:lnTo>
                    <a:lnTo>
                      <a:pt x="1384" y="1621"/>
                    </a:lnTo>
                    <a:lnTo>
                      <a:pt x="1396" y="1624"/>
                    </a:lnTo>
                    <a:lnTo>
                      <a:pt x="1377" y="1612"/>
                    </a:lnTo>
                    <a:lnTo>
                      <a:pt x="1361" y="1600"/>
                    </a:lnTo>
                    <a:lnTo>
                      <a:pt x="1357" y="1598"/>
                    </a:lnTo>
                    <a:lnTo>
                      <a:pt x="1354" y="1593"/>
                    </a:lnTo>
                    <a:lnTo>
                      <a:pt x="1352" y="1590"/>
                    </a:lnTo>
                    <a:lnTo>
                      <a:pt x="1351" y="1585"/>
                    </a:lnTo>
                    <a:lnTo>
                      <a:pt x="1350" y="1581"/>
                    </a:lnTo>
                    <a:lnTo>
                      <a:pt x="1348" y="1576"/>
                    </a:lnTo>
                    <a:lnTo>
                      <a:pt x="1350" y="1571"/>
                    </a:lnTo>
                    <a:lnTo>
                      <a:pt x="1351" y="1565"/>
                    </a:lnTo>
                    <a:lnTo>
                      <a:pt x="1353" y="1562"/>
                    </a:lnTo>
                    <a:lnTo>
                      <a:pt x="1355" y="1559"/>
                    </a:lnTo>
                    <a:lnTo>
                      <a:pt x="1356" y="1559"/>
                    </a:lnTo>
                    <a:lnTo>
                      <a:pt x="1357" y="1559"/>
                    </a:lnTo>
                    <a:lnTo>
                      <a:pt x="1359" y="1561"/>
                    </a:lnTo>
                    <a:lnTo>
                      <a:pt x="1360" y="1563"/>
                    </a:lnTo>
                    <a:lnTo>
                      <a:pt x="1361" y="1567"/>
                    </a:lnTo>
                    <a:lnTo>
                      <a:pt x="1363" y="1570"/>
                    </a:lnTo>
                    <a:lnTo>
                      <a:pt x="1364" y="1565"/>
                    </a:lnTo>
                    <a:lnTo>
                      <a:pt x="1365" y="1559"/>
                    </a:lnTo>
                    <a:lnTo>
                      <a:pt x="1365" y="1558"/>
                    </a:lnTo>
                    <a:lnTo>
                      <a:pt x="1365" y="1556"/>
                    </a:lnTo>
                    <a:lnTo>
                      <a:pt x="1360" y="1539"/>
                    </a:lnTo>
                    <a:lnTo>
                      <a:pt x="1355" y="1523"/>
                    </a:lnTo>
                    <a:lnTo>
                      <a:pt x="1351" y="1508"/>
                    </a:lnTo>
                    <a:lnTo>
                      <a:pt x="1348" y="1493"/>
                    </a:lnTo>
                    <a:lnTo>
                      <a:pt x="1346" y="1477"/>
                    </a:lnTo>
                    <a:lnTo>
                      <a:pt x="1345" y="1461"/>
                    </a:lnTo>
                    <a:lnTo>
                      <a:pt x="1344" y="1445"/>
                    </a:lnTo>
                    <a:lnTo>
                      <a:pt x="1345" y="1428"/>
                    </a:lnTo>
                    <a:lnTo>
                      <a:pt x="1350" y="1411"/>
                    </a:lnTo>
                    <a:lnTo>
                      <a:pt x="1354" y="1395"/>
                    </a:lnTo>
                    <a:lnTo>
                      <a:pt x="1357" y="1388"/>
                    </a:lnTo>
                    <a:lnTo>
                      <a:pt x="1362" y="1381"/>
                    </a:lnTo>
                    <a:lnTo>
                      <a:pt x="1366" y="1375"/>
                    </a:lnTo>
                    <a:lnTo>
                      <a:pt x="1372" y="1368"/>
                    </a:lnTo>
                    <a:lnTo>
                      <a:pt x="1372" y="1363"/>
                    </a:lnTo>
                    <a:lnTo>
                      <a:pt x="1370" y="1359"/>
                    </a:lnTo>
                    <a:lnTo>
                      <a:pt x="1368" y="1354"/>
                    </a:lnTo>
                    <a:lnTo>
                      <a:pt x="1365" y="1350"/>
                    </a:lnTo>
                    <a:lnTo>
                      <a:pt x="1368" y="1338"/>
                    </a:lnTo>
                    <a:lnTo>
                      <a:pt x="1371" y="1326"/>
                    </a:lnTo>
                    <a:lnTo>
                      <a:pt x="1374" y="1314"/>
                    </a:lnTo>
                    <a:lnTo>
                      <a:pt x="1378" y="1302"/>
                    </a:lnTo>
                    <a:lnTo>
                      <a:pt x="1382" y="1298"/>
                    </a:lnTo>
                    <a:lnTo>
                      <a:pt x="1387" y="1296"/>
                    </a:lnTo>
                    <a:lnTo>
                      <a:pt x="1377" y="1277"/>
                    </a:lnTo>
                    <a:lnTo>
                      <a:pt x="1370" y="1259"/>
                    </a:lnTo>
                    <a:lnTo>
                      <a:pt x="1368" y="1251"/>
                    </a:lnTo>
                    <a:lnTo>
                      <a:pt x="1365" y="1242"/>
                    </a:lnTo>
                    <a:lnTo>
                      <a:pt x="1364" y="1231"/>
                    </a:lnTo>
                    <a:lnTo>
                      <a:pt x="1363" y="1219"/>
                    </a:lnTo>
                    <a:lnTo>
                      <a:pt x="1365" y="1204"/>
                    </a:lnTo>
                    <a:lnTo>
                      <a:pt x="1368" y="1188"/>
                    </a:lnTo>
                    <a:lnTo>
                      <a:pt x="1372" y="1173"/>
                    </a:lnTo>
                    <a:lnTo>
                      <a:pt x="1378" y="1157"/>
                    </a:lnTo>
                    <a:lnTo>
                      <a:pt x="1383" y="1153"/>
                    </a:lnTo>
                    <a:lnTo>
                      <a:pt x="1389" y="1148"/>
                    </a:lnTo>
                    <a:lnTo>
                      <a:pt x="1386" y="1144"/>
                    </a:lnTo>
                    <a:lnTo>
                      <a:pt x="1383" y="1142"/>
                    </a:lnTo>
                    <a:lnTo>
                      <a:pt x="1380" y="1139"/>
                    </a:lnTo>
                    <a:lnTo>
                      <a:pt x="1375" y="1137"/>
                    </a:lnTo>
                    <a:lnTo>
                      <a:pt x="1368" y="1125"/>
                    </a:lnTo>
                    <a:lnTo>
                      <a:pt x="1360" y="1111"/>
                    </a:lnTo>
                    <a:lnTo>
                      <a:pt x="1353" y="1098"/>
                    </a:lnTo>
                    <a:lnTo>
                      <a:pt x="1346" y="1084"/>
                    </a:lnTo>
                    <a:lnTo>
                      <a:pt x="1350" y="1081"/>
                    </a:lnTo>
                    <a:lnTo>
                      <a:pt x="1354" y="1079"/>
                    </a:lnTo>
                    <a:lnTo>
                      <a:pt x="1356" y="1077"/>
                    </a:lnTo>
                    <a:lnTo>
                      <a:pt x="1359" y="1076"/>
                    </a:lnTo>
                    <a:lnTo>
                      <a:pt x="1360" y="1066"/>
                    </a:lnTo>
                    <a:lnTo>
                      <a:pt x="1361" y="1057"/>
                    </a:lnTo>
                    <a:lnTo>
                      <a:pt x="1360" y="1047"/>
                    </a:lnTo>
                    <a:lnTo>
                      <a:pt x="1360" y="1037"/>
                    </a:lnTo>
                    <a:lnTo>
                      <a:pt x="1365" y="1025"/>
                    </a:lnTo>
                    <a:lnTo>
                      <a:pt x="1371" y="1013"/>
                    </a:lnTo>
                    <a:lnTo>
                      <a:pt x="1375" y="1002"/>
                    </a:lnTo>
                    <a:lnTo>
                      <a:pt x="1378" y="988"/>
                    </a:lnTo>
                    <a:lnTo>
                      <a:pt x="1378" y="983"/>
                    </a:lnTo>
                    <a:lnTo>
                      <a:pt x="1380" y="977"/>
                    </a:lnTo>
                    <a:lnTo>
                      <a:pt x="1395" y="968"/>
                    </a:lnTo>
                    <a:lnTo>
                      <a:pt x="1409" y="963"/>
                    </a:lnTo>
                    <a:lnTo>
                      <a:pt x="1424" y="958"/>
                    </a:lnTo>
                    <a:lnTo>
                      <a:pt x="1440" y="954"/>
                    </a:lnTo>
                    <a:lnTo>
                      <a:pt x="1443" y="945"/>
                    </a:lnTo>
                    <a:lnTo>
                      <a:pt x="1446" y="934"/>
                    </a:lnTo>
                    <a:lnTo>
                      <a:pt x="1449" y="925"/>
                    </a:lnTo>
                    <a:lnTo>
                      <a:pt x="1452" y="916"/>
                    </a:lnTo>
                    <a:lnTo>
                      <a:pt x="1466" y="907"/>
                    </a:lnTo>
                    <a:lnTo>
                      <a:pt x="1478" y="900"/>
                    </a:lnTo>
                    <a:lnTo>
                      <a:pt x="1489" y="891"/>
                    </a:lnTo>
                    <a:lnTo>
                      <a:pt x="1502" y="880"/>
                    </a:lnTo>
                    <a:lnTo>
                      <a:pt x="1500" y="871"/>
                    </a:lnTo>
                    <a:lnTo>
                      <a:pt x="1500" y="863"/>
                    </a:lnTo>
                    <a:lnTo>
                      <a:pt x="1502" y="858"/>
                    </a:lnTo>
                    <a:lnTo>
                      <a:pt x="1504" y="852"/>
                    </a:lnTo>
                    <a:lnTo>
                      <a:pt x="1506" y="848"/>
                    </a:lnTo>
                    <a:lnTo>
                      <a:pt x="1509" y="843"/>
                    </a:lnTo>
                    <a:lnTo>
                      <a:pt x="1515" y="838"/>
                    </a:lnTo>
                    <a:lnTo>
                      <a:pt x="1522" y="832"/>
                    </a:lnTo>
                    <a:lnTo>
                      <a:pt x="1528" y="832"/>
                    </a:lnTo>
                    <a:lnTo>
                      <a:pt x="1532" y="833"/>
                    </a:lnTo>
                    <a:lnTo>
                      <a:pt x="1537" y="834"/>
                    </a:lnTo>
                    <a:lnTo>
                      <a:pt x="1539" y="835"/>
                    </a:lnTo>
                    <a:lnTo>
                      <a:pt x="1546" y="840"/>
                    </a:lnTo>
                    <a:lnTo>
                      <a:pt x="1555" y="845"/>
                    </a:lnTo>
                    <a:lnTo>
                      <a:pt x="1558" y="843"/>
                    </a:lnTo>
                    <a:lnTo>
                      <a:pt x="1560" y="841"/>
                    </a:lnTo>
                    <a:lnTo>
                      <a:pt x="1562" y="838"/>
                    </a:lnTo>
                    <a:lnTo>
                      <a:pt x="1564" y="834"/>
                    </a:lnTo>
                    <a:lnTo>
                      <a:pt x="1568" y="841"/>
                    </a:lnTo>
                    <a:lnTo>
                      <a:pt x="1571" y="848"/>
                    </a:lnTo>
                    <a:lnTo>
                      <a:pt x="1574" y="853"/>
                    </a:lnTo>
                    <a:lnTo>
                      <a:pt x="1577" y="857"/>
                    </a:lnTo>
                    <a:lnTo>
                      <a:pt x="1580" y="860"/>
                    </a:lnTo>
                    <a:lnTo>
                      <a:pt x="1586" y="861"/>
                    </a:lnTo>
                    <a:lnTo>
                      <a:pt x="1591" y="852"/>
                    </a:lnTo>
                    <a:lnTo>
                      <a:pt x="1594" y="843"/>
                    </a:lnTo>
                    <a:lnTo>
                      <a:pt x="1596" y="835"/>
                    </a:lnTo>
                    <a:lnTo>
                      <a:pt x="1598" y="826"/>
                    </a:lnTo>
                    <a:lnTo>
                      <a:pt x="1602" y="808"/>
                    </a:lnTo>
                    <a:lnTo>
                      <a:pt x="1604" y="789"/>
                    </a:lnTo>
                    <a:lnTo>
                      <a:pt x="1606" y="778"/>
                    </a:lnTo>
                    <a:lnTo>
                      <a:pt x="1609" y="768"/>
                    </a:lnTo>
                    <a:lnTo>
                      <a:pt x="1612" y="759"/>
                    </a:lnTo>
                    <a:lnTo>
                      <a:pt x="1616" y="749"/>
                    </a:lnTo>
                    <a:lnTo>
                      <a:pt x="1623" y="755"/>
                    </a:lnTo>
                    <a:lnTo>
                      <a:pt x="1629" y="761"/>
                    </a:lnTo>
                    <a:lnTo>
                      <a:pt x="1632" y="768"/>
                    </a:lnTo>
                    <a:lnTo>
                      <a:pt x="1636" y="773"/>
                    </a:lnTo>
                    <a:lnTo>
                      <a:pt x="1639" y="779"/>
                    </a:lnTo>
                    <a:lnTo>
                      <a:pt x="1640" y="787"/>
                    </a:lnTo>
                    <a:lnTo>
                      <a:pt x="1642" y="795"/>
                    </a:lnTo>
                    <a:lnTo>
                      <a:pt x="1644" y="804"/>
                    </a:lnTo>
                    <a:lnTo>
                      <a:pt x="1648" y="806"/>
                    </a:lnTo>
                    <a:lnTo>
                      <a:pt x="1654" y="807"/>
                    </a:lnTo>
                    <a:lnTo>
                      <a:pt x="1659" y="823"/>
                    </a:lnTo>
                    <a:lnTo>
                      <a:pt x="1665" y="839"/>
                    </a:lnTo>
                    <a:lnTo>
                      <a:pt x="1662" y="851"/>
                    </a:lnTo>
                    <a:lnTo>
                      <a:pt x="1659" y="866"/>
                    </a:lnTo>
                    <a:lnTo>
                      <a:pt x="1663" y="863"/>
                    </a:lnTo>
                    <a:lnTo>
                      <a:pt x="1667" y="862"/>
                    </a:lnTo>
                    <a:lnTo>
                      <a:pt x="1669" y="872"/>
                    </a:lnTo>
                    <a:lnTo>
                      <a:pt x="1669" y="880"/>
                    </a:lnTo>
                    <a:lnTo>
                      <a:pt x="1669" y="889"/>
                    </a:lnTo>
                    <a:lnTo>
                      <a:pt x="1668" y="898"/>
                    </a:lnTo>
                    <a:lnTo>
                      <a:pt x="1675" y="897"/>
                    </a:lnTo>
                    <a:lnTo>
                      <a:pt x="1681" y="895"/>
                    </a:lnTo>
                    <a:lnTo>
                      <a:pt x="1674" y="903"/>
                    </a:lnTo>
                    <a:lnTo>
                      <a:pt x="1669" y="909"/>
                    </a:lnTo>
                    <a:lnTo>
                      <a:pt x="1667" y="911"/>
                    </a:lnTo>
                    <a:lnTo>
                      <a:pt x="1667" y="914"/>
                    </a:lnTo>
                    <a:lnTo>
                      <a:pt x="1666" y="919"/>
                    </a:lnTo>
                    <a:lnTo>
                      <a:pt x="1667" y="924"/>
                    </a:lnTo>
                    <a:lnTo>
                      <a:pt x="1673" y="919"/>
                    </a:lnTo>
                    <a:lnTo>
                      <a:pt x="1676" y="912"/>
                    </a:lnTo>
                    <a:lnTo>
                      <a:pt x="1681" y="913"/>
                    </a:lnTo>
                    <a:lnTo>
                      <a:pt x="1684" y="915"/>
                    </a:lnTo>
                    <a:lnTo>
                      <a:pt x="1685" y="918"/>
                    </a:lnTo>
                    <a:lnTo>
                      <a:pt x="1689" y="921"/>
                    </a:lnTo>
                    <a:lnTo>
                      <a:pt x="1692" y="921"/>
                    </a:lnTo>
                    <a:lnTo>
                      <a:pt x="1696" y="922"/>
                    </a:lnTo>
                    <a:lnTo>
                      <a:pt x="1703" y="933"/>
                    </a:lnTo>
                    <a:lnTo>
                      <a:pt x="1709" y="942"/>
                    </a:lnTo>
                    <a:lnTo>
                      <a:pt x="1711" y="954"/>
                    </a:lnTo>
                    <a:lnTo>
                      <a:pt x="1712" y="967"/>
                    </a:lnTo>
                    <a:lnTo>
                      <a:pt x="1713" y="974"/>
                    </a:lnTo>
                    <a:lnTo>
                      <a:pt x="1717" y="979"/>
                    </a:lnTo>
                    <a:lnTo>
                      <a:pt x="1719" y="978"/>
                    </a:lnTo>
                    <a:lnTo>
                      <a:pt x="1720" y="977"/>
                    </a:lnTo>
                    <a:lnTo>
                      <a:pt x="1726" y="968"/>
                    </a:lnTo>
                    <a:lnTo>
                      <a:pt x="1728" y="958"/>
                    </a:lnTo>
                    <a:lnTo>
                      <a:pt x="1729" y="949"/>
                    </a:lnTo>
                    <a:lnTo>
                      <a:pt x="1731" y="938"/>
                    </a:lnTo>
                    <a:lnTo>
                      <a:pt x="1742" y="928"/>
                    </a:lnTo>
                    <a:lnTo>
                      <a:pt x="1751" y="916"/>
                    </a:lnTo>
                    <a:lnTo>
                      <a:pt x="1755" y="914"/>
                    </a:lnTo>
                    <a:lnTo>
                      <a:pt x="1760" y="913"/>
                    </a:lnTo>
                    <a:lnTo>
                      <a:pt x="1762" y="916"/>
                    </a:lnTo>
                    <a:lnTo>
                      <a:pt x="1763" y="920"/>
                    </a:lnTo>
                    <a:lnTo>
                      <a:pt x="1763" y="923"/>
                    </a:lnTo>
                    <a:lnTo>
                      <a:pt x="1763" y="928"/>
                    </a:lnTo>
                    <a:lnTo>
                      <a:pt x="1765" y="937"/>
                    </a:lnTo>
                    <a:lnTo>
                      <a:pt x="1767" y="946"/>
                    </a:lnTo>
                    <a:lnTo>
                      <a:pt x="1770" y="954"/>
                    </a:lnTo>
                    <a:lnTo>
                      <a:pt x="1772" y="963"/>
                    </a:lnTo>
                    <a:lnTo>
                      <a:pt x="1769" y="966"/>
                    </a:lnTo>
                    <a:lnTo>
                      <a:pt x="1767" y="968"/>
                    </a:lnTo>
                    <a:lnTo>
                      <a:pt x="1767" y="970"/>
                    </a:lnTo>
                    <a:lnTo>
                      <a:pt x="1770" y="974"/>
                    </a:lnTo>
                    <a:lnTo>
                      <a:pt x="1775" y="979"/>
                    </a:lnTo>
                    <a:lnTo>
                      <a:pt x="1781" y="984"/>
                    </a:lnTo>
                    <a:lnTo>
                      <a:pt x="1784" y="990"/>
                    </a:lnTo>
                    <a:lnTo>
                      <a:pt x="1788" y="995"/>
                    </a:lnTo>
                    <a:lnTo>
                      <a:pt x="1793" y="1007"/>
                    </a:lnTo>
                    <a:lnTo>
                      <a:pt x="1801" y="1020"/>
                    </a:lnTo>
                    <a:lnTo>
                      <a:pt x="1802" y="1021"/>
                    </a:lnTo>
                    <a:lnTo>
                      <a:pt x="1805" y="1013"/>
                    </a:lnTo>
                    <a:lnTo>
                      <a:pt x="1805" y="1007"/>
                    </a:lnTo>
                    <a:lnTo>
                      <a:pt x="1805" y="1001"/>
                    </a:lnTo>
                    <a:lnTo>
                      <a:pt x="1805" y="994"/>
                    </a:lnTo>
                    <a:lnTo>
                      <a:pt x="1803" y="982"/>
                    </a:lnTo>
                    <a:lnTo>
                      <a:pt x="1802" y="967"/>
                    </a:lnTo>
                    <a:lnTo>
                      <a:pt x="1808" y="966"/>
                    </a:lnTo>
                    <a:lnTo>
                      <a:pt x="1811" y="965"/>
                    </a:lnTo>
                    <a:lnTo>
                      <a:pt x="1814" y="963"/>
                    </a:lnTo>
                    <a:lnTo>
                      <a:pt x="1816" y="960"/>
                    </a:lnTo>
                    <a:lnTo>
                      <a:pt x="1819" y="955"/>
                    </a:lnTo>
                    <a:lnTo>
                      <a:pt x="1823" y="946"/>
                    </a:lnTo>
                    <a:lnTo>
                      <a:pt x="1832" y="946"/>
                    </a:lnTo>
                    <a:lnTo>
                      <a:pt x="1841" y="943"/>
                    </a:lnTo>
                    <a:lnTo>
                      <a:pt x="1836" y="933"/>
                    </a:lnTo>
                    <a:lnTo>
                      <a:pt x="1832" y="924"/>
                    </a:lnTo>
                    <a:lnTo>
                      <a:pt x="1827" y="914"/>
                    </a:lnTo>
                    <a:lnTo>
                      <a:pt x="1824" y="904"/>
                    </a:lnTo>
                    <a:lnTo>
                      <a:pt x="1828" y="875"/>
                    </a:lnTo>
                    <a:lnTo>
                      <a:pt x="1832" y="847"/>
                    </a:lnTo>
                    <a:lnTo>
                      <a:pt x="1833" y="832"/>
                    </a:lnTo>
                    <a:lnTo>
                      <a:pt x="1833" y="818"/>
                    </a:lnTo>
                    <a:lnTo>
                      <a:pt x="1833" y="804"/>
                    </a:lnTo>
                    <a:lnTo>
                      <a:pt x="1829" y="789"/>
                    </a:lnTo>
                    <a:lnTo>
                      <a:pt x="1828" y="788"/>
                    </a:lnTo>
                    <a:lnTo>
                      <a:pt x="1828" y="787"/>
                    </a:lnTo>
                    <a:lnTo>
                      <a:pt x="1832" y="781"/>
                    </a:lnTo>
                    <a:lnTo>
                      <a:pt x="1834" y="776"/>
                    </a:lnTo>
                    <a:lnTo>
                      <a:pt x="1836" y="771"/>
                    </a:lnTo>
                    <a:lnTo>
                      <a:pt x="1838" y="764"/>
                    </a:lnTo>
                    <a:lnTo>
                      <a:pt x="1835" y="758"/>
                    </a:lnTo>
                    <a:lnTo>
                      <a:pt x="1832" y="750"/>
                    </a:lnTo>
                    <a:lnTo>
                      <a:pt x="1837" y="751"/>
                    </a:lnTo>
                    <a:lnTo>
                      <a:pt x="1843" y="751"/>
                    </a:lnTo>
                    <a:lnTo>
                      <a:pt x="1837" y="743"/>
                    </a:lnTo>
                    <a:lnTo>
                      <a:pt x="1832" y="735"/>
                    </a:lnTo>
                    <a:lnTo>
                      <a:pt x="1838" y="737"/>
                    </a:lnTo>
                    <a:lnTo>
                      <a:pt x="1845" y="741"/>
                    </a:lnTo>
                    <a:lnTo>
                      <a:pt x="1846" y="718"/>
                    </a:lnTo>
                    <a:lnTo>
                      <a:pt x="1844" y="696"/>
                    </a:lnTo>
                    <a:lnTo>
                      <a:pt x="1842" y="674"/>
                    </a:lnTo>
                    <a:lnTo>
                      <a:pt x="1839" y="652"/>
                    </a:lnTo>
                    <a:lnTo>
                      <a:pt x="1842" y="648"/>
                    </a:lnTo>
                    <a:lnTo>
                      <a:pt x="1843" y="646"/>
                    </a:lnTo>
                    <a:lnTo>
                      <a:pt x="1845" y="645"/>
                    </a:lnTo>
                    <a:lnTo>
                      <a:pt x="1849" y="644"/>
                    </a:lnTo>
                    <a:lnTo>
                      <a:pt x="1844" y="639"/>
                    </a:lnTo>
                    <a:lnTo>
                      <a:pt x="1841" y="635"/>
                    </a:lnTo>
                    <a:lnTo>
                      <a:pt x="1838" y="633"/>
                    </a:lnTo>
                    <a:lnTo>
                      <a:pt x="1837" y="632"/>
                    </a:lnTo>
                    <a:lnTo>
                      <a:pt x="1834" y="632"/>
                    </a:lnTo>
                    <a:lnTo>
                      <a:pt x="1832" y="632"/>
                    </a:lnTo>
                    <a:lnTo>
                      <a:pt x="1829" y="630"/>
                    </a:lnTo>
                    <a:lnTo>
                      <a:pt x="1827" y="629"/>
                    </a:lnTo>
                    <a:lnTo>
                      <a:pt x="1827" y="628"/>
                    </a:lnTo>
                    <a:lnTo>
                      <a:pt x="1826" y="627"/>
                    </a:lnTo>
                    <a:lnTo>
                      <a:pt x="1825" y="622"/>
                    </a:lnTo>
                    <a:lnTo>
                      <a:pt x="1825" y="618"/>
                    </a:lnTo>
                    <a:lnTo>
                      <a:pt x="1816" y="617"/>
                    </a:lnTo>
                    <a:lnTo>
                      <a:pt x="1807" y="615"/>
                    </a:lnTo>
                    <a:lnTo>
                      <a:pt x="1799" y="611"/>
                    </a:lnTo>
                    <a:lnTo>
                      <a:pt x="1792" y="609"/>
                    </a:lnTo>
                    <a:lnTo>
                      <a:pt x="1792" y="603"/>
                    </a:lnTo>
                    <a:lnTo>
                      <a:pt x="1794" y="598"/>
                    </a:lnTo>
                    <a:lnTo>
                      <a:pt x="1798" y="593"/>
                    </a:lnTo>
                    <a:lnTo>
                      <a:pt x="1801" y="588"/>
                    </a:lnTo>
                    <a:lnTo>
                      <a:pt x="1800" y="580"/>
                    </a:lnTo>
                    <a:lnTo>
                      <a:pt x="1798" y="573"/>
                    </a:lnTo>
                    <a:lnTo>
                      <a:pt x="1793" y="568"/>
                    </a:lnTo>
                    <a:lnTo>
                      <a:pt x="1787" y="563"/>
                    </a:lnTo>
                    <a:lnTo>
                      <a:pt x="1778" y="567"/>
                    </a:lnTo>
                    <a:lnTo>
                      <a:pt x="1769" y="572"/>
                    </a:lnTo>
                    <a:lnTo>
                      <a:pt x="1761" y="574"/>
                    </a:lnTo>
                    <a:lnTo>
                      <a:pt x="1754" y="576"/>
                    </a:lnTo>
                    <a:lnTo>
                      <a:pt x="1752" y="576"/>
                    </a:lnTo>
                    <a:lnTo>
                      <a:pt x="1748" y="576"/>
                    </a:lnTo>
                    <a:lnTo>
                      <a:pt x="1745" y="575"/>
                    </a:lnTo>
                    <a:lnTo>
                      <a:pt x="1740" y="574"/>
                    </a:lnTo>
                    <a:lnTo>
                      <a:pt x="1739" y="570"/>
                    </a:lnTo>
                    <a:lnTo>
                      <a:pt x="1739" y="566"/>
                    </a:lnTo>
                    <a:lnTo>
                      <a:pt x="1742" y="564"/>
                    </a:lnTo>
                    <a:lnTo>
                      <a:pt x="1747" y="562"/>
                    </a:lnTo>
                    <a:lnTo>
                      <a:pt x="1752" y="559"/>
                    </a:lnTo>
                    <a:lnTo>
                      <a:pt x="1753" y="556"/>
                    </a:lnTo>
                    <a:lnTo>
                      <a:pt x="1752" y="553"/>
                    </a:lnTo>
                    <a:lnTo>
                      <a:pt x="1751" y="547"/>
                    </a:lnTo>
                    <a:lnTo>
                      <a:pt x="1757" y="537"/>
                    </a:lnTo>
                    <a:lnTo>
                      <a:pt x="1764" y="529"/>
                    </a:lnTo>
                    <a:lnTo>
                      <a:pt x="1762" y="527"/>
                    </a:lnTo>
                    <a:lnTo>
                      <a:pt x="1762" y="525"/>
                    </a:lnTo>
                    <a:lnTo>
                      <a:pt x="1764" y="525"/>
                    </a:lnTo>
                    <a:lnTo>
                      <a:pt x="1767" y="523"/>
                    </a:lnTo>
                    <a:lnTo>
                      <a:pt x="1770" y="522"/>
                    </a:lnTo>
                    <a:lnTo>
                      <a:pt x="1772" y="521"/>
                    </a:lnTo>
                    <a:lnTo>
                      <a:pt x="1773" y="520"/>
                    </a:lnTo>
                    <a:lnTo>
                      <a:pt x="1774" y="518"/>
                    </a:lnTo>
                    <a:lnTo>
                      <a:pt x="1774" y="514"/>
                    </a:lnTo>
                    <a:lnTo>
                      <a:pt x="1772" y="508"/>
                    </a:lnTo>
                    <a:lnTo>
                      <a:pt x="1760" y="492"/>
                    </a:lnTo>
                    <a:lnTo>
                      <a:pt x="1748" y="476"/>
                    </a:lnTo>
                    <a:lnTo>
                      <a:pt x="1737" y="467"/>
                    </a:lnTo>
                    <a:lnTo>
                      <a:pt x="1723" y="460"/>
                    </a:lnTo>
                    <a:lnTo>
                      <a:pt x="1721" y="446"/>
                    </a:lnTo>
                    <a:lnTo>
                      <a:pt x="1719" y="431"/>
                    </a:lnTo>
                    <a:lnTo>
                      <a:pt x="1714" y="428"/>
                    </a:lnTo>
                    <a:lnTo>
                      <a:pt x="1712" y="428"/>
                    </a:lnTo>
                    <a:lnTo>
                      <a:pt x="1710" y="430"/>
                    </a:lnTo>
                    <a:lnTo>
                      <a:pt x="1708" y="436"/>
                    </a:lnTo>
                    <a:lnTo>
                      <a:pt x="1703" y="437"/>
                    </a:lnTo>
                    <a:lnTo>
                      <a:pt x="1700" y="438"/>
                    </a:lnTo>
                    <a:lnTo>
                      <a:pt x="1696" y="438"/>
                    </a:lnTo>
                    <a:lnTo>
                      <a:pt x="1694" y="437"/>
                    </a:lnTo>
                    <a:lnTo>
                      <a:pt x="1687" y="432"/>
                    </a:lnTo>
                    <a:lnTo>
                      <a:pt x="1681" y="428"/>
                    </a:lnTo>
                    <a:lnTo>
                      <a:pt x="1675" y="425"/>
                    </a:lnTo>
                    <a:lnTo>
                      <a:pt x="1671" y="424"/>
                    </a:lnTo>
                    <a:lnTo>
                      <a:pt x="1667" y="423"/>
                    </a:lnTo>
                    <a:lnTo>
                      <a:pt x="1663" y="423"/>
                    </a:lnTo>
                    <a:lnTo>
                      <a:pt x="1655" y="425"/>
                    </a:lnTo>
                    <a:lnTo>
                      <a:pt x="1645" y="429"/>
                    </a:lnTo>
                    <a:lnTo>
                      <a:pt x="1640" y="429"/>
                    </a:lnTo>
                    <a:lnTo>
                      <a:pt x="1636" y="428"/>
                    </a:lnTo>
                    <a:lnTo>
                      <a:pt x="1632" y="425"/>
                    </a:lnTo>
                    <a:lnTo>
                      <a:pt x="1630" y="423"/>
                    </a:lnTo>
                    <a:lnTo>
                      <a:pt x="1627" y="418"/>
                    </a:lnTo>
                    <a:lnTo>
                      <a:pt x="1624" y="409"/>
                    </a:lnTo>
                    <a:lnTo>
                      <a:pt x="1618" y="401"/>
                    </a:lnTo>
                    <a:lnTo>
                      <a:pt x="1612" y="394"/>
                    </a:lnTo>
                    <a:lnTo>
                      <a:pt x="1615" y="386"/>
                    </a:lnTo>
                    <a:lnTo>
                      <a:pt x="1620" y="379"/>
                    </a:lnTo>
                    <a:lnTo>
                      <a:pt x="1624" y="374"/>
                    </a:lnTo>
                    <a:lnTo>
                      <a:pt x="1629" y="367"/>
                    </a:lnTo>
                    <a:lnTo>
                      <a:pt x="1626" y="362"/>
                    </a:lnTo>
                    <a:lnTo>
                      <a:pt x="1621" y="359"/>
                    </a:lnTo>
                    <a:lnTo>
                      <a:pt x="1623" y="354"/>
                    </a:lnTo>
                    <a:lnTo>
                      <a:pt x="1627" y="352"/>
                    </a:lnTo>
                    <a:lnTo>
                      <a:pt x="1630" y="350"/>
                    </a:lnTo>
                    <a:lnTo>
                      <a:pt x="1635" y="348"/>
                    </a:lnTo>
                    <a:lnTo>
                      <a:pt x="1635" y="342"/>
                    </a:lnTo>
                    <a:lnTo>
                      <a:pt x="1633" y="339"/>
                    </a:lnTo>
                    <a:lnTo>
                      <a:pt x="1631" y="336"/>
                    </a:lnTo>
                    <a:lnTo>
                      <a:pt x="1629" y="332"/>
                    </a:lnTo>
                    <a:lnTo>
                      <a:pt x="1628" y="329"/>
                    </a:lnTo>
                    <a:lnTo>
                      <a:pt x="1627" y="327"/>
                    </a:lnTo>
                    <a:lnTo>
                      <a:pt x="1623" y="327"/>
                    </a:lnTo>
                    <a:lnTo>
                      <a:pt x="1619" y="327"/>
                    </a:lnTo>
                    <a:lnTo>
                      <a:pt x="1611" y="322"/>
                    </a:lnTo>
                    <a:lnTo>
                      <a:pt x="1603" y="316"/>
                    </a:lnTo>
                    <a:lnTo>
                      <a:pt x="1600" y="315"/>
                    </a:lnTo>
                    <a:lnTo>
                      <a:pt x="1597" y="313"/>
                    </a:lnTo>
                    <a:lnTo>
                      <a:pt x="1596" y="311"/>
                    </a:lnTo>
                    <a:lnTo>
                      <a:pt x="1597" y="308"/>
                    </a:lnTo>
                    <a:lnTo>
                      <a:pt x="1598" y="302"/>
                    </a:lnTo>
                    <a:lnTo>
                      <a:pt x="1602" y="296"/>
                    </a:lnTo>
                    <a:lnTo>
                      <a:pt x="1603" y="285"/>
                    </a:lnTo>
                    <a:lnTo>
                      <a:pt x="1603" y="277"/>
                    </a:lnTo>
                    <a:lnTo>
                      <a:pt x="1602" y="273"/>
                    </a:lnTo>
                    <a:lnTo>
                      <a:pt x="1600" y="269"/>
                    </a:lnTo>
                    <a:lnTo>
                      <a:pt x="1596" y="266"/>
                    </a:lnTo>
                    <a:lnTo>
                      <a:pt x="1593" y="261"/>
                    </a:lnTo>
                    <a:lnTo>
                      <a:pt x="1587" y="253"/>
                    </a:lnTo>
                    <a:lnTo>
                      <a:pt x="1582" y="245"/>
                    </a:lnTo>
                    <a:lnTo>
                      <a:pt x="1575" y="246"/>
                    </a:lnTo>
                    <a:lnTo>
                      <a:pt x="1567" y="247"/>
                    </a:lnTo>
                    <a:lnTo>
                      <a:pt x="1562" y="243"/>
                    </a:lnTo>
                    <a:lnTo>
                      <a:pt x="1558" y="238"/>
                    </a:lnTo>
                    <a:lnTo>
                      <a:pt x="1548" y="237"/>
                    </a:lnTo>
                    <a:lnTo>
                      <a:pt x="1539" y="235"/>
                    </a:lnTo>
                    <a:lnTo>
                      <a:pt x="1533" y="231"/>
                    </a:lnTo>
                    <a:lnTo>
                      <a:pt x="1530" y="226"/>
                    </a:lnTo>
                    <a:lnTo>
                      <a:pt x="1529" y="220"/>
                    </a:lnTo>
                    <a:lnTo>
                      <a:pt x="1529" y="213"/>
                    </a:lnTo>
                    <a:lnTo>
                      <a:pt x="1532" y="208"/>
                    </a:lnTo>
                    <a:lnTo>
                      <a:pt x="1534" y="204"/>
                    </a:lnTo>
                    <a:lnTo>
                      <a:pt x="1531" y="202"/>
                    </a:lnTo>
                    <a:lnTo>
                      <a:pt x="1529" y="200"/>
                    </a:lnTo>
                    <a:lnTo>
                      <a:pt x="1529" y="198"/>
                    </a:lnTo>
                    <a:lnTo>
                      <a:pt x="1529" y="195"/>
                    </a:lnTo>
                    <a:lnTo>
                      <a:pt x="1526" y="189"/>
                    </a:lnTo>
                    <a:lnTo>
                      <a:pt x="1524" y="186"/>
                    </a:lnTo>
                    <a:lnTo>
                      <a:pt x="1520" y="182"/>
                    </a:lnTo>
                    <a:lnTo>
                      <a:pt x="1515" y="180"/>
                    </a:lnTo>
                    <a:lnTo>
                      <a:pt x="1511" y="181"/>
                    </a:lnTo>
                    <a:lnTo>
                      <a:pt x="1508" y="181"/>
                    </a:lnTo>
                    <a:lnTo>
                      <a:pt x="1506" y="181"/>
                    </a:lnTo>
                    <a:lnTo>
                      <a:pt x="1503" y="177"/>
                    </a:lnTo>
                    <a:lnTo>
                      <a:pt x="1497" y="172"/>
                    </a:lnTo>
                    <a:lnTo>
                      <a:pt x="1491" y="169"/>
                    </a:lnTo>
                    <a:lnTo>
                      <a:pt x="1487" y="165"/>
                    </a:lnTo>
                    <a:lnTo>
                      <a:pt x="1484" y="160"/>
                    </a:lnTo>
                    <a:lnTo>
                      <a:pt x="1485" y="152"/>
                    </a:lnTo>
                    <a:lnTo>
                      <a:pt x="1487" y="146"/>
                    </a:lnTo>
                    <a:lnTo>
                      <a:pt x="1490" y="142"/>
                    </a:lnTo>
                    <a:lnTo>
                      <a:pt x="1495" y="137"/>
                    </a:lnTo>
                    <a:lnTo>
                      <a:pt x="1500" y="135"/>
                    </a:lnTo>
                    <a:lnTo>
                      <a:pt x="1504" y="134"/>
                    </a:lnTo>
                    <a:lnTo>
                      <a:pt x="1506" y="132"/>
                    </a:lnTo>
                    <a:lnTo>
                      <a:pt x="1507" y="130"/>
                    </a:lnTo>
                    <a:lnTo>
                      <a:pt x="1507" y="125"/>
                    </a:lnTo>
                    <a:lnTo>
                      <a:pt x="1503" y="116"/>
                    </a:lnTo>
                    <a:lnTo>
                      <a:pt x="1499" y="110"/>
                    </a:lnTo>
                    <a:lnTo>
                      <a:pt x="1496" y="104"/>
                    </a:lnTo>
                    <a:lnTo>
                      <a:pt x="1495" y="101"/>
                    </a:lnTo>
                    <a:lnTo>
                      <a:pt x="1494" y="98"/>
                    </a:lnTo>
                    <a:lnTo>
                      <a:pt x="1495" y="95"/>
                    </a:lnTo>
                    <a:lnTo>
                      <a:pt x="1497" y="93"/>
                    </a:lnTo>
                    <a:lnTo>
                      <a:pt x="1498" y="85"/>
                    </a:lnTo>
                    <a:lnTo>
                      <a:pt x="1498" y="76"/>
                    </a:lnTo>
                    <a:lnTo>
                      <a:pt x="1500" y="73"/>
                    </a:lnTo>
                    <a:lnTo>
                      <a:pt x="1500" y="71"/>
                    </a:lnTo>
                    <a:lnTo>
                      <a:pt x="1499" y="70"/>
                    </a:lnTo>
                    <a:lnTo>
                      <a:pt x="1496" y="70"/>
                    </a:lnTo>
                    <a:lnTo>
                      <a:pt x="1493" y="71"/>
                    </a:lnTo>
                    <a:lnTo>
                      <a:pt x="1489" y="71"/>
                    </a:lnTo>
                    <a:lnTo>
                      <a:pt x="1488" y="68"/>
                    </a:lnTo>
                    <a:lnTo>
                      <a:pt x="1485" y="65"/>
                    </a:lnTo>
                    <a:lnTo>
                      <a:pt x="1481" y="62"/>
                    </a:lnTo>
                    <a:lnTo>
                      <a:pt x="1478" y="59"/>
                    </a:lnTo>
                    <a:lnTo>
                      <a:pt x="1475" y="59"/>
                    </a:lnTo>
                    <a:lnTo>
                      <a:pt x="1469" y="59"/>
                    </a:lnTo>
                    <a:lnTo>
                      <a:pt x="1463" y="62"/>
                    </a:lnTo>
                    <a:lnTo>
                      <a:pt x="1459" y="62"/>
                    </a:lnTo>
                    <a:lnTo>
                      <a:pt x="1455" y="62"/>
                    </a:lnTo>
                    <a:lnTo>
                      <a:pt x="1450" y="59"/>
                    </a:lnTo>
                    <a:lnTo>
                      <a:pt x="1448" y="56"/>
                    </a:lnTo>
                    <a:lnTo>
                      <a:pt x="1446" y="53"/>
                    </a:lnTo>
                    <a:lnTo>
                      <a:pt x="1444" y="50"/>
                    </a:lnTo>
                    <a:lnTo>
                      <a:pt x="1442" y="48"/>
                    </a:lnTo>
                    <a:lnTo>
                      <a:pt x="1437" y="46"/>
                    </a:lnTo>
                    <a:lnTo>
                      <a:pt x="1436" y="44"/>
                    </a:lnTo>
                    <a:lnTo>
                      <a:pt x="1435" y="41"/>
                    </a:lnTo>
                    <a:lnTo>
                      <a:pt x="1434" y="37"/>
                    </a:lnTo>
                    <a:lnTo>
                      <a:pt x="1434" y="31"/>
                    </a:lnTo>
                    <a:lnTo>
                      <a:pt x="1434" y="27"/>
                    </a:lnTo>
                    <a:lnTo>
                      <a:pt x="1433" y="25"/>
                    </a:lnTo>
                    <a:lnTo>
                      <a:pt x="1431" y="23"/>
                    </a:lnTo>
                    <a:lnTo>
                      <a:pt x="1428" y="22"/>
                    </a:lnTo>
                    <a:lnTo>
                      <a:pt x="1425" y="21"/>
                    </a:lnTo>
                    <a:lnTo>
                      <a:pt x="1418" y="21"/>
                    </a:lnTo>
                    <a:lnTo>
                      <a:pt x="1412" y="20"/>
                    </a:lnTo>
                    <a:lnTo>
                      <a:pt x="1418" y="29"/>
                    </a:lnTo>
                    <a:lnTo>
                      <a:pt x="1422" y="36"/>
                    </a:lnTo>
                    <a:lnTo>
                      <a:pt x="1422" y="39"/>
                    </a:lnTo>
                    <a:lnTo>
                      <a:pt x="1423" y="43"/>
                    </a:lnTo>
                    <a:lnTo>
                      <a:pt x="1422" y="47"/>
                    </a:lnTo>
                    <a:lnTo>
                      <a:pt x="1421" y="52"/>
                    </a:lnTo>
                    <a:lnTo>
                      <a:pt x="1416" y="57"/>
                    </a:lnTo>
                    <a:lnTo>
                      <a:pt x="1412" y="62"/>
                    </a:lnTo>
                    <a:lnTo>
                      <a:pt x="1408" y="64"/>
                    </a:lnTo>
                    <a:lnTo>
                      <a:pt x="1404" y="66"/>
                    </a:lnTo>
                    <a:lnTo>
                      <a:pt x="1400" y="67"/>
                    </a:lnTo>
                    <a:lnTo>
                      <a:pt x="1395" y="67"/>
                    </a:lnTo>
                    <a:lnTo>
                      <a:pt x="1389" y="67"/>
                    </a:lnTo>
                    <a:lnTo>
                      <a:pt x="1382" y="66"/>
                    </a:lnTo>
                    <a:lnTo>
                      <a:pt x="1372" y="65"/>
                    </a:lnTo>
                    <a:lnTo>
                      <a:pt x="1365" y="66"/>
                    </a:lnTo>
                    <a:lnTo>
                      <a:pt x="1363" y="68"/>
                    </a:lnTo>
                    <a:lnTo>
                      <a:pt x="1360" y="71"/>
                    </a:lnTo>
                    <a:lnTo>
                      <a:pt x="1357" y="74"/>
                    </a:lnTo>
                    <a:lnTo>
                      <a:pt x="1354" y="79"/>
                    </a:lnTo>
                    <a:lnTo>
                      <a:pt x="1347" y="83"/>
                    </a:lnTo>
                    <a:lnTo>
                      <a:pt x="1341" y="84"/>
                    </a:lnTo>
                    <a:lnTo>
                      <a:pt x="1333" y="86"/>
                    </a:lnTo>
                    <a:lnTo>
                      <a:pt x="1324" y="89"/>
                    </a:lnTo>
                    <a:lnTo>
                      <a:pt x="1317" y="93"/>
                    </a:lnTo>
                    <a:lnTo>
                      <a:pt x="1311" y="97"/>
                    </a:lnTo>
                    <a:lnTo>
                      <a:pt x="1306" y="99"/>
                    </a:lnTo>
                    <a:lnTo>
                      <a:pt x="1301" y="99"/>
                    </a:lnTo>
                    <a:lnTo>
                      <a:pt x="1297" y="99"/>
                    </a:lnTo>
                    <a:lnTo>
                      <a:pt x="1292" y="98"/>
                    </a:lnTo>
                    <a:lnTo>
                      <a:pt x="1285" y="94"/>
                    </a:lnTo>
                    <a:lnTo>
                      <a:pt x="1279" y="90"/>
                    </a:lnTo>
                    <a:lnTo>
                      <a:pt x="1267" y="81"/>
                    </a:lnTo>
                    <a:lnTo>
                      <a:pt x="1259" y="76"/>
                    </a:lnTo>
                    <a:lnTo>
                      <a:pt x="1255" y="76"/>
                    </a:lnTo>
                    <a:lnTo>
                      <a:pt x="1250" y="76"/>
                    </a:lnTo>
                    <a:lnTo>
                      <a:pt x="1245" y="76"/>
                    </a:lnTo>
                    <a:lnTo>
                      <a:pt x="1237" y="77"/>
                    </a:lnTo>
                    <a:lnTo>
                      <a:pt x="1220" y="76"/>
                    </a:lnTo>
                    <a:lnTo>
                      <a:pt x="1204" y="74"/>
                    </a:lnTo>
                    <a:lnTo>
                      <a:pt x="1192" y="80"/>
                    </a:lnTo>
                    <a:lnTo>
                      <a:pt x="1182" y="84"/>
                    </a:lnTo>
                    <a:lnTo>
                      <a:pt x="1174" y="91"/>
                    </a:lnTo>
                    <a:lnTo>
                      <a:pt x="1165" y="100"/>
                    </a:lnTo>
                    <a:lnTo>
                      <a:pt x="1157" y="110"/>
                    </a:lnTo>
                    <a:lnTo>
                      <a:pt x="1150" y="116"/>
                    </a:lnTo>
                    <a:lnTo>
                      <a:pt x="1147" y="118"/>
                    </a:lnTo>
                    <a:lnTo>
                      <a:pt x="1142" y="119"/>
                    </a:lnTo>
                    <a:lnTo>
                      <a:pt x="1137" y="119"/>
                    </a:lnTo>
                    <a:lnTo>
                      <a:pt x="1131" y="118"/>
                    </a:lnTo>
                    <a:lnTo>
                      <a:pt x="1120" y="113"/>
                    </a:lnTo>
                    <a:lnTo>
                      <a:pt x="1109" y="110"/>
                    </a:lnTo>
                    <a:lnTo>
                      <a:pt x="1098" y="108"/>
                    </a:lnTo>
                    <a:lnTo>
                      <a:pt x="1086" y="106"/>
                    </a:lnTo>
                    <a:lnTo>
                      <a:pt x="1073" y="98"/>
                    </a:lnTo>
                    <a:lnTo>
                      <a:pt x="1060" y="89"/>
                    </a:lnTo>
                    <a:lnTo>
                      <a:pt x="1053" y="86"/>
                    </a:lnTo>
                    <a:lnTo>
                      <a:pt x="1048" y="85"/>
                    </a:lnTo>
                    <a:lnTo>
                      <a:pt x="1041" y="85"/>
                    </a:lnTo>
                    <a:lnTo>
                      <a:pt x="1034" y="88"/>
                    </a:lnTo>
                    <a:lnTo>
                      <a:pt x="1029" y="93"/>
                    </a:lnTo>
                    <a:lnTo>
                      <a:pt x="1022" y="95"/>
                    </a:lnTo>
                    <a:lnTo>
                      <a:pt x="1016" y="97"/>
                    </a:lnTo>
                    <a:lnTo>
                      <a:pt x="1007" y="97"/>
                    </a:lnTo>
                    <a:lnTo>
                      <a:pt x="993" y="97"/>
                    </a:lnTo>
                    <a:lnTo>
                      <a:pt x="979" y="98"/>
                    </a:lnTo>
                    <a:lnTo>
                      <a:pt x="966" y="100"/>
                    </a:lnTo>
                    <a:lnTo>
                      <a:pt x="952" y="103"/>
                    </a:lnTo>
                    <a:lnTo>
                      <a:pt x="942" y="107"/>
                    </a:lnTo>
                    <a:lnTo>
                      <a:pt x="932" y="110"/>
                    </a:lnTo>
                    <a:lnTo>
                      <a:pt x="927" y="110"/>
                    </a:lnTo>
                    <a:lnTo>
                      <a:pt x="922" y="111"/>
                    </a:lnTo>
                    <a:lnTo>
                      <a:pt x="917" y="110"/>
                    </a:lnTo>
                    <a:lnTo>
                      <a:pt x="911" y="109"/>
                    </a:lnTo>
                    <a:lnTo>
                      <a:pt x="909" y="103"/>
                    </a:lnTo>
                    <a:lnTo>
                      <a:pt x="907" y="98"/>
                    </a:lnTo>
                    <a:lnTo>
                      <a:pt x="905" y="93"/>
                    </a:lnTo>
                    <a:lnTo>
                      <a:pt x="900" y="89"/>
                    </a:lnTo>
                    <a:lnTo>
                      <a:pt x="893" y="74"/>
                    </a:lnTo>
                    <a:lnTo>
                      <a:pt x="888" y="59"/>
                    </a:lnTo>
                    <a:lnTo>
                      <a:pt x="883" y="44"/>
                    </a:lnTo>
                    <a:lnTo>
                      <a:pt x="879" y="29"/>
                    </a:lnTo>
                    <a:lnTo>
                      <a:pt x="873" y="14"/>
                    </a:lnTo>
                    <a:lnTo>
                      <a:pt x="866" y="0"/>
                    </a:lnTo>
                    <a:lnTo>
                      <a:pt x="852" y="2"/>
                    </a:lnTo>
                    <a:lnTo>
                      <a:pt x="839" y="5"/>
                    </a:lnTo>
                    <a:lnTo>
                      <a:pt x="827" y="9"/>
                    </a:lnTo>
                    <a:lnTo>
                      <a:pt x="811" y="10"/>
                    </a:lnTo>
                    <a:lnTo>
                      <a:pt x="804" y="8"/>
                    </a:lnTo>
                    <a:lnTo>
                      <a:pt x="800" y="8"/>
                    </a:lnTo>
                    <a:lnTo>
                      <a:pt x="797" y="9"/>
                    </a:lnTo>
                    <a:lnTo>
                      <a:pt x="790" y="12"/>
                    </a:lnTo>
                    <a:lnTo>
                      <a:pt x="792" y="23"/>
                    </a:lnTo>
                    <a:lnTo>
                      <a:pt x="794" y="34"/>
                    </a:lnTo>
                    <a:lnTo>
                      <a:pt x="795" y="38"/>
                    </a:lnTo>
                    <a:lnTo>
                      <a:pt x="798" y="43"/>
                    </a:lnTo>
                    <a:lnTo>
                      <a:pt x="801" y="47"/>
                    </a:lnTo>
                    <a:lnTo>
                      <a:pt x="804" y="52"/>
                    </a:lnTo>
                    <a:lnTo>
                      <a:pt x="810" y="55"/>
                    </a:lnTo>
                    <a:lnTo>
                      <a:pt x="816" y="57"/>
                    </a:lnTo>
                    <a:lnTo>
                      <a:pt x="820" y="61"/>
                    </a:lnTo>
                    <a:lnTo>
                      <a:pt x="824" y="66"/>
                    </a:lnTo>
                    <a:lnTo>
                      <a:pt x="816" y="72"/>
                    </a:lnTo>
                    <a:lnTo>
                      <a:pt x="808" y="74"/>
                    </a:lnTo>
                    <a:lnTo>
                      <a:pt x="800" y="75"/>
                    </a:lnTo>
                    <a:lnTo>
                      <a:pt x="791" y="76"/>
                    </a:lnTo>
                    <a:lnTo>
                      <a:pt x="777" y="92"/>
                    </a:lnTo>
                    <a:lnTo>
                      <a:pt x="766" y="108"/>
                    </a:lnTo>
                    <a:lnTo>
                      <a:pt x="762" y="117"/>
                    </a:lnTo>
                    <a:lnTo>
                      <a:pt x="759" y="126"/>
                    </a:lnTo>
                    <a:lnTo>
                      <a:pt x="757" y="136"/>
                    </a:lnTo>
                    <a:lnTo>
                      <a:pt x="755" y="146"/>
                    </a:lnTo>
                    <a:lnTo>
                      <a:pt x="755" y="153"/>
                    </a:lnTo>
                    <a:lnTo>
                      <a:pt x="755" y="156"/>
                    </a:lnTo>
                    <a:lnTo>
                      <a:pt x="756" y="160"/>
                    </a:lnTo>
                    <a:lnTo>
                      <a:pt x="758" y="161"/>
                    </a:lnTo>
                    <a:lnTo>
                      <a:pt x="759" y="163"/>
                    </a:lnTo>
                    <a:lnTo>
                      <a:pt x="761" y="165"/>
                    </a:lnTo>
                    <a:lnTo>
                      <a:pt x="761" y="169"/>
                    </a:lnTo>
                    <a:lnTo>
                      <a:pt x="761" y="174"/>
                    </a:lnTo>
                    <a:lnTo>
                      <a:pt x="750" y="183"/>
                    </a:lnTo>
                    <a:lnTo>
                      <a:pt x="740" y="189"/>
                    </a:lnTo>
                    <a:lnTo>
                      <a:pt x="736" y="190"/>
                    </a:lnTo>
                    <a:lnTo>
                      <a:pt x="730" y="190"/>
                    </a:lnTo>
                    <a:lnTo>
                      <a:pt x="723" y="190"/>
                    </a:lnTo>
                    <a:lnTo>
                      <a:pt x="717" y="188"/>
                    </a:lnTo>
                    <a:lnTo>
                      <a:pt x="715" y="179"/>
                    </a:lnTo>
                    <a:lnTo>
                      <a:pt x="713" y="174"/>
                    </a:lnTo>
                    <a:lnTo>
                      <a:pt x="709" y="173"/>
                    </a:lnTo>
                    <a:lnTo>
                      <a:pt x="699" y="172"/>
                    </a:lnTo>
                    <a:lnTo>
                      <a:pt x="687" y="170"/>
                    </a:lnTo>
                    <a:lnTo>
                      <a:pt x="678" y="166"/>
                    </a:lnTo>
                    <a:lnTo>
                      <a:pt x="669" y="163"/>
                    </a:lnTo>
                    <a:lnTo>
                      <a:pt x="658" y="160"/>
                    </a:lnTo>
                    <a:lnTo>
                      <a:pt x="658" y="172"/>
                    </a:lnTo>
                    <a:lnTo>
                      <a:pt x="658" y="184"/>
                    </a:lnTo>
                    <a:lnTo>
                      <a:pt x="658" y="190"/>
                    </a:lnTo>
                    <a:lnTo>
                      <a:pt x="657" y="196"/>
                    </a:lnTo>
                    <a:lnTo>
                      <a:pt x="656" y="201"/>
                    </a:lnTo>
                    <a:lnTo>
                      <a:pt x="652" y="206"/>
                    </a:lnTo>
                    <a:lnTo>
                      <a:pt x="642" y="210"/>
                    </a:lnTo>
                    <a:lnTo>
                      <a:pt x="634" y="215"/>
                    </a:lnTo>
                    <a:lnTo>
                      <a:pt x="627" y="218"/>
                    </a:lnTo>
                    <a:lnTo>
                      <a:pt x="616" y="222"/>
                    </a:lnTo>
                    <a:lnTo>
                      <a:pt x="607" y="220"/>
                    </a:lnTo>
                    <a:lnTo>
                      <a:pt x="599" y="218"/>
                    </a:lnTo>
                    <a:lnTo>
                      <a:pt x="595" y="218"/>
                    </a:lnTo>
                    <a:lnTo>
                      <a:pt x="592" y="219"/>
                    </a:lnTo>
                    <a:lnTo>
                      <a:pt x="589" y="220"/>
                    </a:lnTo>
                    <a:lnTo>
                      <a:pt x="587" y="223"/>
                    </a:lnTo>
                    <a:lnTo>
                      <a:pt x="584" y="227"/>
                    </a:lnTo>
                    <a:lnTo>
                      <a:pt x="578" y="233"/>
                    </a:lnTo>
                    <a:lnTo>
                      <a:pt x="572" y="237"/>
                    </a:lnTo>
                    <a:lnTo>
                      <a:pt x="568" y="242"/>
                    </a:lnTo>
                    <a:lnTo>
                      <a:pt x="566" y="244"/>
                    </a:lnTo>
                    <a:lnTo>
                      <a:pt x="563" y="246"/>
                    </a:lnTo>
                    <a:lnTo>
                      <a:pt x="561" y="247"/>
                    </a:lnTo>
                    <a:lnTo>
                      <a:pt x="557" y="250"/>
                    </a:lnTo>
                    <a:lnTo>
                      <a:pt x="549" y="246"/>
                    </a:lnTo>
                    <a:lnTo>
                      <a:pt x="542" y="245"/>
                    </a:lnTo>
                    <a:lnTo>
                      <a:pt x="539" y="246"/>
                    </a:lnTo>
                    <a:lnTo>
                      <a:pt x="536" y="247"/>
                    </a:lnTo>
                    <a:lnTo>
                      <a:pt x="533" y="251"/>
                    </a:lnTo>
                    <a:lnTo>
                      <a:pt x="531" y="254"/>
                    </a:lnTo>
                    <a:lnTo>
                      <a:pt x="531" y="261"/>
                    </a:lnTo>
                    <a:lnTo>
                      <a:pt x="532" y="266"/>
                    </a:lnTo>
                    <a:lnTo>
                      <a:pt x="532" y="269"/>
                    </a:lnTo>
                    <a:lnTo>
                      <a:pt x="530" y="276"/>
                    </a:lnTo>
                    <a:lnTo>
                      <a:pt x="516" y="276"/>
                    </a:lnTo>
                    <a:lnTo>
                      <a:pt x="502" y="275"/>
                    </a:lnTo>
                    <a:lnTo>
                      <a:pt x="492" y="276"/>
                    </a:lnTo>
                    <a:lnTo>
                      <a:pt x="486" y="276"/>
                    </a:lnTo>
                    <a:lnTo>
                      <a:pt x="483" y="277"/>
                    </a:lnTo>
                    <a:lnTo>
                      <a:pt x="481" y="278"/>
                    </a:lnTo>
                    <a:lnTo>
                      <a:pt x="479" y="280"/>
                    </a:lnTo>
                    <a:lnTo>
                      <a:pt x="476" y="284"/>
                    </a:lnTo>
                    <a:lnTo>
                      <a:pt x="477" y="294"/>
                    </a:lnTo>
                    <a:lnTo>
                      <a:pt x="478" y="302"/>
                    </a:lnTo>
                    <a:lnTo>
                      <a:pt x="479" y="309"/>
                    </a:lnTo>
                    <a:lnTo>
                      <a:pt x="479" y="318"/>
                    </a:lnTo>
                    <a:lnTo>
                      <a:pt x="478" y="325"/>
                    </a:lnTo>
                    <a:lnTo>
                      <a:pt x="479" y="330"/>
                    </a:lnTo>
                    <a:lnTo>
                      <a:pt x="480" y="331"/>
                    </a:lnTo>
                    <a:lnTo>
                      <a:pt x="481" y="331"/>
                    </a:lnTo>
                    <a:lnTo>
                      <a:pt x="483" y="331"/>
                    </a:lnTo>
                    <a:lnTo>
                      <a:pt x="488" y="329"/>
                    </a:lnTo>
                    <a:lnTo>
                      <a:pt x="497" y="334"/>
                    </a:lnTo>
                    <a:lnTo>
                      <a:pt x="504" y="339"/>
                    </a:lnTo>
                    <a:lnTo>
                      <a:pt x="508" y="345"/>
                    </a:lnTo>
                    <a:lnTo>
                      <a:pt x="512" y="352"/>
                    </a:lnTo>
                    <a:lnTo>
                      <a:pt x="514" y="360"/>
                    </a:lnTo>
                    <a:lnTo>
                      <a:pt x="514" y="368"/>
                    </a:lnTo>
                    <a:lnTo>
                      <a:pt x="514" y="377"/>
                    </a:lnTo>
                    <a:lnTo>
                      <a:pt x="513" y="387"/>
                    </a:lnTo>
                    <a:lnTo>
                      <a:pt x="508" y="389"/>
                    </a:lnTo>
                    <a:lnTo>
                      <a:pt x="504" y="389"/>
                    </a:lnTo>
                    <a:lnTo>
                      <a:pt x="500" y="388"/>
                    </a:lnTo>
                    <a:lnTo>
                      <a:pt x="498" y="387"/>
                    </a:lnTo>
                    <a:lnTo>
                      <a:pt x="495" y="386"/>
                    </a:lnTo>
                    <a:lnTo>
                      <a:pt x="491" y="385"/>
                    </a:lnTo>
                    <a:lnTo>
                      <a:pt x="487" y="385"/>
                    </a:lnTo>
                    <a:lnTo>
                      <a:pt x="480" y="385"/>
                    </a:lnTo>
                    <a:lnTo>
                      <a:pt x="468" y="395"/>
                    </a:lnTo>
                    <a:lnTo>
                      <a:pt x="459" y="404"/>
                    </a:lnTo>
                    <a:lnTo>
                      <a:pt x="455" y="410"/>
                    </a:lnTo>
                    <a:lnTo>
                      <a:pt x="453" y="415"/>
                    </a:lnTo>
                    <a:lnTo>
                      <a:pt x="452" y="422"/>
                    </a:lnTo>
                    <a:lnTo>
                      <a:pt x="452" y="431"/>
                    </a:lnTo>
                    <a:lnTo>
                      <a:pt x="459" y="436"/>
                    </a:lnTo>
                    <a:lnTo>
                      <a:pt x="464" y="440"/>
                    </a:lnTo>
                    <a:lnTo>
                      <a:pt x="470" y="443"/>
                    </a:lnTo>
                    <a:lnTo>
                      <a:pt x="474" y="450"/>
                    </a:lnTo>
                    <a:lnTo>
                      <a:pt x="481" y="466"/>
                    </a:lnTo>
                    <a:lnTo>
                      <a:pt x="487" y="482"/>
                    </a:lnTo>
                    <a:lnTo>
                      <a:pt x="489" y="487"/>
                    </a:lnTo>
                    <a:lnTo>
                      <a:pt x="492" y="492"/>
                    </a:lnTo>
                    <a:lnTo>
                      <a:pt x="496" y="495"/>
                    </a:lnTo>
                    <a:lnTo>
                      <a:pt x="499" y="497"/>
                    </a:lnTo>
                    <a:lnTo>
                      <a:pt x="506" y="502"/>
                    </a:lnTo>
                    <a:lnTo>
                      <a:pt x="514" y="510"/>
                    </a:lnTo>
                    <a:lnTo>
                      <a:pt x="511" y="521"/>
                    </a:lnTo>
                    <a:lnTo>
                      <a:pt x="506" y="532"/>
                    </a:lnTo>
                    <a:lnTo>
                      <a:pt x="502" y="544"/>
                    </a:lnTo>
                    <a:lnTo>
                      <a:pt x="499" y="556"/>
                    </a:lnTo>
                    <a:lnTo>
                      <a:pt x="492" y="563"/>
                    </a:lnTo>
                    <a:lnTo>
                      <a:pt x="485" y="568"/>
                    </a:lnTo>
                    <a:lnTo>
                      <a:pt x="479" y="575"/>
                    </a:lnTo>
                    <a:lnTo>
                      <a:pt x="474" y="582"/>
                    </a:lnTo>
                    <a:lnTo>
                      <a:pt x="470" y="589"/>
                    </a:lnTo>
                    <a:lnTo>
                      <a:pt x="468" y="597"/>
                    </a:lnTo>
                    <a:lnTo>
                      <a:pt x="470" y="608"/>
                    </a:lnTo>
                    <a:lnTo>
                      <a:pt x="472" y="619"/>
                    </a:lnTo>
                    <a:lnTo>
                      <a:pt x="480" y="624"/>
                    </a:lnTo>
                    <a:lnTo>
                      <a:pt x="488" y="629"/>
                    </a:lnTo>
                    <a:lnTo>
                      <a:pt x="489" y="641"/>
                    </a:lnTo>
                    <a:lnTo>
                      <a:pt x="489" y="650"/>
                    </a:lnTo>
                    <a:lnTo>
                      <a:pt x="491" y="659"/>
                    </a:lnTo>
                    <a:lnTo>
                      <a:pt x="495" y="669"/>
                    </a:lnTo>
                    <a:lnTo>
                      <a:pt x="500" y="677"/>
                    </a:lnTo>
                    <a:lnTo>
                      <a:pt x="506" y="682"/>
                    </a:lnTo>
                    <a:lnTo>
                      <a:pt x="508" y="684"/>
                    </a:lnTo>
                    <a:lnTo>
                      <a:pt x="512" y="686"/>
                    </a:lnTo>
                    <a:lnTo>
                      <a:pt x="516" y="687"/>
                    </a:lnTo>
                    <a:lnTo>
                      <a:pt x="521" y="687"/>
                    </a:lnTo>
                    <a:lnTo>
                      <a:pt x="527" y="688"/>
                    </a:lnTo>
                    <a:lnTo>
                      <a:pt x="532" y="690"/>
                    </a:lnTo>
                    <a:lnTo>
                      <a:pt x="535" y="693"/>
                    </a:lnTo>
                    <a:lnTo>
                      <a:pt x="541" y="697"/>
                    </a:lnTo>
                    <a:lnTo>
                      <a:pt x="545" y="702"/>
                    </a:lnTo>
                    <a:lnTo>
                      <a:pt x="547" y="708"/>
                    </a:lnTo>
                    <a:lnTo>
                      <a:pt x="548" y="713"/>
                    </a:lnTo>
                    <a:lnTo>
                      <a:pt x="547" y="718"/>
                    </a:lnTo>
                    <a:lnTo>
                      <a:pt x="543" y="728"/>
                    </a:lnTo>
                    <a:lnTo>
                      <a:pt x="539" y="741"/>
                    </a:lnTo>
                    <a:lnTo>
                      <a:pt x="535" y="753"/>
                    </a:lnTo>
                    <a:lnTo>
                      <a:pt x="532" y="762"/>
                    </a:lnTo>
                    <a:lnTo>
                      <a:pt x="540" y="767"/>
                    </a:lnTo>
                    <a:lnTo>
                      <a:pt x="547" y="771"/>
                    </a:lnTo>
                    <a:lnTo>
                      <a:pt x="550" y="773"/>
                    </a:lnTo>
                    <a:lnTo>
                      <a:pt x="552" y="777"/>
                    </a:lnTo>
                    <a:lnTo>
                      <a:pt x="554" y="780"/>
                    </a:lnTo>
                    <a:lnTo>
                      <a:pt x="556" y="785"/>
                    </a:lnTo>
                    <a:lnTo>
                      <a:pt x="551" y="791"/>
                    </a:lnTo>
                    <a:lnTo>
                      <a:pt x="547" y="797"/>
                    </a:lnTo>
                    <a:lnTo>
                      <a:pt x="541" y="803"/>
                    </a:lnTo>
                    <a:lnTo>
                      <a:pt x="535" y="807"/>
                    </a:lnTo>
                    <a:lnTo>
                      <a:pt x="531" y="800"/>
                    </a:lnTo>
                    <a:lnTo>
                      <a:pt x="527" y="794"/>
                    </a:lnTo>
                    <a:lnTo>
                      <a:pt x="523" y="788"/>
                    </a:lnTo>
                    <a:lnTo>
                      <a:pt x="517" y="782"/>
                    </a:lnTo>
                    <a:lnTo>
                      <a:pt x="512" y="784"/>
                    </a:lnTo>
                    <a:lnTo>
                      <a:pt x="507" y="785"/>
                    </a:lnTo>
                    <a:lnTo>
                      <a:pt x="504" y="787"/>
                    </a:lnTo>
                    <a:lnTo>
                      <a:pt x="502" y="790"/>
                    </a:lnTo>
                    <a:lnTo>
                      <a:pt x="496" y="798"/>
                    </a:lnTo>
                    <a:lnTo>
                      <a:pt x="489" y="806"/>
                    </a:lnTo>
                    <a:lnTo>
                      <a:pt x="480" y="814"/>
                    </a:lnTo>
                    <a:lnTo>
                      <a:pt x="473" y="820"/>
                    </a:lnTo>
                    <a:lnTo>
                      <a:pt x="471" y="823"/>
                    </a:lnTo>
                    <a:lnTo>
                      <a:pt x="470" y="827"/>
                    </a:lnTo>
                    <a:lnTo>
                      <a:pt x="469" y="832"/>
                    </a:lnTo>
                    <a:lnTo>
                      <a:pt x="469" y="838"/>
                    </a:lnTo>
                    <a:lnTo>
                      <a:pt x="476" y="853"/>
                    </a:lnTo>
                    <a:lnTo>
                      <a:pt x="480" y="863"/>
                    </a:lnTo>
                    <a:lnTo>
                      <a:pt x="474" y="861"/>
                    </a:lnTo>
                    <a:lnTo>
                      <a:pt x="467" y="856"/>
                    </a:lnTo>
                    <a:lnTo>
                      <a:pt x="460" y="856"/>
                    </a:lnTo>
                    <a:lnTo>
                      <a:pt x="452" y="859"/>
                    </a:lnTo>
                    <a:lnTo>
                      <a:pt x="444" y="865"/>
                    </a:lnTo>
                    <a:lnTo>
                      <a:pt x="438" y="871"/>
                    </a:lnTo>
                    <a:lnTo>
                      <a:pt x="433" y="879"/>
                    </a:lnTo>
                    <a:lnTo>
                      <a:pt x="427" y="887"/>
                    </a:lnTo>
                    <a:lnTo>
                      <a:pt x="418" y="888"/>
                    </a:lnTo>
                    <a:lnTo>
                      <a:pt x="411" y="891"/>
                    </a:lnTo>
                    <a:lnTo>
                      <a:pt x="410" y="893"/>
                    </a:lnTo>
                    <a:lnTo>
                      <a:pt x="408" y="895"/>
                    </a:lnTo>
                    <a:lnTo>
                      <a:pt x="408" y="898"/>
                    </a:lnTo>
                    <a:lnTo>
                      <a:pt x="408" y="903"/>
                    </a:lnTo>
                    <a:lnTo>
                      <a:pt x="414" y="911"/>
                    </a:lnTo>
                    <a:lnTo>
                      <a:pt x="418" y="920"/>
                    </a:lnTo>
                    <a:lnTo>
                      <a:pt x="423" y="928"/>
                    </a:lnTo>
                    <a:lnTo>
                      <a:pt x="425" y="937"/>
                    </a:lnTo>
                    <a:lnTo>
                      <a:pt x="416" y="939"/>
                    </a:lnTo>
                    <a:lnTo>
                      <a:pt x="407" y="940"/>
                    </a:lnTo>
                    <a:lnTo>
                      <a:pt x="398" y="941"/>
                    </a:lnTo>
                    <a:lnTo>
                      <a:pt x="390" y="945"/>
                    </a:lnTo>
                    <a:lnTo>
                      <a:pt x="381" y="945"/>
                    </a:lnTo>
                    <a:lnTo>
                      <a:pt x="373" y="943"/>
                    </a:lnTo>
                    <a:lnTo>
                      <a:pt x="367" y="941"/>
                    </a:lnTo>
                    <a:lnTo>
                      <a:pt x="362" y="938"/>
                    </a:lnTo>
                    <a:lnTo>
                      <a:pt x="356" y="934"/>
                    </a:lnTo>
                    <a:lnTo>
                      <a:pt x="352" y="929"/>
                    </a:lnTo>
                    <a:lnTo>
                      <a:pt x="347" y="923"/>
                    </a:lnTo>
                    <a:lnTo>
                      <a:pt x="343" y="916"/>
                    </a:lnTo>
                    <a:lnTo>
                      <a:pt x="340" y="910"/>
                    </a:lnTo>
                    <a:lnTo>
                      <a:pt x="339" y="904"/>
                    </a:lnTo>
                    <a:lnTo>
                      <a:pt x="338" y="901"/>
                    </a:lnTo>
                    <a:lnTo>
                      <a:pt x="336" y="898"/>
                    </a:lnTo>
                    <a:lnTo>
                      <a:pt x="328" y="896"/>
                    </a:lnTo>
                    <a:lnTo>
                      <a:pt x="316" y="896"/>
                    </a:lnTo>
                    <a:lnTo>
                      <a:pt x="308" y="898"/>
                    </a:lnTo>
                    <a:lnTo>
                      <a:pt x="302" y="901"/>
                    </a:lnTo>
                    <a:lnTo>
                      <a:pt x="298" y="903"/>
                    </a:lnTo>
                    <a:lnTo>
                      <a:pt x="294" y="905"/>
                    </a:lnTo>
                    <a:lnTo>
                      <a:pt x="291" y="909"/>
                    </a:lnTo>
                    <a:lnTo>
                      <a:pt x="289" y="914"/>
                    </a:lnTo>
                    <a:lnTo>
                      <a:pt x="286" y="920"/>
                    </a:lnTo>
                    <a:lnTo>
                      <a:pt x="284" y="927"/>
                    </a:lnTo>
                    <a:lnTo>
                      <a:pt x="284" y="934"/>
                    </a:lnTo>
                    <a:lnTo>
                      <a:pt x="284" y="941"/>
                    </a:lnTo>
                    <a:lnTo>
                      <a:pt x="283" y="943"/>
                    </a:lnTo>
                    <a:lnTo>
                      <a:pt x="281" y="946"/>
                    </a:lnTo>
                    <a:lnTo>
                      <a:pt x="279" y="947"/>
                    </a:lnTo>
                    <a:lnTo>
                      <a:pt x="275" y="948"/>
                    </a:lnTo>
                    <a:lnTo>
                      <a:pt x="272" y="949"/>
                    </a:lnTo>
                    <a:lnTo>
                      <a:pt x="269" y="950"/>
                    </a:lnTo>
                    <a:lnTo>
                      <a:pt x="268" y="951"/>
                    </a:lnTo>
                    <a:lnTo>
                      <a:pt x="267" y="954"/>
                    </a:lnTo>
                    <a:lnTo>
                      <a:pt x="267" y="957"/>
                    </a:lnTo>
                    <a:lnTo>
                      <a:pt x="268" y="964"/>
                    </a:lnTo>
                    <a:lnTo>
                      <a:pt x="258" y="965"/>
                    </a:lnTo>
                    <a:lnTo>
                      <a:pt x="247" y="965"/>
                    </a:lnTo>
                    <a:lnTo>
                      <a:pt x="230" y="977"/>
                    </a:lnTo>
                    <a:lnTo>
                      <a:pt x="214" y="992"/>
                    </a:lnTo>
                    <a:lnTo>
                      <a:pt x="211" y="994"/>
                    </a:lnTo>
                    <a:lnTo>
                      <a:pt x="208" y="995"/>
                    </a:lnTo>
                    <a:lnTo>
                      <a:pt x="204" y="995"/>
                    </a:lnTo>
                    <a:lnTo>
                      <a:pt x="201" y="993"/>
                    </a:lnTo>
                    <a:lnTo>
                      <a:pt x="194" y="990"/>
                    </a:lnTo>
                    <a:lnTo>
                      <a:pt x="187" y="985"/>
                    </a:lnTo>
                    <a:lnTo>
                      <a:pt x="181" y="983"/>
                    </a:lnTo>
                    <a:lnTo>
                      <a:pt x="175" y="981"/>
                    </a:lnTo>
                    <a:lnTo>
                      <a:pt x="170" y="981"/>
                    </a:lnTo>
                    <a:lnTo>
                      <a:pt x="168" y="981"/>
                    </a:lnTo>
                    <a:lnTo>
                      <a:pt x="166" y="983"/>
                    </a:lnTo>
                    <a:lnTo>
                      <a:pt x="165" y="987"/>
                    </a:lnTo>
                    <a:lnTo>
                      <a:pt x="164" y="993"/>
                    </a:lnTo>
                    <a:lnTo>
                      <a:pt x="164" y="1000"/>
                    </a:lnTo>
                    <a:lnTo>
                      <a:pt x="163" y="1010"/>
                    </a:lnTo>
                    <a:lnTo>
                      <a:pt x="160" y="1013"/>
                    </a:lnTo>
                    <a:lnTo>
                      <a:pt x="158" y="1017"/>
                    </a:lnTo>
                    <a:lnTo>
                      <a:pt x="153" y="1022"/>
                    </a:lnTo>
                    <a:lnTo>
                      <a:pt x="157" y="1027"/>
                    </a:lnTo>
                    <a:lnTo>
                      <a:pt x="163" y="1030"/>
                    </a:lnTo>
                    <a:lnTo>
                      <a:pt x="160" y="1034"/>
                    </a:lnTo>
                    <a:lnTo>
                      <a:pt x="159" y="1038"/>
                    </a:lnTo>
                    <a:lnTo>
                      <a:pt x="170" y="1041"/>
                    </a:lnTo>
                    <a:lnTo>
                      <a:pt x="182" y="1045"/>
                    </a:lnTo>
                    <a:lnTo>
                      <a:pt x="192" y="1048"/>
                    </a:lnTo>
                    <a:lnTo>
                      <a:pt x="202" y="1054"/>
                    </a:lnTo>
                    <a:lnTo>
                      <a:pt x="203" y="1058"/>
                    </a:lnTo>
                    <a:lnTo>
                      <a:pt x="205" y="1063"/>
                    </a:lnTo>
                    <a:lnTo>
                      <a:pt x="205" y="1064"/>
                    </a:lnTo>
                    <a:lnTo>
                      <a:pt x="206" y="1066"/>
                    </a:lnTo>
                    <a:lnTo>
                      <a:pt x="205" y="1068"/>
                    </a:lnTo>
                    <a:lnTo>
                      <a:pt x="204" y="1070"/>
                    </a:lnTo>
                    <a:lnTo>
                      <a:pt x="202" y="1076"/>
                    </a:lnTo>
                    <a:lnTo>
                      <a:pt x="203" y="1082"/>
                    </a:lnTo>
                    <a:lnTo>
                      <a:pt x="205" y="1086"/>
                    </a:lnTo>
                    <a:lnTo>
                      <a:pt x="209" y="1092"/>
                    </a:lnTo>
                    <a:lnTo>
                      <a:pt x="211" y="1099"/>
                    </a:lnTo>
                    <a:lnTo>
                      <a:pt x="212" y="1106"/>
                    </a:lnTo>
                    <a:lnTo>
                      <a:pt x="212" y="1112"/>
                    </a:lnTo>
                    <a:lnTo>
                      <a:pt x="212" y="1119"/>
                    </a:lnTo>
                    <a:lnTo>
                      <a:pt x="211" y="1127"/>
                    </a:lnTo>
                    <a:lnTo>
                      <a:pt x="210" y="1131"/>
                    </a:lnTo>
                    <a:lnTo>
                      <a:pt x="209" y="1133"/>
                    </a:lnTo>
                    <a:lnTo>
                      <a:pt x="208" y="1133"/>
                    </a:lnTo>
                    <a:lnTo>
                      <a:pt x="205" y="1131"/>
                    </a:lnTo>
                    <a:lnTo>
                      <a:pt x="202" y="1129"/>
                    </a:lnTo>
                    <a:lnTo>
                      <a:pt x="200" y="1128"/>
                    </a:lnTo>
                    <a:lnTo>
                      <a:pt x="199" y="1128"/>
                    </a:lnTo>
                    <a:lnTo>
                      <a:pt x="197" y="1128"/>
                    </a:lnTo>
                    <a:lnTo>
                      <a:pt x="196" y="1129"/>
                    </a:lnTo>
                    <a:lnTo>
                      <a:pt x="196" y="1133"/>
                    </a:lnTo>
                    <a:lnTo>
                      <a:pt x="196" y="1136"/>
                    </a:lnTo>
                    <a:lnTo>
                      <a:pt x="195" y="1138"/>
                    </a:lnTo>
                    <a:lnTo>
                      <a:pt x="194" y="1141"/>
                    </a:lnTo>
                    <a:lnTo>
                      <a:pt x="192" y="1141"/>
                    </a:lnTo>
                    <a:lnTo>
                      <a:pt x="191" y="1139"/>
                    </a:lnTo>
                    <a:lnTo>
                      <a:pt x="188" y="1136"/>
                    </a:lnTo>
                    <a:lnTo>
                      <a:pt x="186" y="1131"/>
                    </a:lnTo>
                    <a:lnTo>
                      <a:pt x="184" y="1129"/>
                    </a:lnTo>
                    <a:lnTo>
                      <a:pt x="183" y="1128"/>
                    </a:lnTo>
                    <a:lnTo>
                      <a:pt x="182" y="1127"/>
                    </a:lnTo>
                    <a:lnTo>
                      <a:pt x="179" y="1127"/>
                    </a:lnTo>
                    <a:lnTo>
                      <a:pt x="177" y="1129"/>
                    </a:lnTo>
                    <a:lnTo>
                      <a:pt x="173" y="1133"/>
                    </a:lnTo>
                    <a:lnTo>
                      <a:pt x="169" y="1133"/>
                    </a:lnTo>
                    <a:lnTo>
                      <a:pt x="166" y="1131"/>
                    </a:lnTo>
                    <a:lnTo>
                      <a:pt x="165" y="1129"/>
                    </a:lnTo>
                    <a:lnTo>
                      <a:pt x="163" y="1127"/>
                    </a:lnTo>
                    <a:lnTo>
                      <a:pt x="161" y="1120"/>
                    </a:lnTo>
                    <a:lnTo>
                      <a:pt x="160" y="1113"/>
                    </a:lnTo>
                    <a:lnTo>
                      <a:pt x="157" y="1106"/>
                    </a:lnTo>
                    <a:lnTo>
                      <a:pt x="153" y="1102"/>
                    </a:lnTo>
                    <a:lnTo>
                      <a:pt x="152" y="1102"/>
                    </a:lnTo>
                    <a:lnTo>
                      <a:pt x="150" y="1102"/>
                    </a:lnTo>
                    <a:lnTo>
                      <a:pt x="147" y="1103"/>
                    </a:lnTo>
                    <a:lnTo>
                      <a:pt x="142" y="1106"/>
                    </a:lnTo>
                    <a:lnTo>
                      <a:pt x="133" y="1117"/>
                    </a:lnTo>
                    <a:lnTo>
                      <a:pt x="125" y="1128"/>
                    </a:lnTo>
                    <a:lnTo>
                      <a:pt x="130" y="1134"/>
                    </a:lnTo>
                    <a:lnTo>
                      <a:pt x="134" y="1138"/>
                    </a:lnTo>
                    <a:lnTo>
                      <a:pt x="133" y="1143"/>
                    </a:lnTo>
                    <a:lnTo>
                      <a:pt x="132" y="1145"/>
                    </a:lnTo>
                    <a:lnTo>
                      <a:pt x="131" y="1146"/>
                    </a:lnTo>
                    <a:lnTo>
                      <a:pt x="126" y="1148"/>
                    </a:lnTo>
                    <a:lnTo>
                      <a:pt x="111" y="1145"/>
                    </a:lnTo>
                    <a:lnTo>
                      <a:pt x="94" y="1142"/>
                    </a:lnTo>
                    <a:lnTo>
                      <a:pt x="79" y="1145"/>
                    </a:lnTo>
                    <a:lnTo>
                      <a:pt x="65" y="1150"/>
                    </a:lnTo>
                    <a:lnTo>
                      <a:pt x="50" y="1154"/>
                    </a:lnTo>
                    <a:lnTo>
                      <a:pt x="35" y="1159"/>
                    </a:lnTo>
                    <a:lnTo>
                      <a:pt x="34" y="1163"/>
                    </a:lnTo>
                    <a:lnTo>
                      <a:pt x="33" y="1169"/>
                    </a:lnTo>
                    <a:lnTo>
                      <a:pt x="33" y="1173"/>
                    </a:lnTo>
                    <a:lnTo>
                      <a:pt x="34" y="1179"/>
                    </a:lnTo>
                    <a:lnTo>
                      <a:pt x="36" y="1189"/>
                    </a:lnTo>
                    <a:lnTo>
                      <a:pt x="39" y="1200"/>
                    </a:lnTo>
                    <a:lnTo>
                      <a:pt x="37" y="1215"/>
                    </a:lnTo>
                    <a:lnTo>
                      <a:pt x="37" y="1231"/>
                    </a:lnTo>
                    <a:lnTo>
                      <a:pt x="30" y="1243"/>
                    </a:lnTo>
                    <a:lnTo>
                      <a:pt x="21" y="1256"/>
                    </a:lnTo>
                    <a:lnTo>
                      <a:pt x="12" y="1268"/>
                    </a:lnTo>
                    <a:lnTo>
                      <a:pt x="1" y="1280"/>
                    </a:lnTo>
                    <a:lnTo>
                      <a:pt x="0" y="1284"/>
                    </a:lnTo>
                    <a:lnTo>
                      <a:pt x="0" y="1286"/>
                    </a:lnTo>
                    <a:lnTo>
                      <a:pt x="0" y="1288"/>
                    </a:lnTo>
                    <a:lnTo>
                      <a:pt x="1" y="1289"/>
                    </a:lnTo>
                    <a:lnTo>
                      <a:pt x="7" y="1293"/>
                    </a:lnTo>
                    <a:lnTo>
                      <a:pt x="13" y="1297"/>
                    </a:lnTo>
                    <a:lnTo>
                      <a:pt x="17" y="1303"/>
                    </a:lnTo>
                    <a:lnTo>
                      <a:pt x="22" y="1308"/>
                    </a:lnTo>
                    <a:lnTo>
                      <a:pt x="23" y="1311"/>
                    </a:lnTo>
                    <a:lnTo>
                      <a:pt x="24" y="1314"/>
                    </a:lnTo>
                    <a:lnTo>
                      <a:pt x="24" y="1317"/>
                    </a:lnTo>
                    <a:lnTo>
                      <a:pt x="24" y="1321"/>
                    </a:lnTo>
                    <a:lnTo>
                      <a:pt x="23" y="1329"/>
                    </a:lnTo>
                    <a:lnTo>
                      <a:pt x="23" y="1336"/>
                    </a:lnTo>
                    <a:lnTo>
                      <a:pt x="23" y="1344"/>
                    </a:lnTo>
                    <a:lnTo>
                      <a:pt x="24" y="1352"/>
                    </a:lnTo>
                    <a:lnTo>
                      <a:pt x="28" y="1367"/>
                    </a:lnTo>
                    <a:lnTo>
                      <a:pt x="33" y="1383"/>
                    </a:lnTo>
                    <a:lnTo>
                      <a:pt x="36" y="1395"/>
                    </a:lnTo>
                    <a:lnTo>
                      <a:pt x="37" y="1407"/>
                    </a:lnTo>
                    <a:lnTo>
                      <a:pt x="40" y="1419"/>
                    </a:lnTo>
                    <a:lnTo>
                      <a:pt x="41" y="1431"/>
                    </a:lnTo>
                    <a:lnTo>
                      <a:pt x="51" y="1443"/>
                    </a:lnTo>
                    <a:lnTo>
                      <a:pt x="60" y="1455"/>
                    </a:lnTo>
                    <a:lnTo>
                      <a:pt x="63" y="1461"/>
                    </a:lnTo>
                    <a:lnTo>
                      <a:pt x="66" y="1469"/>
                    </a:lnTo>
                    <a:lnTo>
                      <a:pt x="79" y="1484"/>
                    </a:lnTo>
                    <a:lnTo>
                      <a:pt x="93" y="1500"/>
                    </a:lnTo>
                    <a:lnTo>
                      <a:pt x="94" y="1510"/>
                    </a:lnTo>
                    <a:lnTo>
                      <a:pt x="96" y="1517"/>
                    </a:lnTo>
                    <a:lnTo>
                      <a:pt x="97" y="1520"/>
                    </a:lnTo>
                    <a:lnTo>
                      <a:pt x="99" y="1523"/>
                    </a:lnTo>
                    <a:lnTo>
                      <a:pt x="103" y="1527"/>
                    </a:lnTo>
                    <a:lnTo>
                      <a:pt x="106" y="1530"/>
                    </a:lnTo>
                    <a:lnTo>
                      <a:pt x="110" y="1531"/>
                    </a:lnTo>
                    <a:lnTo>
                      <a:pt x="113" y="1531"/>
                    </a:lnTo>
                    <a:lnTo>
                      <a:pt x="115" y="1534"/>
                    </a:lnTo>
                    <a:lnTo>
                      <a:pt x="116" y="1537"/>
                    </a:lnTo>
                    <a:lnTo>
                      <a:pt x="121" y="1540"/>
                    </a:lnTo>
                    <a:lnTo>
                      <a:pt x="123" y="1543"/>
                    </a:lnTo>
                    <a:lnTo>
                      <a:pt x="125" y="1545"/>
                    </a:lnTo>
                    <a:lnTo>
                      <a:pt x="125" y="1550"/>
                    </a:lnTo>
                    <a:lnTo>
                      <a:pt x="126" y="1553"/>
                    </a:lnTo>
                    <a:lnTo>
                      <a:pt x="128" y="1555"/>
                    </a:lnTo>
                    <a:lnTo>
                      <a:pt x="129" y="1557"/>
                    </a:lnTo>
                    <a:lnTo>
                      <a:pt x="131" y="1557"/>
                    </a:lnTo>
                    <a:lnTo>
                      <a:pt x="135" y="1559"/>
                    </a:lnTo>
                    <a:lnTo>
                      <a:pt x="141" y="1561"/>
                    </a:lnTo>
                    <a:lnTo>
                      <a:pt x="142" y="1567"/>
                    </a:lnTo>
                    <a:lnTo>
                      <a:pt x="141" y="1572"/>
                    </a:lnTo>
                    <a:lnTo>
                      <a:pt x="138" y="1575"/>
                    </a:lnTo>
                    <a:lnTo>
                      <a:pt x="132" y="1579"/>
                    </a:lnTo>
                    <a:lnTo>
                      <a:pt x="128" y="1577"/>
                    </a:lnTo>
                    <a:lnTo>
                      <a:pt x="124" y="1577"/>
                    </a:lnTo>
                    <a:lnTo>
                      <a:pt x="123" y="1581"/>
                    </a:lnTo>
                    <a:lnTo>
                      <a:pt x="123" y="1586"/>
                    </a:lnTo>
                    <a:lnTo>
                      <a:pt x="122" y="1591"/>
                    </a:lnTo>
                    <a:lnTo>
                      <a:pt x="121" y="1592"/>
                    </a:lnTo>
                    <a:lnTo>
                      <a:pt x="119" y="1592"/>
                    </a:lnTo>
                    <a:lnTo>
                      <a:pt x="114" y="1593"/>
                    </a:lnTo>
                    <a:lnTo>
                      <a:pt x="121" y="1601"/>
                    </a:lnTo>
                    <a:lnTo>
                      <a:pt x="129" y="1610"/>
                    </a:lnTo>
                    <a:lnTo>
                      <a:pt x="131" y="1616"/>
                    </a:lnTo>
                    <a:lnTo>
                      <a:pt x="134" y="1620"/>
                    </a:lnTo>
                    <a:lnTo>
                      <a:pt x="137" y="1625"/>
                    </a:lnTo>
                    <a:lnTo>
                      <a:pt x="138" y="1630"/>
                    </a:lnTo>
                    <a:lnTo>
                      <a:pt x="138" y="1634"/>
                    </a:lnTo>
                    <a:lnTo>
                      <a:pt x="140" y="1636"/>
                    </a:lnTo>
                    <a:lnTo>
                      <a:pt x="142" y="1637"/>
                    </a:lnTo>
                    <a:lnTo>
                      <a:pt x="146" y="1639"/>
                    </a:lnTo>
                    <a:lnTo>
                      <a:pt x="143" y="1643"/>
                    </a:lnTo>
                    <a:lnTo>
                      <a:pt x="141" y="1645"/>
                    </a:lnTo>
                    <a:lnTo>
                      <a:pt x="140" y="1651"/>
                    </a:lnTo>
                    <a:lnTo>
                      <a:pt x="138" y="1654"/>
                    </a:lnTo>
                    <a:lnTo>
                      <a:pt x="134" y="1655"/>
                    </a:lnTo>
                    <a:lnTo>
                      <a:pt x="129" y="1655"/>
                    </a:lnTo>
                    <a:lnTo>
                      <a:pt x="134" y="1661"/>
                    </a:lnTo>
                    <a:lnTo>
                      <a:pt x="138" y="1665"/>
                    </a:lnTo>
                    <a:lnTo>
                      <a:pt x="139" y="1668"/>
                    </a:lnTo>
                    <a:lnTo>
                      <a:pt x="139" y="1670"/>
                    </a:lnTo>
                    <a:lnTo>
                      <a:pt x="139" y="1673"/>
                    </a:lnTo>
                    <a:lnTo>
                      <a:pt x="137" y="1677"/>
                    </a:lnTo>
                    <a:lnTo>
                      <a:pt x="130" y="1684"/>
                    </a:lnTo>
                    <a:lnTo>
                      <a:pt x="125" y="1692"/>
                    </a:lnTo>
                    <a:lnTo>
                      <a:pt x="122" y="1695"/>
                    </a:lnTo>
                    <a:lnTo>
                      <a:pt x="121" y="1697"/>
                    </a:lnTo>
                    <a:lnTo>
                      <a:pt x="121" y="1699"/>
                    </a:lnTo>
                    <a:lnTo>
                      <a:pt x="121" y="1701"/>
                    </a:lnTo>
                    <a:lnTo>
                      <a:pt x="124" y="1706"/>
                    </a:lnTo>
                    <a:lnTo>
                      <a:pt x="129" y="1710"/>
                    </a:lnTo>
                    <a:lnTo>
                      <a:pt x="133" y="1706"/>
                    </a:lnTo>
                    <a:lnTo>
                      <a:pt x="138" y="1701"/>
                    </a:lnTo>
                    <a:lnTo>
                      <a:pt x="143" y="1699"/>
                    </a:lnTo>
                    <a:lnTo>
                      <a:pt x="149" y="1698"/>
                    </a:lnTo>
                    <a:lnTo>
                      <a:pt x="164" y="1701"/>
                    </a:lnTo>
                    <a:lnTo>
                      <a:pt x="178" y="1705"/>
                    </a:lnTo>
                    <a:lnTo>
                      <a:pt x="183" y="1702"/>
                    </a:lnTo>
                    <a:lnTo>
                      <a:pt x="186" y="1699"/>
                    </a:lnTo>
                    <a:lnTo>
                      <a:pt x="188" y="1695"/>
                    </a:lnTo>
                    <a:lnTo>
                      <a:pt x="193" y="1690"/>
                    </a:lnTo>
                    <a:lnTo>
                      <a:pt x="201" y="1690"/>
                    </a:lnTo>
                    <a:lnTo>
                      <a:pt x="208" y="1690"/>
                    </a:lnTo>
                    <a:lnTo>
                      <a:pt x="211" y="1689"/>
                    </a:lnTo>
                    <a:lnTo>
                      <a:pt x="213" y="1687"/>
                    </a:lnTo>
                    <a:lnTo>
                      <a:pt x="215" y="1684"/>
                    </a:lnTo>
                    <a:lnTo>
                      <a:pt x="218" y="1681"/>
                    </a:lnTo>
                    <a:lnTo>
                      <a:pt x="221" y="1666"/>
                    </a:lnTo>
                    <a:lnTo>
                      <a:pt x="224" y="1654"/>
                    </a:lnTo>
                    <a:lnTo>
                      <a:pt x="230" y="1656"/>
                    </a:lnTo>
                    <a:lnTo>
                      <a:pt x="232" y="1659"/>
                    </a:lnTo>
                    <a:lnTo>
                      <a:pt x="235" y="1660"/>
                    </a:lnTo>
                    <a:lnTo>
                      <a:pt x="236" y="1660"/>
                    </a:lnTo>
                    <a:lnTo>
                      <a:pt x="238" y="1660"/>
                    </a:lnTo>
                    <a:lnTo>
                      <a:pt x="241" y="1659"/>
                    </a:lnTo>
                    <a:lnTo>
                      <a:pt x="245" y="1655"/>
                    </a:lnTo>
                    <a:lnTo>
                      <a:pt x="247" y="1654"/>
                    </a:lnTo>
                    <a:lnTo>
                      <a:pt x="250" y="1653"/>
                    </a:lnTo>
                    <a:lnTo>
                      <a:pt x="253" y="1653"/>
                    </a:lnTo>
                    <a:lnTo>
                      <a:pt x="258" y="1655"/>
                    </a:lnTo>
                    <a:lnTo>
                      <a:pt x="265" y="1660"/>
                    </a:lnTo>
                    <a:lnTo>
                      <a:pt x="269" y="1659"/>
                    </a:lnTo>
                    <a:lnTo>
                      <a:pt x="272" y="1657"/>
                    </a:lnTo>
                    <a:lnTo>
                      <a:pt x="275" y="1656"/>
                    </a:lnTo>
                    <a:lnTo>
                      <a:pt x="281" y="1657"/>
                    </a:lnTo>
                    <a:lnTo>
                      <a:pt x="288" y="1660"/>
                    </a:lnTo>
                    <a:lnTo>
                      <a:pt x="295" y="1661"/>
                    </a:lnTo>
                    <a:lnTo>
                      <a:pt x="302" y="1664"/>
                    </a:lnTo>
                    <a:lnTo>
                      <a:pt x="308" y="1665"/>
                    </a:lnTo>
                    <a:lnTo>
                      <a:pt x="313" y="1669"/>
                    </a:lnTo>
                    <a:lnTo>
                      <a:pt x="319" y="1673"/>
                    </a:lnTo>
                    <a:lnTo>
                      <a:pt x="328" y="1680"/>
                    </a:lnTo>
                    <a:lnTo>
                      <a:pt x="337" y="1687"/>
                    </a:lnTo>
                    <a:lnTo>
                      <a:pt x="351" y="1691"/>
                    </a:lnTo>
                    <a:lnTo>
                      <a:pt x="363" y="1699"/>
                    </a:lnTo>
                    <a:lnTo>
                      <a:pt x="366" y="1706"/>
                    </a:lnTo>
                    <a:lnTo>
                      <a:pt x="371" y="1714"/>
                    </a:lnTo>
                    <a:lnTo>
                      <a:pt x="376" y="1720"/>
                    </a:lnTo>
                    <a:lnTo>
                      <a:pt x="382" y="1727"/>
                    </a:lnTo>
                    <a:lnTo>
                      <a:pt x="390" y="1734"/>
                    </a:lnTo>
                    <a:lnTo>
                      <a:pt x="395" y="1735"/>
                    </a:lnTo>
                    <a:lnTo>
                      <a:pt x="399" y="1735"/>
                    </a:lnTo>
                    <a:lnTo>
                      <a:pt x="407" y="1733"/>
                    </a:lnTo>
                    <a:lnTo>
                      <a:pt x="408" y="1742"/>
                    </a:lnTo>
                    <a:lnTo>
                      <a:pt x="409" y="1750"/>
                    </a:lnTo>
                    <a:lnTo>
                      <a:pt x="411" y="1758"/>
                    </a:lnTo>
                    <a:lnTo>
                      <a:pt x="415" y="1766"/>
                    </a:lnTo>
                    <a:lnTo>
                      <a:pt x="422" y="1770"/>
                    </a:lnTo>
                    <a:lnTo>
                      <a:pt x="427" y="1773"/>
                    </a:lnTo>
                    <a:lnTo>
                      <a:pt x="431" y="1779"/>
                    </a:lnTo>
                    <a:lnTo>
                      <a:pt x="435" y="1787"/>
                    </a:lnTo>
                    <a:lnTo>
                      <a:pt x="438" y="1795"/>
                    </a:lnTo>
                    <a:lnTo>
                      <a:pt x="438" y="1799"/>
                    </a:lnTo>
                    <a:lnTo>
                      <a:pt x="438" y="1803"/>
                    </a:lnTo>
                    <a:lnTo>
                      <a:pt x="436" y="1809"/>
                    </a:lnTo>
                    <a:lnTo>
                      <a:pt x="444" y="1816"/>
                    </a:lnTo>
                    <a:lnTo>
                      <a:pt x="452" y="1825"/>
                    </a:lnTo>
                    <a:lnTo>
                      <a:pt x="450" y="1830"/>
                    </a:lnTo>
                    <a:lnTo>
                      <a:pt x="449" y="1833"/>
                    </a:lnTo>
                    <a:lnTo>
                      <a:pt x="446" y="1835"/>
                    </a:lnTo>
                    <a:lnTo>
                      <a:pt x="444" y="1838"/>
                    </a:lnTo>
                    <a:lnTo>
                      <a:pt x="440" y="1841"/>
                    </a:lnTo>
                    <a:lnTo>
                      <a:pt x="435" y="1848"/>
                    </a:lnTo>
                    <a:lnTo>
                      <a:pt x="442" y="1858"/>
                    </a:lnTo>
                    <a:lnTo>
                      <a:pt x="447" y="1869"/>
                    </a:lnTo>
                    <a:lnTo>
                      <a:pt x="450" y="1872"/>
                    </a:lnTo>
                    <a:lnTo>
                      <a:pt x="451" y="1876"/>
                    </a:lnTo>
                    <a:lnTo>
                      <a:pt x="452" y="1879"/>
                    </a:lnTo>
                    <a:lnTo>
                      <a:pt x="451" y="1881"/>
                    </a:lnTo>
                    <a:lnTo>
                      <a:pt x="453" y="1888"/>
                    </a:lnTo>
                    <a:lnTo>
                      <a:pt x="456" y="1892"/>
                    </a:lnTo>
                    <a:lnTo>
                      <a:pt x="458" y="1896"/>
                    </a:lnTo>
                    <a:lnTo>
                      <a:pt x="460" y="1904"/>
                    </a:lnTo>
                    <a:lnTo>
                      <a:pt x="454" y="1907"/>
                    </a:lnTo>
                    <a:lnTo>
                      <a:pt x="450" y="1910"/>
                    </a:lnTo>
                    <a:lnTo>
                      <a:pt x="445" y="1912"/>
                    </a:lnTo>
                    <a:lnTo>
                      <a:pt x="441" y="1912"/>
                    </a:lnTo>
                    <a:lnTo>
                      <a:pt x="431" y="1912"/>
                    </a:lnTo>
                    <a:lnTo>
                      <a:pt x="419" y="1911"/>
                    </a:lnTo>
                    <a:lnTo>
                      <a:pt x="416" y="1915"/>
                    </a:lnTo>
                    <a:lnTo>
                      <a:pt x="415" y="1920"/>
                    </a:lnTo>
                    <a:lnTo>
                      <a:pt x="415" y="1925"/>
                    </a:lnTo>
                    <a:lnTo>
                      <a:pt x="414" y="1930"/>
                    </a:lnTo>
                    <a:lnTo>
                      <a:pt x="410" y="1934"/>
                    </a:lnTo>
                    <a:lnTo>
                      <a:pt x="407" y="1938"/>
                    </a:lnTo>
                    <a:lnTo>
                      <a:pt x="406" y="1939"/>
                    </a:lnTo>
                    <a:lnTo>
                      <a:pt x="406" y="1940"/>
                    </a:lnTo>
                    <a:lnTo>
                      <a:pt x="407" y="1941"/>
                    </a:lnTo>
                    <a:lnTo>
                      <a:pt x="408" y="1943"/>
                    </a:lnTo>
                    <a:lnTo>
                      <a:pt x="409" y="1946"/>
                    </a:lnTo>
                    <a:lnTo>
                      <a:pt x="410" y="1948"/>
                    </a:lnTo>
                    <a:lnTo>
                      <a:pt x="410" y="1950"/>
                    </a:lnTo>
                    <a:lnTo>
                      <a:pt x="409" y="1951"/>
                    </a:lnTo>
                    <a:lnTo>
                      <a:pt x="406" y="1954"/>
                    </a:lnTo>
                    <a:lnTo>
                      <a:pt x="400" y="1956"/>
                    </a:lnTo>
                    <a:lnTo>
                      <a:pt x="396" y="1961"/>
                    </a:lnTo>
                    <a:lnTo>
                      <a:pt x="392" y="1967"/>
                    </a:lnTo>
                    <a:lnTo>
                      <a:pt x="391" y="1973"/>
                    </a:lnTo>
                    <a:lnTo>
                      <a:pt x="392" y="1981"/>
                    </a:lnTo>
                    <a:lnTo>
                      <a:pt x="391" y="1987"/>
                    </a:lnTo>
                    <a:lnTo>
                      <a:pt x="390" y="1992"/>
                    </a:lnTo>
                    <a:lnTo>
                      <a:pt x="389" y="1996"/>
                    </a:lnTo>
                    <a:lnTo>
                      <a:pt x="390" y="2003"/>
                    </a:lnTo>
                    <a:lnTo>
                      <a:pt x="396" y="2008"/>
                    </a:lnTo>
                    <a:lnTo>
                      <a:pt x="399" y="2009"/>
                    </a:lnTo>
                    <a:lnTo>
                      <a:pt x="404" y="2009"/>
                    </a:lnTo>
                    <a:lnTo>
                      <a:pt x="410" y="2010"/>
                    </a:lnTo>
                    <a:lnTo>
                      <a:pt x="413" y="2018"/>
                    </a:lnTo>
                    <a:lnTo>
                      <a:pt x="413" y="2027"/>
                    </a:lnTo>
                    <a:lnTo>
                      <a:pt x="423" y="2032"/>
                    </a:lnTo>
                    <a:lnTo>
                      <a:pt x="433" y="2037"/>
                    </a:lnTo>
                    <a:lnTo>
                      <a:pt x="437" y="2038"/>
                    </a:lnTo>
                    <a:lnTo>
                      <a:pt x="443" y="2039"/>
                    </a:lnTo>
                    <a:lnTo>
                      <a:pt x="447" y="2039"/>
                    </a:lnTo>
                    <a:lnTo>
                      <a:pt x="453" y="2037"/>
                    </a:lnTo>
                    <a:lnTo>
                      <a:pt x="455" y="2034"/>
                    </a:lnTo>
                    <a:lnTo>
                      <a:pt x="459" y="2030"/>
                    </a:lnTo>
                    <a:lnTo>
                      <a:pt x="462" y="2027"/>
                    </a:lnTo>
                    <a:lnTo>
                      <a:pt x="465" y="2025"/>
                    </a:lnTo>
                    <a:lnTo>
                      <a:pt x="473" y="2020"/>
                    </a:lnTo>
                    <a:lnTo>
                      <a:pt x="481" y="2014"/>
                    </a:lnTo>
                    <a:lnTo>
                      <a:pt x="486" y="2008"/>
                    </a:lnTo>
                    <a:lnTo>
                      <a:pt x="489" y="2002"/>
                    </a:lnTo>
                    <a:lnTo>
                      <a:pt x="494" y="1996"/>
                    </a:lnTo>
                    <a:lnTo>
                      <a:pt x="500" y="1992"/>
                    </a:lnTo>
                    <a:lnTo>
                      <a:pt x="508" y="1997"/>
                    </a:lnTo>
                    <a:lnTo>
                      <a:pt x="516" y="2003"/>
                    </a:lnTo>
                    <a:lnTo>
                      <a:pt x="520" y="2006"/>
                    </a:lnTo>
                    <a:lnTo>
                      <a:pt x="522" y="2011"/>
                    </a:lnTo>
                    <a:lnTo>
                      <a:pt x="525" y="2014"/>
                    </a:lnTo>
                    <a:lnTo>
                      <a:pt x="529" y="2016"/>
                    </a:lnTo>
                    <a:lnTo>
                      <a:pt x="535" y="2014"/>
                    </a:lnTo>
                    <a:lnTo>
                      <a:pt x="541" y="2012"/>
                    </a:lnTo>
                    <a:lnTo>
                      <a:pt x="547" y="2011"/>
                    </a:lnTo>
                    <a:lnTo>
                      <a:pt x="550" y="2010"/>
                    </a:lnTo>
                    <a:lnTo>
                      <a:pt x="553" y="2012"/>
                    </a:lnTo>
                    <a:lnTo>
                      <a:pt x="557" y="2014"/>
                    </a:lnTo>
                    <a:lnTo>
                      <a:pt x="560" y="2022"/>
                    </a:lnTo>
                    <a:lnTo>
                      <a:pt x="562" y="2032"/>
                    </a:lnTo>
                    <a:lnTo>
                      <a:pt x="571" y="2037"/>
                    </a:lnTo>
                    <a:lnTo>
                      <a:pt x="580" y="2040"/>
                    </a:lnTo>
                    <a:lnTo>
                      <a:pt x="586" y="2040"/>
                    </a:lnTo>
                    <a:lnTo>
                      <a:pt x="590" y="2039"/>
                    </a:lnTo>
                    <a:lnTo>
                      <a:pt x="593" y="2038"/>
                    </a:lnTo>
                    <a:lnTo>
                      <a:pt x="596" y="2036"/>
                    </a:lnTo>
                    <a:lnTo>
                      <a:pt x="601" y="2029"/>
                    </a:lnTo>
                    <a:lnTo>
                      <a:pt x="606" y="2021"/>
                    </a:lnTo>
                    <a:lnTo>
                      <a:pt x="610" y="2025"/>
                    </a:lnTo>
                    <a:lnTo>
                      <a:pt x="612" y="2027"/>
                    </a:lnTo>
                    <a:lnTo>
                      <a:pt x="615" y="2028"/>
                    </a:lnTo>
                    <a:lnTo>
                      <a:pt x="620" y="2029"/>
                    </a:lnTo>
                    <a:lnTo>
                      <a:pt x="627" y="2030"/>
                    </a:lnTo>
                    <a:lnTo>
                      <a:pt x="630" y="2031"/>
                    </a:lnTo>
                    <a:lnTo>
                      <a:pt x="631" y="2035"/>
                    </a:lnTo>
                    <a:lnTo>
                      <a:pt x="631" y="2041"/>
                    </a:lnTo>
                    <a:lnTo>
                      <a:pt x="633" y="2045"/>
                    </a:lnTo>
                    <a:lnTo>
                      <a:pt x="636" y="2047"/>
                    </a:lnTo>
                    <a:lnTo>
                      <a:pt x="639" y="2049"/>
                    </a:lnTo>
                    <a:lnTo>
                      <a:pt x="642" y="2052"/>
                    </a:lnTo>
                    <a:lnTo>
                      <a:pt x="643" y="2061"/>
                    </a:lnTo>
                    <a:lnTo>
                      <a:pt x="643" y="2070"/>
                    </a:lnTo>
                    <a:lnTo>
                      <a:pt x="649" y="2072"/>
                    </a:lnTo>
                    <a:lnTo>
                      <a:pt x="654" y="2073"/>
                    </a:lnTo>
                    <a:lnTo>
                      <a:pt x="656" y="2075"/>
                    </a:lnTo>
                    <a:lnTo>
                      <a:pt x="658" y="2081"/>
                    </a:lnTo>
                    <a:lnTo>
                      <a:pt x="664" y="2093"/>
                    </a:lnTo>
                    <a:lnTo>
                      <a:pt x="669" y="2104"/>
                    </a:lnTo>
                    <a:lnTo>
                      <a:pt x="675" y="2117"/>
                    </a:lnTo>
                    <a:lnTo>
                      <a:pt x="677" y="2129"/>
                    </a:lnTo>
                    <a:lnTo>
                      <a:pt x="672" y="2134"/>
                    </a:lnTo>
                    <a:lnTo>
                      <a:pt x="667" y="2138"/>
                    </a:lnTo>
                    <a:lnTo>
                      <a:pt x="664" y="2143"/>
                    </a:lnTo>
                    <a:lnTo>
                      <a:pt x="660" y="2150"/>
                    </a:lnTo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9" name="Freeform 125"/>
              <p:cNvSpPr>
                <a:spLocks noChangeAspect="1"/>
              </p:cNvSpPr>
              <p:nvPr/>
            </p:nvSpPr>
            <p:spPr bwMode="auto">
              <a:xfrm>
                <a:off x="7722267" y="1969653"/>
                <a:ext cx="725893" cy="855649"/>
              </a:xfrm>
              <a:custGeom>
                <a:avLst/>
                <a:gdLst>
                  <a:gd name="T0" fmla="*/ 64 w 1982"/>
                  <a:gd name="T1" fmla="*/ 77 h 2316"/>
                  <a:gd name="T2" fmla="*/ 65 w 1982"/>
                  <a:gd name="T3" fmla="*/ 68 h 2316"/>
                  <a:gd name="T4" fmla="*/ 65 w 1982"/>
                  <a:gd name="T5" fmla="*/ 66 h 2316"/>
                  <a:gd name="T6" fmla="*/ 72 w 1982"/>
                  <a:gd name="T7" fmla="*/ 59 h 2316"/>
                  <a:gd name="T8" fmla="*/ 63 w 1982"/>
                  <a:gd name="T9" fmla="*/ 56 h 2316"/>
                  <a:gd name="T10" fmla="*/ 62 w 1982"/>
                  <a:gd name="T11" fmla="*/ 57 h 2316"/>
                  <a:gd name="T12" fmla="*/ 60 w 1982"/>
                  <a:gd name="T13" fmla="*/ 54 h 2316"/>
                  <a:gd name="T14" fmla="*/ 56 w 1982"/>
                  <a:gd name="T15" fmla="*/ 53 h 2316"/>
                  <a:gd name="T16" fmla="*/ 50 w 1982"/>
                  <a:gd name="T17" fmla="*/ 56 h 2316"/>
                  <a:gd name="T18" fmla="*/ 45 w 1982"/>
                  <a:gd name="T19" fmla="*/ 56 h 2316"/>
                  <a:gd name="T20" fmla="*/ 45 w 1982"/>
                  <a:gd name="T21" fmla="*/ 58 h 2316"/>
                  <a:gd name="T22" fmla="*/ 46 w 1982"/>
                  <a:gd name="T23" fmla="*/ 54 h 2316"/>
                  <a:gd name="T24" fmla="*/ 51 w 1982"/>
                  <a:gd name="T25" fmla="*/ 52 h 2316"/>
                  <a:gd name="T26" fmla="*/ 55 w 1982"/>
                  <a:gd name="T27" fmla="*/ 42 h 2316"/>
                  <a:gd name="T28" fmla="*/ 47 w 1982"/>
                  <a:gd name="T29" fmla="*/ 35 h 2316"/>
                  <a:gd name="T30" fmla="*/ 48 w 1982"/>
                  <a:gd name="T31" fmla="*/ 32 h 2316"/>
                  <a:gd name="T32" fmla="*/ 53 w 1982"/>
                  <a:gd name="T33" fmla="*/ 33 h 2316"/>
                  <a:gd name="T34" fmla="*/ 66 w 1982"/>
                  <a:gd name="T35" fmla="*/ 29 h 2316"/>
                  <a:gd name="T36" fmla="*/ 73 w 1982"/>
                  <a:gd name="T37" fmla="*/ 26 h 2316"/>
                  <a:gd name="T38" fmla="*/ 78 w 1982"/>
                  <a:gd name="T39" fmla="*/ 23 h 2316"/>
                  <a:gd name="T40" fmla="*/ 76 w 1982"/>
                  <a:gd name="T41" fmla="*/ 21 h 2316"/>
                  <a:gd name="T42" fmla="*/ 74 w 1982"/>
                  <a:gd name="T43" fmla="*/ 18 h 2316"/>
                  <a:gd name="T44" fmla="*/ 72 w 1982"/>
                  <a:gd name="T45" fmla="*/ 16 h 2316"/>
                  <a:gd name="T46" fmla="*/ 67 w 1982"/>
                  <a:gd name="T47" fmla="*/ 15 h 2316"/>
                  <a:gd name="T48" fmla="*/ 73 w 1982"/>
                  <a:gd name="T49" fmla="*/ 9 h 2316"/>
                  <a:gd name="T50" fmla="*/ 74 w 1982"/>
                  <a:gd name="T51" fmla="*/ 5 h 2316"/>
                  <a:gd name="T52" fmla="*/ 70 w 1982"/>
                  <a:gd name="T53" fmla="*/ 1 h 2316"/>
                  <a:gd name="T54" fmla="*/ 65 w 1982"/>
                  <a:gd name="T55" fmla="*/ 2 h 2316"/>
                  <a:gd name="T56" fmla="*/ 56 w 1982"/>
                  <a:gd name="T57" fmla="*/ 7 h 2316"/>
                  <a:gd name="T58" fmla="*/ 55 w 1982"/>
                  <a:gd name="T59" fmla="*/ 9 h 2316"/>
                  <a:gd name="T60" fmla="*/ 52 w 1982"/>
                  <a:gd name="T61" fmla="*/ 13 h 2316"/>
                  <a:gd name="T62" fmla="*/ 59 w 1982"/>
                  <a:gd name="T63" fmla="*/ 15 h 2316"/>
                  <a:gd name="T64" fmla="*/ 54 w 1982"/>
                  <a:gd name="T65" fmla="*/ 16 h 2316"/>
                  <a:gd name="T66" fmla="*/ 48 w 1982"/>
                  <a:gd name="T67" fmla="*/ 12 h 2316"/>
                  <a:gd name="T68" fmla="*/ 45 w 1982"/>
                  <a:gd name="T69" fmla="*/ 12 h 2316"/>
                  <a:gd name="T70" fmla="*/ 35 w 1982"/>
                  <a:gd name="T71" fmla="*/ 16 h 2316"/>
                  <a:gd name="T72" fmla="*/ 34 w 1982"/>
                  <a:gd name="T73" fmla="*/ 17 h 2316"/>
                  <a:gd name="T74" fmla="*/ 25 w 1982"/>
                  <a:gd name="T75" fmla="*/ 17 h 2316"/>
                  <a:gd name="T76" fmla="*/ 19 w 1982"/>
                  <a:gd name="T77" fmla="*/ 18 h 2316"/>
                  <a:gd name="T78" fmla="*/ 16 w 1982"/>
                  <a:gd name="T79" fmla="*/ 20 h 2316"/>
                  <a:gd name="T80" fmla="*/ 6 w 1982"/>
                  <a:gd name="T81" fmla="*/ 24 h 2316"/>
                  <a:gd name="T82" fmla="*/ 0 w 1982"/>
                  <a:gd name="T83" fmla="*/ 30 h 2316"/>
                  <a:gd name="T84" fmla="*/ 7 w 1982"/>
                  <a:gd name="T85" fmla="*/ 33 h 2316"/>
                  <a:gd name="T86" fmla="*/ 14 w 1982"/>
                  <a:gd name="T87" fmla="*/ 40 h 2316"/>
                  <a:gd name="T88" fmla="*/ 15 w 1982"/>
                  <a:gd name="T89" fmla="*/ 47 h 2316"/>
                  <a:gd name="T90" fmla="*/ 15 w 1982"/>
                  <a:gd name="T91" fmla="*/ 53 h 2316"/>
                  <a:gd name="T92" fmla="*/ 15 w 1982"/>
                  <a:gd name="T93" fmla="*/ 59 h 2316"/>
                  <a:gd name="T94" fmla="*/ 12 w 1982"/>
                  <a:gd name="T95" fmla="*/ 64 h 2316"/>
                  <a:gd name="T96" fmla="*/ 12 w 1982"/>
                  <a:gd name="T97" fmla="*/ 71 h 2316"/>
                  <a:gd name="T98" fmla="*/ 8 w 1982"/>
                  <a:gd name="T99" fmla="*/ 76 h 2316"/>
                  <a:gd name="T100" fmla="*/ 10 w 1982"/>
                  <a:gd name="T101" fmla="*/ 83 h 2316"/>
                  <a:gd name="T102" fmla="*/ 14 w 1982"/>
                  <a:gd name="T103" fmla="*/ 88 h 2316"/>
                  <a:gd name="T104" fmla="*/ 18 w 1982"/>
                  <a:gd name="T105" fmla="*/ 89 h 2316"/>
                  <a:gd name="T106" fmla="*/ 22 w 1982"/>
                  <a:gd name="T107" fmla="*/ 85 h 2316"/>
                  <a:gd name="T108" fmla="*/ 27 w 1982"/>
                  <a:gd name="T109" fmla="*/ 84 h 2316"/>
                  <a:gd name="T110" fmla="*/ 34 w 1982"/>
                  <a:gd name="T111" fmla="*/ 84 h 2316"/>
                  <a:gd name="T112" fmla="*/ 36 w 1982"/>
                  <a:gd name="T113" fmla="*/ 90 h 2316"/>
                  <a:gd name="T114" fmla="*/ 39 w 1982"/>
                  <a:gd name="T115" fmla="*/ 91 h 2316"/>
                  <a:gd name="T116" fmla="*/ 45 w 1982"/>
                  <a:gd name="T117" fmla="*/ 92 h 2316"/>
                  <a:gd name="T118" fmla="*/ 49 w 1982"/>
                  <a:gd name="T119" fmla="*/ 89 h 2316"/>
                  <a:gd name="T120" fmla="*/ 52 w 1982"/>
                  <a:gd name="T121" fmla="*/ 85 h 2316"/>
                  <a:gd name="T122" fmla="*/ 55 w 1982"/>
                  <a:gd name="T123" fmla="*/ 80 h 2316"/>
                  <a:gd name="T124" fmla="*/ 60 w 1982"/>
                  <a:gd name="T125" fmla="*/ 80 h 231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982"/>
                  <a:gd name="T190" fmla="*/ 0 h 2316"/>
                  <a:gd name="T191" fmla="*/ 1982 w 1982"/>
                  <a:gd name="T192" fmla="*/ 2316 h 231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982" h="2316">
                    <a:moveTo>
                      <a:pt x="1598" y="2045"/>
                    </a:moveTo>
                    <a:lnTo>
                      <a:pt x="1602" y="2035"/>
                    </a:lnTo>
                    <a:lnTo>
                      <a:pt x="1604" y="2027"/>
                    </a:lnTo>
                    <a:lnTo>
                      <a:pt x="1605" y="2018"/>
                    </a:lnTo>
                    <a:lnTo>
                      <a:pt x="1603" y="2008"/>
                    </a:lnTo>
                    <a:lnTo>
                      <a:pt x="1591" y="2005"/>
                    </a:lnTo>
                    <a:lnTo>
                      <a:pt x="1580" y="2003"/>
                    </a:lnTo>
                    <a:lnTo>
                      <a:pt x="1587" y="1999"/>
                    </a:lnTo>
                    <a:lnTo>
                      <a:pt x="1591" y="1998"/>
                    </a:lnTo>
                    <a:lnTo>
                      <a:pt x="1594" y="1996"/>
                    </a:lnTo>
                    <a:lnTo>
                      <a:pt x="1596" y="1998"/>
                    </a:lnTo>
                    <a:lnTo>
                      <a:pt x="1598" y="1999"/>
                    </a:lnTo>
                    <a:lnTo>
                      <a:pt x="1602" y="2002"/>
                    </a:lnTo>
                    <a:lnTo>
                      <a:pt x="1603" y="1995"/>
                    </a:lnTo>
                    <a:lnTo>
                      <a:pt x="1602" y="1987"/>
                    </a:lnTo>
                    <a:lnTo>
                      <a:pt x="1605" y="1976"/>
                    </a:lnTo>
                    <a:lnTo>
                      <a:pt x="1609" y="1966"/>
                    </a:lnTo>
                    <a:lnTo>
                      <a:pt x="1612" y="1956"/>
                    </a:lnTo>
                    <a:lnTo>
                      <a:pt x="1614" y="1945"/>
                    </a:lnTo>
                    <a:lnTo>
                      <a:pt x="1608" y="1938"/>
                    </a:lnTo>
                    <a:lnTo>
                      <a:pt x="1603" y="1932"/>
                    </a:lnTo>
                    <a:lnTo>
                      <a:pt x="1597" y="1927"/>
                    </a:lnTo>
                    <a:lnTo>
                      <a:pt x="1594" y="1919"/>
                    </a:lnTo>
                    <a:lnTo>
                      <a:pt x="1598" y="1920"/>
                    </a:lnTo>
                    <a:lnTo>
                      <a:pt x="1602" y="1923"/>
                    </a:lnTo>
                    <a:lnTo>
                      <a:pt x="1606" y="1923"/>
                    </a:lnTo>
                    <a:lnTo>
                      <a:pt x="1608" y="1922"/>
                    </a:lnTo>
                    <a:lnTo>
                      <a:pt x="1609" y="1920"/>
                    </a:lnTo>
                    <a:lnTo>
                      <a:pt x="1612" y="1915"/>
                    </a:lnTo>
                    <a:lnTo>
                      <a:pt x="1613" y="1922"/>
                    </a:lnTo>
                    <a:lnTo>
                      <a:pt x="1614" y="1929"/>
                    </a:lnTo>
                    <a:lnTo>
                      <a:pt x="1613" y="1923"/>
                    </a:lnTo>
                    <a:lnTo>
                      <a:pt x="1613" y="1916"/>
                    </a:lnTo>
                    <a:lnTo>
                      <a:pt x="1618" y="1888"/>
                    </a:lnTo>
                    <a:lnTo>
                      <a:pt x="1626" y="1862"/>
                    </a:lnTo>
                    <a:lnTo>
                      <a:pt x="1634" y="1835"/>
                    </a:lnTo>
                    <a:lnTo>
                      <a:pt x="1642" y="1808"/>
                    </a:lnTo>
                    <a:lnTo>
                      <a:pt x="1641" y="1793"/>
                    </a:lnTo>
                    <a:lnTo>
                      <a:pt x="1639" y="1777"/>
                    </a:lnTo>
                    <a:lnTo>
                      <a:pt x="1636" y="1762"/>
                    </a:lnTo>
                    <a:lnTo>
                      <a:pt x="1631" y="1746"/>
                    </a:lnTo>
                    <a:lnTo>
                      <a:pt x="1630" y="1743"/>
                    </a:lnTo>
                    <a:lnTo>
                      <a:pt x="1630" y="1741"/>
                    </a:lnTo>
                    <a:lnTo>
                      <a:pt x="1631" y="1737"/>
                    </a:lnTo>
                    <a:lnTo>
                      <a:pt x="1633" y="1735"/>
                    </a:lnTo>
                    <a:lnTo>
                      <a:pt x="1635" y="1740"/>
                    </a:lnTo>
                    <a:lnTo>
                      <a:pt x="1636" y="1744"/>
                    </a:lnTo>
                    <a:lnTo>
                      <a:pt x="1640" y="1738"/>
                    </a:lnTo>
                    <a:lnTo>
                      <a:pt x="1643" y="1733"/>
                    </a:lnTo>
                    <a:lnTo>
                      <a:pt x="1644" y="1726"/>
                    </a:lnTo>
                    <a:lnTo>
                      <a:pt x="1647" y="1720"/>
                    </a:lnTo>
                    <a:lnTo>
                      <a:pt x="1652" y="1711"/>
                    </a:lnTo>
                    <a:lnTo>
                      <a:pt x="1658" y="1702"/>
                    </a:lnTo>
                    <a:lnTo>
                      <a:pt x="1662" y="1692"/>
                    </a:lnTo>
                    <a:lnTo>
                      <a:pt x="1666" y="1682"/>
                    </a:lnTo>
                    <a:lnTo>
                      <a:pt x="1662" y="1683"/>
                    </a:lnTo>
                    <a:lnTo>
                      <a:pt x="1660" y="1684"/>
                    </a:lnTo>
                    <a:lnTo>
                      <a:pt x="1658" y="1687"/>
                    </a:lnTo>
                    <a:lnTo>
                      <a:pt x="1657" y="1688"/>
                    </a:lnTo>
                    <a:lnTo>
                      <a:pt x="1651" y="1695"/>
                    </a:lnTo>
                    <a:lnTo>
                      <a:pt x="1647" y="1698"/>
                    </a:lnTo>
                    <a:lnTo>
                      <a:pt x="1641" y="1699"/>
                    </a:lnTo>
                    <a:lnTo>
                      <a:pt x="1633" y="1699"/>
                    </a:lnTo>
                    <a:lnTo>
                      <a:pt x="1627" y="1696"/>
                    </a:lnTo>
                    <a:lnTo>
                      <a:pt x="1623" y="1693"/>
                    </a:lnTo>
                    <a:lnTo>
                      <a:pt x="1621" y="1691"/>
                    </a:lnTo>
                    <a:lnTo>
                      <a:pt x="1620" y="1688"/>
                    </a:lnTo>
                    <a:lnTo>
                      <a:pt x="1618" y="1682"/>
                    </a:lnTo>
                    <a:lnTo>
                      <a:pt x="1614" y="1672"/>
                    </a:lnTo>
                    <a:lnTo>
                      <a:pt x="1608" y="1670"/>
                    </a:lnTo>
                    <a:lnTo>
                      <a:pt x="1602" y="1668"/>
                    </a:lnTo>
                    <a:lnTo>
                      <a:pt x="1596" y="1665"/>
                    </a:lnTo>
                    <a:lnTo>
                      <a:pt x="1591" y="1661"/>
                    </a:lnTo>
                    <a:lnTo>
                      <a:pt x="1590" y="1662"/>
                    </a:lnTo>
                    <a:lnTo>
                      <a:pt x="1597" y="1660"/>
                    </a:lnTo>
                    <a:lnTo>
                      <a:pt x="1603" y="1660"/>
                    </a:lnTo>
                    <a:lnTo>
                      <a:pt x="1608" y="1660"/>
                    </a:lnTo>
                    <a:lnTo>
                      <a:pt x="1613" y="1661"/>
                    </a:lnTo>
                    <a:lnTo>
                      <a:pt x="1624" y="1664"/>
                    </a:lnTo>
                    <a:lnTo>
                      <a:pt x="1635" y="1669"/>
                    </a:lnTo>
                    <a:lnTo>
                      <a:pt x="1635" y="1659"/>
                    </a:lnTo>
                    <a:lnTo>
                      <a:pt x="1633" y="1650"/>
                    </a:lnTo>
                    <a:lnTo>
                      <a:pt x="1632" y="1645"/>
                    </a:lnTo>
                    <a:lnTo>
                      <a:pt x="1631" y="1641"/>
                    </a:lnTo>
                    <a:lnTo>
                      <a:pt x="1631" y="1635"/>
                    </a:lnTo>
                    <a:lnTo>
                      <a:pt x="1632" y="1629"/>
                    </a:lnTo>
                    <a:lnTo>
                      <a:pt x="1635" y="1632"/>
                    </a:lnTo>
                    <a:lnTo>
                      <a:pt x="1636" y="1635"/>
                    </a:lnTo>
                    <a:lnTo>
                      <a:pt x="1636" y="1638"/>
                    </a:lnTo>
                    <a:lnTo>
                      <a:pt x="1636" y="1642"/>
                    </a:lnTo>
                    <a:lnTo>
                      <a:pt x="1639" y="1648"/>
                    </a:lnTo>
                    <a:lnTo>
                      <a:pt x="1642" y="1653"/>
                    </a:lnTo>
                    <a:lnTo>
                      <a:pt x="1645" y="1659"/>
                    </a:lnTo>
                    <a:lnTo>
                      <a:pt x="1649" y="1662"/>
                    </a:lnTo>
                    <a:lnTo>
                      <a:pt x="1659" y="1671"/>
                    </a:lnTo>
                    <a:lnTo>
                      <a:pt x="1668" y="1679"/>
                    </a:lnTo>
                    <a:lnTo>
                      <a:pt x="1678" y="1668"/>
                    </a:lnTo>
                    <a:lnTo>
                      <a:pt x="1686" y="1656"/>
                    </a:lnTo>
                    <a:lnTo>
                      <a:pt x="1697" y="1645"/>
                    </a:lnTo>
                    <a:lnTo>
                      <a:pt x="1707" y="1635"/>
                    </a:lnTo>
                    <a:lnTo>
                      <a:pt x="1719" y="1627"/>
                    </a:lnTo>
                    <a:lnTo>
                      <a:pt x="1732" y="1619"/>
                    </a:lnTo>
                    <a:lnTo>
                      <a:pt x="1757" y="1604"/>
                    </a:lnTo>
                    <a:lnTo>
                      <a:pt x="1783" y="1592"/>
                    </a:lnTo>
                    <a:lnTo>
                      <a:pt x="1809" y="1580"/>
                    </a:lnTo>
                    <a:lnTo>
                      <a:pt x="1836" y="1568"/>
                    </a:lnTo>
                    <a:lnTo>
                      <a:pt x="1840" y="1570"/>
                    </a:lnTo>
                    <a:lnTo>
                      <a:pt x="1844" y="1571"/>
                    </a:lnTo>
                    <a:lnTo>
                      <a:pt x="1847" y="1570"/>
                    </a:lnTo>
                    <a:lnTo>
                      <a:pt x="1850" y="1568"/>
                    </a:lnTo>
                    <a:lnTo>
                      <a:pt x="1847" y="1563"/>
                    </a:lnTo>
                    <a:lnTo>
                      <a:pt x="1845" y="1558"/>
                    </a:lnTo>
                    <a:lnTo>
                      <a:pt x="1840" y="1555"/>
                    </a:lnTo>
                    <a:lnTo>
                      <a:pt x="1837" y="1552"/>
                    </a:lnTo>
                    <a:lnTo>
                      <a:pt x="1828" y="1546"/>
                    </a:lnTo>
                    <a:lnTo>
                      <a:pt x="1818" y="1540"/>
                    </a:lnTo>
                    <a:lnTo>
                      <a:pt x="1819" y="1526"/>
                    </a:lnTo>
                    <a:lnTo>
                      <a:pt x="1820" y="1516"/>
                    </a:lnTo>
                    <a:lnTo>
                      <a:pt x="1820" y="1511"/>
                    </a:lnTo>
                    <a:lnTo>
                      <a:pt x="1820" y="1507"/>
                    </a:lnTo>
                    <a:lnTo>
                      <a:pt x="1818" y="1500"/>
                    </a:lnTo>
                    <a:lnTo>
                      <a:pt x="1814" y="1492"/>
                    </a:lnTo>
                    <a:lnTo>
                      <a:pt x="1813" y="1490"/>
                    </a:lnTo>
                    <a:lnTo>
                      <a:pt x="1812" y="1487"/>
                    </a:lnTo>
                    <a:lnTo>
                      <a:pt x="1817" y="1482"/>
                    </a:lnTo>
                    <a:lnTo>
                      <a:pt x="1820" y="1476"/>
                    </a:lnTo>
                    <a:lnTo>
                      <a:pt x="1809" y="1466"/>
                    </a:lnTo>
                    <a:lnTo>
                      <a:pt x="1800" y="1459"/>
                    </a:lnTo>
                    <a:lnTo>
                      <a:pt x="1790" y="1455"/>
                    </a:lnTo>
                    <a:lnTo>
                      <a:pt x="1781" y="1451"/>
                    </a:lnTo>
                    <a:lnTo>
                      <a:pt x="1759" y="1450"/>
                    </a:lnTo>
                    <a:lnTo>
                      <a:pt x="1732" y="1450"/>
                    </a:lnTo>
                    <a:lnTo>
                      <a:pt x="1723" y="1434"/>
                    </a:lnTo>
                    <a:lnTo>
                      <a:pt x="1719" y="1424"/>
                    </a:lnTo>
                    <a:lnTo>
                      <a:pt x="1716" y="1420"/>
                    </a:lnTo>
                    <a:lnTo>
                      <a:pt x="1712" y="1416"/>
                    </a:lnTo>
                    <a:lnTo>
                      <a:pt x="1705" y="1413"/>
                    </a:lnTo>
                    <a:lnTo>
                      <a:pt x="1695" y="1410"/>
                    </a:lnTo>
                    <a:lnTo>
                      <a:pt x="1676" y="1415"/>
                    </a:lnTo>
                    <a:lnTo>
                      <a:pt x="1659" y="1422"/>
                    </a:lnTo>
                    <a:lnTo>
                      <a:pt x="1650" y="1424"/>
                    </a:lnTo>
                    <a:lnTo>
                      <a:pt x="1641" y="1425"/>
                    </a:lnTo>
                    <a:lnTo>
                      <a:pt x="1632" y="1425"/>
                    </a:lnTo>
                    <a:lnTo>
                      <a:pt x="1622" y="1424"/>
                    </a:lnTo>
                    <a:lnTo>
                      <a:pt x="1624" y="1421"/>
                    </a:lnTo>
                    <a:lnTo>
                      <a:pt x="1626" y="1419"/>
                    </a:lnTo>
                    <a:lnTo>
                      <a:pt x="1630" y="1418"/>
                    </a:lnTo>
                    <a:lnTo>
                      <a:pt x="1633" y="1418"/>
                    </a:lnTo>
                    <a:lnTo>
                      <a:pt x="1641" y="1419"/>
                    </a:lnTo>
                    <a:lnTo>
                      <a:pt x="1649" y="1419"/>
                    </a:lnTo>
                    <a:lnTo>
                      <a:pt x="1632" y="1415"/>
                    </a:lnTo>
                    <a:lnTo>
                      <a:pt x="1615" y="1412"/>
                    </a:lnTo>
                    <a:lnTo>
                      <a:pt x="1606" y="1407"/>
                    </a:lnTo>
                    <a:lnTo>
                      <a:pt x="1597" y="1403"/>
                    </a:lnTo>
                    <a:lnTo>
                      <a:pt x="1588" y="1400"/>
                    </a:lnTo>
                    <a:lnTo>
                      <a:pt x="1580" y="1395"/>
                    </a:lnTo>
                    <a:lnTo>
                      <a:pt x="1584" y="1398"/>
                    </a:lnTo>
                    <a:lnTo>
                      <a:pt x="1587" y="1402"/>
                    </a:lnTo>
                    <a:lnTo>
                      <a:pt x="1591" y="1405"/>
                    </a:lnTo>
                    <a:lnTo>
                      <a:pt x="1596" y="1407"/>
                    </a:lnTo>
                    <a:lnTo>
                      <a:pt x="1605" y="1411"/>
                    </a:lnTo>
                    <a:lnTo>
                      <a:pt x="1615" y="1414"/>
                    </a:lnTo>
                    <a:lnTo>
                      <a:pt x="1616" y="1420"/>
                    </a:lnTo>
                    <a:lnTo>
                      <a:pt x="1616" y="1424"/>
                    </a:lnTo>
                    <a:lnTo>
                      <a:pt x="1616" y="1428"/>
                    </a:lnTo>
                    <a:lnTo>
                      <a:pt x="1615" y="1431"/>
                    </a:lnTo>
                    <a:lnTo>
                      <a:pt x="1614" y="1433"/>
                    </a:lnTo>
                    <a:lnTo>
                      <a:pt x="1611" y="1436"/>
                    </a:lnTo>
                    <a:lnTo>
                      <a:pt x="1607" y="1438"/>
                    </a:lnTo>
                    <a:lnTo>
                      <a:pt x="1603" y="1439"/>
                    </a:lnTo>
                    <a:lnTo>
                      <a:pt x="1598" y="1428"/>
                    </a:lnTo>
                    <a:lnTo>
                      <a:pt x="1595" y="1419"/>
                    </a:lnTo>
                    <a:lnTo>
                      <a:pt x="1593" y="1415"/>
                    </a:lnTo>
                    <a:lnTo>
                      <a:pt x="1590" y="1412"/>
                    </a:lnTo>
                    <a:lnTo>
                      <a:pt x="1586" y="1407"/>
                    </a:lnTo>
                    <a:lnTo>
                      <a:pt x="1580" y="1404"/>
                    </a:lnTo>
                    <a:lnTo>
                      <a:pt x="1575" y="1410"/>
                    </a:lnTo>
                    <a:lnTo>
                      <a:pt x="1571" y="1415"/>
                    </a:lnTo>
                    <a:lnTo>
                      <a:pt x="1569" y="1421"/>
                    </a:lnTo>
                    <a:lnTo>
                      <a:pt x="1567" y="1425"/>
                    </a:lnTo>
                    <a:lnTo>
                      <a:pt x="1566" y="1430"/>
                    </a:lnTo>
                    <a:lnTo>
                      <a:pt x="1562" y="1434"/>
                    </a:lnTo>
                    <a:lnTo>
                      <a:pt x="1558" y="1439"/>
                    </a:lnTo>
                    <a:lnTo>
                      <a:pt x="1551" y="1443"/>
                    </a:lnTo>
                    <a:lnTo>
                      <a:pt x="1549" y="1438"/>
                    </a:lnTo>
                    <a:lnTo>
                      <a:pt x="1548" y="1434"/>
                    </a:lnTo>
                    <a:lnTo>
                      <a:pt x="1549" y="1430"/>
                    </a:lnTo>
                    <a:lnTo>
                      <a:pt x="1550" y="1427"/>
                    </a:lnTo>
                    <a:lnTo>
                      <a:pt x="1553" y="1420"/>
                    </a:lnTo>
                    <a:lnTo>
                      <a:pt x="1559" y="1411"/>
                    </a:lnTo>
                    <a:lnTo>
                      <a:pt x="1557" y="1407"/>
                    </a:lnTo>
                    <a:lnTo>
                      <a:pt x="1557" y="1406"/>
                    </a:lnTo>
                    <a:lnTo>
                      <a:pt x="1558" y="1405"/>
                    </a:lnTo>
                    <a:lnTo>
                      <a:pt x="1560" y="1405"/>
                    </a:lnTo>
                    <a:lnTo>
                      <a:pt x="1566" y="1407"/>
                    </a:lnTo>
                    <a:lnTo>
                      <a:pt x="1571" y="1409"/>
                    </a:lnTo>
                    <a:lnTo>
                      <a:pt x="1575" y="1403"/>
                    </a:lnTo>
                    <a:lnTo>
                      <a:pt x="1575" y="1401"/>
                    </a:lnTo>
                    <a:lnTo>
                      <a:pt x="1573" y="1398"/>
                    </a:lnTo>
                    <a:lnTo>
                      <a:pt x="1570" y="1397"/>
                    </a:lnTo>
                    <a:lnTo>
                      <a:pt x="1562" y="1397"/>
                    </a:lnTo>
                    <a:lnTo>
                      <a:pt x="1552" y="1397"/>
                    </a:lnTo>
                    <a:lnTo>
                      <a:pt x="1563" y="1395"/>
                    </a:lnTo>
                    <a:lnTo>
                      <a:pt x="1573" y="1391"/>
                    </a:lnTo>
                    <a:lnTo>
                      <a:pt x="1562" y="1383"/>
                    </a:lnTo>
                    <a:lnTo>
                      <a:pt x="1550" y="1375"/>
                    </a:lnTo>
                    <a:lnTo>
                      <a:pt x="1537" y="1368"/>
                    </a:lnTo>
                    <a:lnTo>
                      <a:pt x="1525" y="1361"/>
                    </a:lnTo>
                    <a:lnTo>
                      <a:pt x="1517" y="1357"/>
                    </a:lnTo>
                    <a:lnTo>
                      <a:pt x="1510" y="1351"/>
                    </a:lnTo>
                    <a:lnTo>
                      <a:pt x="1502" y="1347"/>
                    </a:lnTo>
                    <a:lnTo>
                      <a:pt x="1493" y="1343"/>
                    </a:lnTo>
                    <a:lnTo>
                      <a:pt x="1499" y="1347"/>
                    </a:lnTo>
                    <a:lnTo>
                      <a:pt x="1505" y="1350"/>
                    </a:lnTo>
                    <a:lnTo>
                      <a:pt x="1502" y="1352"/>
                    </a:lnTo>
                    <a:lnTo>
                      <a:pt x="1500" y="1354"/>
                    </a:lnTo>
                    <a:lnTo>
                      <a:pt x="1498" y="1356"/>
                    </a:lnTo>
                    <a:lnTo>
                      <a:pt x="1495" y="1356"/>
                    </a:lnTo>
                    <a:lnTo>
                      <a:pt x="1487" y="1362"/>
                    </a:lnTo>
                    <a:lnTo>
                      <a:pt x="1480" y="1368"/>
                    </a:lnTo>
                    <a:lnTo>
                      <a:pt x="1484" y="1363"/>
                    </a:lnTo>
                    <a:lnTo>
                      <a:pt x="1486" y="1358"/>
                    </a:lnTo>
                    <a:lnTo>
                      <a:pt x="1482" y="1361"/>
                    </a:lnTo>
                    <a:lnTo>
                      <a:pt x="1480" y="1363"/>
                    </a:lnTo>
                    <a:lnTo>
                      <a:pt x="1478" y="1363"/>
                    </a:lnTo>
                    <a:lnTo>
                      <a:pt x="1473" y="1361"/>
                    </a:lnTo>
                    <a:lnTo>
                      <a:pt x="1471" y="1357"/>
                    </a:lnTo>
                    <a:lnTo>
                      <a:pt x="1470" y="1351"/>
                    </a:lnTo>
                    <a:lnTo>
                      <a:pt x="1470" y="1349"/>
                    </a:lnTo>
                    <a:lnTo>
                      <a:pt x="1470" y="1347"/>
                    </a:lnTo>
                    <a:lnTo>
                      <a:pt x="1471" y="1345"/>
                    </a:lnTo>
                    <a:lnTo>
                      <a:pt x="1473" y="1344"/>
                    </a:lnTo>
                    <a:lnTo>
                      <a:pt x="1475" y="1344"/>
                    </a:lnTo>
                    <a:lnTo>
                      <a:pt x="1479" y="1344"/>
                    </a:lnTo>
                    <a:lnTo>
                      <a:pt x="1481" y="1344"/>
                    </a:lnTo>
                    <a:lnTo>
                      <a:pt x="1484" y="1342"/>
                    </a:lnTo>
                    <a:lnTo>
                      <a:pt x="1475" y="1340"/>
                    </a:lnTo>
                    <a:lnTo>
                      <a:pt x="1466" y="1338"/>
                    </a:lnTo>
                    <a:lnTo>
                      <a:pt x="1456" y="1336"/>
                    </a:lnTo>
                    <a:lnTo>
                      <a:pt x="1447" y="1334"/>
                    </a:lnTo>
                    <a:lnTo>
                      <a:pt x="1430" y="1326"/>
                    </a:lnTo>
                    <a:lnTo>
                      <a:pt x="1413" y="1320"/>
                    </a:lnTo>
                    <a:lnTo>
                      <a:pt x="1395" y="1314"/>
                    </a:lnTo>
                    <a:lnTo>
                      <a:pt x="1377" y="1311"/>
                    </a:lnTo>
                    <a:lnTo>
                      <a:pt x="1390" y="1313"/>
                    </a:lnTo>
                    <a:lnTo>
                      <a:pt x="1401" y="1317"/>
                    </a:lnTo>
                    <a:lnTo>
                      <a:pt x="1404" y="1323"/>
                    </a:lnTo>
                    <a:lnTo>
                      <a:pt x="1406" y="1330"/>
                    </a:lnTo>
                    <a:lnTo>
                      <a:pt x="1407" y="1335"/>
                    </a:lnTo>
                    <a:lnTo>
                      <a:pt x="1406" y="1342"/>
                    </a:lnTo>
                    <a:lnTo>
                      <a:pt x="1407" y="1348"/>
                    </a:lnTo>
                    <a:lnTo>
                      <a:pt x="1408" y="1350"/>
                    </a:lnTo>
                    <a:lnTo>
                      <a:pt x="1411" y="1351"/>
                    </a:lnTo>
                    <a:lnTo>
                      <a:pt x="1417" y="1351"/>
                    </a:lnTo>
                    <a:lnTo>
                      <a:pt x="1420" y="1350"/>
                    </a:lnTo>
                    <a:lnTo>
                      <a:pt x="1422" y="1350"/>
                    </a:lnTo>
                    <a:lnTo>
                      <a:pt x="1412" y="1359"/>
                    </a:lnTo>
                    <a:lnTo>
                      <a:pt x="1401" y="1366"/>
                    </a:lnTo>
                    <a:lnTo>
                      <a:pt x="1391" y="1370"/>
                    </a:lnTo>
                    <a:lnTo>
                      <a:pt x="1380" y="1374"/>
                    </a:lnTo>
                    <a:lnTo>
                      <a:pt x="1368" y="1375"/>
                    </a:lnTo>
                    <a:lnTo>
                      <a:pt x="1357" y="1376"/>
                    </a:lnTo>
                    <a:lnTo>
                      <a:pt x="1344" y="1376"/>
                    </a:lnTo>
                    <a:lnTo>
                      <a:pt x="1330" y="1375"/>
                    </a:lnTo>
                    <a:lnTo>
                      <a:pt x="1311" y="1361"/>
                    </a:lnTo>
                    <a:lnTo>
                      <a:pt x="1295" y="1347"/>
                    </a:lnTo>
                    <a:lnTo>
                      <a:pt x="1287" y="1340"/>
                    </a:lnTo>
                    <a:lnTo>
                      <a:pt x="1279" y="1334"/>
                    </a:lnTo>
                    <a:lnTo>
                      <a:pt x="1270" y="1329"/>
                    </a:lnTo>
                    <a:lnTo>
                      <a:pt x="1260" y="1324"/>
                    </a:lnTo>
                    <a:lnTo>
                      <a:pt x="1256" y="1332"/>
                    </a:lnTo>
                    <a:lnTo>
                      <a:pt x="1252" y="1340"/>
                    </a:lnTo>
                    <a:lnTo>
                      <a:pt x="1251" y="1347"/>
                    </a:lnTo>
                    <a:lnTo>
                      <a:pt x="1249" y="1354"/>
                    </a:lnTo>
                    <a:lnTo>
                      <a:pt x="1248" y="1370"/>
                    </a:lnTo>
                    <a:lnTo>
                      <a:pt x="1249" y="1387"/>
                    </a:lnTo>
                    <a:lnTo>
                      <a:pt x="1251" y="1393"/>
                    </a:lnTo>
                    <a:lnTo>
                      <a:pt x="1255" y="1398"/>
                    </a:lnTo>
                    <a:lnTo>
                      <a:pt x="1256" y="1404"/>
                    </a:lnTo>
                    <a:lnTo>
                      <a:pt x="1255" y="1411"/>
                    </a:lnTo>
                    <a:lnTo>
                      <a:pt x="1243" y="1409"/>
                    </a:lnTo>
                    <a:lnTo>
                      <a:pt x="1233" y="1406"/>
                    </a:lnTo>
                    <a:lnTo>
                      <a:pt x="1228" y="1406"/>
                    </a:lnTo>
                    <a:lnTo>
                      <a:pt x="1223" y="1407"/>
                    </a:lnTo>
                    <a:lnTo>
                      <a:pt x="1218" y="1410"/>
                    </a:lnTo>
                    <a:lnTo>
                      <a:pt x="1212" y="1412"/>
                    </a:lnTo>
                    <a:lnTo>
                      <a:pt x="1211" y="1422"/>
                    </a:lnTo>
                    <a:lnTo>
                      <a:pt x="1211" y="1432"/>
                    </a:lnTo>
                    <a:lnTo>
                      <a:pt x="1210" y="1442"/>
                    </a:lnTo>
                    <a:lnTo>
                      <a:pt x="1210" y="1451"/>
                    </a:lnTo>
                    <a:lnTo>
                      <a:pt x="1214" y="1458"/>
                    </a:lnTo>
                    <a:lnTo>
                      <a:pt x="1218" y="1466"/>
                    </a:lnTo>
                    <a:lnTo>
                      <a:pt x="1211" y="1460"/>
                    </a:lnTo>
                    <a:lnTo>
                      <a:pt x="1206" y="1454"/>
                    </a:lnTo>
                    <a:lnTo>
                      <a:pt x="1205" y="1443"/>
                    </a:lnTo>
                    <a:lnTo>
                      <a:pt x="1206" y="1434"/>
                    </a:lnTo>
                    <a:lnTo>
                      <a:pt x="1207" y="1425"/>
                    </a:lnTo>
                    <a:lnTo>
                      <a:pt x="1209" y="1415"/>
                    </a:lnTo>
                    <a:lnTo>
                      <a:pt x="1203" y="1413"/>
                    </a:lnTo>
                    <a:lnTo>
                      <a:pt x="1198" y="1412"/>
                    </a:lnTo>
                    <a:lnTo>
                      <a:pt x="1193" y="1412"/>
                    </a:lnTo>
                    <a:lnTo>
                      <a:pt x="1187" y="1412"/>
                    </a:lnTo>
                    <a:lnTo>
                      <a:pt x="1174" y="1407"/>
                    </a:lnTo>
                    <a:lnTo>
                      <a:pt x="1160" y="1403"/>
                    </a:lnTo>
                    <a:lnTo>
                      <a:pt x="1154" y="1405"/>
                    </a:lnTo>
                    <a:lnTo>
                      <a:pt x="1150" y="1407"/>
                    </a:lnTo>
                    <a:lnTo>
                      <a:pt x="1149" y="1409"/>
                    </a:lnTo>
                    <a:lnTo>
                      <a:pt x="1144" y="1411"/>
                    </a:lnTo>
                    <a:lnTo>
                      <a:pt x="1143" y="1413"/>
                    </a:lnTo>
                    <a:lnTo>
                      <a:pt x="1142" y="1415"/>
                    </a:lnTo>
                    <a:lnTo>
                      <a:pt x="1142" y="1420"/>
                    </a:lnTo>
                    <a:lnTo>
                      <a:pt x="1143" y="1437"/>
                    </a:lnTo>
                    <a:lnTo>
                      <a:pt x="1143" y="1451"/>
                    </a:lnTo>
                    <a:lnTo>
                      <a:pt x="1141" y="1463"/>
                    </a:lnTo>
                    <a:lnTo>
                      <a:pt x="1136" y="1474"/>
                    </a:lnTo>
                    <a:lnTo>
                      <a:pt x="1131" y="1484"/>
                    </a:lnTo>
                    <a:lnTo>
                      <a:pt x="1123" y="1494"/>
                    </a:lnTo>
                    <a:lnTo>
                      <a:pt x="1115" y="1505"/>
                    </a:lnTo>
                    <a:lnTo>
                      <a:pt x="1104" y="1519"/>
                    </a:lnTo>
                    <a:lnTo>
                      <a:pt x="1099" y="1534"/>
                    </a:lnTo>
                    <a:lnTo>
                      <a:pt x="1095" y="1546"/>
                    </a:lnTo>
                    <a:lnTo>
                      <a:pt x="1088" y="1558"/>
                    </a:lnTo>
                    <a:lnTo>
                      <a:pt x="1080" y="1572"/>
                    </a:lnTo>
                    <a:lnTo>
                      <a:pt x="1076" y="1573"/>
                    </a:lnTo>
                    <a:lnTo>
                      <a:pt x="1071" y="1574"/>
                    </a:lnTo>
                    <a:lnTo>
                      <a:pt x="1072" y="1573"/>
                    </a:lnTo>
                    <a:lnTo>
                      <a:pt x="1073" y="1572"/>
                    </a:lnTo>
                    <a:lnTo>
                      <a:pt x="1079" y="1565"/>
                    </a:lnTo>
                    <a:lnTo>
                      <a:pt x="1083" y="1558"/>
                    </a:lnTo>
                    <a:lnTo>
                      <a:pt x="1087" y="1552"/>
                    </a:lnTo>
                    <a:lnTo>
                      <a:pt x="1089" y="1544"/>
                    </a:lnTo>
                    <a:lnTo>
                      <a:pt x="1095" y="1529"/>
                    </a:lnTo>
                    <a:lnTo>
                      <a:pt x="1099" y="1513"/>
                    </a:lnTo>
                    <a:lnTo>
                      <a:pt x="1109" y="1502"/>
                    </a:lnTo>
                    <a:lnTo>
                      <a:pt x="1121" y="1492"/>
                    </a:lnTo>
                    <a:lnTo>
                      <a:pt x="1127" y="1482"/>
                    </a:lnTo>
                    <a:lnTo>
                      <a:pt x="1133" y="1472"/>
                    </a:lnTo>
                    <a:lnTo>
                      <a:pt x="1139" y="1460"/>
                    </a:lnTo>
                    <a:lnTo>
                      <a:pt x="1143" y="1449"/>
                    </a:lnTo>
                    <a:lnTo>
                      <a:pt x="1141" y="1438"/>
                    </a:lnTo>
                    <a:lnTo>
                      <a:pt x="1139" y="1427"/>
                    </a:lnTo>
                    <a:lnTo>
                      <a:pt x="1136" y="1414"/>
                    </a:lnTo>
                    <a:lnTo>
                      <a:pt x="1136" y="1403"/>
                    </a:lnTo>
                    <a:lnTo>
                      <a:pt x="1149" y="1398"/>
                    </a:lnTo>
                    <a:lnTo>
                      <a:pt x="1162" y="1397"/>
                    </a:lnTo>
                    <a:lnTo>
                      <a:pt x="1175" y="1396"/>
                    </a:lnTo>
                    <a:lnTo>
                      <a:pt x="1188" y="1396"/>
                    </a:lnTo>
                    <a:lnTo>
                      <a:pt x="1192" y="1389"/>
                    </a:lnTo>
                    <a:lnTo>
                      <a:pt x="1192" y="1384"/>
                    </a:lnTo>
                    <a:lnTo>
                      <a:pt x="1190" y="1377"/>
                    </a:lnTo>
                    <a:lnTo>
                      <a:pt x="1190" y="1369"/>
                    </a:lnTo>
                    <a:lnTo>
                      <a:pt x="1210" y="1361"/>
                    </a:lnTo>
                    <a:lnTo>
                      <a:pt x="1224" y="1354"/>
                    </a:lnTo>
                    <a:lnTo>
                      <a:pt x="1230" y="1350"/>
                    </a:lnTo>
                    <a:lnTo>
                      <a:pt x="1236" y="1344"/>
                    </a:lnTo>
                    <a:lnTo>
                      <a:pt x="1240" y="1336"/>
                    </a:lnTo>
                    <a:lnTo>
                      <a:pt x="1246" y="1327"/>
                    </a:lnTo>
                    <a:lnTo>
                      <a:pt x="1237" y="1323"/>
                    </a:lnTo>
                    <a:lnTo>
                      <a:pt x="1228" y="1321"/>
                    </a:lnTo>
                    <a:lnTo>
                      <a:pt x="1219" y="1318"/>
                    </a:lnTo>
                    <a:lnTo>
                      <a:pt x="1211" y="1317"/>
                    </a:lnTo>
                    <a:lnTo>
                      <a:pt x="1202" y="1317"/>
                    </a:lnTo>
                    <a:lnTo>
                      <a:pt x="1193" y="1317"/>
                    </a:lnTo>
                    <a:lnTo>
                      <a:pt x="1184" y="1318"/>
                    </a:lnTo>
                    <a:lnTo>
                      <a:pt x="1175" y="1321"/>
                    </a:lnTo>
                    <a:lnTo>
                      <a:pt x="1174" y="1323"/>
                    </a:lnTo>
                    <a:lnTo>
                      <a:pt x="1172" y="1326"/>
                    </a:lnTo>
                    <a:lnTo>
                      <a:pt x="1169" y="1339"/>
                    </a:lnTo>
                    <a:lnTo>
                      <a:pt x="1166" y="1347"/>
                    </a:lnTo>
                    <a:lnTo>
                      <a:pt x="1163" y="1350"/>
                    </a:lnTo>
                    <a:lnTo>
                      <a:pt x="1160" y="1353"/>
                    </a:lnTo>
                    <a:lnTo>
                      <a:pt x="1154" y="1356"/>
                    </a:lnTo>
                    <a:lnTo>
                      <a:pt x="1148" y="1358"/>
                    </a:lnTo>
                    <a:lnTo>
                      <a:pt x="1141" y="1362"/>
                    </a:lnTo>
                    <a:lnTo>
                      <a:pt x="1134" y="1367"/>
                    </a:lnTo>
                    <a:lnTo>
                      <a:pt x="1134" y="1361"/>
                    </a:lnTo>
                    <a:lnTo>
                      <a:pt x="1135" y="1358"/>
                    </a:lnTo>
                    <a:lnTo>
                      <a:pt x="1138" y="1354"/>
                    </a:lnTo>
                    <a:lnTo>
                      <a:pt x="1140" y="1353"/>
                    </a:lnTo>
                    <a:lnTo>
                      <a:pt x="1148" y="1351"/>
                    </a:lnTo>
                    <a:lnTo>
                      <a:pt x="1158" y="1349"/>
                    </a:lnTo>
                    <a:lnTo>
                      <a:pt x="1167" y="1333"/>
                    </a:lnTo>
                    <a:lnTo>
                      <a:pt x="1174" y="1321"/>
                    </a:lnTo>
                    <a:lnTo>
                      <a:pt x="1177" y="1316"/>
                    </a:lnTo>
                    <a:lnTo>
                      <a:pt x="1183" y="1311"/>
                    </a:lnTo>
                    <a:lnTo>
                      <a:pt x="1188" y="1306"/>
                    </a:lnTo>
                    <a:lnTo>
                      <a:pt x="1197" y="1302"/>
                    </a:lnTo>
                    <a:lnTo>
                      <a:pt x="1209" y="1306"/>
                    </a:lnTo>
                    <a:lnTo>
                      <a:pt x="1221" y="1309"/>
                    </a:lnTo>
                    <a:lnTo>
                      <a:pt x="1229" y="1304"/>
                    </a:lnTo>
                    <a:lnTo>
                      <a:pt x="1234" y="1302"/>
                    </a:lnTo>
                    <a:lnTo>
                      <a:pt x="1241" y="1300"/>
                    </a:lnTo>
                    <a:lnTo>
                      <a:pt x="1251" y="1303"/>
                    </a:lnTo>
                    <a:lnTo>
                      <a:pt x="1250" y="1308"/>
                    </a:lnTo>
                    <a:lnTo>
                      <a:pt x="1249" y="1314"/>
                    </a:lnTo>
                    <a:lnTo>
                      <a:pt x="1254" y="1315"/>
                    </a:lnTo>
                    <a:lnTo>
                      <a:pt x="1256" y="1314"/>
                    </a:lnTo>
                    <a:lnTo>
                      <a:pt x="1257" y="1312"/>
                    </a:lnTo>
                    <a:lnTo>
                      <a:pt x="1260" y="1308"/>
                    </a:lnTo>
                    <a:lnTo>
                      <a:pt x="1274" y="1312"/>
                    </a:lnTo>
                    <a:lnTo>
                      <a:pt x="1286" y="1315"/>
                    </a:lnTo>
                    <a:lnTo>
                      <a:pt x="1301" y="1306"/>
                    </a:lnTo>
                    <a:lnTo>
                      <a:pt x="1316" y="1296"/>
                    </a:lnTo>
                    <a:lnTo>
                      <a:pt x="1329" y="1286"/>
                    </a:lnTo>
                    <a:lnTo>
                      <a:pt x="1341" y="1273"/>
                    </a:lnTo>
                    <a:lnTo>
                      <a:pt x="1347" y="1261"/>
                    </a:lnTo>
                    <a:lnTo>
                      <a:pt x="1353" y="1249"/>
                    </a:lnTo>
                    <a:lnTo>
                      <a:pt x="1359" y="1237"/>
                    </a:lnTo>
                    <a:lnTo>
                      <a:pt x="1367" y="1226"/>
                    </a:lnTo>
                    <a:lnTo>
                      <a:pt x="1370" y="1231"/>
                    </a:lnTo>
                    <a:lnTo>
                      <a:pt x="1371" y="1235"/>
                    </a:lnTo>
                    <a:lnTo>
                      <a:pt x="1372" y="1240"/>
                    </a:lnTo>
                    <a:lnTo>
                      <a:pt x="1372" y="1244"/>
                    </a:lnTo>
                    <a:lnTo>
                      <a:pt x="1371" y="1253"/>
                    </a:lnTo>
                    <a:lnTo>
                      <a:pt x="1371" y="1263"/>
                    </a:lnTo>
                    <a:lnTo>
                      <a:pt x="1373" y="1257"/>
                    </a:lnTo>
                    <a:lnTo>
                      <a:pt x="1375" y="1250"/>
                    </a:lnTo>
                    <a:lnTo>
                      <a:pt x="1376" y="1243"/>
                    </a:lnTo>
                    <a:lnTo>
                      <a:pt x="1377" y="1236"/>
                    </a:lnTo>
                    <a:lnTo>
                      <a:pt x="1377" y="1222"/>
                    </a:lnTo>
                    <a:lnTo>
                      <a:pt x="1376" y="1207"/>
                    </a:lnTo>
                    <a:lnTo>
                      <a:pt x="1379" y="1191"/>
                    </a:lnTo>
                    <a:lnTo>
                      <a:pt x="1383" y="1178"/>
                    </a:lnTo>
                    <a:lnTo>
                      <a:pt x="1388" y="1163"/>
                    </a:lnTo>
                    <a:lnTo>
                      <a:pt x="1392" y="1147"/>
                    </a:lnTo>
                    <a:lnTo>
                      <a:pt x="1389" y="1127"/>
                    </a:lnTo>
                    <a:lnTo>
                      <a:pt x="1384" y="1106"/>
                    </a:lnTo>
                    <a:lnTo>
                      <a:pt x="1381" y="1085"/>
                    </a:lnTo>
                    <a:lnTo>
                      <a:pt x="1377" y="1065"/>
                    </a:lnTo>
                    <a:lnTo>
                      <a:pt x="1376" y="1065"/>
                    </a:lnTo>
                    <a:lnTo>
                      <a:pt x="1374" y="1047"/>
                    </a:lnTo>
                    <a:lnTo>
                      <a:pt x="1372" y="1032"/>
                    </a:lnTo>
                    <a:lnTo>
                      <a:pt x="1368" y="1021"/>
                    </a:lnTo>
                    <a:lnTo>
                      <a:pt x="1365" y="1012"/>
                    </a:lnTo>
                    <a:lnTo>
                      <a:pt x="1359" y="1003"/>
                    </a:lnTo>
                    <a:lnTo>
                      <a:pt x="1353" y="994"/>
                    </a:lnTo>
                    <a:lnTo>
                      <a:pt x="1345" y="984"/>
                    </a:lnTo>
                    <a:lnTo>
                      <a:pt x="1335" y="970"/>
                    </a:lnTo>
                    <a:lnTo>
                      <a:pt x="1331" y="957"/>
                    </a:lnTo>
                    <a:lnTo>
                      <a:pt x="1330" y="949"/>
                    </a:lnTo>
                    <a:lnTo>
                      <a:pt x="1326" y="943"/>
                    </a:lnTo>
                    <a:lnTo>
                      <a:pt x="1313" y="933"/>
                    </a:lnTo>
                    <a:lnTo>
                      <a:pt x="1312" y="929"/>
                    </a:lnTo>
                    <a:lnTo>
                      <a:pt x="1310" y="924"/>
                    </a:lnTo>
                    <a:lnTo>
                      <a:pt x="1287" y="927"/>
                    </a:lnTo>
                    <a:lnTo>
                      <a:pt x="1270" y="928"/>
                    </a:lnTo>
                    <a:lnTo>
                      <a:pt x="1256" y="927"/>
                    </a:lnTo>
                    <a:lnTo>
                      <a:pt x="1245" y="924"/>
                    </a:lnTo>
                    <a:lnTo>
                      <a:pt x="1239" y="922"/>
                    </a:lnTo>
                    <a:lnTo>
                      <a:pt x="1232" y="920"/>
                    </a:lnTo>
                    <a:lnTo>
                      <a:pt x="1227" y="916"/>
                    </a:lnTo>
                    <a:lnTo>
                      <a:pt x="1220" y="912"/>
                    </a:lnTo>
                    <a:lnTo>
                      <a:pt x="1204" y="900"/>
                    </a:lnTo>
                    <a:lnTo>
                      <a:pt x="1185" y="884"/>
                    </a:lnTo>
                    <a:lnTo>
                      <a:pt x="1181" y="878"/>
                    </a:lnTo>
                    <a:lnTo>
                      <a:pt x="1179" y="874"/>
                    </a:lnTo>
                    <a:lnTo>
                      <a:pt x="1178" y="871"/>
                    </a:lnTo>
                    <a:lnTo>
                      <a:pt x="1179" y="869"/>
                    </a:lnTo>
                    <a:lnTo>
                      <a:pt x="1180" y="868"/>
                    </a:lnTo>
                    <a:lnTo>
                      <a:pt x="1183" y="866"/>
                    </a:lnTo>
                    <a:lnTo>
                      <a:pt x="1186" y="865"/>
                    </a:lnTo>
                    <a:lnTo>
                      <a:pt x="1188" y="865"/>
                    </a:lnTo>
                    <a:lnTo>
                      <a:pt x="1190" y="865"/>
                    </a:lnTo>
                    <a:lnTo>
                      <a:pt x="1192" y="867"/>
                    </a:lnTo>
                    <a:lnTo>
                      <a:pt x="1196" y="858"/>
                    </a:lnTo>
                    <a:lnTo>
                      <a:pt x="1202" y="845"/>
                    </a:lnTo>
                    <a:lnTo>
                      <a:pt x="1205" y="839"/>
                    </a:lnTo>
                    <a:lnTo>
                      <a:pt x="1202" y="834"/>
                    </a:lnTo>
                    <a:lnTo>
                      <a:pt x="1198" y="832"/>
                    </a:lnTo>
                    <a:lnTo>
                      <a:pt x="1196" y="830"/>
                    </a:lnTo>
                    <a:lnTo>
                      <a:pt x="1193" y="827"/>
                    </a:lnTo>
                    <a:lnTo>
                      <a:pt x="1185" y="826"/>
                    </a:lnTo>
                    <a:lnTo>
                      <a:pt x="1175" y="826"/>
                    </a:lnTo>
                    <a:lnTo>
                      <a:pt x="1171" y="826"/>
                    </a:lnTo>
                    <a:lnTo>
                      <a:pt x="1168" y="825"/>
                    </a:lnTo>
                    <a:lnTo>
                      <a:pt x="1165" y="824"/>
                    </a:lnTo>
                    <a:lnTo>
                      <a:pt x="1161" y="822"/>
                    </a:lnTo>
                    <a:lnTo>
                      <a:pt x="1169" y="820"/>
                    </a:lnTo>
                    <a:lnTo>
                      <a:pt x="1176" y="817"/>
                    </a:lnTo>
                    <a:lnTo>
                      <a:pt x="1179" y="816"/>
                    </a:lnTo>
                    <a:lnTo>
                      <a:pt x="1183" y="815"/>
                    </a:lnTo>
                    <a:lnTo>
                      <a:pt x="1186" y="813"/>
                    </a:lnTo>
                    <a:lnTo>
                      <a:pt x="1188" y="809"/>
                    </a:lnTo>
                    <a:lnTo>
                      <a:pt x="1175" y="800"/>
                    </a:lnTo>
                    <a:lnTo>
                      <a:pt x="1162" y="790"/>
                    </a:lnTo>
                    <a:lnTo>
                      <a:pt x="1167" y="790"/>
                    </a:lnTo>
                    <a:lnTo>
                      <a:pt x="1170" y="790"/>
                    </a:lnTo>
                    <a:lnTo>
                      <a:pt x="1184" y="798"/>
                    </a:lnTo>
                    <a:lnTo>
                      <a:pt x="1196" y="806"/>
                    </a:lnTo>
                    <a:lnTo>
                      <a:pt x="1202" y="809"/>
                    </a:lnTo>
                    <a:lnTo>
                      <a:pt x="1209" y="812"/>
                    </a:lnTo>
                    <a:lnTo>
                      <a:pt x="1215" y="813"/>
                    </a:lnTo>
                    <a:lnTo>
                      <a:pt x="1223" y="814"/>
                    </a:lnTo>
                    <a:lnTo>
                      <a:pt x="1224" y="803"/>
                    </a:lnTo>
                    <a:lnTo>
                      <a:pt x="1223" y="794"/>
                    </a:lnTo>
                    <a:lnTo>
                      <a:pt x="1222" y="785"/>
                    </a:lnTo>
                    <a:lnTo>
                      <a:pt x="1219" y="776"/>
                    </a:lnTo>
                    <a:lnTo>
                      <a:pt x="1212" y="759"/>
                    </a:lnTo>
                    <a:lnTo>
                      <a:pt x="1205" y="740"/>
                    </a:lnTo>
                    <a:lnTo>
                      <a:pt x="1218" y="748"/>
                    </a:lnTo>
                    <a:lnTo>
                      <a:pt x="1229" y="758"/>
                    </a:lnTo>
                    <a:lnTo>
                      <a:pt x="1240" y="767"/>
                    </a:lnTo>
                    <a:lnTo>
                      <a:pt x="1251" y="778"/>
                    </a:lnTo>
                    <a:lnTo>
                      <a:pt x="1255" y="782"/>
                    </a:lnTo>
                    <a:lnTo>
                      <a:pt x="1256" y="786"/>
                    </a:lnTo>
                    <a:lnTo>
                      <a:pt x="1255" y="790"/>
                    </a:lnTo>
                    <a:lnTo>
                      <a:pt x="1254" y="796"/>
                    </a:lnTo>
                    <a:lnTo>
                      <a:pt x="1263" y="806"/>
                    </a:lnTo>
                    <a:lnTo>
                      <a:pt x="1272" y="816"/>
                    </a:lnTo>
                    <a:lnTo>
                      <a:pt x="1269" y="823"/>
                    </a:lnTo>
                    <a:lnTo>
                      <a:pt x="1266" y="826"/>
                    </a:lnTo>
                    <a:lnTo>
                      <a:pt x="1261" y="829"/>
                    </a:lnTo>
                    <a:lnTo>
                      <a:pt x="1254" y="830"/>
                    </a:lnTo>
                    <a:lnTo>
                      <a:pt x="1252" y="830"/>
                    </a:lnTo>
                    <a:lnTo>
                      <a:pt x="1250" y="830"/>
                    </a:lnTo>
                    <a:lnTo>
                      <a:pt x="1249" y="830"/>
                    </a:lnTo>
                    <a:lnTo>
                      <a:pt x="1249" y="832"/>
                    </a:lnTo>
                    <a:lnTo>
                      <a:pt x="1267" y="838"/>
                    </a:lnTo>
                    <a:lnTo>
                      <a:pt x="1286" y="842"/>
                    </a:lnTo>
                    <a:lnTo>
                      <a:pt x="1306" y="845"/>
                    </a:lnTo>
                    <a:lnTo>
                      <a:pt x="1326" y="849"/>
                    </a:lnTo>
                    <a:lnTo>
                      <a:pt x="1332" y="844"/>
                    </a:lnTo>
                    <a:lnTo>
                      <a:pt x="1338" y="838"/>
                    </a:lnTo>
                    <a:lnTo>
                      <a:pt x="1340" y="836"/>
                    </a:lnTo>
                    <a:lnTo>
                      <a:pt x="1343" y="836"/>
                    </a:lnTo>
                    <a:lnTo>
                      <a:pt x="1353" y="847"/>
                    </a:lnTo>
                    <a:lnTo>
                      <a:pt x="1362" y="858"/>
                    </a:lnTo>
                    <a:lnTo>
                      <a:pt x="1371" y="868"/>
                    </a:lnTo>
                    <a:lnTo>
                      <a:pt x="1380" y="879"/>
                    </a:lnTo>
                    <a:lnTo>
                      <a:pt x="1392" y="870"/>
                    </a:lnTo>
                    <a:lnTo>
                      <a:pt x="1402" y="860"/>
                    </a:lnTo>
                    <a:lnTo>
                      <a:pt x="1412" y="850"/>
                    </a:lnTo>
                    <a:lnTo>
                      <a:pt x="1421" y="840"/>
                    </a:lnTo>
                    <a:lnTo>
                      <a:pt x="1438" y="817"/>
                    </a:lnTo>
                    <a:lnTo>
                      <a:pt x="1453" y="794"/>
                    </a:lnTo>
                    <a:lnTo>
                      <a:pt x="1453" y="780"/>
                    </a:lnTo>
                    <a:lnTo>
                      <a:pt x="1453" y="767"/>
                    </a:lnTo>
                    <a:lnTo>
                      <a:pt x="1453" y="754"/>
                    </a:lnTo>
                    <a:lnTo>
                      <a:pt x="1454" y="741"/>
                    </a:lnTo>
                    <a:lnTo>
                      <a:pt x="1474" y="723"/>
                    </a:lnTo>
                    <a:lnTo>
                      <a:pt x="1495" y="707"/>
                    </a:lnTo>
                    <a:lnTo>
                      <a:pt x="1516" y="691"/>
                    </a:lnTo>
                    <a:lnTo>
                      <a:pt x="1539" y="677"/>
                    </a:lnTo>
                    <a:lnTo>
                      <a:pt x="1561" y="681"/>
                    </a:lnTo>
                    <a:lnTo>
                      <a:pt x="1582" y="686"/>
                    </a:lnTo>
                    <a:lnTo>
                      <a:pt x="1604" y="692"/>
                    </a:lnTo>
                    <a:lnTo>
                      <a:pt x="1626" y="699"/>
                    </a:lnTo>
                    <a:lnTo>
                      <a:pt x="1635" y="709"/>
                    </a:lnTo>
                    <a:lnTo>
                      <a:pt x="1644" y="718"/>
                    </a:lnTo>
                    <a:lnTo>
                      <a:pt x="1644" y="725"/>
                    </a:lnTo>
                    <a:lnTo>
                      <a:pt x="1645" y="732"/>
                    </a:lnTo>
                    <a:lnTo>
                      <a:pt x="1655" y="731"/>
                    </a:lnTo>
                    <a:lnTo>
                      <a:pt x="1662" y="729"/>
                    </a:lnTo>
                    <a:lnTo>
                      <a:pt x="1670" y="727"/>
                    </a:lnTo>
                    <a:lnTo>
                      <a:pt x="1678" y="725"/>
                    </a:lnTo>
                    <a:lnTo>
                      <a:pt x="1693" y="719"/>
                    </a:lnTo>
                    <a:lnTo>
                      <a:pt x="1709" y="713"/>
                    </a:lnTo>
                    <a:lnTo>
                      <a:pt x="1710" y="718"/>
                    </a:lnTo>
                    <a:lnTo>
                      <a:pt x="1711" y="723"/>
                    </a:lnTo>
                    <a:lnTo>
                      <a:pt x="1712" y="724"/>
                    </a:lnTo>
                    <a:lnTo>
                      <a:pt x="1713" y="725"/>
                    </a:lnTo>
                    <a:lnTo>
                      <a:pt x="1715" y="727"/>
                    </a:lnTo>
                    <a:lnTo>
                      <a:pt x="1719" y="728"/>
                    </a:lnTo>
                    <a:lnTo>
                      <a:pt x="1728" y="718"/>
                    </a:lnTo>
                    <a:lnTo>
                      <a:pt x="1734" y="709"/>
                    </a:lnTo>
                    <a:lnTo>
                      <a:pt x="1741" y="698"/>
                    </a:lnTo>
                    <a:lnTo>
                      <a:pt x="1748" y="687"/>
                    </a:lnTo>
                    <a:lnTo>
                      <a:pt x="1742" y="684"/>
                    </a:lnTo>
                    <a:lnTo>
                      <a:pt x="1738" y="681"/>
                    </a:lnTo>
                    <a:lnTo>
                      <a:pt x="1733" y="678"/>
                    </a:lnTo>
                    <a:lnTo>
                      <a:pt x="1730" y="673"/>
                    </a:lnTo>
                    <a:lnTo>
                      <a:pt x="1738" y="678"/>
                    </a:lnTo>
                    <a:lnTo>
                      <a:pt x="1747" y="681"/>
                    </a:lnTo>
                    <a:lnTo>
                      <a:pt x="1763" y="674"/>
                    </a:lnTo>
                    <a:lnTo>
                      <a:pt x="1778" y="668"/>
                    </a:lnTo>
                    <a:lnTo>
                      <a:pt x="1794" y="661"/>
                    </a:lnTo>
                    <a:lnTo>
                      <a:pt x="1809" y="653"/>
                    </a:lnTo>
                    <a:lnTo>
                      <a:pt x="1812" y="646"/>
                    </a:lnTo>
                    <a:lnTo>
                      <a:pt x="1816" y="641"/>
                    </a:lnTo>
                    <a:lnTo>
                      <a:pt x="1818" y="642"/>
                    </a:lnTo>
                    <a:lnTo>
                      <a:pt x="1819" y="643"/>
                    </a:lnTo>
                    <a:lnTo>
                      <a:pt x="1819" y="645"/>
                    </a:lnTo>
                    <a:lnTo>
                      <a:pt x="1818" y="647"/>
                    </a:lnTo>
                    <a:lnTo>
                      <a:pt x="1834" y="645"/>
                    </a:lnTo>
                    <a:lnTo>
                      <a:pt x="1848" y="642"/>
                    </a:lnTo>
                    <a:lnTo>
                      <a:pt x="1859" y="644"/>
                    </a:lnTo>
                    <a:lnTo>
                      <a:pt x="1870" y="645"/>
                    </a:lnTo>
                    <a:lnTo>
                      <a:pt x="1878" y="646"/>
                    </a:lnTo>
                    <a:lnTo>
                      <a:pt x="1885" y="646"/>
                    </a:lnTo>
                    <a:lnTo>
                      <a:pt x="1893" y="645"/>
                    </a:lnTo>
                    <a:lnTo>
                      <a:pt x="1901" y="642"/>
                    </a:lnTo>
                    <a:lnTo>
                      <a:pt x="1909" y="637"/>
                    </a:lnTo>
                    <a:lnTo>
                      <a:pt x="1918" y="630"/>
                    </a:lnTo>
                    <a:lnTo>
                      <a:pt x="1919" y="623"/>
                    </a:lnTo>
                    <a:lnTo>
                      <a:pt x="1920" y="617"/>
                    </a:lnTo>
                    <a:lnTo>
                      <a:pt x="1920" y="611"/>
                    </a:lnTo>
                    <a:lnTo>
                      <a:pt x="1919" y="606"/>
                    </a:lnTo>
                    <a:lnTo>
                      <a:pt x="1915" y="594"/>
                    </a:lnTo>
                    <a:lnTo>
                      <a:pt x="1908" y="582"/>
                    </a:lnTo>
                    <a:lnTo>
                      <a:pt x="1893" y="576"/>
                    </a:lnTo>
                    <a:lnTo>
                      <a:pt x="1878" y="570"/>
                    </a:lnTo>
                    <a:lnTo>
                      <a:pt x="1879" y="570"/>
                    </a:lnTo>
                    <a:lnTo>
                      <a:pt x="1879" y="571"/>
                    </a:lnTo>
                    <a:lnTo>
                      <a:pt x="1892" y="573"/>
                    </a:lnTo>
                    <a:lnTo>
                      <a:pt x="1902" y="576"/>
                    </a:lnTo>
                    <a:lnTo>
                      <a:pt x="1910" y="579"/>
                    </a:lnTo>
                    <a:lnTo>
                      <a:pt x="1915" y="583"/>
                    </a:lnTo>
                    <a:lnTo>
                      <a:pt x="1924" y="594"/>
                    </a:lnTo>
                    <a:lnTo>
                      <a:pt x="1937" y="612"/>
                    </a:lnTo>
                    <a:lnTo>
                      <a:pt x="1947" y="610"/>
                    </a:lnTo>
                    <a:lnTo>
                      <a:pt x="1955" y="606"/>
                    </a:lnTo>
                    <a:lnTo>
                      <a:pt x="1961" y="601"/>
                    </a:lnTo>
                    <a:lnTo>
                      <a:pt x="1964" y="597"/>
                    </a:lnTo>
                    <a:lnTo>
                      <a:pt x="1966" y="590"/>
                    </a:lnTo>
                    <a:lnTo>
                      <a:pt x="1968" y="582"/>
                    </a:lnTo>
                    <a:lnTo>
                      <a:pt x="1968" y="573"/>
                    </a:lnTo>
                    <a:lnTo>
                      <a:pt x="1966" y="563"/>
                    </a:lnTo>
                    <a:lnTo>
                      <a:pt x="1955" y="556"/>
                    </a:lnTo>
                    <a:lnTo>
                      <a:pt x="1946" y="553"/>
                    </a:lnTo>
                    <a:lnTo>
                      <a:pt x="1943" y="552"/>
                    </a:lnTo>
                    <a:lnTo>
                      <a:pt x="1938" y="552"/>
                    </a:lnTo>
                    <a:lnTo>
                      <a:pt x="1933" y="553"/>
                    </a:lnTo>
                    <a:lnTo>
                      <a:pt x="1926" y="554"/>
                    </a:lnTo>
                    <a:lnTo>
                      <a:pt x="1929" y="543"/>
                    </a:lnTo>
                    <a:lnTo>
                      <a:pt x="1934" y="536"/>
                    </a:lnTo>
                    <a:lnTo>
                      <a:pt x="1936" y="535"/>
                    </a:lnTo>
                    <a:lnTo>
                      <a:pt x="1941" y="534"/>
                    </a:lnTo>
                    <a:lnTo>
                      <a:pt x="1945" y="535"/>
                    </a:lnTo>
                    <a:lnTo>
                      <a:pt x="1951" y="537"/>
                    </a:lnTo>
                    <a:lnTo>
                      <a:pt x="1953" y="540"/>
                    </a:lnTo>
                    <a:lnTo>
                      <a:pt x="1955" y="543"/>
                    </a:lnTo>
                    <a:lnTo>
                      <a:pt x="1963" y="536"/>
                    </a:lnTo>
                    <a:lnTo>
                      <a:pt x="1969" y="529"/>
                    </a:lnTo>
                    <a:lnTo>
                      <a:pt x="1972" y="521"/>
                    </a:lnTo>
                    <a:lnTo>
                      <a:pt x="1974" y="511"/>
                    </a:lnTo>
                    <a:lnTo>
                      <a:pt x="1980" y="504"/>
                    </a:lnTo>
                    <a:lnTo>
                      <a:pt x="1982" y="496"/>
                    </a:lnTo>
                    <a:lnTo>
                      <a:pt x="1971" y="496"/>
                    </a:lnTo>
                    <a:lnTo>
                      <a:pt x="1961" y="499"/>
                    </a:lnTo>
                    <a:lnTo>
                      <a:pt x="1951" y="500"/>
                    </a:lnTo>
                    <a:lnTo>
                      <a:pt x="1942" y="503"/>
                    </a:lnTo>
                    <a:lnTo>
                      <a:pt x="1933" y="507"/>
                    </a:lnTo>
                    <a:lnTo>
                      <a:pt x="1925" y="512"/>
                    </a:lnTo>
                    <a:lnTo>
                      <a:pt x="1917" y="519"/>
                    </a:lnTo>
                    <a:lnTo>
                      <a:pt x="1909" y="527"/>
                    </a:lnTo>
                    <a:lnTo>
                      <a:pt x="1910" y="531"/>
                    </a:lnTo>
                    <a:lnTo>
                      <a:pt x="1910" y="535"/>
                    </a:lnTo>
                    <a:lnTo>
                      <a:pt x="1910" y="537"/>
                    </a:lnTo>
                    <a:lnTo>
                      <a:pt x="1908" y="540"/>
                    </a:lnTo>
                    <a:lnTo>
                      <a:pt x="1905" y="527"/>
                    </a:lnTo>
                    <a:lnTo>
                      <a:pt x="1900" y="514"/>
                    </a:lnTo>
                    <a:lnTo>
                      <a:pt x="1892" y="525"/>
                    </a:lnTo>
                    <a:lnTo>
                      <a:pt x="1887" y="535"/>
                    </a:lnTo>
                    <a:lnTo>
                      <a:pt x="1887" y="522"/>
                    </a:lnTo>
                    <a:lnTo>
                      <a:pt x="1887" y="512"/>
                    </a:lnTo>
                    <a:lnTo>
                      <a:pt x="1887" y="507"/>
                    </a:lnTo>
                    <a:lnTo>
                      <a:pt x="1885" y="501"/>
                    </a:lnTo>
                    <a:lnTo>
                      <a:pt x="1884" y="495"/>
                    </a:lnTo>
                    <a:lnTo>
                      <a:pt x="1882" y="490"/>
                    </a:lnTo>
                    <a:lnTo>
                      <a:pt x="1874" y="491"/>
                    </a:lnTo>
                    <a:lnTo>
                      <a:pt x="1868" y="493"/>
                    </a:lnTo>
                    <a:lnTo>
                      <a:pt x="1865" y="495"/>
                    </a:lnTo>
                    <a:lnTo>
                      <a:pt x="1863" y="499"/>
                    </a:lnTo>
                    <a:lnTo>
                      <a:pt x="1861" y="508"/>
                    </a:lnTo>
                    <a:lnTo>
                      <a:pt x="1861" y="521"/>
                    </a:lnTo>
                    <a:lnTo>
                      <a:pt x="1861" y="523"/>
                    </a:lnTo>
                    <a:lnTo>
                      <a:pt x="1861" y="526"/>
                    </a:lnTo>
                    <a:lnTo>
                      <a:pt x="1859" y="528"/>
                    </a:lnTo>
                    <a:lnTo>
                      <a:pt x="1857" y="529"/>
                    </a:lnTo>
                    <a:lnTo>
                      <a:pt x="1856" y="520"/>
                    </a:lnTo>
                    <a:lnTo>
                      <a:pt x="1854" y="512"/>
                    </a:lnTo>
                    <a:lnTo>
                      <a:pt x="1852" y="507"/>
                    </a:lnTo>
                    <a:lnTo>
                      <a:pt x="1850" y="502"/>
                    </a:lnTo>
                    <a:lnTo>
                      <a:pt x="1852" y="498"/>
                    </a:lnTo>
                    <a:lnTo>
                      <a:pt x="1853" y="494"/>
                    </a:lnTo>
                    <a:lnTo>
                      <a:pt x="1859" y="489"/>
                    </a:lnTo>
                    <a:lnTo>
                      <a:pt x="1867" y="481"/>
                    </a:lnTo>
                    <a:lnTo>
                      <a:pt x="1868" y="458"/>
                    </a:lnTo>
                    <a:lnTo>
                      <a:pt x="1868" y="437"/>
                    </a:lnTo>
                    <a:lnTo>
                      <a:pt x="1867" y="428"/>
                    </a:lnTo>
                    <a:lnTo>
                      <a:pt x="1865" y="416"/>
                    </a:lnTo>
                    <a:lnTo>
                      <a:pt x="1862" y="406"/>
                    </a:lnTo>
                    <a:lnTo>
                      <a:pt x="1858" y="395"/>
                    </a:lnTo>
                    <a:lnTo>
                      <a:pt x="1856" y="393"/>
                    </a:lnTo>
                    <a:lnTo>
                      <a:pt x="1855" y="392"/>
                    </a:lnTo>
                    <a:lnTo>
                      <a:pt x="1854" y="393"/>
                    </a:lnTo>
                    <a:lnTo>
                      <a:pt x="1854" y="396"/>
                    </a:lnTo>
                    <a:lnTo>
                      <a:pt x="1850" y="400"/>
                    </a:lnTo>
                    <a:lnTo>
                      <a:pt x="1847" y="400"/>
                    </a:lnTo>
                    <a:lnTo>
                      <a:pt x="1843" y="398"/>
                    </a:lnTo>
                    <a:lnTo>
                      <a:pt x="1839" y="397"/>
                    </a:lnTo>
                    <a:lnTo>
                      <a:pt x="1837" y="394"/>
                    </a:lnTo>
                    <a:lnTo>
                      <a:pt x="1835" y="392"/>
                    </a:lnTo>
                    <a:lnTo>
                      <a:pt x="1834" y="389"/>
                    </a:lnTo>
                    <a:lnTo>
                      <a:pt x="1831" y="389"/>
                    </a:lnTo>
                    <a:lnTo>
                      <a:pt x="1826" y="389"/>
                    </a:lnTo>
                    <a:lnTo>
                      <a:pt x="1819" y="391"/>
                    </a:lnTo>
                    <a:lnTo>
                      <a:pt x="1812" y="401"/>
                    </a:lnTo>
                    <a:lnTo>
                      <a:pt x="1807" y="410"/>
                    </a:lnTo>
                    <a:lnTo>
                      <a:pt x="1803" y="413"/>
                    </a:lnTo>
                    <a:lnTo>
                      <a:pt x="1800" y="416"/>
                    </a:lnTo>
                    <a:lnTo>
                      <a:pt x="1795" y="419"/>
                    </a:lnTo>
                    <a:lnTo>
                      <a:pt x="1789" y="421"/>
                    </a:lnTo>
                    <a:lnTo>
                      <a:pt x="1787" y="418"/>
                    </a:lnTo>
                    <a:lnTo>
                      <a:pt x="1787" y="415"/>
                    </a:lnTo>
                    <a:lnTo>
                      <a:pt x="1787" y="413"/>
                    </a:lnTo>
                    <a:lnTo>
                      <a:pt x="1789" y="413"/>
                    </a:lnTo>
                    <a:lnTo>
                      <a:pt x="1793" y="412"/>
                    </a:lnTo>
                    <a:lnTo>
                      <a:pt x="1799" y="411"/>
                    </a:lnTo>
                    <a:lnTo>
                      <a:pt x="1802" y="398"/>
                    </a:lnTo>
                    <a:lnTo>
                      <a:pt x="1805" y="387"/>
                    </a:lnTo>
                    <a:lnTo>
                      <a:pt x="1812" y="386"/>
                    </a:lnTo>
                    <a:lnTo>
                      <a:pt x="1819" y="384"/>
                    </a:lnTo>
                    <a:lnTo>
                      <a:pt x="1814" y="379"/>
                    </a:lnTo>
                    <a:lnTo>
                      <a:pt x="1809" y="376"/>
                    </a:lnTo>
                    <a:lnTo>
                      <a:pt x="1803" y="374"/>
                    </a:lnTo>
                    <a:lnTo>
                      <a:pt x="1798" y="370"/>
                    </a:lnTo>
                    <a:lnTo>
                      <a:pt x="1784" y="354"/>
                    </a:lnTo>
                    <a:lnTo>
                      <a:pt x="1771" y="339"/>
                    </a:lnTo>
                    <a:lnTo>
                      <a:pt x="1771" y="343"/>
                    </a:lnTo>
                    <a:lnTo>
                      <a:pt x="1772" y="348"/>
                    </a:lnTo>
                    <a:lnTo>
                      <a:pt x="1773" y="354"/>
                    </a:lnTo>
                    <a:lnTo>
                      <a:pt x="1773" y="360"/>
                    </a:lnTo>
                    <a:lnTo>
                      <a:pt x="1772" y="366"/>
                    </a:lnTo>
                    <a:lnTo>
                      <a:pt x="1768" y="371"/>
                    </a:lnTo>
                    <a:lnTo>
                      <a:pt x="1763" y="370"/>
                    </a:lnTo>
                    <a:lnTo>
                      <a:pt x="1756" y="368"/>
                    </a:lnTo>
                    <a:lnTo>
                      <a:pt x="1758" y="365"/>
                    </a:lnTo>
                    <a:lnTo>
                      <a:pt x="1760" y="362"/>
                    </a:lnTo>
                    <a:lnTo>
                      <a:pt x="1761" y="359"/>
                    </a:lnTo>
                    <a:lnTo>
                      <a:pt x="1761" y="356"/>
                    </a:lnTo>
                    <a:lnTo>
                      <a:pt x="1751" y="357"/>
                    </a:lnTo>
                    <a:lnTo>
                      <a:pt x="1741" y="356"/>
                    </a:lnTo>
                    <a:lnTo>
                      <a:pt x="1739" y="351"/>
                    </a:lnTo>
                    <a:lnTo>
                      <a:pt x="1734" y="347"/>
                    </a:lnTo>
                    <a:lnTo>
                      <a:pt x="1724" y="351"/>
                    </a:lnTo>
                    <a:lnTo>
                      <a:pt x="1715" y="357"/>
                    </a:lnTo>
                    <a:lnTo>
                      <a:pt x="1707" y="362"/>
                    </a:lnTo>
                    <a:lnTo>
                      <a:pt x="1698" y="369"/>
                    </a:lnTo>
                    <a:lnTo>
                      <a:pt x="1696" y="371"/>
                    </a:lnTo>
                    <a:lnTo>
                      <a:pt x="1693" y="373"/>
                    </a:lnTo>
                    <a:lnTo>
                      <a:pt x="1691" y="373"/>
                    </a:lnTo>
                    <a:lnTo>
                      <a:pt x="1687" y="373"/>
                    </a:lnTo>
                    <a:lnTo>
                      <a:pt x="1692" y="364"/>
                    </a:lnTo>
                    <a:lnTo>
                      <a:pt x="1697" y="356"/>
                    </a:lnTo>
                    <a:lnTo>
                      <a:pt x="1703" y="350"/>
                    </a:lnTo>
                    <a:lnTo>
                      <a:pt x="1709" y="345"/>
                    </a:lnTo>
                    <a:lnTo>
                      <a:pt x="1715" y="342"/>
                    </a:lnTo>
                    <a:lnTo>
                      <a:pt x="1723" y="340"/>
                    </a:lnTo>
                    <a:lnTo>
                      <a:pt x="1732" y="339"/>
                    </a:lnTo>
                    <a:lnTo>
                      <a:pt x="1742" y="338"/>
                    </a:lnTo>
                    <a:lnTo>
                      <a:pt x="1747" y="336"/>
                    </a:lnTo>
                    <a:lnTo>
                      <a:pt x="1751" y="333"/>
                    </a:lnTo>
                    <a:lnTo>
                      <a:pt x="1756" y="329"/>
                    </a:lnTo>
                    <a:lnTo>
                      <a:pt x="1760" y="323"/>
                    </a:lnTo>
                    <a:lnTo>
                      <a:pt x="1771" y="308"/>
                    </a:lnTo>
                    <a:lnTo>
                      <a:pt x="1781" y="291"/>
                    </a:lnTo>
                    <a:lnTo>
                      <a:pt x="1791" y="275"/>
                    </a:lnTo>
                    <a:lnTo>
                      <a:pt x="1801" y="259"/>
                    </a:lnTo>
                    <a:lnTo>
                      <a:pt x="1810" y="246"/>
                    </a:lnTo>
                    <a:lnTo>
                      <a:pt x="1818" y="239"/>
                    </a:lnTo>
                    <a:lnTo>
                      <a:pt x="1819" y="237"/>
                    </a:lnTo>
                    <a:lnTo>
                      <a:pt x="1825" y="231"/>
                    </a:lnTo>
                    <a:lnTo>
                      <a:pt x="1830" y="220"/>
                    </a:lnTo>
                    <a:lnTo>
                      <a:pt x="1837" y="208"/>
                    </a:lnTo>
                    <a:lnTo>
                      <a:pt x="1848" y="190"/>
                    </a:lnTo>
                    <a:lnTo>
                      <a:pt x="1841" y="206"/>
                    </a:lnTo>
                    <a:lnTo>
                      <a:pt x="1835" y="219"/>
                    </a:lnTo>
                    <a:lnTo>
                      <a:pt x="1830" y="228"/>
                    </a:lnTo>
                    <a:lnTo>
                      <a:pt x="1829" y="232"/>
                    </a:lnTo>
                    <a:lnTo>
                      <a:pt x="1830" y="228"/>
                    </a:lnTo>
                    <a:lnTo>
                      <a:pt x="1830" y="227"/>
                    </a:lnTo>
                    <a:lnTo>
                      <a:pt x="1829" y="228"/>
                    </a:lnTo>
                    <a:lnTo>
                      <a:pt x="1828" y="230"/>
                    </a:lnTo>
                    <a:lnTo>
                      <a:pt x="1827" y="230"/>
                    </a:lnTo>
                    <a:lnTo>
                      <a:pt x="1827" y="228"/>
                    </a:lnTo>
                    <a:lnTo>
                      <a:pt x="1828" y="225"/>
                    </a:lnTo>
                    <a:lnTo>
                      <a:pt x="1838" y="213"/>
                    </a:lnTo>
                    <a:lnTo>
                      <a:pt x="1847" y="201"/>
                    </a:lnTo>
                    <a:lnTo>
                      <a:pt x="1857" y="190"/>
                    </a:lnTo>
                    <a:lnTo>
                      <a:pt x="1867" y="178"/>
                    </a:lnTo>
                    <a:lnTo>
                      <a:pt x="1859" y="172"/>
                    </a:lnTo>
                    <a:lnTo>
                      <a:pt x="1853" y="168"/>
                    </a:lnTo>
                    <a:lnTo>
                      <a:pt x="1845" y="165"/>
                    </a:lnTo>
                    <a:lnTo>
                      <a:pt x="1838" y="165"/>
                    </a:lnTo>
                    <a:lnTo>
                      <a:pt x="1823" y="169"/>
                    </a:lnTo>
                    <a:lnTo>
                      <a:pt x="1804" y="174"/>
                    </a:lnTo>
                    <a:lnTo>
                      <a:pt x="1802" y="172"/>
                    </a:lnTo>
                    <a:lnTo>
                      <a:pt x="1801" y="171"/>
                    </a:lnTo>
                    <a:lnTo>
                      <a:pt x="1801" y="170"/>
                    </a:lnTo>
                    <a:lnTo>
                      <a:pt x="1803" y="168"/>
                    </a:lnTo>
                    <a:lnTo>
                      <a:pt x="1794" y="169"/>
                    </a:lnTo>
                    <a:lnTo>
                      <a:pt x="1785" y="170"/>
                    </a:lnTo>
                    <a:lnTo>
                      <a:pt x="1776" y="171"/>
                    </a:lnTo>
                    <a:lnTo>
                      <a:pt x="1767" y="172"/>
                    </a:lnTo>
                    <a:lnTo>
                      <a:pt x="1792" y="161"/>
                    </a:lnTo>
                    <a:lnTo>
                      <a:pt x="1816" y="152"/>
                    </a:lnTo>
                    <a:lnTo>
                      <a:pt x="1828" y="146"/>
                    </a:lnTo>
                    <a:lnTo>
                      <a:pt x="1839" y="141"/>
                    </a:lnTo>
                    <a:lnTo>
                      <a:pt x="1852" y="135"/>
                    </a:lnTo>
                    <a:lnTo>
                      <a:pt x="1863" y="127"/>
                    </a:lnTo>
                    <a:lnTo>
                      <a:pt x="1858" y="123"/>
                    </a:lnTo>
                    <a:lnTo>
                      <a:pt x="1853" y="119"/>
                    </a:lnTo>
                    <a:lnTo>
                      <a:pt x="1847" y="117"/>
                    </a:lnTo>
                    <a:lnTo>
                      <a:pt x="1840" y="116"/>
                    </a:lnTo>
                    <a:lnTo>
                      <a:pt x="1826" y="114"/>
                    </a:lnTo>
                    <a:lnTo>
                      <a:pt x="1811" y="111"/>
                    </a:lnTo>
                    <a:lnTo>
                      <a:pt x="1807" y="110"/>
                    </a:lnTo>
                    <a:lnTo>
                      <a:pt x="1804" y="111"/>
                    </a:lnTo>
                    <a:lnTo>
                      <a:pt x="1802" y="112"/>
                    </a:lnTo>
                    <a:lnTo>
                      <a:pt x="1798" y="115"/>
                    </a:lnTo>
                    <a:lnTo>
                      <a:pt x="1793" y="95"/>
                    </a:lnTo>
                    <a:lnTo>
                      <a:pt x="1791" y="76"/>
                    </a:lnTo>
                    <a:lnTo>
                      <a:pt x="1790" y="67"/>
                    </a:lnTo>
                    <a:lnTo>
                      <a:pt x="1790" y="57"/>
                    </a:lnTo>
                    <a:lnTo>
                      <a:pt x="1791" y="48"/>
                    </a:lnTo>
                    <a:lnTo>
                      <a:pt x="1792" y="38"/>
                    </a:lnTo>
                    <a:lnTo>
                      <a:pt x="1799" y="35"/>
                    </a:lnTo>
                    <a:lnTo>
                      <a:pt x="1804" y="31"/>
                    </a:lnTo>
                    <a:lnTo>
                      <a:pt x="1810" y="28"/>
                    </a:lnTo>
                    <a:lnTo>
                      <a:pt x="1814" y="23"/>
                    </a:lnTo>
                    <a:lnTo>
                      <a:pt x="1810" y="16"/>
                    </a:lnTo>
                    <a:lnTo>
                      <a:pt x="1804" y="10"/>
                    </a:lnTo>
                    <a:lnTo>
                      <a:pt x="1798" y="4"/>
                    </a:lnTo>
                    <a:lnTo>
                      <a:pt x="1790" y="0"/>
                    </a:lnTo>
                    <a:lnTo>
                      <a:pt x="1783" y="3"/>
                    </a:lnTo>
                    <a:lnTo>
                      <a:pt x="1777" y="7"/>
                    </a:lnTo>
                    <a:lnTo>
                      <a:pt x="1773" y="10"/>
                    </a:lnTo>
                    <a:lnTo>
                      <a:pt x="1769" y="14"/>
                    </a:lnTo>
                    <a:lnTo>
                      <a:pt x="1766" y="19"/>
                    </a:lnTo>
                    <a:lnTo>
                      <a:pt x="1764" y="25"/>
                    </a:lnTo>
                    <a:lnTo>
                      <a:pt x="1761" y="31"/>
                    </a:lnTo>
                    <a:lnTo>
                      <a:pt x="1759" y="38"/>
                    </a:lnTo>
                    <a:lnTo>
                      <a:pt x="1756" y="41"/>
                    </a:lnTo>
                    <a:lnTo>
                      <a:pt x="1752" y="44"/>
                    </a:lnTo>
                    <a:lnTo>
                      <a:pt x="1748" y="46"/>
                    </a:lnTo>
                    <a:lnTo>
                      <a:pt x="1743" y="47"/>
                    </a:lnTo>
                    <a:lnTo>
                      <a:pt x="1747" y="37"/>
                    </a:lnTo>
                    <a:lnTo>
                      <a:pt x="1750" y="27"/>
                    </a:lnTo>
                    <a:lnTo>
                      <a:pt x="1746" y="26"/>
                    </a:lnTo>
                    <a:lnTo>
                      <a:pt x="1742" y="25"/>
                    </a:lnTo>
                    <a:lnTo>
                      <a:pt x="1738" y="26"/>
                    </a:lnTo>
                    <a:lnTo>
                      <a:pt x="1734" y="27"/>
                    </a:lnTo>
                    <a:lnTo>
                      <a:pt x="1725" y="28"/>
                    </a:lnTo>
                    <a:lnTo>
                      <a:pt x="1718" y="30"/>
                    </a:lnTo>
                    <a:lnTo>
                      <a:pt x="1716" y="39"/>
                    </a:lnTo>
                    <a:lnTo>
                      <a:pt x="1718" y="48"/>
                    </a:lnTo>
                    <a:lnTo>
                      <a:pt x="1716" y="57"/>
                    </a:lnTo>
                    <a:lnTo>
                      <a:pt x="1715" y="66"/>
                    </a:lnTo>
                    <a:lnTo>
                      <a:pt x="1713" y="64"/>
                    </a:lnTo>
                    <a:lnTo>
                      <a:pt x="1712" y="63"/>
                    </a:lnTo>
                    <a:lnTo>
                      <a:pt x="1713" y="62"/>
                    </a:lnTo>
                    <a:lnTo>
                      <a:pt x="1713" y="59"/>
                    </a:lnTo>
                    <a:lnTo>
                      <a:pt x="1711" y="54"/>
                    </a:lnTo>
                    <a:lnTo>
                      <a:pt x="1706" y="49"/>
                    </a:lnTo>
                    <a:lnTo>
                      <a:pt x="1709" y="43"/>
                    </a:lnTo>
                    <a:lnTo>
                      <a:pt x="1710" y="36"/>
                    </a:lnTo>
                    <a:lnTo>
                      <a:pt x="1701" y="39"/>
                    </a:lnTo>
                    <a:lnTo>
                      <a:pt x="1693" y="45"/>
                    </a:lnTo>
                    <a:lnTo>
                      <a:pt x="1670" y="45"/>
                    </a:lnTo>
                    <a:lnTo>
                      <a:pt x="1649" y="45"/>
                    </a:lnTo>
                    <a:lnTo>
                      <a:pt x="1626" y="44"/>
                    </a:lnTo>
                    <a:lnTo>
                      <a:pt x="1605" y="44"/>
                    </a:lnTo>
                    <a:lnTo>
                      <a:pt x="1590" y="39"/>
                    </a:lnTo>
                    <a:lnTo>
                      <a:pt x="1576" y="34"/>
                    </a:lnTo>
                    <a:lnTo>
                      <a:pt x="1564" y="39"/>
                    </a:lnTo>
                    <a:lnTo>
                      <a:pt x="1553" y="46"/>
                    </a:lnTo>
                    <a:lnTo>
                      <a:pt x="1545" y="45"/>
                    </a:lnTo>
                    <a:lnTo>
                      <a:pt x="1540" y="44"/>
                    </a:lnTo>
                    <a:lnTo>
                      <a:pt x="1534" y="40"/>
                    </a:lnTo>
                    <a:lnTo>
                      <a:pt x="1527" y="35"/>
                    </a:lnTo>
                    <a:lnTo>
                      <a:pt x="1524" y="37"/>
                    </a:lnTo>
                    <a:lnTo>
                      <a:pt x="1519" y="40"/>
                    </a:lnTo>
                    <a:lnTo>
                      <a:pt x="1515" y="45"/>
                    </a:lnTo>
                    <a:lnTo>
                      <a:pt x="1510" y="50"/>
                    </a:lnTo>
                    <a:lnTo>
                      <a:pt x="1500" y="65"/>
                    </a:lnTo>
                    <a:lnTo>
                      <a:pt x="1489" y="82"/>
                    </a:lnTo>
                    <a:lnTo>
                      <a:pt x="1471" y="115"/>
                    </a:lnTo>
                    <a:lnTo>
                      <a:pt x="1459" y="137"/>
                    </a:lnTo>
                    <a:lnTo>
                      <a:pt x="1444" y="152"/>
                    </a:lnTo>
                    <a:lnTo>
                      <a:pt x="1429" y="165"/>
                    </a:lnTo>
                    <a:lnTo>
                      <a:pt x="1420" y="173"/>
                    </a:lnTo>
                    <a:lnTo>
                      <a:pt x="1412" y="180"/>
                    </a:lnTo>
                    <a:lnTo>
                      <a:pt x="1422" y="169"/>
                    </a:lnTo>
                    <a:lnTo>
                      <a:pt x="1433" y="159"/>
                    </a:lnTo>
                    <a:lnTo>
                      <a:pt x="1429" y="160"/>
                    </a:lnTo>
                    <a:lnTo>
                      <a:pt x="1426" y="162"/>
                    </a:lnTo>
                    <a:lnTo>
                      <a:pt x="1416" y="171"/>
                    </a:lnTo>
                    <a:lnTo>
                      <a:pt x="1407" y="180"/>
                    </a:lnTo>
                    <a:lnTo>
                      <a:pt x="1399" y="190"/>
                    </a:lnTo>
                    <a:lnTo>
                      <a:pt x="1392" y="201"/>
                    </a:lnTo>
                    <a:lnTo>
                      <a:pt x="1406" y="191"/>
                    </a:lnTo>
                    <a:lnTo>
                      <a:pt x="1419" y="180"/>
                    </a:lnTo>
                    <a:lnTo>
                      <a:pt x="1434" y="171"/>
                    </a:lnTo>
                    <a:lnTo>
                      <a:pt x="1448" y="162"/>
                    </a:lnTo>
                    <a:lnTo>
                      <a:pt x="1450" y="162"/>
                    </a:lnTo>
                    <a:lnTo>
                      <a:pt x="1450" y="163"/>
                    </a:lnTo>
                    <a:lnTo>
                      <a:pt x="1447" y="171"/>
                    </a:lnTo>
                    <a:lnTo>
                      <a:pt x="1445" y="179"/>
                    </a:lnTo>
                    <a:lnTo>
                      <a:pt x="1442" y="186"/>
                    </a:lnTo>
                    <a:lnTo>
                      <a:pt x="1437" y="192"/>
                    </a:lnTo>
                    <a:lnTo>
                      <a:pt x="1428" y="204"/>
                    </a:lnTo>
                    <a:lnTo>
                      <a:pt x="1415" y="215"/>
                    </a:lnTo>
                    <a:lnTo>
                      <a:pt x="1407" y="213"/>
                    </a:lnTo>
                    <a:lnTo>
                      <a:pt x="1398" y="213"/>
                    </a:lnTo>
                    <a:lnTo>
                      <a:pt x="1397" y="216"/>
                    </a:lnTo>
                    <a:lnTo>
                      <a:pt x="1397" y="220"/>
                    </a:lnTo>
                    <a:lnTo>
                      <a:pt x="1399" y="225"/>
                    </a:lnTo>
                    <a:lnTo>
                      <a:pt x="1402" y="228"/>
                    </a:lnTo>
                    <a:lnTo>
                      <a:pt x="1404" y="231"/>
                    </a:lnTo>
                    <a:lnTo>
                      <a:pt x="1408" y="232"/>
                    </a:lnTo>
                    <a:lnTo>
                      <a:pt x="1416" y="233"/>
                    </a:lnTo>
                    <a:lnTo>
                      <a:pt x="1426" y="233"/>
                    </a:lnTo>
                    <a:lnTo>
                      <a:pt x="1427" y="237"/>
                    </a:lnTo>
                    <a:lnTo>
                      <a:pt x="1427" y="241"/>
                    </a:lnTo>
                    <a:lnTo>
                      <a:pt x="1425" y="244"/>
                    </a:lnTo>
                    <a:lnTo>
                      <a:pt x="1422" y="248"/>
                    </a:lnTo>
                    <a:lnTo>
                      <a:pt x="1420" y="251"/>
                    </a:lnTo>
                    <a:lnTo>
                      <a:pt x="1418" y="253"/>
                    </a:lnTo>
                    <a:lnTo>
                      <a:pt x="1404" y="244"/>
                    </a:lnTo>
                    <a:lnTo>
                      <a:pt x="1391" y="234"/>
                    </a:lnTo>
                    <a:lnTo>
                      <a:pt x="1391" y="224"/>
                    </a:lnTo>
                    <a:lnTo>
                      <a:pt x="1391" y="215"/>
                    </a:lnTo>
                    <a:lnTo>
                      <a:pt x="1386" y="217"/>
                    </a:lnTo>
                    <a:lnTo>
                      <a:pt x="1384" y="219"/>
                    </a:lnTo>
                    <a:lnTo>
                      <a:pt x="1381" y="220"/>
                    </a:lnTo>
                    <a:lnTo>
                      <a:pt x="1375" y="218"/>
                    </a:lnTo>
                    <a:lnTo>
                      <a:pt x="1381" y="210"/>
                    </a:lnTo>
                    <a:lnTo>
                      <a:pt x="1385" y="204"/>
                    </a:lnTo>
                    <a:lnTo>
                      <a:pt x="1377" y="208"/>
                    </a:lnTo>
                    <a:lnTo>
                      <a:pt x="1372" y="213"/>
                    </a:lnTo>
                    <a:lnTo>
                      <a:pt x="1366" y="219"/>
                    </a:lnTo>
                    <a:lnTo>
                      <a:pt x="1362" y="226"/>
                    </a:lnTo>
                    <a:lnTo>
                      <a:pt x="1364" y="230"/>
                    </a:lnTo>
                    <a:lnTo>
                      <a:pt x="1366" y="231"/>
                    </a:lnTo>
                    <a:lnTo>
                      <a:pt x="1368" y="233"/>
                    </a:lnTo>
                    <a:lnTo>
                      <a:pt x="1368" y="237"/>
                    </a:lnTo>
                    <a:lnTo>
                      <a:pt x="1356" y="235"/>
                    </a:lnTo>
                    <a:lnTo>
                      <a:pt x="1344" y="234"/>
                    </a:lnTo>
                    <a:lnTo>
                      <a:pt x="1340" y="236"/>
                    </a:lnTo>
                    <a:lnTo>
                      <a:pt x="1338" y="239"/>
                    </a:lnTo>
                    <a:lnTo>
                      <a:pt x="1339" y="250"/>
                    </a:lnTo>
                    <a:lnTo>
                      <a:pt x="1338" y="261"/>
                    </a:lnTo>
                    <a:lnTo>
                      <a:pt x="1325" y="276"/>
                    </a:lnTo>
                    <a:lnTo>
                      <a:pt x="1313" y="291"/>
                    </a:lnTo>
                    <a:lnTo>
                      <a:pt x="1308" y="299"/>
                    </a:lnTo>
                    <a:lnTo>
                      <a:pt x="1304" y="308"/>
                    </a:lnTo>
                    <a:lnTo>
                      <a:pt x="1301" y="317"/>
                    </a:lnTo>
                    <a:lnTo>
                      <a:pt x="1299" y="327"/>
                    </a:lnTo>
                    <a:lnTo>
                      <a:pt x="1303" y="323"/>
                    </a:lnTo>
                    <a:lnTo>
                      <a:pt x="1305" y="317"/>
                    </a:lnTo>
                    <a:lnTo>
                      <a:pt x="1306" y="312"/>
                    </a:lnTo>
                    <a:lnTo>
                      <a:pt x="1309" y="306"/>
                    </a:lnTo>
                    <a:lnTo>
                      <a:pt x="1308" y="315"/>
                    </a:lnTo>
                    <a:lnTo>
                      <a:pt x="1309" y="325"/>
                    </a:lnTo>
                    <a:lnTo>
                      <a:pt x="1311" y="324"/>
                    </a:lnTo>
                    <a:lnTo>
                      <a:pt x="1312" y="323"/>
                    </a:lnTo>
                    <a:lnTo>
                      <a:pt x="1313" y="321"/>
                    </a:lnTo>
                    <a:lnTo>
                      <a:pt x="1314" y="318"/>
                    </a:lnTo>
                    <a:lnTo>
                      <a:pt x="1316" y="313"/>
                    </a:lnTo>
                    <a:lnTo>
                      <a:pt x="1317" y="308"/>
                    </a:lnTo>
                    <a:lnTo>
                      <a:pt x="1318" y="303"/>
                    </a:lnTo>
                    <a:lnTo>
                      <a:pt x="1320" y="298"/>
                    </a:lnTo>
                    <a:lnTo>
                      <a:pt x="1327" y="304"/>
                    </a:lnTo>
                    <a:lnTo>
                      <a:pt x="1334" y="311"/>
                    </a:lnTo>
                    <a:lnTo>
                      <a:pt x="1339" y="303"/>
                    </a:lnTo>
                    <a:lnTo>
                      <a:pt x="1344" y="295"/>
                    </a:lnTo>
                    <a:lnTo>
                      <a:pt x="1363" y="303"/>
                    </a:lnTo>
                    <a:lnTo>
                      <a:pt x="1382" y="309"/>
                    </a:lnTo>
                    <a:lnTo>
                      <a:pt x="1401" y="318"/>
                    </a:lnTo>
                    <a:lnTo>
                      <a:pt x="1419" y="327"/>
                    </a:lnTo>
                    <a:lnTo>
                      <a:pt x="1419" y="338"/>
                    </a:lnTo>
                    <a:lnTo>
                      <a:pt x="1418" y="349"/>
                    </a:lnTo>
                    <a:lnTo>
                      <a:pt x="1418" y="359"/>
                    </a:lnTo>
                    <a:lnTo>
                      <a:pt x="1420" y="369"/>
                    </a:lnTo>
                    <a:lnTo>
                      <a:pt x="1438" y="360"/>
                    </a:lnTo>
                    <a:lnTo>
                      <a:pt x="1452" y="352"/>
                    </a:lnTo>
                    <a:lnTo>
                      <a:pt x="1457" y="349"/>
                    </a:lnTo>
                    <a:lnTo>
                      <a:pt x="1465" y="348"/>
                    </a:lnTo>
                    <a:lnTo>
                      <a:pt x="1474" y="348"/>
                    </a:lnTo>
                    <a:lnTo>
                      <a:pt x="1486" y="350"/>
                    </a:lnTo>
                    <a:lnTo>
                      <a:pt x="1489" y="353"/>
                    </a:lnTo>
                    <a:lnTo>
                      <a:pt x="1491" y="356"/>
                    </a:lnTo>
                    <a:lnTo>
                      <a:pt x="1493" y="358"/>
                    </a:lnTo>
                    <a:lnTo>
                      <a:pt x="1495" y="362"/>
                    </a:lnTo>
                    <a:lnTo>
                      <a:pt x="1496" y="367"/>
                    </a:lnTo>
                    <a:lnTo>
                      <a:pt x="1497" y="371"/>
                    </a:lnTo>
                    <a:lnTo>
                      <a:pt x="1499" y="376"/>
                    </a:lnTo>
                    <a:lnTo>
                      <a:pt x="1501" y="380"/>
                    </a:lnTo>
                    <a:lnTo>
                      <a:pt x="1507" y="389"/>
                    </a:lnTo>
                    <a:lnTo>
                      <a:pt x="1513" y="398"/>
                    </a:lnTo>
                    <a:lnTo>
                      <a:pt x="1509" y="400"/>
                    </a:lnTo>
                    <a:lnTo>
                      <a:pt x="1505" y="400"/>
                    </a:lnTo>
                    <a:lnTo>
                      <a:pt x="1492" y="389"/>
                    </a:lnTo>
                    <a:lnTo>
                      <a:pt x="1482" y="378"/>
                    </a:lnTo>
                    <a:lnTo>
                      <a:pt x="1475" y="373"/>
                    </a:lnTo>
                    <a:lnTo>
                      <a:pt x="1470" y="368"/>
                    </a:lnTo>
                    <a:lnTo>
                      <a:pt x="1463" y="364"/>
                    </a:lnTo>
                    <a:lnTo>
                      <a:pt x="1455" y="360"/>
                    </a:lnTo>
                    <a:lnTo>
                      <a:pt x="1454" y="370"/>
                    </a:lnTo>
                    <a:lnTo>
                      <a:pt x="1454" y="378"/>
                    </a:lnTo>
                    <a:lnTo>
                      <a:pt x="1455" y="385"/>
                    </a:lnTo>
                    <a:lnTo>
                      <a:pt x="1457" y="392"/>
                    </a:lnTo>
                    <a:lnTo>
                      <a:pt x="1463" y="405"/>
                    </a:lnTo>
                    <a:lnTo>
                      <a:pt x="1469" y="422"/>
                    </a:lnTo>
                    <a:lnTo>
                      <a:pt x="1456" y="415"/>
                    </a:lnTo>
                    <a:lnTo>
                      <a:pt x="1445" y="407"/>
                    </a:lnTo>
                    <a:lnTo>
                      <a:pt x="1434" y="400"/>
                    </a:lnTo>
                    <a:lnTo>
                      <a:pt x="1422" y="392"/>
                    </a:lnTo>
                    <a:lnTo>
                      <a:pt x="1413" y="393"/>
                    </a:lnTo>
                    <a:lnTo>
                      <a:pt x="1406" y="395"/>
                    </a:lnTo>
                    <a:lnTo>
                      <a:pt x="1399" y="398"/>
                    </a:lnTo>
                    <a:lnTo>
                      <a:pt x="1392" y="401"/>
                    </a:lnTo>
                    <a:lnTo>
                      <a:pt x="1377" y="407"/>
                    </a:lnTo>
                    <a:lnTo>
                      <a:pt x="1362" y="414"/>
                    </a:lnTo>
                    <a:lnTo>
                      <a:pt x="1361" y="410"/>
                    </a:lnTo>
                    <a:lnTo>
                      <a:pt x="1358" y="405"/>
                    </a:lnTo>
                    <a:lnTo>
                      <a:pt x="1356" y="396"/>
                    </a:lnTo>
                    <a:lnTo>
                      <a:pt x="1355" y="386"/>
                    </a:lnTo>
                    <a:lnTo>
                      <a:pt x="1359" y="385"/>
                    </a:lnTo>
                    <a:lnTo>
                      <a:pt x="1363" y="385"/>
                    </a:lnTo>
                    <a:lnTo>
                      <a:pt x="1350" y="378"/>
                    </a:lnTo>
                    <a:lnTo>
                      <a:pt x="1340" y="371"/>
                    </a:lnTo>
                    <a:lnTo>
                      <a:pt x="1335" y="368"/>
                    </a:lnTo>
                    <a:lnTo>
                      <a:pt x="1330" y="364"/>
                    </a:lnTo>
                    <a:lnTo>
                      <a:pt x="1326" y="359"/>
                    </a:lnTo>
                    <a:lnTo>
                      <a:pt x="1322" y="353"/>
                    </a:lnTo>
                    <a:lnTo>
                      <a:pt x="1321" y="353"/>
                    </a:lnTo>
                    <a:lnTo>
                      <a:pt x="1316" y="357"/>
                    </a:lnTo>
                    <a:lnTo>
                      <a:pt x="1310" y="358"/>
                    </a:lnTo>
                    <a:lnTo>
                      <a:pt x="1304" y="359"/>
                    </a:lnTo>
                    <a:lnTo>
                      <a:pt x="1297" y="359"/>
                    </a:lnTo>
                    <a:lnTo>
                      <a:pt x="1279" y="348"/>
                    </a:lnTo>
                    <a:lnTo>
                      <a:pt x="1264" y="336"/>
                    </a:lnTo>
                    <a:lnTo>
                      <a:pt x="1256" y="330"/>
                    </a:lnTo>
                    <a:lnTo>
                      <a:pt x="1248" y="323"/>
                    </a:lnTo>
                    <a:lnTo>
                      <a:pt x="1241" y="315"/>
                    </a:lnTo>
                    <a:lnTo>
                      <a:pt x="1236" y="306"/>
                    </a:lnTo>
                    <a:lnTo>
                      <a:pt x="1239" y="306"/>
                    </a:lnTo>
                    <a:lnTo>
                      <a:pt x="1241" y="307"/>
                    </a:lnTo>
                    <a:lnTo>
                      <a:pt x="1242" y="306"/>
                    </a:lnTo>
                    <a:lnTo>
                      <a:pt x="1242" y="305"/>
                    </a:lnTo>
                    <a:lnTo>
                      <a:pt x="1241" y="303"/>
                    </a:lnTo>
                    <a:lnTo>
                      <a:pt x="1231" y="298"/>
                    </a:lnTo>
                    <a:lnTo>
                      <a:pt x="1220" y="295"/>
                    </a:lnTo>
                    <a:lnTo>
                      <a:pt x="1204" y="297"/>
                    </a:lnTo>
                    <a:lnTo>
                      <a:pt x="1188" y="302"/>
                    </a:lnTo>
                    <a:lnTo>
                      <a:pt x="1189" y="302"/>
                    </a:lnTo>
                    <a:lnTo>
                      <a:pt x="1192" y="302"/>
                    </a:lnTo>
                    <a:lnTo>
                      <a:pt x="1196" y="305"/>
                    </a:lnTo>
                    <a:lnTo>
                      <a:pt x="1201" y="308"/>
                    </a:lnTo>
                    <a:lnTo>
                      <a:pt x="1203" y="312"/>
                    </a:lnTo>
                    <a:lnTo>
                      <a:pt x="1205" y="315"/>
                    </a:lnTo>
                    <a:lnTo>
                      <a:pt x="1206" y="318"/>
                    </a:lnTo>
                    <a:lnTo>
                      <a:pt x="1206" y="323"/>
                    </a:lnTo>
                    <a:lnTo>
                      <a:pt x="1205" y="327"/>
                    </a:lnTo>
                    <a:lnTo>
                      <a:pt x="1203" y="333"/>
                    </a:lnTo>
                    <a:lnTo>
                      <a:pt x="1203" y="338"/>
                    </a:lnTo>
                    <a:lnTo>
                      <a:pt x="1202" y="340"/>
                    </a:lnTo>
                    <a:lnTo>
                      <a:pt x="1201" y="343"/>
                    </a:lnTo>
                    <a:lnTo>
                      <a:pt x="1198" y="345"/>
                    </a:lnTo>
                    <a:lnTo>
                      <a:pt x="1195" y="339"/>
                    </a:lnTo>
                    <a:lnTo>
                      <a:pt x="1192" y="333"/>
                    </a:lnTo>
                    <a:lnTo>
                      <a:pt x="1189" y="326"/>
                    </a:lnTo>
                    <a:lnTo>
                      <a:pt x="1187" y="320"/>
                    </a:lnTo>
                    <a:lnTo>
                      <a:pt x="1178" y="314"/>
                    </a:lnTo>
                    <a:lnTo>
                      <a:pt x="1170" y="308"/>
                    </a:lnTo>
                    <a:lnTo>
                      <a:pt x="1171" y="306"/>
                    </a:lnTo>
                    <a:lnTo>
                      <a:pt x="1171" y="304"/>
                    </a:lnTo>
                    <a:lnTo>
                      <a:pt x="1170" y="303"/>
                    </a:lnTo>
                    <a:lnTo>
                      <a:pt x="1169" y="300"/>
                    </a:lnTo>
                    <a:lnTo>
                      <a:pt x="1166" y="299"/>
                    </a:lnTo>
                    <a:lnTo>
                      <a:pt x="1161" y="299"/>
                    </a:lnTo>
                    <a:lnTo>
                      <a:pt x="1150" y="299"/>
                    </a:lnTo>
                    <a:lnTo>
                      <a:pt x="1141" y="300"/>
                    </a:lnTo>
                    <a:lnTo>
                      <a:pt x="1136" y="298"/>
                    </a:lnTo>
                    <a:lnTo>
                      <a:pt x="1135" y="296"/>
                    </a:lnTo>
                    <a:lnTo>
                      <a:pt x="1134" y="294"/>
                    </a:lnTo>
                    <a:lnTo>
                      <a:pt x="1134" y="290"/>
                    </a:lnTo>
                    <a:lnTo>
                      <a:pt x="1108" y="297"/>
                    </a:lnTo>
                    <a:lnTo>
                      <a:pt x="1082" y="305"/>
                    </a:lnTo>
                    <a:lnTo>
                      <a:pt x="1058" y="312"/>
                    </a:lnTo>
                    <a:lnTo>
                      <a:pt x="1033" y="320"/>
                    </a:lnTo>
                    <a:lnTo>
                      <a:pt x="1007" y="329"/>
                    </a:lnTo>
                    <a:lnTo>
                      <a:pt x="982" y="336"/>
                    </a:lnTo>
                    <a:lnTo>
                      <a:pt x="957" y="345"/>
                    </a:lnTo>
                    <a:lnTo>
                      <a:pt x="933" y="354"/>
                    </a:lnTo>
                    <a:lnTo>
                      <a:pt x="933" y="359"/>
                    </a:lnTo>
                    <a:lnTo>
                      <a:pt x="934" y="361"/>
                    </a:lnTo>
                    <a:lnTo>
                      <a:pt x="935" y="365"/>
                    </a:lnTo>
                    <a:lnTo>
                      <a:pt x="933" y="368"/>
                    </a:lnTo>
                    <a:lnTo>
                      <a:pt x="926" y="368"/>
                    </a:lnTo>
                    <a:lnTo>
                      <a:pt x="919" y="368"/>
                    </a:lnTo>
                    <a:lnTo>
                      <a:pt x="917" y="367"/>
                    </a:lnTo>
                    <a:lnTo>
                      <a:pt x="917" y="365"/>
                    </a:lnTo>
                    <a:lnTo>
                      <a:pt x="917" y="361"/>
                    </a:lnTo>
                    <a:lnTo>
                      <a:pt x="919" y="358"/>
                    </a:lnTo>
                    <a:lnTo>
                      <a:pt x="916" y="359"/>
                    </a:lnTo>
                    <a:lnTo>
                      <a:pt x="912" y="361"/>
                    </a:lnTo>
                    <a:lnTo>
                      <a:pt x="904" y="362"/>
                    </a:lnTo>
                    <a:lnTo>
                      <a:pt x="897" y="365"/>
                    </a:lnTo>
                    <a:lnTo>
                      <a:pt x="895" y="380"/>
                    </a:lnTo>
                    <a:lnTo>
                      <a:pt x="894" y="395"/>
                    </a:lnTo>
                    <a:lnTo>
                      <a:pt x="893" y="393"/>
                    </a:lnTo>
                    <a:lnTo>
                      <a:pt x="891" y="392"/>
                    </a:lnTo>
                    <a:lnTo>
                      <a:pt x="890" y="391"/>
                    </a:lnTo>
                    <a:lnTo>
                      <a:pt x="886" y="389"/>
                    </a:lnTo>
                    <a:lnTo>
                      <a:pt x="880" y="393"/>
                    </a:lnTo>
                    <a:lnTo>
                      <a:pt x="873" y="394"/>
                    </a:lnTo>
                    <a:lnTo>
                      <a:pt x="872" y="389"/>
                    </a:lnTo>
                    <a:lnTo>
                      <a:pt x="872" y="385"/>
                    </a:lnTo>
                    <a:lnTo>
                      <a:pt x="872" y="382"/>
                    </a:lnTo>
                    <a:lnTo>
                      <a:pt x="873" y="378"/>
                    </a:lnTo>
                    <a:lnTo>
                      <a:pt x="876" y="373"/>
                    </a:lnTo>
                    <a:lnTo>
                      <a:pt x="884" y="367"/>
                    </a:lnTo>
                    <a:lnTo>
                      <a:pt x="880" y="370"/>
                    </a:lnTo>
                    <a:lnTo>
                      <a:pt x="874" y="373"/>
                    </a:lnTo>
                    <a:lnTo>
                      <a:pt x="862" y="374"/>
                    </a:lnTo>
                    <a:lnTo>
                      <a:pt x="849" y="376"/>
                    </a:lnTo>
                    <a:lnTo>
                      <a:pt x="830" y="378"/>
                    </a:lnTo>
                    <a:lnTo>
                      <a:pt x="812" y="383"/>
                    </a:lnTo>
                    <a:lnTo>
                      <a:pt x="794" y="387"/>
                    </a:lnTo>
                    <a:lnTo>
                      <a:pt x="776" y="395"/>
                    </a:lnTo>
                    <a:lnTo>
                      <a:pt x="788" y="393"/>
                    </a:lnTo>
                    <a:lnTo>
                      <a:pt x="802" y="391"/>
                    </a:lnTo>
                    <a:lnTo>
                      <a:pt x="815" y="385"/>
                    </a:lnTo>
                    <a:lnTo>
                      <a:pt x="830" y="382"/>
                    </a:lnTo>
                    <a:lnTo>
                      <a:pt x="844" y="378"/>
                    </a:lnTo>
                    <a:lnTo>
                      <a:pt x="859" y="377"/>
                    </a:lnTo>
                    <a:lnTo>
                      <a:pt x="859" y="380"/>
                    </a:lnTo>
                    <a:lnTo>
                      <a:pt x="858" y="384"/>
                    </a:lnTo>
                    <a:lnTo>
                      <a:pt x="857" y="387"/>
                    </a:lnTo>
                    <a:lnTo>
                      <a:pt x="855" y="391"/>
                    </a:lnTo>
                    <a:lnTo>
                      <a:pt x="857" y="398"/>
                    </a:lnTo>
                    <a:lnTo>
                      <a:pt x="858" y="405"/>
                    </a:lnTo>
                    <a:lnTo>
                      <a:pt x="858" y="409"/>
                    </a:lnTo>
                    <a:lnTo>
                      <a:pt x="858" y="412"/>
                    </a:lnTo>
                    <a:lnTo>
                      <a:pt x="857" y="415"/>
                    </a:lnTo>
                    <a:lnTo>
                      <a:pt x="854" y="418"/>
                    </a:lnTo>
                    <a:lnTo>
                      <a:pt x="850" y="407"/>
                    </a:lnTo>
                    <a:lnTo>
                      <a:pt x="846" y="396"/>
                    </a:lnTo>
                    <a:lnTo>
                      <a:pt x="839" y="394"/>
                    </a:lnTo>
                    <a:lnTo>
                      <a:pt x="832" y="394"/>
                    </a:lnTo>
                    <a:lnTo>
                      <a:pt x="820" y="394"/>
                    </a:lnTo>
                    <a:lnTo>
                      <a:pt x="810" y="396"/>
                    </a:lnTo>
                    <a:lnTo>
                      <a:pt x="802" y="398"/>
                    </a:lnTo>
                    <a:lnTo>
                      <a:pt x="793" y="403"/>
                    </a:lnTo>
                    <a:lnTo>
                      <a:pt x="777" y="412"/>
                    </a:lnTo>
                    <a:lnTo>
                      <a:pt x="758" y="424"/>
                    </a:lnTo>
                    <a:lnTo>
                      <a:pt x="747" y="416"/>
                    </a:lnTo>
                    <a:lnTo>
                      <a:pt x="735" y="407"/>
                    </a:lnTo>
                    <a:lnTo>
                      <a:pt x="733" y="407"/>
                    </a:lnTo>
                    <a:lnTo>
                      <a:pt x="732" y="406"/>
                    </a:lnTo>
                    <a:lnTo>
                      <a:pt x="731" y="406"/>
                    </a:lnTo>
                    <a:lnTo>
                      <a:pt x="730" y="404"/>
                    </a:lnTo>
                    <a:lnTo>
                      <a:pt x="747" y="401"/>
                    </a:lnTo>
                    <a:lnTo>
                      <a:pt x="763" y="397"/>
                    </a:lnTo>
                    <a:lnTo>
                      <a:pt x="749" y="397"/>
                    </a:lnTo>
                    <a:lnTo>
                      <a:pt x="737" y="398"/>
                    </a:lnTo>
                    <a:lnTo>
                      <a:pt x="724" y="400"/>
                    </a:lnTo>
                    <a:lnTo>
                      <a:pt x="713" y="403"/>
                    </a:lnTo>
                    <a:lnTo>
                      <a:pt x="703" y="406"/>
                    </a:lnTo>
                    <a:lnTo>
                      <a:pt x="692" y="412"/>
                    </a:lnTo>
                    <a:lnTo>
                      <a:pt x="680" y="418"/>
                    </a:lnTo>
                    <a:lnTo>
                      <a:pt x="669" y="425"/>
                    </a:lnTo>
                    <a:lnTo>
                      <a:pt x="658" y="423"/>
                    </a:lnTo>
                    <a:lnTo>
                      <a:pt x="648" y="421"/>
                    </a:lnTo>
                    <a:lnTo>
                      <a:pt x="639" y="418"/>
                    </a:lnTo>
                    <a:lnTo>
                      <a:pt x="627" y="415"/>
                    </a:lnTo>
                    <a:lnTo>
                      <a:pt x="626" y="416"/>
                    </a:lnTo>
                    <a:lnTo>
                      <a:pt x="626" y="419"/>
                    </a:lnTo>
                    <a:lnTo>
                      <a:pt x="628" y="420"/>
                    </a:lnTo>
                    <a:lnTo>
                      <a:pt x="630" y="421"/>
                    </a:lnTo>
                    <a:lnTo>
                      <a:pt x="630" y="428"/>
                    </a:lnTo>
                    <a:lnTo>
                      <a:pt x="626" y="432"/>
                    </a:lnTo>
                    <a:lnTo>
                      <a:pt x="623" y="437"/>
                    </a:lnTo>
                    <a:lnTo>
                      <a:pt x="618" y="440"/>
                    </a:lnTo>
                    <a:lnTo>
                      <a:pt x="607" y="443"/>
                    </a:lnTo>
                    <a:lnTo>
                      <a:pt x="595" y="447"/>
                    </a:lnTo>
                    <a:lnTo>
                      <a:pt x="595" y="446"/>
                    </a:lnTo>
                    <a:lnTo>
                      <a:pt x="589" y="454"/>
                    </a:lnTo>
                    <a:lnTo>
                      <a:pt x="582" y="460"/>
                    </a:lnTo>
                    <a:lnTo>
                      <a:pt x="572" y="460"/>
                    </a:lnTo>
                    <a:lnTo>
                      <a:pt x="562" y="460"/>
                    </a:lnTo>
                    <a:lnTo>
                      <a:pt x="553" y="459"/>
                    </a:lnTo>
                    <a:lnTo>
                      <a:pt x="543" y="458"/>
                    </a:lnTo>
                    <a:lnTo>
                      <a:pt x="555" y="456"/>
                    </a:lnTo>
                    <a:lnTo>
                      <a:pt x="568" y="455"/>
                    </a:lnTo>
                    <a:lnTo>
                      <a:pt x="573" y="454"/>
                    </a:lnTo>
                    <a:lnTo>
                      <a:pt x="579" y="452"/>
                    </a:lnTo>
                    <a:lnTo>
                      <a:pt x="585" y="450"/>
                    </a:lnTo>
                    <a:lnTo>
                      <a:pt x="590" y="447"/>
                    </a:lnTo>
                    <a:lnTo>
                      <a:pt x="585" y="448"/>
                    </a:lnTo>
                    <a:lnTo>
                      <a:pt x="579" y="449"/>
                    </a:lnTo>
                    <a:lnTo>
                      <a:pt x="552" y="448"/>
                    </a:lnTo>
                    <a:lnTo>
                      <a:pt x="528" y="450"/>
                    </a:lnTo>
                    <a:lnTo>
                      <a:pt x="516" y="451"/>
                    </a:lnTo>
                    <a:lnTo>
                      <a:pt x="503" y="454"/>
                    </a:lnTo>
                    <a:lnTo>
                      <a:pt x="491" y="457"/>
                    </a:lnTo>
                    <a:lnTo>
                      <a:pt x="479" y="461"/>
                    </a:lnTo>
                    <a:lnTo>
                      <a:pt x="472" y="470"/>
                    </a:lnTo>
                    <a:lnTo>
                      <a:pt x="467" y="479"/>
                    </a:lnTo>
                    <a:lnTo>
                      <a:pt x="464" y="483"/>
                    </a:lnTo>
                    <a:lnTo>
                      <a:pt x="460" y="485"/>
                    </a:lnTo>
                    <a:lnTo>
                      <a:pt x="455" y="489"/>
                    </a:lnTo>
                    <a:lnTo>
                      <a:pt x="449" y="490"/>
                    </a:lnTo>
                    <a:lnTo>
                      <a:pt x="445" y="483"/>
                    </a:lnTo>
                    <a:lnTo>
                      <a:pt x="443" y="478"/>
                    </a:lnTo>
                    <a:lnTo>
                      <a:pt x="442" y="476"/>
                    </a:lnTo>
                    <a:lnTo>
                      <a:pt x="443" y="475"/>
                    </a:lnTo>
                    <a:lnTo>
                      <a:pt x="443" y="474"/>
                    </a:lnTo>
                    <a:lnTo>
                      <a:pt x="445" y="473"/>
                    </a:lnTo>
                    <a:lnTo>
                      <a:pt x="454" y="468"/>
                    </a:lnTo>
                    <a:lnTo>
                      <a:pt x="466" y="464"/>
                    </a:lnTo>
                    <a:lnTo>
                      <a:pt x="469" y="460"/>
                    </a:lnTo>
                    <a:lnTo>
                      <a:pt x="471" y="457"/>
                    </a:lnTo>
                    <a:lnTo>
                      <a:pt x="462" y="457"/>
                    </a:lnTo>
                    <a:lnTo>
                      <a:pt x="454" y="459"/>
                    </a:lnTo>
                    <a:lnTo>
                      <a:pt x="447" y="460"/>
                    </a:lnTo>
                    <a:lnTo>
                      <a:pt x="439" y="463"/>
                    </a:lnTo>
                    <a:lnTo>
                      <a:pt x="426" y="468"/>
                    </a:lnTo>
                    <a:lnTo>
                      <a:pt x="411" y="475"/>
                    </a:lnTo>
                    <a:lnTo>
                      <a:pt x="404" y="478"/>
                    </a:lnTo>
                    <a:lnTo>
                      <a:pt x="398" y="483"/>
                    </a:lnTo>
                    <a:lnTo>
                      <a:pt x="395" y="487"/>
                    </a:lnTo>
                    <a:lnTo>
                      <a:pt x="392" y="491"/>
                    </a:lnTo>
                    <a:lnTo>
                      <a:pt x="395" y="490"/>
                    </a:lnTo>
                    <a:lnTo>
                      <a:pt x="396" y="490"/>
                    </a:lnTo>
                    <a:lnTo>
                      <a:pt x="398" y="491"/>
                    </a:lnTo>
                    <a:lnTo>
                      <a:pt x="399" y="492"/>
                    </a:lnTo>
                    <a:lnTo>
                      <a:pt x="399" y="495"/>
                    </a:lnTo>
                    <a:lnTo>
                      <a:pt x="398" y="500"/>
                    </a:lnTo>
                    <a:lnTo>
                      <a:pt x="385" y="504"/>
                    </a:lnTo>
                    <a:lnTo>
                      <a:pt x="374" y="508"/>
                    </a:lnTo>
                    <a:lnTo>
                      <a:pt x="362" y="512"/>
                    </a:lnTo>
                    <a:lnTo>
                      <a:pt x="350" y="517"/>
                    </a:lnTo>
                    <a:lnTo>
                      <a:pt x="348" y="520"/>
                    </a:lnTo>
                    <a:lnTo>
                      <a:pt x="347" y="522"/>
                    </a:lnTo>
                    <a:lnTo>
                      <a:pt x="345" y="525"/>
                    </a:lnTo>
                    <a:lnTo>
                      <a:pt x="341" y="525"/>
                    </a:lnTo>
                    <a:lnTo>
                      <a:pt x="342" y="521"/>
                    </a:lnTo>
                    <a:lnTo>
                      <a:pt x="344" y="518"/>
                    </a:lnTo>
                    <a:lnTo>
                      <a:pt x="338" y="519"/>
                    </a:lnTo>
                    <a:lnTo>
                      <a:pt x="331" y="521"/>
                    </a:lnTo>
                    <a:lnTo>
                      <a:pt x="315" y="534"/>
                    </a:lnTo>
                    <a:lnTo>
                      <a:pt x="298" y="544"/>
                    </a:lnTo>
                    <a:lnTo>
                      <a:pt x="282" y="555"/>
                    </a:lnTo>
                    <a:lnTo>
                      <a:pt x="265" y="564"/>
                    </a:lnTo>
                    <a:lnTo>
                      <a:pt x="249" y="565"/>
                    </a:lnTo>
                    <a:lnTo>
                      <a:pt x="233" y="566"/>
                    </a:lnTo>
                    <a:lnTo>
                      <a:pt x="224" y="574"/>
                    </a:lnTo>
                    <a:lnTo>
                      <a:pt x="213" y="581"/>
                    </a:lnTo>
                    <a:lnTo>
                      <a:pt x="211" y="579"/>
                    </a:lnTo>
                    <a:lnTo>
                      <a:pt x="211" y="577"/>
                    </a:lnTo>
                    <a:lnTo>
                      <a:pt x="211" y="575"/>
                    </a:lnTo>
                    <a:lnTo>
                      <a:pt x="210" y="573"/>
                    </a:lnTo>
                    <a:lnTo>
                      <a:pt x="203" y="571"/>
                    </a:lnTo>
                    <a:lnTo>
                      <a:pt x="195" y="570"/>
                    </a:lnTo>
                    <a:lnTo>
                      <a:pt x="188" y="570"/>
                    </a:lnTo>
                    <a:lnTo>
                      <a:pt x="181" y="571"/>
                    </a:lnTo>
                    <a:lnTo>
                      <a:pt x="169" y="586"/>
                    </a:lnTo>
                    <a:lnTo>
                      <a:pt x="159" y="602"/>
                    </a:lnTo>
                    <a:lnTo>
                      <a:pt x="150" y="619"/>
                    </a:lnTo>
                    <a:lnTo>
                      <a:pt x="140" y="636"/>
                    </a:lnTo>
                    <a:lnTo>
                      <a:pt x="139" y="638"/>
                    </a:lnTo>
                    <a:lnTo>
                      <a:pt x="136" y="639"/>
                    </a:lnTo>
                    <a:lnTo>
                      <a:pt x="134" y="641"/>
                    </a:lnTo>
                    <a:lnTo>
                      <a:pt x="132" y="642"/>
                    </a:lnTo>
                    <a:lnTo>
                      <a:pt x="135" y="630"/>
                    </a:lnTo>
                    <a:lnTo>
                      <a:pt x="140" y="620"/>
                    </a:lnTo>
                    <a:lnTo>
                      <a:pt x="135" y="629"/>
                    </a:lnTo>
                    <a:lnTo>
                      <a:pt x="132" y="638"/>
                    </a:lnTo>
                    <a:lnTo>
                      <a:pt x="127" y="646"/>
                    </a:lnTo>
                    <a:lnTo>
                      <a:pt x="122" y="654"/>
                    </a:lnTo>
                    <a:lnTo>
                      <a:pt x="116" y="661"/>
                    </a:lnTo>
                    <a:lnTo>
                      <a:pt x="109" y="669"/>
                    </a:lnTo>
                    <a:lnTo>
                      <a:pt x="92" y="683"/>
                    </a:lnTo>
                    <a:lnTo>
                      <a:pt x="76" y="699"/>
                    </a:lnTo>
                    <a:lnTo>
                      <a:pt x="68" y="707"/>
                    </a:lnTo>
                    <a:lnTo>
                      <a:pt x="61" y="715"/>
                    </a:lnTo>
                    <a:lnTo>
                      <a:pt x="54" y="725"/>
                    </a:lnTo>
                    <a:lnTo>
                      <a:pt x="48" y="735"/>
                    </a:lnTo>
                    <a:lnTo>
                      <a:pt x="50" y="736"/>
                    </a:lnTo>
                    <a:lnTo>
                      <a:pt x="50" y="737"/>
                    </a:lnTo>
                    <a:lnTo>
                      <a:pt x="50" y="739"/>
                    </a:lnTo>
                    <a:lnTo>
                      <a:pt x="48" y="740"/>
                    </a:lnTo>
                    <a:lnTo>
                      <a:pt x="50" y="739"/>
                    </a:lnTo>
                    <a:lnTo>
                      <a:pt x="50" y="737"/>
                    </a:lnTo>
                    <a:lnTo>
                      <a:pt x="39" y="737"/>
                    </a:lnTo>
                    <a:lnTo>
                      <a:pt x="30" y="737"/>
                    </a:lnTo>
                    <a:lnTo>
                      <a:pt x="24" y="739"/>
                    </a:lnTo>
                    <a:lnTo>
                      <a:pt x="18" y="740"/>
                    </a:lnTo>
                    <a:lnTo>
                      <a:pt x="12" y="743"/>
                    </a:lnTo>
                    <a:lnTo>
                      <a:pt x="8" y="748"/>
                    </a:lnTo>
                    <a:lnTo>
                      <a:pt x="5" y="755"/>
                    </a:lnTo>
                    <a:lnTo>
                      <a:pt x="0" y="764"/>
                    </a:lnTo>
                    <a:lnTo>
                      <a:pt x="9" y="763"/>
                    </a:lnTo>
                    <a:lnTo>
                      <a:pt x="15" y="761"/>
                    </a:lnTo>
                    <a:lnTo>
                      <a:pt x="18" y="759"/>
                    </a:lnTo>
                    <a:lnTo>
                      <a:pt x="23" y="758"/>
                    </a:lnTo>
                    <a:lnTo>
                      <a:pt x="27" y="758"/>
                    </a:lnTo>
                    <a:lnTo>
                      <a:pt x="34" y="758"/>
                    </a:lnTo>
                    <a:lnTo>
                      <a:pt x="36" y="760"/>
                    </a:lnTo>
                    <a:lnTo>
                      <a:pt x="37" y="763"/>
                    </a:lnTo>
                    <a:lnTo>
                      <a:pt x="36" y="769"/>
                    </a:lnTo>
                    <a:lnTo>
                      <a:pt x="34" y="773"/>
                    </a:lnTo>
                    <a:lnTo>
                      <a:pt x="29" y="776"/>
                    </a:lnTo>
                    <a:lnTo>
                      <a:pt x="25" y="779"/>
                    </a:lnTo>
                    <a:lnTo>
                      <a:pt x="39" y="787"/>
                    </a:lnTo>
                    <a:lnTo>
                      <a:pt x="56" y="794"/>
                    </a:lnTo>
                    <a:lnTo>
                      <a:pt x="72" y="800"/>
                    </a:lnTo>
                    <a:lnTo>
                      <a:pt x="86" y="809"/>
                    </a:lnTo>
                    <a:lnTo>
                      <a:pt x="92" y="813"/>
                    </a:lnTo>
                    <a:lnTo>
                      <a:pt x="100" y="816"/>
                    </a:lnTo>
                    <a:lnTo>
                      <a:pt x="108" y="818"/>
                    </a:lnTo>
                    <a:lnTo>
                      <a:pt x="115" y="821"/>
                    </a:lnTo>
                    <a:lnTo>
                      <a:pt x="131" y="825"/>
                    </a:lnTo>
                    <a:lnTo>
                      <a:pt x="146" y="831"/>
                    </a:lnTo>
                    <a:lnTo>
                      <a:pt x="157" y="826"/>
                    </a:lnTo>
                    <a:lnTo>
                      <a:pt x="166" y="824"/>
                    </a:lnTo>
                    <a:lnTo>
                      <a:pt x="169" y="824"/>
                    </a:lnTo>
                    <a:lnTo>
                      <a:pt x="172" y="824"/>
                    </a:lnTo>
                    <a:lnTo>
                      <a:pt x="177" y="826"/>
                    </a:lnTo>
                    <a:lnTo>
                      <a:pt x="181" y="830"/>
                    </a:lnTo>
                    <a:lnTo>
                      <a:pt x="192" y="834"/>
                    </a:lnTo>
                    <a:lnTo>
                      <a:pt x="199" y="838"/>
                    </a:lnTo>
                    <a:lnTo>
                      <a:pt x="207" y="841"/>
                    </a:lnTo>
                    <a:lnTo>
                      <a:pt x="216" y="848"/>
                    </a:lnTo>
                    <a:lnTo>
                      <a:pt x="219" y="861"/>
                    </a:lnTo>
                    <a:lnTo>
                      <a:pt x="219" y="875"/>
                    </a:lnTo>
                    <a:lnTo>
                      <a:pt x="220" y="887"/>
                    </a:lnTo>
                    <a:lnTo>
                      <a:pt x="222" y="901"/>
                    </a:lnTo>
                    <a:lnTo>
                      <a:pt x="232" y="904"/>
                    </a:lnTo>
                    <a:lnTo>
                      <a:pt x="240" y="905"/>
                    </a:lnTo>
                    <a:lnTo>
                      <a:pt x="248" y="906"/>
                    </a:lnTo>
                    <a:lnTo>
                      <a:pt x="258" y="909"/>
                    </a:lnTo>
                    <a:lnTo>
                      <a:pt x="267" y="915"/>
                    </a:lnTo>
                    <a:lnTo>
                      <a:pt x="275" y="921"/>
                    </a:lnTo>
                    <a:lnTo>
                      <a:pt x="283" y="928"/>
                    </a:lnTo>
                    <a:lnTo>
                      <a:pt x="289" y="936"/>
                    </a:lnTo>
                    <a:lnTo>
                      <a:pt x="300" y="946"/>
                    </a:lnTo>
                    <a:lnTo>
                      <a:pt x="310" y="955"/>
                    </a:lnTo>
                    <a:lnTo>
                      <a:pt x="314" y="959"/>
                    </a:lnTo>
                    <a:lnTo>
                      <a:pt x="319" y="964"/>
                    </a:lnTo>
                    <a:lnTo>
                      <a:pt x="323" y="969"/>
                    </a:lnTo>
                    <a:lnTo>
                      <a:pt x="328" y="976"/>
                    </a:lnTo>
                    <a:lnTo>
                      <a:pt x="329" y="982"/>
                    </a:lnTo>
                    <a:lnTo>
                      <a:pt x="330" y="986"/>
                    </a:lnTo>
                    <a:lnTo>
                      <a:pt x="331" y="990"/>
                    </a:lnTo>
                    <a:lnTo>
                      <a:pt x="333" y="992"/>
                    </a:lnTo>
                    <a:lnTo>
                      <a:pt x="337" y="993"/>
                    </a:lnTo>
                    <a:lnTo>
                      <a:pt x="340" y="994"/>
                    </a:lnTo>
                    <a:lnTo>
                      <a:pt x="345" y="995"/>
                    </a:lnTo>
                    <a:lnTo>
                      <a:pt x="350" y="995"/>
                    </a:lnTo>
                    <a:lnTo>
                      <a:pt x="357" y="998"/>
                    </a:lnTo>
                    <a:lnTo>
                      <a:pt x="359" y="1000"/>
                    </a:lnTo>
                    <a:lnTo>
                      <a:pt x="359" y="1003"/>
                    </a:lnTo>
                    <a:lnTo>
                      <a:pt x="356" y="1009"/>
                    </a:lnTo>
                    <a:lnTo>
                      <a:pt x="355" y="1012"/>
                    </a:lnTo>
                    <a:lnTo>
                      <a:pt x="355" y="1013"/>
                    </a:lnTo>
                    <a:lnTo>
                      <a:pt x="355" y="1016"/>
                    </a:lnTo>
                    <a:lnTo>
                      <a:pt x="356" y="1016"/>
                    </a:lnTo>
                    <a:lnTo>
                      <a:pt x="360" y="1018"/>
                    </a:lnTo>
                    <a:lnTo>
                      <a:pt x="366" y="1021"/>
                    </a:lnTo>
                    <a:lnTo>
                      <a:pt x="372" y="1030"/>
                    </a:lnTo>
                    <a:lnTo>
                      <a:pt x="374" y="1038"/>
                    </a:lnTo>
                    <a:lnTo>
                      <a:pt x="375" y="1041"/>
                    </a:lnTo>
                    <a:lnTo>
                      <a:pt x="375" y="1046"/>
                    </a:lnTo>
                    <a:lnTo>
                      <a:pt x="375" y="1050"/>
                    </a:lnTo>
                    <a:lnTo>
                      <a:pt x="374" y="1055"/>
                    </a:lnTo>
                    <a:lnTo>
                      <a:pt x="366" y="1061"/>
                    </a:lnTo>
                    <a:lnTo>
                      <a:pt x="360" y="1066"/>
                    </a:lnTo>
                    <a:lnTo>
                      <a:pt x="358" y="1068"/>
                    </a:lnTo>
                    <a:lnTo>
                      <a:pt x="357" y="1072"/>
                    </a:lnTo>
                    <a:lnTo>
                      <a:pt x="358" y="1075"/>
                    </a:lnTo>
                    <a:lnTo>
                      <a:pt x="359" y="1080"/>
                    </a:lnTo>
                    <a:lnTo>
                      <a:pt x="375" y="1095"/>
                    </a:lnTo>
                    <a:lnTo>
                      <a:pt x="390" y="1112"/>
                    </a:lnTo>
                    <a:lnTo>
                      <a:pt x="394" y="1119"/>
                    </a:lnTo>
                    <a:lnTo>
                      <a:pt x="396" y="1126"/>
                    </a:lnTo>
                    <a:lnTo>
                      <a:pt x="396" y="1132"/>
                    </a:lnTo>
                    <a:lnTo>
                      <a:pt x="396" y="1137"/>
                    </a:lnTo>
                    <a:lnTo>
                      <a:pt x="391" y="1148"/>
                    </a:lnTo>
                    <a:lnTo>
                      <a:pt x="382" y="1161"/>
                    </a:lnTo>
                    <a:lnTo>
                      <a:pt x="377" y="1172"/>
                    </a:lnTo>
                    <a:lnTo>
                      <a:pt x="373" y="1182"/>
                    </a:lnTo>
                    <a:lnTo>
                      <a:pt x="371" y="1187"/>
                    </a:lnTo>
                    <a:lnTo>
                      <a:pt x="367" y="1191"/>
                    </a:lnTo>
                    <a:lnTo>
                      <a:pt x="364" y="1195"/>
                    </a:lnTo>
                    <a:lnTo>
                      <a:pt x="359" y="1198"/>
                    </a:lnTo>
                    <a:lnTo>
                      <a:pt x="350" y="1198"/>
                    </a:lnTo>
                    <a:lnTo>
                      <a:pt x="345" y="1199"/>
                    </a:lnTo>
                    <a:lnTo>
                      <a:pt x="340" y="1200"/>
                    </a:lnTo>
                    <a:lnTo>
                      <a:pt x="338" y="1202"/>
                    </a:lnTo>
                    <a:lnTo>
                      <a:pt x="338" y="1206"/>
                    </a:lnTo>
                    <a:lnTo>
                      <a:pt x="338" y="1210"/>
                    </a:lnTo>
                    <a:lnTo>
                      <a:pt x="340" y="1217"/>
                    </a:lnTo>
                    <a:lnTo>
                      <a:pt x="342" y="1226"/>
                    </a:lnTo>
                    <a:lnTo>
                      <a:pt x="351" y="1237"/>
                    </a:lnTo>
                    <a:lnTo>
                      <a:pt x="356" y="1243"/>
                    </a:lnTo>
                    <a:lnTo>
                      <a:pt x="363" y="1246"/>
                    </a:lnTo>
                    <a:lnTo>
                      <a:pt x="372" y="1251"/>
                    </a:lnTo>
                    <a:lnTo>
                      <a:pt x="369" y="1260"/>
                    </a:lnTo>
                    <a:lnTo>
                      <a:pt x="367" y="1268"/>
                    </a:lnTo>
                    <a:lnTo>
                      <a:pt x="365" y="1276"/>
                    </a:lnTo>
                    <a:lnTo>
                      <a:pt x="364" y="1286"/>
                    </a:lnTo>
                    <a:lnTo>
                      <a:pt x="372" y="1294"/>
                    </a:lnTo>
                    <a:lnTo>
                      <a:pt x="376" y="1299"/>
                    </a:lnTo>
                    <a:lnTo>
                      <a:pt x="378" y="1303"/>
                    </a:lnTo>
                    <a:lnTo>
                      <a:pt x="380" y="1306"/>
                    </a:lnTo>
                    <a:lnTo>
                      <a:pt x="381" y="1311"/>
                    </a:lnTo>
                    <a:lnTo>
                      <a:pt x="382" y="1317"/>
                    </a:lnTo>
                    <a:lnTo>
                      <a:pt x="377" y="1323"/>
                    </a:lnTo>
                    <a:lnTo>
                      <a:pt x="372" y="1329"/>
                    </a:lnTo>
                    <a:lnTo>
                      <a:pt x="369" y="1331"/>
                    </a:lnTo>
                    <a:lnTo>
                      <a:pt x="367" y="1333"/>
                    </a:lnTo>
                    <a:lnTo>
                      <a:pt x="365" y="1336"/>
                    </a:lnTo>
                    <a:lnTo>
                      <a:pt x="365" y="1340"/>
                    </a:lnTo>
                    <a:lnTo>
                      <a:pt x="364" y="1347"/>
                    </a:lnTo>
                    <a:lnTo>
                      <a:pt x="362" y="1352"/>
                    </a:lnTo>
                    <a:lnTo>
                      <a:pt x="360" y="1359"/>
                    </a:lnTo>
                    <a:lnTo>
                      <a:pt x="359" y="1365"/>
                    </a:lnTo>
                    <a:lnTo>
                      <a:pt x="371" y="1367"/>
                    </a:lnTo>
                    <a:lnTo>
                      <a:pt x="384" y="1369"/>
                    </a:lnTo>
                    <a:lnTo>
                      <a:pt x="387" y="1373"/>
                    </a:lnTo>
                    <a:lnTo>
                      <a:pt x="390" y="1376"/>
                    </a:lnTo>
                    <a:lnTo>
                      <a:pt x="391" y="1378"/>
                    </a:lnTo>
                    <a:lnTo>
                      <a:pt x="391" y="1380"/>
                    </a:lnTo>
                    <a:lnTo>
                      <a:pt x="390" y="1386"/>
                    </a:lnTo>
                    <a:lnTo>
                      <a:pt x="389" y="1395"/>
                    </a:lnTo>
                    <a:lnTo>
                      <a:pt x="387" y="1400"/>
                    </a:lnTo>
                    <a:lnTo>
                      <a:pt x="385" y="1403"/>
                    </a:lnTo>
                    <a:lnTo>
                      <a:pt x="383" y="1406"/>
                    </a:lnTo>
                    <a:lnTo>
                      <a:pt x="381" y="1410"/>
                    </a:lnTo>
                    <a:lnTo>
                      <a:pt x="374" y="1416"/>
                    </a:lnTo>
                    <a:lnTo>
                      <a:pt x="368" y="1424"/>
                    </a:lnTo>
                    <a:lnTo>
                      <a:pt x="367" y="1433"/>
                    </a:lnTo>
                    <a:lnTo>
                      <a:pt x="365" y="1441"/>
                    </a:lnTo>
                    <a:lnTo>
                      <a:pt x="363" y="1449"/>
                    </a:lnTo>
                    <a:lnTo>
                      <a:pt x="357" y="1456"/>
                    </a:lnTo>
                    <a:lnTo>
                      <a:pt x="356" y="1458"/>
                    </a:lnTo>
                    <a:lnTo>
                      <a:pt x="355" y="1460"/>
                    </a:lnTo>
                    <a:lnTo>
                      <a:pt x="355" y="1463"/>
                    </a:lnTo>
                    <a:lnTo>
                      <a:pt x="355" y="1465"/>
                    </a:lnTo>
                    <a:lnTo>
                      <a:pt x="357" y="1469"/>
                    </a:lnTo>
                    <a:lnTo>
                      <a:pt x="359" y="1476"/>
                    </a:lnTo>
                    <a:lnTo>
                      <a:pt x="364" y="1477"/>
                    </a:lnTo>
                    <a:lnTo>
                      <a:pt x="367" y="1477"/>
                    </a:lnTo>
                    <a:lnTo>
                      <a:pt x="372" y="1476"/>
                    </a:lnTo>
                    <a:lnTo>
                      <a:pt x="376" y="1475"/>
                    </a:lnTo>
                    <a:lnTo>
                      <a:pt x="384" y="1472"/>
                    </a:lnTo>
                    <a:lnTo>
                      <a:pt x="394" y="1469"/>
                    </a:lnTo>
                    <a:lnTo>
                      <a:pt x="393" y="1476"/>
                    </a:lnTo>
                    <a:lnTo>
                      <a:pt x="392" y="1482"/>
                    </a:lnTo>
                    <a:lnTo>
                      <a:pt x="389" y="1486"/>
                    </a:lnTo>
                    <a:lnTo>
                      <a:pt x="385" y="1492"/>
                    </a:lnTo>
                    <a:lnTo>
                      <a:pt x="377" y="1502"/>
                    </a:lnTo>
                    <a:lnTo>
                      <a:pt x="371" y="1511"/>
                    </a:lnTo>
                    <a:lnTo>
                      <a:pt x="365" y="1516"/>
                    </a:lnTo>
                    <a:lnTo>
                      <a:pt x="357" y="1522"/>
                    </a:lnTo>
                    <a:lnTo>
                      <a:pt x="350" y="1528"/>
                    </a:lnTo>
                    <a:lnTo>
                      <a:pt x="347" y="1534"/>
                    </a:lnTo>
                    <a:lnTo>
                      <a:pt x="348" y="1538"/>
                    </a:lnTo>
                    <a:lnTo>
                      <a:pt x="349" y="1541"/>
                    </a:lnTo>
                    <a:lnTo>
                      <a:pt x="349" y="1544"/>
                    </a:lnTo>
                    <a:lnTo>
                      <a:pt x="348" y="1546"/>
                    </a:lnTo>
                    <a:lnTo>
                      <a:pt x="345" y="1550"/>
                    </a:lnTo>
                    <a:lnTo>
                      <a:pt x="338" y="1554"/>
                    </a:lnTo>
                    <a:lnTo>
                      <a:pt x="332" y="1557"/>
                    </a:lnTo>
                    <a:lnTo>
                      <a:pt x="330" y="1561"/>
                    </a:lnTo>
                    <a:lnTo>
                      <a:pt x="329" y="1564"/>
                    </a:lnTo>
                    <a:lnTo>
                      <a:pt x="332" y="1568"/>
                    </a:lnTo>
                    <a:lnTo>
                      <a:pt x="330" y="1580"/>
                    </a:lnTo>
                    <a:lnTo>
                      <a:pt x="327" y="1589"/>
                    </a:lnTo>
                    <a:lnTo>
                      <a:pt x="324" y="1593"/>
                    </a:lnTo>
                    <a:lnTo>
                      <a:pt x="322" y="1597"/>
                    </a:lnTo>
                    <a:lnTo>
                      <a:pt x="319" y="1600"/>
                    </a:lnTo>
                    <a:lnTo>
                      <a:pt x="314" y="1603"/>
                    </a:lnTo>
                    <a:lnTo>
                      <a:pt x="309" y="1602"/>
                    </a:lnTo>
                    <a:lnTo>
                      <a:pt x="306" y="1602"/>
                    </a:lnTo>
                    <a:lnTo>
                      <a:pt x="305" y="1604"/>
                    </a:lnTo>
                    <a:lnTo>
                      <a:pt x="305" y="1611"/>
                    </a:lnTo>
                    <a:lnTo>
                      <a:pt x="305" y="1620"/>
                    </a:lnTo>
                    <a:lnTo>
                      <a:pt x="304" y="1629"/>
                    </a:lnTo>
                    <a:lnTo>
                      <a:pt x="304" y="1638"/>
                    </a:lnTo>
                    <a:lnTo>
                      <a:pt x="305" y="1647"/>
                    </a:lnTo>
                    <a:lnTo>
                      <a:pt x="311" y="1645"/>
                    </a:lnTo>
                    <a:lnTo>
                      <a:pt x="314" y="1642"/>
                    </a:lnTo>
                    <a:lnTo>
                      <a:pt x="315" y="1642"/>
                    </a:lnTo>
                    <a:lnTo>
                      <a:pt x="318" y="1641"/>
                    </a:lnTo>
                    <a:lnTo>
                      <a:pt x="319" y="1642"/>
                    </a:lnTo>
                    <a:lnTo>
                      <a:pt x="321" y="1644"/>
                    </a:lnTo>
                    <a:lnTo>
                      <a:pt x="326" y="1654"/>
                    </a:lnTo>
                    <a:lnTo>
                      <a:pt x="331" y="1663"/>
                    </a:lnTo>
                    <a:lnTo>
                      <a:pt x="337" y="1672"/>
                    </a:lnTo>
                    <a:lnTo>
                      <a:pt x="342" y="1681"/>
                    </a:lnTo>
                    <a:lnTo>
                      <a:pt x="337" y="1691"/>
                    </a:lnTo>
                    <a:lnTo>
                      <a:pt x="330" y="1700"/>
                    </a:lnTo>
                    <a:lnTo>
                      <a:pt x="323" y="1709"/>
                    </a:lnTo>
                    <a:lnTo>
                      <a:pt x="318" y="1719"/>
                    </a:lnTo>
                    <a:lnTo>
                      <a:pt x="313" y="1728"/>
                    </a:lnTo>
                    <a:lnTo>
                      <a:pt x="310" y="1736"/>
                    </a:lnTo>
                    <a:lnTo>
                      <a:pt x="308" y="1740"/>
                    </a:lnTo>
                    <a:lnTo>
                      <a:pt x="306" y="1744"/>
                    </a:lnTo>
                    <a:lnTo>
                      <a:pt x="305" y="1748"/>
                    </a:lnTo>
                    <a:lnTo>
                      <a:pt x="305" y="1753"/>
                    </a:lnTo>
                    <a:lnTo>
                      <a:pt x="306" y="1761"/>
                    </a:lnTo>
                    <a:lnTo>
                      <a:pt x="308" y="1768"/>
                    </a:lnTo>
                    <a:lnTo>
                      <a:pt x="308" y="1773"/>
                    </a:lnTo>
                    <a:lnTo>
                      <a:pt x="306" y="1779"/>
                    </a:lnTo>
                    <a:lnTo>
                      <a:pt x="304" y="1785"/>
                    </a:lnTo>
                    <a:lnTo>
                      <a:pt x="302" y="1790"/>
                    </a:lnTo>
                    <a:lnTo>
                      <a:pt x="297" y="1795"/>
                    </a:lnTo>
                    <a:lnTo>
                      <a:pt x="292" y="1800"/>
                    </a:lnTo>
                    <a:lnTo>
                      <a:pt x="280" y="1813"/>
                    </a:lnTo>
                    <a:lnTo>
                      <a:pt x="270" y="1826"/>
                    </a:lnTo>
                    <a:lnTo>
                      <a:pt x="265" y="1827"/>
                    </a:lnTo>
                    <a:lnTo>
                      <a:pt x="260" y="1830"/>
                    </a:lnTo>
                    <a:lnTo>
                      <a:pt x="258" y="1831"/>
                    </a:lnTo>
                    <a:lnTo>
                      <a:pt x="257" y="1833"/>
                    </a:lnTo>
                    <a:lnTo>
                      <a:pt x="257" y="1840"/>
                    </a:lnTo>
                    <a:lnTo>
                      <a:pt x="260" y="1851"/>
                    </a:lnTo>
                    <a:lnTo>
                      <a:pt x="261" y="1858"/>
                    </a:lnTo>
                    <a:lnTo>
                      <a:pt x="261" y="1863"/>
                    </a:lnTo>
                    <a:lnTo>
                      <a:pt x="261" y="1868"/>
                    </a:lnTo>
                    <a:lnTo>
                      <a:pt x="259" y="1870"/>
                    </a:lnTo>
                    <a:lnTo>
                      <a:pt x="257" y="1871"/>
                    </a:lnTo>
                    <a:lnTo>
                      <a:pt x="253" y="1873"/>
                    </a:lnTo>
                    <a:lnTo>
                      <a:pt x="248" y="1873"/>
                    </a:lnTo>
                    <a:lnTo>
                      <a:pt x="241" y="1873"/>
                    </a:lnTo>
                    <a:lnTo>
                      <a:pt x="234" y="1871"/>
                    </a:lnTo>
                    <a:lnTo>
                      <a:pt x="229" y="1871"/>
                    </a:lnTo>
                    <a:lnTo>
                      <a:pt x="224" y="1873"/>
                    </a:lnTo>
                    <a:lnTo>
                      <a:pt x="220" y="1875"/>
                    </a:lnTo>
                    <a:lnTo>
                      <a:pt x="212" y="1880"/>
                    </a:lnTo>
                    <a:lnTo>
                      <a:pt x="203" y="1889"/>
                    </a:lnTo>
                    <a:lnTo>
                      <a:pt x="201" y="1896"/>
                    </a:lnTo>
                    <a:lnTo>
                      <a:pt x="199" y="1901"/>
                    </a:lnTo>
                    <a:lnTo>
                      <a:pt x="198" y="1906"/>
                    </a:lnTo>
                    <a:lnTo>
                      <a:pt x="199" y="1910"/>
                    </a:lnTo>
                    <a:lnTo>
                      <a:pt x="204" y="1919"/>
                    </a:lnTo>
                    <a:lnTo>
                      <a:pt x="210" y="1930"/>
                    </a:lnTo>
                    <a:lnTo>
                      <a:pt x="215" y="1940"/>
                    </a:lnTo>
                    <a:lnTo>
                      <a:pt x="221" y="1948"/>
                    </a:lnTo>
                    <a:lnTo>
                      <a:pt x="226" y="1957"/>
                    </a:lnTo>
                    <a:lnTo>
                      <a:pt x="233" y="1966"/>
                    </a:lnTo>
                    <a:lnTo>
                      <a:pt x="232" y="1975"/>
                    </a:lnTo>
                    <a:lnTo>
                      <a:pt x="231" y="1984"/>
                    </a:lnTo>
                    <a:lnTo>
                      <a:pt x="231" y="1988"/>
                    </a:lnTo>
                    <a:lnTo>
                      <a:pt x="231" y="1993"/>
                    </a:lnTo>
                    <a:lnTo>
                      <a:pt x="232" y="1996"/>
                    </a:lnTo>
                    <a:lnTo>
                      <a:pt x="234" y="2001"/>
                    </a:lnTo>
                    <a:lnTo>
                      <a:pt x="242" y="2009"/>
                    </a:lnTo>
                    <a:lnTo>
                      <a:pt x="248" y="2017"/>
                    </a:lnTo>
                    <a:lnTo>
                      <a:pt x="249" y="2020"/>
                    </a:lnTo>
                    <a:lnTo>
                      <a:pt x="249" y="2025"/>
                    </a:lnTo>
                    <a:lnTo>
                      <a:pt x="248" y="2029"/>
                    </a:lnTo>
                    <a:lnTo>
                      <a:pt x="244" y="2035"/>
                    </a:lnTo>
                    <a:lnTo>
                      <a:pt x="241" y="2041"/>
                    </a:lnTo>
                    <a:lnTo>
                      <a:pt x="239" y="2047"/>
                    </a:lnTo>
                    <a:lnTo>
                      <a:pt x="238" y="2053"/>
                    </a:lnTo>
                    <a:lnTo>
                      <a:pt x="237" y="2058"/>
                    </a:lnTo>
                    <a:lnTo>
                      <a:pt x="237" y="2064"/>
                    </a:lnTo>
                    <a:lnTo>
                      <a:pt x="238" y="2070"/>
                    </a:lnTo>
                    <a:lnTo>
                      <a:pt x="239" y="2076"/>
                    </a:lnTo>
                    <a:lnTo>
                      <a:pt x="241" y="2082"/>
                    </a:lnTo>
                    <a:lnTo>
                      <a:pt x="244" y="2081"/>
                    </a:lnTo>
                    <a:lnTo>
                      <a:pt x="247" y="2080"/>
                    </a:lnTo>
                    <a:lnTo>
                      <a:pt x="248" y="2077"/>
                    </a:lnTo>
                    <a:lnTo>
                      <a:pt x="249" y="2076"/>
                    </a:lnTo>
                    <a:lnTo>
                      <a:pt x="249" y="2074"/>
                    </a:lnTo>
                    <a:lnTo>
                      <a:pt x="251" y="2073"/>
                    </a:lnTo>
                    <a:lnTo>
                      <a:pt x="255" y="2071"/>
                    </a:lnTo>
                    <a:lnTo>
                      <a:pt x="261" y="2068"/>
                    </a:lnTo>
                    <a:lnTo>
                      <a:pt x="271" y="2070"/>
                    </a:lnTo>
                    <a:lnTo>
                      <a:pt x="277" y="2072"/>
                    </a:lnTo>
                    <a:lnTo>
                      <a:pt x="279" y="2077"/>
                    </a:lnTo>
                    <a:lnTo>
                      <a:pt x="283" y="2088"/>
                    </a:lnTo>
                    <a:lnTo>
                      <a:pt x="287" y="2103"/>
                    </a:lnTo>
                    <a:lnTo>
                      <a:pt x="291" y="2119"/>
                    </a:lnTo>
                    <a:lnTo>
                      <a:pt x="294" y="2136"/>
                    </a:lnTo>
                    <a:lnTo>
                      <a:pt x="297" y="2152"/>
                    </a:lnTo>
                    <a:lnTo>
                      <a:pt x="300" y="2157"/>
                    </a:lnTo>
                    <a:lnTo>
                      <a:pt x="301" y="2163"/>
                    </a:lnTo>
                    <a:lnTo>
                      <a:pt x="302" y="2166"/>
                    </a:lnTo>
                    <a:lnTo>
                      <a:pt x="303" y="2169"/>
                    </a:lnTo>
                    <a:lnTo>
                      <a:pt x="305" y="2170"/>
                    </a:lnTo>
                    <a:lnTo>
                      <a:pt x="308" y="2170"/>
                    </a:lnTo>
                    <a:lnTo>
                      <a:pt x="315" y="2161"/>
                    </a:lnTo>
                    <a:lnTo>
                      <a:pt x="322" y="2151"/>
                    </a:lnTo>
                    <a:lnTo>
                      <a:pt x="327" y="2150"/>
                    </a:lnTo>
                    <a:lnTo>
                      <a:pt x="330" y="2151"/>
                    </a:lnTo>
                    <a:lnTo>
                      <a:pt x="332" y="2152"/>
                    </a:lnTo>
                    <a:lnTo>
                      <a:pt x="333" y="2154"/>
                    </a:lnTo>
                    <a:lnTo>
                      <a:pt x="335" y="2161"/>
                    </a:lnTo>
                    <a:lnTo>
                      <a:pt x="335" y="2169"/>
                    </a:lnTo>
                    <a:lnTo>
                      <a:pt x="339" y="2179"/>
                    </a:lnTo>
                    <a:lnTo>
                      <a:pt x="344" y="2188"/>
                    </a:lnTo>
                    <a:lnTo>
                      <a:pt x="345" y="2192"/>
                    </a:lnTo>
                    <a:lnTo>
                      <a:pt x="346" y="2197"/>
                    </a:lnTo>
                    <a:lnTo>
                      <a:pt x="346" y="2201"/>
                    </a:lnTo>
                    <a:lnTo>
                      <a:pt x="345" y="2207"/>
                    </a:lnTo>
                    <a:lnTo>
                      <a:pt x="339" y="2211"/>
                    </a:lnTo>
                    <a:lnTo>
                      <a:pt x="337" y="2215"/>
                    </a:lnTo>
                    <a:lnTo>
                      <a:pt x="338" y="2216"/>
                    </a:lnTo>
                    <a:lnTo>
                      <a:pt x="340" y="2217"/>
                    </a:lnTo>
                    <a:lnTo>
                      <a:pt x="342" y="2218"/>
                    </a:lnTo>
                    <a:lnTo>
                      <a:pt x="347" y="2218"/>
                    </a:lnTo>
                    <a:lnTo>
                      <a:pt x="350" y="2218"/>
                    </a:lnTo>
                    <a:lnTo>
                      <a:pt x="353" y="2218"/>
                    </a:lnTo>
                    <a:lnTo>
                      <a:pt x="355" y="2219"/>
                    </a:lnTo>
                    <a:lnTo>
                      <a:pt x="356" y="2220"/>
                    </a:lnTo>
                    <a:lnTo>
                      <a:pt x="357" y="2225"/>
                    </a:lnTo>
                    <a:lnTo>
                      <a:pt x="357" y="2232"/>
                    </a:lnTo>
                    <a:lnTo>
                      <a:pt x="369" y="2236"/>
                    </a:lnTo>
                    <a:lnTo>
                      <a:pt x="381" y="2241"/>
                    </a:lnTo>
                    <a:lnTo>
                      <a:pt x="385" y="2240"/>
                    </a:lnTo>
                    <a:lnTo>
                      <a:pt x="389" y="2238"/>
                    </a:lnTo>
                    <a:lnTo>
                      <a:pt x="390" y="2236"/>
                    </a:lnTo>
                    <a:lnTo>
                      <a:pt x="390" y="2232"/>
                    </a:lnTo>
                    <a:lnTo>
                      <a:pt x="391" y="2229"/>
                    </a:lnTo>
                    <a:lnTo>
                      <a:pt x="391" y="2228"/>
                    </a:lnTo>
                    <a:lnTo>
                      <a:pt x="392" y="2227"/>
                    </a:lnTo>
                    <a:lnTo>
                      <a:pt x="393" y="2227"/>
                    </a:lnTo>
                    <a:lnTo>
                      <a:pt x="398" y="2226"/>
                    </a:lnTo>
                    <a:lnTo>
                      <a:pt x="402" y="2224"/>
                    </a:lnTo>
                    <a:lnTo>
                      <a:pt x="407" y="2220"/>
                    </a:lnTo>
                    <a:lnTo>
                      <a:pt x="411" y="2219"/>
                    </a:lnTo>
                    <a:lnTo>
                      <a:pt x="415" y="2222"/>
                    </a:lnTo>
                    <a:lnTo>
                      <a:pt x="419" y="2226"/>
                    </a:lnTo>
                    <a:lnTo>
                      <a:pt x="433" y="2228"/>
                    </a:lnTo>
                    <a:lnTo>
                      <a:pt x="446" y="2229"/>
                    </a:lnTo>
                    <a:lnTo>
                      <a:pt x="445" y="2234"/>
                    </a:lnTo>
                    <a:lnTo>
                      <a:pt x="444" y="2237"/>
                    </a:lnTo>
                    <a:lnTo>
                      <a:pt x="445" y="2241"/>
                    </a:lnTo>
                    <a:lnTo>
                      <a:pt x="448" y="2244"/>
                    </a:lnTo>
                    <a:lnTo>
                      <a:pt x="454" y="2242"/>
                    </a:lnTo>
                    <a:lnTo>
                      <a:pt x="457" y="2240"/>
                    </a:lnTo>
                    <a:lnTo>
                      <a:pt x="461" y="2237"/>
                    </a:lnTo>
                    <a:lnTo>
                      <a:pt x="463" y="2235"/>
                    </a:lnTo>
                    <a:lnTo>
                      <a:pt x="466" y="2228"/>
                    </a:lnTo>
                    <a:lnTo>
                      <a:pt x="467" y="2218"/>
                    </a:lnTo>
                    <a:lnTo>
                      <a:pt x="467" y="2214"/>
                    </a:lnTo>
                    <a:lnTo>
                      <a:pt x="469" y="2210"/>
                    </a:lnTo>
                    <a:lnTo>
                      <a:pt x="471" y="2209"/>
                    </a:lnTo>
                    <a:lnTo>
                      <a:pt x="476" y="2208"/>
                    </a:lnTo>
                    <a:lnTo>
                      <a:pt x="481" y="2202"/>
                    </a:lnTo>
                    <a:lnTo>
                      <a:pt x="484" y="2199"/>
                    </a:lnTo>
                    <a:lnTo>
                      <a:pt x="488" y="2197"/>
                    </a:lnTo>
                    <a:lnTo>
                      <a:pt x="496" y="2192"/>
                    </a:lnTo>
                    <a:lnTo>
                      <a:pt x="511" y="2187"/>
                    </a:lnTo>
                    <a:lnTo>
                      <a:pt x="526" y="2181"/>
                    </a:lnTo>
                    <a:lnTo>
                      <a:pt x="528" y="2181"/>
                    </a:lnTo>
                    <a:lnTo>
                      <a:pt x="531" y="2180"/>
                    </a:lnTo>
                    <a:lnTo>
                      <a:pt x="532" y="2179"/>
                    </a:lnTo>
                    <a:lnTo>
                      <a:pt x="533" y="2178"/>
                    </a:lnTo>
                    <a:lnTo>
                      <a:pt x="535" y="2173"/>
                    </a:lnTo>
                    <a:lnTo>
                      <a:pt x="537" y="2168"/>
                    </a:lnTo>
                    <a:lnTo>
                      <a:pt x="541" y="2162"/>
                    </a:lnTo>
                    <a:lnTo>
                      <a:pt x="543" y="2156"/>
                    </a:lnTo>
                    <a:lnTo>
                      <a:pt x="544" y="2151"/>
                    </a:lnTo>
                    <a:lnTo>
                      <a:pt x="544" y="2143"/>
                    </a:lnTo>
                    <a:lnTo>
                      <a:pt x="544" y="2138"/>
                    </a:lnTo>
                    <a:lnTo>
                      <a:pt x="544" y="2135"/>
                    </a:lnTo>
                    <a:lnTo>
                      <a:pt x="545" y="2134"/>
                    </a:lnTo>
                    <a:lnTo>
                      <a:pt x="546" y="2133"/>
                    </a:lnTo>
                    <a:lnTo>
                      <a:pt x="552" y="2133"/>
                    </a:lnTo>
                    <a:lnTo>
                      <a:pt x="560" y="2135"/>
                    </a:lnTo>
                    <a:lnTo>
                      <a:pt x="568" y="2138"/>
                    </a:lnTo>
                    <a:lnTo>
                      <a:pt x="574" y="2142"/>
                    </a:lnTo>
                    <a:lnTo>
                      <a:pt x="578" y="2143"/>
                    </a:lnTo>
                    <a:lnTo>
                      <a:pt x="581" y="2143"/>
                    </a:lnTo>
                    <a:lnTo>
                      <a:pt x="585" y="2142"/>
                    </a:lnTo>
                    <a:lnTo>
                      <a:pt x="589" y="2141"/>
                    </a:lnTo>
                    <a:lnTo>
                      <a:pt x="601" y="2142"/>
                    </a:lnTo>
                    <a:lnTo>
                      <a:pt x="613" y="2144"/>
                    </a:lnTo>
                    <a:lnTo>
                      <a:pt x="618" y="2144"/>
                    </a:lnTo>
                    <a:lnTo>
                      <a:pt x="624" y="2145"/>
                    </a:lnTo>
                    <a:lnTo>
                      <a:pt x="631" y="2145"/>
                    </a:lnTo>
                    <a:lnTo>
                      <a:pt x="636" y="2144"/>
                    </a:lnTo>
                    <a:lnTo>
                      <a:pt x="639" y="2141"/>
                    </a:lnTo>
                    <a:lnTo>
                      <a:pt x="640" y="2139"/>
                    </a:lnTo>
                    <a:lnTo>
                      <a:pt x="642" y="2139"/>
                    </a:lnTo>
                    <a:lnTo>
                      <a:pt x="643" y="2139"/>
                    </a:lnTo>
                    <a:lnTo>
                      <a:pt x="648" y="2141"/>
                    </a:lnTo>
                    <a:lnTo>
                      <a:pt x="653" y="2142"/>
                    </a:lnTo>
                    <a:lnTo>
                      <a:pt x="662" y="2137"/>
                    </a:lnTo>
                    <a:lnTo>
                      <a:pt x="668" y="2134"/>
                    </a:lnTo>
                    <a:lnTo>
                      <a:pt x="670" y="2130"/>
                    </a:lnTo>
                    <a:lnTo>
                      <a:pt x="672" y="2128"/>
                    </a:lnTo>
                    <a:lnTo>
                      <a:pt x="672" y="2124"/>
                    </a:lnTo>
                    <a:lnTo>
                      <a:pt x="674" y="2118"/>
                    </a:lnTo>
                    <a:lnTo>
                      <a:pt x="675" y="2113"/>
                    </a:lnTo>
                    <a:lnTo>
                      <a:pt x="676" y="2110"/>
                    </a:lnTo>
                    <a:lnTo>
                      <a:pt x="678" y="2108"/>
                    </a:lnTo>
                    <a:lnTo>
                      <a:pt x="680" y="2106"/>
                    </a:lnTo>
                    <a:lnTo>
                      <a:pt x="686" y="2103"/>
                    </a:lnTo>
                    <a:lnTo>
                      <a:pt x="693" y="2099"/>
                    </a:lnTo>
                    <a:lnTo>
                      <a:pt x="695" y="2097"/>
                    </a:lnTo>
                    <a:lnTo>
                      <a:pt x="698" y="2094"/>
                    </a:lnTo>
                    <a:lnTo>
                      <a:pt x="701" y="2093"/>
                    </a:lnTo>
                    <a:lnTo>
                      <a:pt x="703" y="2093"/>
                    </a:lnTo>
                    <a:lnTo>
                      <a:pt x="708" y="2095"/>
                    </a:lnTo>
                    <a:lnTo>
                      <a:pt x="715" y="2098"/>
                    </a:lnTo>
                    <a:lnTo>
                      <a:pt x="722" y="2100"/>
                    </a:lnTo>
                    <a:lnTo>
                      <a:pt x="726" y="2101"/>
                    </a:lnTo>
                    <a:lnTo>
                      <a:pt x="731" y="2100"/>
                    </a:lnTo>
                    <a:lnTo>
                      <a:pt x="737" y="2095"/>
                    </a:lnTo>
                    <a:lnTo>
                      <a:pt x="740" y="2095"/>
                    </a:lnTo>
                    <a:lnTo>
                      <a:pt x="742" y="2097"/>
                    </a:lnTo>
                    <a:lnTo>
                      <a:pt x="744" y="2098"/>
                    </a:lnTo>
                    <a:lnTo>
                      <a:pt x="748" y="2099"/>
                    </a:lnTo>
                    <a:lnTo>
                      <a:pt x="752" y="2103"/>
                    </a:lnTo>
                    <a:lnTo>
                      <a:pt x="758" y="2107"/>
                    </a:lnTo>
                    <a:lnTo>
                      <a:pt x="765" y="2111"/>
                    </a:lnTo>
                    <a:lnTo>
                      <a:pt x="772" y="2115"/>
                    </a:lnTo>
                    <a:lnTo>
                      <a:pt x="777" y="2117"/>
                    </a:lnTo>
                    <a:lnTo>
                      <a:pt x="785" y="2118"/>
                    </a:lnTo>
                    <a:lnTo>
                      <a:pt x="796" y="2113"/>
                    </a:lnTo>
                    <a:lnTo>
                      <a:pt x="805" y="2109"/>
                    </a:lnTo>
                    <a:lnTo>
                      <a:pt x="814" y="2103"/>
                    </a:lnTo>
                    <a:lnTo>
                      <a:pt x="824" y="2095"/>
                    </a:lnTo>
                    <a:lnTo>
                      <a:pt x="837" y="2099"/>
                    </a:lnTo>
                    <a:lnTo>
                      <a:pt x="851" y="2103"/>
                    </a:lnTo>
                    <a:lnTo>
                      <a:pt x="858" y="2104"/>
                    </a:lnTo>
                    <a:lnTo>
                      <a:pt x="864" y="2106"/>
                    </a:lnTo>
                    <a:lnTo>
                      <a:pt x="868" y="2108"/>
                    </a:lnTo>
                    <a:lnTo>
                      <a:pt x="873" y="2110"/>
                    </a:lnTo>
                    <a:lnTo>
                      <a:pt x="881" y="2117"/>
                    </a:lnTo>
                    <a:lnTo>
                      <a:pt x="890" y="2124"/>
                    </a:lnTo>
                    <a:lnTo>
                      <a:pt x="895" y="2125"/>
                    </a:lnTo>
                    <a:lnTo>
                      <a:pt x="898" y="2126"/>
                    </a:lnTo>
                    <a:lnTo>
                      <a:pt x="898" y="2129"/>
                    </a:lnTo>
                    <a:lnTo>
                      <a:pt x="897" y="2134"/>
                    </a:lnTo>
                    <a:lnTo>
                      <a:pt x="900" y="2143"/>
                    </a:lnTo>
                    <a:lnTo>
                      <a:pt x="904" y="2152"/>
                    </a:lnTo>
                    <a:lnTo>
                      <a:pt x="900" y="2162"/>
                    </a:lnTo>
                    <a:lnTo>
                      <a:pt x="897" y="2170"/>
                    </a:lnTo>
                    <a:lnTo>
                      <a:pt x="894" y="2179"/>
                    </a:lnTo>
                    <a:lnTo>
                      <a:pt x="893" y="2190"/>
                    </a:lnTo>
                    <a:lnTo>
                      <a:pt x="895" y="2200"/>
                    </a:lnTo>
                    <a:lnTo>
                      <a:pt x="897" y="2211"/>
                    </a:lnTo>
                    <a:lnTo>
                      <a:pt x="898" y="2222"/>
                    </a:lnTo>
                    <a:lnTo>
                      <a:pt x="899" y="2232"/>
                    </a:lnTo>
                    <a:lnTo>
                      <a:pt x="898" y="2240"/>
                    </a:lnTo>
                    <a:lnTo>
                      <a:pt x="897" y="2245"/>
                    </a:lnTo>
                    <a:lnTo>
                      <a:pt x="897" y="2248"/>
                    </a:lnTo>
                    <a:lnTo>
                      <a:pt x="898" y="2251"/>
                    </a:lnTo>
                    <a:lnTo>
                      <a:pt x="899" y="2253"/>
                    </a:lnTo>
                    <a:lnTo>
                      <a:pt x="900" y="2255"/>
                    </a:lnTo>
                    <a:lnTo>
                      <a:pt x="904" y="2259"/>
                    </a:lnTo>
                    <a:lnTo>
                      <a:pt x="906" y="2261"/>
                    </a:lnTo>
                    <a:lnTo>
                      <a:pt x="903" y="2263"/>
                    </a:lnTo>
                    <a:lnTo>
                      <a:pt x="899" y="2266"/>
                    </a:lnTo>
                    <a:lnTo>
                      <a:pt x="898" y="2268"/>
                    </a:lnTo>
                    <a:lnTo>
                      <a:pt x="898" y="2270"/>
                    </a:lnTo>
                    <a:lnTo>
                      <a:pt x="898" y="2271"/>
                    </a:lnTo>
                    <a:lnTo>
                      <a:pt x="899" y="2271"/>
                    </a:lnTo>
                    <a:lnTo>
                      <a:pt x="901" y="2272"/>
                    </a:lnTo>
                    <a:lnTo>
                      <a:pt x="906" y="2273"/>
                    </a:lnTo>
                    <a:lnTo>
                      <a:pt x="909" y="2273"/>
                    </a:lnTo>
                    <a:lnTo>
                      <a:pt x="910" y="2275"/>
                    </a:lnTo>
                    <a:lnTo>
                      <a:pt x="911" y="2276"/>
                    </a:lnTo>
                    <a:lnTo>
                      <a:pt x="909" y="2279"/>
                    </a:lnTo>
                    <a:lnTo>
                      <a:pt x="904" y="2281"/>
                    </a:lnTo>
                    <a:lnTo>
                      <a:pt x="903" y="2285"/>
                    </a:lnTo>
                    <a:lnTo>
                      <a:pt x="902" y="2287"/>
                    </a:lnTo>
                    <a:lnTo>
                      <a:pt x="902" y="2290"/>
                    </a:lnTo>
                    <a:lnTo>
                      <a:pt x="903" y="2294"/>
                    </a:lnTo>
                    <a:lnTo>
                      <a:pt x="904" y="2300"/>
                    </a:lnTo>
                    <a:lnTo>
                      <a:pt x="906" y="2307"/>
                    </a:lnTo>
                    <a:lnTo>
                      <a:pt x="908" y="2312"/>
                    </a:lnTo>
                    <a:lnTo>
                      <a:pt x="910" y="2315"/>
                    </a:lnTo>
                    <a:lnTo>
                      <a:pt x="912" y="2316"/>
                    </a:lnTo>
                    <a:lnTo>
                      <a:pt x="915" y="2316"/>
                    </a:lnTo>
                    <a:lnTo>
                      <a:pt x="921" y="2314"/>
                    </a:lnTo>
                    <a:lnTo>
                      <a:pt x="929" y="2311"/>
                    </a:lnTo>
                    <a:lnTo>
                      <a:pt x="940" y="2308"/>
                    </a:lnTo>
                    <a:lnTo>
                      <a:pt x="951" y="2306"/>
                    </a:lnTo>
                    <a:lnTo>
                      <a:pt x="961" y="2304"/>
                    </a:lnTo>
                    <a:lnTo>
                      <a:pt x="971" y="2300"/>
                    </a:lnTo>
                    <a:lnTo>
                      <a:pt x="971" y="2291"/>
                    </a:lnTo>
                    <a:lnTo>
                      <a:pt x="972" y="2286"/>
                    </a:lnTo>
                    <a:lnTo>
                      <a:pt x="973" y="2285"/>
                    </a:lnTo>
                    <a:lnTo>
                      <a:pt x="977" y="2284"/>
                    </a:lnTo>
                    <a:lnTo>
                      <a:pt x="980" y="2282"/>
                    </a:lnTo>
                    <a:lnTo>
                      <a:pt x="984" y="2282"/>
                    </a:lnTo>
                    <a:lnTo>
                      <a:pt x="995" y="2282"/>
                    </a:lnTo>
                    <a:lnTo>
                      <a:pt x="1002" y="2280"/>
                    </a:lnTo>
                    <a:lnTo>
                      <a:pt x="1011" y="2279"/>
                    </a:lnTo>
                    <a:lnTo>
                      <a:pt x="1019" y="2280"/>
                    </a:lnTo>
                    <a:lnTo>
                      <a:pt x="1032" y="2281"/>
                    </a:lnTo>
                    <a:lnTo>
                      <a:pt x="1045" y="2281"/>
                    </a:lnTo>
                    <a:lnTo>
                      <a:pt x="1052" y="2284"/>
                    </a:lnTo>
                    <a:lnTo>
                      <a:pt x="1059" y="2286"/>
                    </a:lnTo>
                    <a:lnTo>
                      <a:pt x="1061" y="2286"/>
                    </a:lnTo>
                    <a:lnTo>
                      <a:pt x="1064" y="2286"/>
                    </a:lnTo>
                    <a:lnTo>
                      <a:pt x="1067" y="2285"/>
                    </a:lnTo>
                    <a:lnTo>
                      <a:pt x="1069" y="2282"/>
                    </a:lnTo>
                    <a:lnTo>
                      <a:pt x="1077" y="2280"/>
                    </a:lnTo>
                    <a:lnTo>
                      <a:pt x="1083" y="2278"/>
                    </a:lnTo>
                    <a:lnTo>
                      <a:pt x="1090" y="2276"/>
                    </a:lnTo>
                    <a:lnTo>
                      <a:pt x="1097" y="2270"/>
                    </a:lnTo>
                    <a:lnTo>
                      <a:pt x="1099" y="2266"/>
                    </a:lnTo>
                    <a:lnTo>
                      <a:pt x="1102" y="2261"/>
                    </a:lnTo>
                    <a:lnTo>
                      <a:pt x="1104" y="2260"/>
                    </a:lnTo>
                    <a:lnTo>
                      <a:pt x="1105" y="2260"/>
                    </a:lnTo>
                    <a:lnTo>
                      <a:pt x="1107" y="2261"/>
                    </a:lnTo>
                    <a:lnTo>
                      <a:pt x="1109" y="2262"/>
                    </a:lnTo>
                    <a:lnTo>
                      <a:pt x="1109" y="2268"/>
                    </a:lnTo>
                    <a:lnTo>
                      <a:pt x="1112" y="2272"/>
                    </a:lnTo>
                    <a:lnTo>
                      <a:pt x="1114" y="2276"/>
                    </a:lnTo>
                    <a:lnTo>
                      <a:pt x="1117" y="2281"/>
                    </a:lnTo>
                    <a:lnTo>
                      <a:pt x="1123" y="2287"/>
                    </a:lnTo>
                    <a:lnTo>
                      <a:pt x="1126" y="2289"/>
                    </a:lnTo>
                    <a:lnTo>
                      <a:pt x="1131" y="2289"/>
                    </a:lnTo>
                    <a:lnTo>
                      <a:pt x="1139" y="2289"/>
                    </a:lnTo>
                    <a:lnTo>
                      <a:pt x="1140" y="2296"/>
                    </a:lnTo>
                    <a:lnTo>
                      <a:pt x="1141" y="2302"/>
                    </a:lnTo>
                    <a:lnTo>
                      <a:pt x="1147" y="2300"/>
                    </a:lnTo>
                    <a:lnTo>
                      <a:pt x="1149" y="2300"/>
                    </a:lnTo>
                    <a:lnTo>
                      <a:pt x="1152" y="2300"/>
                    </a:lnTo>
                    <a:lnTo>
                      <a:pt x="1157" y="2303"/>
                    </a:lnTo>
                    <a:lnTo>
                      <a:pt x="1162" y="2306"/>
                    </a:lnTo>
                    <a:lnTo>
                      <a:pt x="1168" y="2307"/>
                    </a:lnTo>
                    <a:lnTo>
                      <a:pt x="1174" y="2307"/>
                    </a:lnTo>
                    <a:lnTo>
                      <a:pt x="1180" y="2308"/>
                    </a:lnTo>
                    <a:lnTo>
                      <a:pt x="1187" y="2311"/>
                    </a:lnTo>
                    <a:lnTo>
                      <a:pt x="1190" y="2309"/>
                    </a:lnTo>
                    <a:lnTo>
                      <a:pt x="1192" y="2306"/>
                    </a:lnTo>
                    <a:lnTo>
                      <a:pt x="1190" y="2299"/>
                    </a:lnTo>
                    <a:lnTo>
                      <a:pt x="1194" y="2295"/>
                    </a:lnTo>
                    <a:lnTo>
                      <a:pt x="1196" y="2293"/>
                    </a:lnTo>
                    <a:lnTo>
                      <a:pt x="1199" y="2291"/>
                    </a:lnTo>
                    <a:lnTo>
                      <a:pt x="1204" y="2288"/>
                    </a:lnTo>
                    <a:lnTo>
                      <a:pt x="1205" y="2284"/>
                    </a:lnTo>
                    <a:lnTo>
                      <a:pt x="1209" y="2281"/>
                    </a:lnTo>
                    <a:lnTo>
                      <a:pt x="1212" y="2279"/>
                    </a:lnTo>
                    <a:lnTo>
                      <a:pt x="1216" y="2276"/>
                    </a:lnTo>
                    <a:lnTo>
                      <a:pt x="1223" y="2275"/>
                    </a:lnTo>
                    <a:lnTo>
                      <a:pt x="1231" y="2273"/>
                    </a:lnTo>
                    <a:lnTo>
                      <a:pt x="1233" y="2272"/>
                    </a:lnTo>
                    <a:lnTo>
                      <a:pt x="1237" y="2271"/>
                    </a:lnTo>
                    <a:lnTo>
                      <a:pt x="1239" y="2269"/>
                    </a:lnTo>
                    <a:lnTo>
                      <a:pt x="1241" y="2267"/>
                    </a:lnTo>
                    <a:lnTo>
                      <a:pt x="1242" y="2259"/>
                    </a:lnTo>
                    <a:lnTo>
                      <a:pt x="1245" y="2254"/>
                    </a:lnTo>
                    <a:lnTo>
                      <a:pt x="1248" y="2250"/>
                    </a:lnTo>
                    <a:lnTo>
                      <a:pt x="1251" y="2243"/>
                    </a:lnTo>
                    <a:lnTo>
                      <a:pt x="1245" y="2242"/>
                    </a:lnTo>
                    <a:lnTo>
                      <a:pt x="1238" y="2240"/>
                    </a:lnTo>
                    <a:lnTo>
                      <a:pt x="1243" y="2233"/>
                    </a:lnTo>
                    <a:lnTo>
                      <a:pt x="1249" y="2225"/>
                    </a:lnTo>
                    <a:lnTo>
                      <a:pt x="1248" y="2220"/>
                    </a:lnTo>
                    <a:lnTo>
                      <a:pt x="1249" y="2218"/>
                    </a:lnTo>
                    <a:lnTo>
                      <a:pt x="1251" y="2218"/>
                    </a:lnTo>
                    <a:lnTo>
                      <a:pt x="1256" y="2222"/>
                    </a:lnTo>
                    <a:lnTo>
                      <a:pt x="1258" y="2224"/>
                    </a:lnTo>
                    <a:lnTo>
                      <a:pt x="1259" y="2224"/>
                    </a:lnTo>
                    <a:lnTo>
                      <a:pt x="1260" y="2222"/>
                    </a:lnTo>
                    <a:lnTo>
                      <a:pt x="1259" y="2217"/>
                    </a:lnTo>
                    <a:lnTo>
                      <a:pt x="1259" y="2214"/>
                    </a:lnTo>
                    <a:lnTo>
                      <a:pt x="1259" y="2209"/>
                    </a:lnTo>
                    <a:lnTo>
                      <a:pt x="1261" y="2208"/>
                    </a:lnTo>
                    <a:lnTo>
                      <a:pt x="1264" y="2209"/>
                    </a:lnTo>
                    <a:lnTo>
                      <a:pt x="1267" y="2213"/>
                    </a:lnTo>
                    <a:lnTo>
                      <a:pt x="1273" y="2213"/>
                    </a:lnTo>
                    <a:lnTo>
                      <a:pt x="1276" y="2210"/>
                    </a:lnTo>
                    <a:lnTo>
                      <a:pt x="1279" y="2207"/>
                    </a:lnTo>
                    <a:lnTo>
                      <a:pt x="1282" y="2201"/>
                    </a:lnTo>
                    <a:lnTo>
                      <a:pt x="1282" y="2192"/>
                    </a:lnTo>
                    <a:lnTo>
                      <a:pt x="1284" y="2186"/>
                    </a:lnTo>
                    <a:lnTo>
                      <a:pt x="1287" y="2180"/>
                    </a:lnTo>
                    <a:lnTo>
                      <a:pt x="1292" y="2172"/>
                    </a:lnTo>
                    <a:lnTo>
                      <a:pt x="1292" y="2163"/>
                    </a:lnTo>
                    <a:lnTo>
                      <a:pt x="1292" y="2154"/>
                    </a:lnTo>
                    <a:lnTo>
                      <a:pt x="1294" y="2145"/>
                    </a:lnTo>
                    <a:lnTo>
                      <a:pt x="1295" y="2135"/>
                    </a:lnTo>
                    <a:lnTo>
                      <a:pt x="1304" y="2132"/>
                    </a:lnTo>
                    <a:lnTo>
                      <a:pt x="1312" y="2129"/>
                    </a:lnTo>
                    <a:lnTo>
                      <a:pt x="1320" y="2127"/>
                    </a:lnTo>
                    <a:lnTo>
                      <a:pt x="1328" y="2121"/>
                    </a:lnTo>
                    <a:lnTo>
                      <a:pt x="1329" y="2113"/>
                    </a:lnTo>
                    <a:lnTo>
                      <a:pt x="1330" y="2108"/>
                    </a:lnTo>
                    <a:lnTo>
                      <a:pt x="1331" y="2106"/>
                    </a:lnTo>
                    <a:lnTo>
                      <a:pt x="1335" y="2104"/>
                    </a:lnTo>
                    <a:lnTo>
                      <a:pt x="1338" y="2103"/>
                    </a:lnTo>
                    <a:lnTo>
                      <a:pt x="1343" y="2102"/>
                    </a:lnTo>
                    <a:lnTo>
                      <a:pt x="1349" y="2099"/>
                    </a:lnTo>
                    <a:lnTo>
                      <a:pt x="1353" y="2095"/>
                    </a:lnTo>
                    <a:lnTo>
                      <a:pt x="1357" y="2093"/>
                    </a:lnTo>
                    <a:lnTo>
                      <a:pt x="1365" y="2092"/>
                    </a:lnTo>
                    <a:lnTo>
                      <a:pt x="1373" y="2093"/>
                    </a:lnTo>
                    <a:lnTo>
                      <a:pt x="1379" y="2094"/>
                    </a:lnTo>
                    <a:lnTo>
                      <a:pt x="1381" y="2093"/>
                    </a:lnTo>
                    <a:lnTo>
                      <a:pt x="1381" y="2091"/>
                    </a:lnTo>
                    <a:lnTo>
                      <a:pt x="1381" y="2089"/>
                    </a:lnTo>
                    <a:lnTo>
                      <a:pt x="1379" y="2084"/>
                    </a:lnTo>
                    <a:lnTo>
                      <a:pt x="1375" y="2080"/>
                    </a:lnTo>
                    <a:lnTo>
                      <a:pt x="1375" y="2076"/>
                    </a:lnTo>
                    <a:lnTo>
                      <a:pt x="1377" y="2075"/>
                    </a:lnTo>
                    <a:lnTo>
                      <a:pt x="1383" y="2074"/>
                    </a:lnTo>
                    <a:lnTo>
                      <a:pt x="1386" y="2066"/>
                    </a:lnTo>
                    <a:lnTo>
                      <a:pt x="1390" y="2058"/>
                    </a:lnTo>
                    <a:lnTo>
                      <a:pt x="1393" y="2056"/>
                    </a:lnTo>
                    <a:lnTo>
                      <a:pt x="1394" y="2054"/>
                    </a:lnTo>
                    <a:lnTo>
                      <a:pt x="1394" y="2050"/>
                    </a:lnTo>
                    <a:lnTo>
                      <a:pt x="1391" y="2047"/>
                    </a:lnTo>
                    <a:lnTo>
                      <a:pt x="1392" y="2037"/>
                    </a:lnTo>
                    <a:lnTo>
                      <a:pt x="1393" y="2029"/>
                    </a:lnTo>
                    <a:lnTo>
                      <a:pt x="1394" y="2020"/>
                    </a:lnTo>
                    <a:lnTo>
                      <a:pt x="1394" y="2011"/>
                    </a:lnTo>
                    <a:lnTo>
                      <a:pt x="1395" y="2007"/>
                    </a:lnTo>
                    <a:lnTo>
                      <a:pt x="1397" y="2004"/>
                    </a:lnTo>
                    <a:lnTo>
                      <a:pt x="1398" y="2003"/>
                    </a:lnTo>
                    <a:lnTo>
                      <a:pt x="1400" y="2002"/>
                    </a:lnTo>
                    <a:lnTo>
                      <a:pt x="1404" y="2000"/>
                    </a:lnTo>
                    <a:lnTo>
                      <a:pt x="1409" y="1994"/>
                    </a:lnTo>
                    <a:lnTo>
                      <a:pt x="1411" y="1988"/>
                    </a:lnTo>
                    <a:lnTo>
                      <a:pt x="1415" y="1986"/>
                    </a:lnTo>
                    <a:lnTo>
                      <a:pt x="1419" y="1984"/>
                    </a:lnTo>
                    <a:lnTo>
                      <a:pt x="1425" y="1984"/>
                    </a:lnTo>
                    <a:lnTo>
                      <a:pt x="1434" y="1988"/>
                    </a:lnTo>
                    <a:lnTo>
                      <a:pt x="1441" y="1991"/>
                    </a:lnTo>
                    <a:lnTo>
                      <a:pt x="1443" y="1985"/>
                    </a:lnTo>
                    <a:lnTo>
                      <a:pt x="1447" y="1976"/>
                    </a:lnTo>
                    <a:lnTo>
                      <a:pt x="1450" y="1974"/>
                    </a:lnTo>
                    <a:lnTo>
                      <a:pt x="1451" y="1972"/>
                    </a:lnTo>
                    <a:lnTo>
                      <a:pt x="1453" y="1972"/>
                    </a:lnTo>
                    <a:lnTo>
                      <a:pt x="1455" y="1972"/>
                    </a:lnTo>
                    <a:lnTo>
                      <a:pt x="1460" y="1974"/>
                    </a:lnTo>
                    <a:lnTo>
                      <a:pt x="1465" y="1977"/>
                    </a:lnTo>
                    <a:lnTo>
                      <a:pt x="1470" y="1982"/>
                    </a:lnTo>
                    <a:lnTo>
                      <a:pt x="1473" y="1986"/>
                    </a:lnTo>
                    <a:lnTo>
                      <a:pt x="1475" y="1991"/>
                    </a:lnTo>
                    <a:lnTo>
                      <a:pt x="1477" y="1998"/>
                    </a:lnTo>
                    <a:lnTo>
                      <a:pt x="1478" y="2001"/>
                    </a:lnTo>
                    <a:lnTo>
                      <a:pt x="1480" y="2003"/>
                    </a:lnTo>
                    <a:lnTo>
                      <a:pt x="1482" y="2005"/>
                    </a:lnTo>
                    <a:lnTo>
                      <a:pt x="1484" y="2007"/>
                    </a:lnTo>
                    <a:lnTo>
                      <a:pt x="1490" y="2008"/>
                    </a:lnTo>
                    <a:lnTo>
                      <a:pt x="1498" y="2009"/>
                    </a:lnTo>
                    <a:lnTo>
                      <a:pt x="1505" y="2012"/>
                    </a:lnTo>
                    <a:lnTo>
                      <a:pt x="1510" y="2016"/>
                    </a:lnTo>
                    <a:lnTo>
                      <a:pt x="1515" y="2021"/>
                    </a:lnTo>
                    <a:lnTo>
                      <a:pt x="1520" y="2027"/>
                    </a:lnTo>
                    <a:lnTo>
                      <a:pt x="1524" y="2028"/>
                    </a:lnTo>
                    <a:lnTo>
                      <a:pt x="1526" y="2029"/>
                    </a:lnTo>
                    <a:lnTo>
                      <a:pt x="1528" y="2028"/>
                    </a:lnTo>
                    <a:lnTo>
                      <a:pt x="1529" y="2027"/>
                    </a:lnTo>
                    <a:lnTo>
                      <a:pt x="1532" y="2022"/>
                    </a:lnTo>
                    <a:lnTo>
                      <a:pt x="1533" y="2016"/>
                    </a:lnTo>
                    <a:lnTo>
                      <a:pt x="1535" y="2011"/>
                    </a:lnTo>
                    <a:lnTo>
                      <a:pt x="1537" y="2009"/>
                    </a:lnTo>
                    <a:lnTo>
                      <a:pt x="1541" y="2010"/>
                    </a:lnTo>
                    <a:lnTo>
                      <a:pt x="1545" y="2012"/>
                    </a:lnTo>
                    <a:lnTo>
                      <a:pt x="1557" y="2013"/>
                    </a:lnTo>
                    <a:lnTo>
                      <a:pt x="1568" y="2013"/>
                    </a:lnTo>
                    <a:lnTo>
                      <a:pt x="1573" y="2020"/>
                    </a:lnTo>
                    <a:lnTo>
                      <a:pt x="1578" y="2028"/>
                    </a:lnTo>
                    <a:lnTo>
                      <a:pt x="1582" y="2027"/>
                    </a:lnTo>
                    <a:lnTo>
                      <a:pt x="1588" y="2028"/>
                    </a:lnTo>
                    <a:lnTo>
                      <a:pt x="1591" y="2031"/>
                    </a:lnTo>
                    <a:lnTo>
                      <a:pt x="1591" y="2032"/>
                    </a:lnTo>
                    <a:lnTo>
                      <a:pt x="1590" y="2035"/>
                    </a:lnTo>
                    <a:lnTo>
                      <a:pt x="1591" y="2037"/>
                    </a:lnTo>
                    <a:lnTo>
                      <a:pt x="1595" y="2041"/>
                    </a:lnTo>
                    <a:lnTo>
                      <a:pt x="1598" y="2045"/>
                    </a:lnTo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0" name="Freeform 127"/>
              <p:cNvSpPr>
                <a:spLocks noChangeAspect="1"/>
              </p:cNvSpPr>
              <p:nvPr/>
            </p:nvSpPr>
            <p:spPr bwMode="auto">
              <a:xfrm>
                <a:off x="8024723" y="3364574"/>
                <a:ext cx="310014" cy="618367"/>
              </a:xfrm>
              <a:custGeom>
                <a:avLst/>
                <a:gdLst>
                  <a:gd name="T0" fmla="*/ 18 w 850"/>
                  <a:gd name="T1" fmla="*/ 1 h 1680"/>
                  <a:gd name="T2" fmla="*/ 18 w 850"/>
                  <a:gd name="T3" fmla="*/ 1 h 1680"/>
                  <a:gd name="T4" fmla="*/ 16 w 850"/>
                  <a:gd name="T5" fmla="*/ 3 h 1680"/>
                  <a:gd name="T6" fmla="*/ 14 w 850"/>
                  <a:gd name="T7" fmla="*/ 4 h 1680"/>
                  <a:gd name="T8" fmla="*/ 11 w 850"/>
                  <a:gd name="T9" fmla="*/ 5 h 1680"/>
                  <a:gd name="T10" fmla="*/ 9 w 850"/>
                  <a:gd name="T11" fmla="*/ 6 h 1680"/>
                  <a:gd name="T12" fmla="*/ 10 w 850"/>
                  <a:gd name="T13" fmla="*/ 8 h 1680"/>
                  <a:gd name="T14" fmla="*/ 11 w 850"/>
                  <a:gd name="T15" fmla="*/ 11 h 1680"/>
                  <a:gd name="T16" fmla="*/ 11 w 850"/>
                  <a:gd name="T17" fmla="*/ 12 h 1680"/>
                  <a:gd name="T18" fmla="*/ 11 w 850"/>
                  <a:gd name="T19" fmla="*/ 13 h 1680"/>
                  <a:gd name="T20" fmla="*/ 11 w 850"/>
                  <a:gd name="T21" fmla="*/ 13 h 1680"/>
                  <a:gd name="T22" fmla="*/ 10 w 850"/>
                  <a:gd name="T23" fmla="*/ 17 h 1680"/>
                  <a:gd name="T24" fmla="*/ 8 w 850"/>
                  <a:gd name="T25" fmla="*/ 19 h 1680"/>
                  <a:gd name="T26" fmla="*/ 6 w 850"/>
                  <a:gd name="T27" fmla="*/ 18 h 1680"/>
                  <a:gd name="T28" fmla="*/ 4 w 850"/>
                  <a:gd name="T29" fmla="*/ 19 h 1680"/>
                  <a:gd name="T30" fmla="*/ 3 w 850"/>
                  <a:gd name="T31" fmla="*/ 22 h 1680"/>
                  <a:gd name="T32" fmla="*/ 6 w 850"/>
                  <a:gd name="T33" fmla="*/ 24 h 1680"/>
                  <a:gd name="T34" fmla="*/ 9 w 850"/>
                  <a:gd name="T35" fmla="*/ 23 h 1680"/>
                  <a:gd name="T36" fmla="*/ 9 w 850"/>
                  <a:gd name="T37" fmla="*/ 25 h 1680"/>
                  <a:gd name="T38" fmla="*/ 9 w 850"/>
                  <a:gd name="T39" fmla="*/ 28 h 1680"/>
                  <a:gd name="T40" fmla="*/ 8 w 850"/>
                  <a:gd name="T41" fmla="*/ 29 h 1680"/>
                  <a:gd name="T42" fmla="*/ 3 w 850"/>
                  <a:gd name="T43" fmla="*/ 33 h 1680"/>
                  <a:gd name="T44" fmla="*/ 0 w 850"/>
                  <a:gd name="T45" fmla="*/ 34 h 1680"/>
                  <a:gd name="T46" fmla="*/ 4 w 850"/>
                  <a:gd name="T47" fmla="*/ 40 h 1680"/>
                  <a:gd name="T48" fmla="*/ 18 w 850"/>
                  <a:gd name="T49" fmla="*/ 54 h 1680"/>
                  <a:gd name="T50" fmla="*/ 21 w 850"/>
                  <a:gd name="T51" fmla="*/ 56 h 1680"/>
                  <a:gd name="T52" fmla="*/ 20 w 850"/>
                  <a:gd name="T53" fmla="*/ 56 h 1680"/>
                  <a:gd name="T54" fmla="*/ 25 w 850"/>
                  <a:gd name="T55" fmla="*/ 61 h 1680"/>
                  <a:gd name="T56" fmla="*/ 29 w 850"/>
                  <a:gd name="T57" fmla="*/ 64 h 1680"/>
                  <a:gd name="T58" fmla="*/ 31 w 850"/>
                  <a:gd name="T59" fmla="*/ 67 h 1680"/>
                  <a:gd name="T60" fmla="*/ 32 w 850"/>
                  <a:gd name="T61" fmla="*/ 61 h 1680"/>
                  <a:gd name="T62" fmla="*/ 32 w 850"/>
                  <a:gd name="T63" fmla="*/ 58 h 1680"/>
                  <a:gd name="T64" fmla="*/ 32 w 850"/>
                  <a:gd name="T65" fmla="*/ 51 h 1680"/>
                  <a:gd name="T66" fmla="*/ 30 w 850"/>
                  <a:gd name="T67" fmla="*/ 48 h 1680"/>
                  <a:gd name="T68" fmla="*/ 30 w 850"/>
                  <a:gd name="T69" fmla="*/ 48 h 1680"/>
                  <a:gd name="T70" fmla="*/ 29 w 850"/>
                  <a:gd name="T71" fmla="*/ 46 h 1680"/>
                  <a:gd name="T72" fmla="*/ 28 w 850"/>
                  <a:gd name="T73" fmla="*/ 45 h 1680"/>
                  <a:gd name="T74" fmla="*/ 27 w 850"/>
                  <a:gd name="T75" fmla="*/ 45 h 1680"/>
                  <a:gd name="T76" fmla="*/ 28 w 850"/>
                  <a:gd name="T77" fmla="*/ 45 h 1680"/>
                  <a:gd name="T78" fmla="*/ 30 w 850"/>
                  <a:gd name="T79" fmla="*/ 42 h 1680"/>
                  <a:gd name="T80" fmla="*/ 32 w 850"/>
                  <a:gd name="T81" fmla="*/ 39 h 1680"/>
                  <a:gd name="T82" fmla="*/ 32 w 850"/>
                  <a:gd name="T83" fmla="*/ 38 h 1680"/>
                  <a:gd name="T84" fmla="*/ 32 w 850"/>
                  <a:gd name="T85" fmla="*/ 38 h 1680"/>
                  <a:gd name="T86" fmla="*/ 30 w 850"/>
                  <a:gd name="T87" fmla="*/ 37 h 1680"/>
                  <a:gd name="T88" fmla="*/ 30 w 850"/>
                  <a:gd name="T89" fmla="*/ 36 h 1680"/>
                  <a:gd name="T90" fmla="*/ 29 w 850"/>
                  <a:gd name="T91" fmla="*/ 35 h 1680"/>
                  <a:gd name="T92" fmla="*/ 28 w 850"/>
                  <a:gd name="T93" fmla="*/ 31 h 1680"/>
                  <a:gd name="T94" fmla="*/ 29 w 850"/>
                  <a:gd name="T95" fmla="*/ 26 h 1680"/>
                  <a:gd name="T96" fmla="*/ 31 w 850"/>
                  <a:gd name="T97" fmla="*/ 25 h 1680"/>
                  <a:gd name="T98" fmla="*/ 32 w 850"/>
                  <a:gd name="T99" fmla="*/ 23 h 1680"/>
                  <a:gd name="T100" fmla="*/ 30 w 850"/>
                  <a:gd name="T101" fmla="*/ 19 h 1680"/>
                  <a:gd name="T102" fmla="*/ 25 w 850"/>
                  <a:gd name="T103" fmla="*/ 13 h 1680"/>
                  <a:gd name="T104" fmla="*/ 25 w 850"/>
                  <a:gd name="T105" fmla="*/ 8 h 1680"/>
                  <a:gd name="T106" fmla="*/ 24 w 850"/>
                  <a:gd name="T107" fmla="*/ 7 h 1680"/>
                  <a:gd name="T108" fmla="*/ 26 w 850"/>
                  <a:gd name="T109" fmla="*/ 6 h 1680"/>
                  <a:gd name="T110" fmla="*/ 26 w 850"/>
                  <a:gd name="T111" fmla="*/ 5 h 1680"/>
                  <a:gd name="T112" fmla="*/ 26 w 850"/>
                  <a:gd name="T113" fmla="*/ 9 h 1680"/>
                  <a:gd name="T114" fmla="*/ 29 w 850"/>
                  <a:gd name="T115" fmla="*/ 8 h 1680"/>
                  <a:gd name="T116" fmla="*/ 29 w 850"/>
                  <a:gd name="T117" fmla="*/ 6 h 1680"/>
                  <a:gd name="T118" fmla="*/ 26 w 850"/>
                  <a:gd name="T119" fmla="*/ 3 h 1680"/>
                  <a:gd name="T120" fmla="*/ 22 w 850"/>
                  <a:gd name="T121" fmla="*/ 2 h 168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850"/>
                  <a:gd name="T184" fmla="*/ 0 h 1680"/>
                  <a:gd name="T185" fmla="*/ 850 w 850"/>
                  <a:gd name="T186" fmla="*/ 1680 h 1680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850" h="1680">
                    <a:moveTo>
                      <a:pt x="499" y="1"/>
                    </a:moveTo>
                    <a:lnTo>
                      <a:pt x="490" y="6"/>
                    </a:lnTo>
                    <a:lnTo>
                      <a:pt x="482" y="10"/>
                    </a:lnTo>
                    <a:lnTo>
                      <a:pt x="478" y="12"/>
                    </a:lnTo>
                    <a:lnTo>
                      <a:pt x="476" y="14"/>
                    </a:lnTo>
                    <a:lnTo>
                      <a:pt x="473" y="18"/>
                    </a:lnTo>
                    <a:lnTo>
                      <a:pt x="470" y="22"/>
                    </a:lnTo>
                    <a:lnTo>
                      <a:pt x="468" y="28"/>
                    </a:lnTo>
                    <a:lnTo>
                      <a:pt x="466" y="30"/>
                    </a:lnTo>
                    <a:lnTo>
                      <a:pt x="466" y="31"/>
                    </a:lnTo>
                    <a:lnTo>
                      <a:pt x="465" y="30"/>
                    </a:lnTo>
                    <a:lnTo>
                      <a:pt x="465" y="29"/>
                    </a:lnTo>
                    <a:lnTo>
                      <a:pt x="464" y="27"/>
                    </a:lnTo>
                    <a:lnTo>
                      <a:pt x="461" y="27"/>
                    </a:lnTo>
                    <a:lnTo>
                      <a:pt x="458" y="28"/>
                    </a:lnTo>
                    <a:lnTo>
                      <a:pt x="451" y="32"/>
                    </a:lnTo>
                    <a:lnTo>
                      <a:pt x="447" y="34"/>
                    </a:lnTo>
                    <a:lnTo>
                      <a:pt x="441" y="37"/>
                    </a:lnTo>
                    <a:lnTo>
                      <a:pt x="433" y="46"/>
                    </a:lnTo>
                    <a:lnTo>
                      <a:pt x="423" y="64"/>
                    </a:lnTo>
                    <a:lnTo>
                      <a:pt x="413" y="78"/>
                    </a:lnTo>
                    <a:lnTo>
                      <a:pt x="406" y="85"/>
                    </a:lnTo>
                    <a:lnTo>
                      <a:pt x="399" y="91"/>
                    </a:lnTo>
                    <a:lnTo>
                      <a:pt x="392" y="95"/>
                    </a:lnTo>
                    <a:lnTo>
                      <a:pt x="383" y="100"/>
                    </a:lnTo>
                    <a:lnTo>
                      <a:pt x="372" y="100"/>
                    </a:lnTo>
                    <a:lnTo>
                      <a:pt x="364" y="101"/>
                    </a:lnTo>
                    <a:lnTo>
                      <a:pt x="355" y="102"/>
                    </a:lnTo>
                    <a:lnTo>
                      <a:pt x="344" y="102"/>
                    </a:lnTo>
                    <a:lnTo>
                      <a:pt x="334" y="103"/>
                    </a:lnTo>
                    <a:lnTo>
                      <a:pt x="325" y="104"/>
                    </a:lnTo>
                    <a:lnTo>
                      <a:pt x="317" y="108"/>
                    </a:lnTo>
                    <a:lnTo>
                      <a:pt x="310" y="111"/>
                    </a:lnTo>
                    <a:lnTo>
                      <a:pt x="296" y="120"/>
                    </a:lnTo>
                    <a:lnTo>
                      <a:pt x="279" y="130"/>
                    </a:lnTo>
                    <a:lnTo>
                      <a:pt x="267" y="130"/>
                    </a:lnTo>
                    <a:lnTo>
                      <a:pt x="255" y="129"/>
                    </a:lnTo>
                    <a:lnTo>
                      <a:pt x="246" y="128"/>
                    </a:lnTo>
                    <a:lnTo>
                      <a:pt x="242" y="127"/>
                    </a:lnTo>
                    <a:lnTo>
                      <a:pt x="237" y="135"/>
                    </a:lnTo>
                    <a:lnTo>
                      <a:pt x="234" y="143"/>
                    </a:lnTo>
                    <a:lnTo>
                      <a:pt x="238" y="148"/>
                    </a:lnTo>
                    <a:lnTo>
                      <a:pt x="247" y="156"/>
                    </a:lnTo>
                    <a:lnTo>
                      <a:pt x="251" y="164"/>
                    </a:lnTo>
                    <a:lnTo>
                      <a:pt x="254" y="171"/>
                    </a:lnTo>
                    <a:lnTo>
                      <a:pt x="255" y="176"/>
                    </a:lnTo>
                    <a:lnTo>
                      <a:pt x="256" y="182"/>
                    </a:lnTo>
                    <a:lnTo>
                      <a:pt x="256" y="194"/>
                    </a:lnTo>
                    <a:lnTo>
                      <a:pt x="257" y="210"/>
                    </a:lnTo>
                    <a:lnTo>
                      <a:pt x="259" y="220"/>
                    </a:lnTo>
                    <a:lnTo>
                      <a:pt x="260" y="229"/>
                    </a:lnTo>
                    <a:lnTo>
                      <a:pt x="262" y="238"/>
                    </a:lnTo>
                    <a:lnTo>
                      <a:pt x="267" y="247"/>
                    </a:lnTo>
                    <a:lnTo>
                      <a:pt x="267" y="259"/>
                    </a:lnTo>
                    <a:lnTo>
                      <a:pt x="265" y="266"/>
                    </a:lnTo>
                    <a:lnTo>
                      <a:pt x="265" y="271"/>
                    </a:lnTo>
                    <a:lnTo>
                      <a:pt x="267" y="274"/>
                    </a:lnTo>
                    <a:lnTo>
                      <a:pt x="268" y="279"/>
                    </a:lnTo>
                    <a:lnTo>
                      <a:pt x="271" y="284"/>
                    </a:lnTo>
                    <a:lnTo>
                      <a:pt x="274" y="289"/>
                    </a:lnTo>
                    <a:lnTo>
                      <a:pt x="276" y="292"/>
                    </a:lnTo>
                    <a:lnTo>
                      <a:pt x="277" y="295"/>
                    </a:lnTo>
                    <a:lnTo>
                      <a:pt x="276" y="296"/>
                    </a:lnTo>
                    <a:lnTo>
                      <a:pt x="273" y="297"/>
                    </a:lnTo>
                    <a:lnTo>
                      <a:pt x="272" y="299"/>
                    </a:lnTo>
                    <a:lnTo>
                      <a:pt x="270" y="301"/>
                    </a:lnTo>
                    <a:lnTo>
                      <a:pt x="269" y="306"/>
                    </a:lnTo>
                    <a:lnTo>
                      <a:pt x="274" y="311"/>
                    </a:lnTo>
                    <a:lnTo>
                      <a:pt x="279" y="316"/>
                    </a:lnTo>
                    <a:lnTo>
                      <a:pt x="280" y="318"/>
                    </a:lnTo>
                    <a:lnTo>
                      <a:pt x="280" y="320"/>
                    </a:lnTo>
                    <a:lnTo>
                      <a:pt x="279" y="324"/>
                    </a:lnTo>
                    <a:lnTo>
                      <a:pt x="276" y="327"/>
                    </a:lnTo>
                    <a:lnTo>
                      <a:pt x="274" y="328"/>
                    </a:lnTo>
                    <a:lnTo>
                      <a:pt x="274" y="331"/>
                    </a:lnTo>
                    <a:lnTo>
                      <a:pt x="274" y="333"/>
                    </a:lnTo>
                    <a:lnTo>
                      <a:pt x="276" y="334"/>
                    </a:lnTo>
                    <a:lnTo>
                      <a:pt x="278" y="337"/>
                    </a:lnTo>
                    <a:lnTo>
                      <a:pt x="279" y="343"/>
                    </a:lnTo>
                    <a:lnTo>
                      <a:pt x="283" y="347"/>
                    </a:lnTo>
                    <a:lnTo>
                      <a:pt x="289" y="354"/>
                    </a:lnTo>
                    <a:lnTo>
                      <a:pt x="276" y="378"/>
                    </a:lnTo>
                    <a:lnTo>
                      <a:pt x="261" y="399"/>
                    </a:lnTo>
                    <a:lnTo>
                      <a:pt x="245" y="421"/>
                    </a:lnTo>
                    <a:lnTo>
                      <a:pt x="229" y="442"/>
                    </a:lnTo>
                    <a:lnTo>
                      <a:pt x="221" y="454"/>
                    </a:lnTo>
                    <a:lnTo>
                      <a:pt x="214" y="466"/>
                    </a:lnTo>
                    <a:lnTo>
                      <a:pt x="209" y="470"/>
                    </a:lnTo>
                    <a:lnTo>
                      <a:pt x="203" y="474"/>
                    </a:lnTo>
                    <a:lnTo>
                      <a:pt x="200" y="475"/>
                    </a:lnTo>
                    <a:lnTo>
                      <a:pt x="198" y="475"/>
                    </a:lnTo>
                    <a:lnTo>
                      <a:pt x="194" y="475"/>
                    </a:lnTo>
                    <a:lnTo>
                      <a:pt x="190" y="474"/>
                    </a:lnTo>
                    <a:lnTo>
                      <a:pt x="180" y="467"/>
                    </a:lnTo>
                    <a:lnTo>
                      <a:pt x="170" y="459"/>
                    </a:lnTo>
                    <a:lnTo>
                      <a:pt x="160" y="452"/>
                    </a:lnTo>
                    <a:lnTo>
                      <a:pt x="149" y="444"/>
                    </a:lnTo>
                    <a:lnTo>
                      <a:pt x="146" y="448"/>
                    </a:lnTo>
                    <a:lnTo>
                      <a:pt x="138" y="457"/>
                    </a:lnTo>
                    <a:lnTo>
                      <a:pt x="129" y="468"/>
                    </a:lnTo>
                    <a:lnTo>
                      <a:pt x="120" y="478"/>
                    </a:lnTo>
                    <a:lnTo>
                      <a:pt x="111" y="482"/>
                    </a:lnTo>
                    <a:lnTo>
                      <a:pt x="101" y="485"/>
                    </a:lnTo>
                    <a:lnTo>
                      <a:pt x="96" y="486"/>
                    </a:lnTo>
                    <a:lnTo>
                      <a:pt x="92" y="487"/>
                    </a:lnTo>
                    <a:lnTo>
                      <a:pt x="89" y="489"/>
                    </a:lnTo>
                    <a:lnTo>
                      <a:pt x="85" y="493"/>
                    </a:lnTo>
                    <a:lnTo>
                      <a:pt x="84" y="502"/>
                    </a:lnTo>
                    <a:lnTo>
                      <a:pt x="83" y="510"/>
                    </a:lnTo>
                    <a:lnTo>
                      <a:pt x="81" y="519"/>
                    </a:lnTo>
                    <a:lnTo>
                      <a:pt x="78" y="528"/>
                    </a:lnTo>
                    <a:lnTo>
                      <a:pt x="81" y="540"/>
                    </a:lnTo>
                    <a:lnTo>
                      <a:pt x="84" y="550"/>
                    </a:lnTo>
                    <a:lnTo>
                      <a:pt x="91" y="560"/>
                    </a:lnTo>
                    <a:lnTo>
                      <a:pt x="99" y="569"/>
                    </a:lnTo>
                    <a:lnTo>
                      <a:pt x="119" y="579"/>
                    </a:lnTo>
                    <a:lnTo>
                      <a:pt x="138" y="586"/>
                    </a:lnTo>
                    <a:lnTo>
                      <a:pt x="148" y="590"/>
                    </a:lnTo>
                    <a:lnTo>
                      <a:pt x="158" y="592"/>
                    </a:lnTo>
                    <a:lnTo>
                      <a:pt x="170" y="594"/>
                    </a:lnTo>
                    <a:lnTo>
                      <a:pt x="181" y="595"/>
                    </a:lnTo>
                    <a:lnTo>
                      <a:pt x="193" y="588"/>
                    </a:lnTo>
                    <a:lnTo>
                      <a:pt x="205" y="582"/>
                    </a:lnTo>
                    <a:lnTo>
                      <a:pt x="215" y="575"/>
                    </a:lnTo>
                    <a:lnTo>
                      <a:pt x="227" y="569"/>
                    </a:lnTo>
                    <a:lnTo>
                      <a:pt x="229" y="570"/>
                    </a:lnTo>
                    <a:lnTo>
                      <a:pt x="232" y="573"/>
                    </a:lnTo>
                    <a:lnTo>
                      <a:pt x="233" y="575"/>
                    </a:lnTo>
                    <a:lnTo>
                      <a:pt x="234" y="578"/>
                    </a:lnTo>
                    <a:lnTo>
                      <a:pt x="235" y="585"/>
                    </a:lnTo>
                    <a:lnTo>
                      <a:pt x="234" y="593"/>
                    </a:lnTo>
                    <a:lnTo>
                      <a:pt x="230" y="609"/>
                    </a:lnTo>
                    <a:lnTo>
                      <a:pt x="227" y="622"/>
                    </a:lnTo>
                    <a:lnTo>
                      <a:pt x="228" y="640"/>
                    </a:lnTo>
                    <a:lnTo>
                      <a:pt x="228" y="657"/>
                    </a:lnTo>
                    <a:lnTo>
                      <a:pt x="227" y="666"/>
                    </a:lnTo>
                    <a:lnTo>
                      <a:pt x="226" y="674"/>
                    </a:lnTo>
                    <a:lnTo>
                      <a:pt x="224" y="682"/>
                    </a:lnTo>
                    <a:lnTo>
                      <a:pt x="219" y="690"/>
                    </a:lnTo>
                    <a:lnTo>
                      <a:pt x="221" y="694"/>
                    </a:lnTo>
                    <a:lnTo>
                      <a:pt x="224" y="698"/>
                    </a:lnTo>
                    <a:lnTo>
                      <a:pt x="227" y="700"/>
                    </a:lnTo>
                    <a:lnTo>
                      <a:pt x="230" y="702"/>
                    </a:lnTo>
                    <a:lnTo>
                      <a:pt x="238" y="704"/>
                    </a:lnTo>
                    <a:lnTo>
                      <a:pt x="246" y="710"/>
                    </a:lnTo>
                    <a:lnTo>
                      <a:pt x="219" y="720"/>
                    </a:lnTo>
                    <a:lnTo>
                      <a:pt x="192" y="730"/>
                    </a:lnTo>
                    <a:lnTo>
                      <a:pt x="166" y="742"/>
                    </a:lnTo>
                    <a:lnTo>
                      <a:pt x="139" y="755"/>
                    </a:lnTo>
                    <a:lnTo>
                      <a:pt x="121" y="778"/>
                    </a:lnTo>
                    <a:lnTo>
                      <a:pt x="103" y="798"/>
                    </a:lnTo>
                    <a:lnTo>
                      <a:pt x="94" y="807"/>
                    </a:lnTo>
                    <a:lnTo>
                      <a:pt x="83" y="815"/>
                    </a:lnTo>
                    <a:lnTo>
                      <a:pt x="72" y="822"/>
                    </a:lnTo>
                    <a:lnTo>
                      <a:pt x="57" y="828"/>
                    </a:lnTo>
                    <a:lnTo>
                      <a:pt x="48" y="829"/>
                    </a:lnTo>
                    <a:lnTo>
                      <a:pt x="41" y="831"/>
                    </a:lnTo>
                    <a:lnTo>
                      <a:pt x="34" y="832"/>
                    </a:lnTo>
                    <a:lnTo>
                      <a:pt x="29" y="834"/>
                    </a:lnTo>
                    <a:lnTo>
                      <a:pt x="16" y="840"/>
                    </a:lnTo>
                    <a:lnTo>
                      <a:pt x="3" y="846"/>
                    </a:lnTo>
                    <a:lnTo>
                      <a:pt x="1" y="846"/>
                    </a:lnTo>
                    <a:lnTo>
                      <a:pt x="0" y="845"/>
                    </a:lnTo>
                    <a:lnTo>
                      <a:pt x="13" y="872"/>
                    </a:lnTo>
                    <a:lnTo>
                      <a:pt x="27" y="898"/>
                    </a:lnTo>
                    <a:lnTo>
                      <a:pt x="41" y="923"/>
                    </a:lnTo>
                    <a:lnTo>
                      <a:pt x="58" y="948"/>
                    </a:lnTo>
                    <a:lnTo>
                      <a:pt x="107" y="1001"/>
                    </a:lnTo>
                    <a:lnTo>
                      <a:pt x="155" y="1052"/>
                    </a:lnTo>
                    <a:lnTo>
                      <a:pt x="205" y="1103"/>
                    </a:lnTo>
                    <a:lnTo>
                      <a:pt x="253" y="1155"/>
                    </a:lnTo>
                    <a:lnTo>
                      <a:pt x="303" y="1207"/>
                    </a:lnTo>
                    <a:lnTo>
                      <a:pt x="351" y="1257"/>
                    </a:lnTo>
                    <a:lnTo>
                      <a:pt x="401" y="1309"/>
                    </a:lnTo>
                    <a:lnTo>
                      <a:pt x="449" y="1361"/>
                    </a:lnTo>
                    <a:lnTo>
                      <a:pt x="462" y="1373"/>
                    </a:lnTo>
                    <a:lnTo>
                      <a:pt x="476" y="1385"/>
                    </a:lnTo>
                    <a:lnTo>
                      <a:pt x="491" y="1394"/>
                    </a:lnTo>
                    <a:lnTo>
                      <a:pt x="508" y="1403"/>
                    </a:lnTo>
                    <a:lnTo>
                      <a:pt x="521" y="1400"/>
                    </a:lnTo>
                    <a:lnTo>
                      <a:pt x="536" y="1399"/>
                    </a:lnTo>
                    <a:lnTo>
                      <a:pt x="535" y="1404"/>
                    </a:lnTo>
                    <a:lnTo>
                      <a:pt x="533" y="1407"/>
                    </a:lnTo>
                    <a:lnTo>
                      <a:pt x="531" y="1408"/>
                    </a:lnTo>
                    <a:lnTo>
                      <a:pt x="530" y="1409"/>
                    </a:lnTo>
                    <a:lnTo>
                      <a:pt x="526" y="1409"/>
                    </a:lnTo>
                    <a:lnTo>
                      <a:pt x="522" y="1408"/>
                    </a:lnTo>
                    <a:lnTo>
                      <a:pt x="520" y="1407"/>
                    </a:lnTo>
                    <a:lnTo>
                      <a:pt x="523" y="1412"/>
                    </a:lnTo>
                    <a:lnTo>
                      <a:pt x="531" y="1421"/>
                    </a:lnTo>
                    <a:lnTo>
                      <a:pt x="554" y="1444"/>
                    </a:lnTo>
                    <a:lnTo>
                      <a:pt x="576" y="1468"/>
                    </a:lnTo>
                    <a:lnTo>
                      <a:pt x="598" y="1492"/>
                    </a:lnTo>
                    <a:lnTo>
                      <a:pt x="619" y="1516"/>
                    </a:lnTo>
                    <a:lnTo>
                      <a:pt x="640" y="1540"/>
                    </a:lnTo>
                    <a:lnTo>
                      <a:pt x="662" y="1565"/>
                    </a:lnTo>
                    <a:lnTo>
                      <a:pt x="683" y="1588"/>
                    </a:lnTo>
                    <a:lnTo>
                      <a:pt x="705" y="1612"/>
                    </a:lnTo>
                    <a:lnTo>
                      <a:pt x="715" y="1614"/>
                    </a:lnTo>
                    <a:lnTo>
                      <a:pt x="724" y="1616"/>
                    </a:lnTo>
                    <a:lnTo>
                      <a:pt x="733" y="1617"/>
                    </a:lnTo>
                    <a:lnTo>
                      <a:pt x="742" y="1619"/>
                    </a:lnTo>
                    <a:lnTo>
                      <a:pt x="751" y="1626"/>
                    </a:lnTo>
                    <a:lnTo>
                      <a:pt x="759" y="1635"/>
                    </a:lnTo>
                    <a:lnTo>
                      <a:pt x="767" y="1643"/>
                    </a:lnTo>
                    <a:lnTo>
                      <a:pt x="773" y="1653"/>
                    </a:lnTo>
                    <a:lnTo>
                      <a:pt x="774" y="1666"/>
                    </a:lnTo>
                    <a:lnTo>
                      <a:pt x="777" y="1680"/>
                    </a:lnTo>
                    <a:lnTo>
                      <a:pt x="780" y="1676"/>
                    </a:lnTo>
                    <a:lnTo>
                      <a:pt x="781" y="1672"/>
                    </a:lnTo>
                    <a:lnTo>
                      <a:pt x="781" y="1667"/>
                    </a:lnTo>
                    <a:lnTo>
                      <a:pt x="782" y="1663"/>
                    </a:lnTo>
                    <a:lnTo>
                      <a:pt x="786" y="1629"/>
                    </a:lnTo>
                    <a:lnTo>
                      <a:pt x="789" y="1595"/>
                    </a:lnTo>
                    <a:lnTo>
                      <a:pt x="794" y="1563"/>
                    </a:lnTo>
                    <a:lnTo>
                      <a:pt x="800" y="1530"/>
                    </a:lnTo>
                    <a:lnTo>
                      <a:pt x="801" y="1518"/>
                    </a:lnTo>
                    <a:lnTo>
                      <a:pt x="801" y="1505"/>
                    </a:lnTo>
                    <a:lnTo>
                      <a:pt x="800" y="1494"/>
                    </a:lnTo>
                    <a:lnTo>
                      <a:pt x="799" y="1481"/>
                    </a:lnTo>
                    <a:lnTo>
                      <a:pt x="805" y="1469"/>
                    </a:lnTo>
                    <a:lnTo>
                      <a:pt x="809" y="1458"/>
                    </a:lnTo>
                    <a:lnTo>
                      <a:pt x="814" y="1447"/>
                    </a:lnTo>
                    <a:lnTo>
                      <a:pt x="819" y="1435"/>
                    </a:lnTo>
                    <a:lnTo>
                      <a:pt x="817" y="1411"/>
                    </a:lnTo>
                    <a:lnTo>
                      <a:pt x="815" y="1387"/>
                    </a:lnTo>
                    <a:lnTo>
                      <a:pt x="812" y="1362"/>
                    </a:lnTo>
                    <a:lnTo>
                      <a:pt x="807" y="1338"/>
                    </a:lnTo>
                    <a:lnTo>
                      <a:pt x="803" y="1314"/>
                    </a:lnTo>
                    <a:lnTo>
                      <a:pt x="798" y="1290"/>
                    </a:lnTo>
                    <a:lnTo>
                      <a:pt x="792" y="1266"/>
                    </a:lnTo>
                    <a:lnTo>
                      <a:pt x="787" y="1242"/>
                    </a:lnTo>
                    <a:lnTo>
                      <a:pt x="778" y="1246"/>
                    </a:lnTo>
                    <a:lnTo>
                      <a:pt x="769" y="1251"/>
                    </a:lnTo>
                    <a:lnTo>
                      <a:pt x="763" y="1234"/>
                    </a:lnTo>
                    <a:lnTo>
                      <a:pt x="761" y="1226"/>
                    </a:lnTo>
                    <a:lnTo>
                      <a:pt x="753" y="1220"/>
                    </a:lnTo>
                    <a:lnTo>
                      <a:pt x="734" y="1207"/>
                    </a:lnTo>
                    <a:lnTo>
                      <a:pt x="735" y="1207"/>
                    </a:lnTo>
                    <a:lnTo>
                      <a:pt x="741" y="1204"/>
                    </a:lnTo>
                    <a:lnTo>
                      <a:pt x="744" y="1203"/>
                    </a:lnTo>
                    <a:lnTo>
                      <a:pt x="747" y="1201"/>
                    </a:lnTo>
                    <a:lnTo>
                      <a:pt x="750" y="1199"/>
                    </a:lnTo>
                    <a:lnTo>
                      <a:pt x="751" y="1197"/>
                    </a:lnTo>
                    <a:lnTo>
                      <a:pt x="751" y="1193"/>
                    </a:lnTo>
                    <a:lnTo>
                      <a:pt x="750" y="1189"/>
                    </a:lnTo>
                    <a:lnTo>
                      <a:pt x="749" y="1183"/>
                    </a:lnTo>
                    <a:lnTo>
                      <a:pt x="737" y="1181"/>
                    </a:lnTo>
                    <a:lnTo>
                      <a:pt x="726" y="1179"/>
                    </a:lnTo>
                    <a:lnTo>
                      <a:pt x="727" y="1168"/>
                    </a:lnTo>
                    <a:lnTo>
                      <a:pt x="728" y="1159"/>
                    </a:lnTo>
                    <a:lnTo>
                      <a:pt x="727" y="1156"/>
                    </a:lnTo>
                    <a:lnTo>
                      <a:pt x="727" y="1152"/>
                    </a:lnTo>
                    <a:lnTo>
                      <a:pt x="725" y="1147"/>
                    </a:lnTo>
                    <a:lnTo>
                      <a:pt x="723" y="1141"/>
                    </a:lnTo>
                    <a:lnTo>
                      <a:pt x="717" y="1141"/>
                    </a:lnTo>
                    <a:lnTo>
                      <a:pt x="714" y="1141"/>
                    </a:lnTo>
                    <a:lnTo>
                      <a:pt x="710" y="1143"/>
                    </a:lnTo>
                    <a:lnTo>
                      <a:pt x="708" y="1145"/>
                    </a:lnTo>
                    <a:lnTo>
                      <a:pt x="706" y="1150"/>
                    </a:lnTo>
                    <a:lnTo>
                      <a:pt x="702" y="1159"/>
                    </a:lnTo>
                    <a:lnTo>
                      <a:pt x="696" y="1152"/>
                    </a:lnTo>
                    <a:lnTo>
                      <a:pt x="690" y="1145"/>
                    </a:lnTo>
                    <a:lnTo>
                      <a:pt x="687" y="1145"/>
                    </a:lnTo>
                    <a:lnTo>
                      <a:pt x="684" y="1143"/>
                    </a:lnTo>
                    <a:lnTo>
                      <a:pt x="684" y="1140"/>
                    </a:lnTo>
                    <a:lnTo>
                      <a:pt x="684" y="1137"/>
                    </a:lnTo>
                    <a:lnTo>
                      <a:pt x="693" y="1129"/>
                    </a:lnTo>
                    <a:lnTo>
                      <a:pt x="700" y="1125"/>
                    </a:lnTo>
                    <a:lnTo>
                      <a:pt x="705" y="1122"/>
                    </a:lnTo>
                    <a:lnTo>
                      <a:pt x="709" y="1123"/>
                    </a:lnTo>
                    <a:lnTo>
                      <a:pt x="718" y="1129"/>
                    </a:lnTo>
                    <a:lnTo>
                      <a:pt x="734" y="1138"/>
                    </a:lnTo>
                    <a:lnTo>
                      <a:pt x="736" y="1129"/>
                    </a:lnTo>
                    <a:lnTo>
                      <a:pt x="736" y="1121"/>
                    </a:lnTo>
                    <a:lnTo>
                      <a:pt x="736" y="1112"/>
                    </a:lnTo>
                    <a:lnTo>
                      <a:pt x="735" y="1103"/>
                    </a:lnTo>
                    <a:lnTo>
                      <a:pt x="749" y="1069"/>
                    </a:lnTo>
                    <a:lnTo>
                      <a:pt x="762" y="1037"/>
                    </a:lnTo>
                    <a:lnTo>
                      <a:pt x="770" y="1021"/>
                    </a:lnTo>
                    <a:lnTo>
                      <a:pt x="779" y="1005"/>
                    </a:lnTo>
                    <a:lnTo>
                      <a:pt x="788" y="989"/>
                    </a:lnTo>
                    <a:lnTo>
                      <a:pt x="799" y="975"/>
                    </a:lnTo>
                    <a:lnTo>
                      <a:pt x="801" y="984"/>
                    </a:lnTo>
                    <a:lnTo>
                      <a:pt x="803" y="993"/>
                    </a:lnTo>
                    <a:lnTo>
                      <a:pt x="815" y="993"/>
                    </a:lnTo>
                    <a:lnTo>
                      <a:pt x="827" y="993"/>
                    </a:lnTo>
                    <a:lnTo>
                      <a:pt x="839" y="991"/>
                    </a:lnTo>
                    <a:lnTo>
                      <a:pt x="850" y="988"/>
                    </a:lnTo>
                    <a:lnTo>
                      <a:pt x="835" y="974"/>
                    </a:lnTo>
                    <a:lnTo>
                      <a:pt x="819" y="959"/>
                    </a:lnTo>
                    <a:lnTo>
                      <a:pt x="822" y="967"/>
                    </a:lnTo>
                    <a:lnTo>
                      <a:pt x="824" y="975"/>
                    </a:lnTo>
                    <a:lnTo>
                      <a:pt x="819" y="972"/>
                    </a:lnTo>
                    <a:lnTo>
                      <a:pt x="815" y="970"/>
                    </a:lnTo>
                    <a:lnTo>
                      <a:pt x="814" y="968"/>
                    </a:lnTo>
                    <a:lnTo>
                      <a:pt x="812" y="966"/>
                    </a:lnTo>
                    <a:lnTo>
                      <a:pt x="810" y="960"/>
                    </a:lnTo>
                    <a:lnTo>
                      <a:pt x="806" y="952"/>
                    </a:lnTo>
                    <a:lnTo>
                      <a:pt x="796" y="950"/>
                    </a:lnTo>
                    <a:lnTo>
                      <a:pt x="787" y="947"/>
                    </a:lnTo>
                    <a:lnTo>
                      <a:pt x="777" y="944"/>
                    </a:lnTo>
                    <a:lnTo>
                      <a:pt x="768" y="941"/>
                    </a:lnTo>
                    <a:lnTo>
                      <a:pt x="764" y="935"/>
                    </a:lnTo>
                    <a:lnTo>
                      <a:pt x="764" y="932"/>
                    </a:lnTo>
                    <a:lnTo>
                      <a:pt x="765" y="930"/>
                    </a:lnTo>
                    <a:lnTo>
                      <a:pt x="768" y="930"/>
                    </a:lnTo>
                    <a:lnTo>
                      <a:pt x="776" y="930"/>
                    </a:lnTo>
                    <a:lnTo>
                      <a:pt x="785" y="930"/>
                    </a:lnTo>
                    <a:lnTo>
                      <a:pt x="778" y="920"/>
                    </a:lnTo>
                    <a:lnTo>
                      <a:pt x="770" y="911"/>
                    </a:lnTo>
                    <a:lnTo>
                      <a:pt x="760" y="904"/>
                    </a:lnTo>
                    <a:lnTo>
                      <a:pt x="750" y="897"/>
                    </a:lnTo>
                    <a:lnTo>
                      <a:pt x="752" y="902"/>
                    </a:lnTo>
                    <a:lnTo>
                      <a:pt x="756" y="905"/>
                    </a:lnTo>
                    <a:lnTo>
                      <a:pt x="760" y="908"/>
                    </a:lnTo>
                    <a:lnTo>
                      <a:pt x="764" y="911"/>
                    </a:lnTo>
                    <a:lnTo>
                      <a:pt x="751" y="902"/>
                    </a:lnTo>
                    <a:lnTo>
                      <a:pt x="740" y="890"/>
                    </a:lnTo>
                    <a:lnTo>
                      <a:pt x="729" y="879"/>
                    </a:lnTo>
                    <a:lnTo>
                      <a:pt x="722" y="867"/>
                    </a:lnTo>
                    <a:lnTo>
                      <a:pt x="715" y="853"/>
                    </a:lnTo>
                    <a:lnTo>
                      <a:pt x="708" y="838"/>
                    </a:lnTo>
                    <a:lnTo>
                      <a:pt x="702" y="824"/>
                    </a:lnTo>
                    <a:lnTo>
                      <a:pt x="696" y="809"/>
                    </a:lnTo>
                    <a:lnTo>
                      <a:pt x="697" y="793"/>
                    </a:lnTo>
                    <a:lnTo>
                      <a:pt x="698" y="780"/>
                    </a:lnTo>
                    <a:lnTo>
                      <a:pt x="701" y="766"/>
                    </a:lnTo>
                    <a:lnTo>
                      <a:pt x="706" y="752"/>
                    </a:lnTo>
                    <a:lnTo>
                      <a:pt x="710" y="721"/>
                    </a:lnTo>
                    <a:lnTo>
                      <a:pt x="716" y="694"/>
                    </a:lnTo>
                    <a:lnTo>
                      <a:pt x="719" y="681"/>
                    </a:lnTo>
                    <a:lnTo>
                      <a:pt x="724" y="667"/>
                    </a:lnTo>
                    <a:lnTo>
                      <a:pt x="729" y="654"/>
                    </a:lnTo>
                    <a:lnTo>
                      <a:pt x="736" y="639"/>
                    </a:lnTo>
                    <a:lnTo>
                      <a:pt x="743" y="635"/>
                    </a:lnTo>
                    <a:lnTo>
                      <a:pt x="747" y="632"/>
                    </a:lnTo>
                    <a:lnTo>
                      <a:pt x="752" y="631"/>
                    </a:lnTo>
                    <a:lnTo>
                      <a:pt x="755" y="630"/>
                    </a:lnTo>
                    <a:lnTo>
                      <a:pt x="764" y="631"/>
                    </a:lnTo>
                    <a:lnTo>
                      <a:pt x="778" y="632"/>
                    </a:lnTo>
                    <a:lnTo>
                      <a:pt x="791" y="619"/>
                    </a:lnTo>
                    <a:lnTo>
                      <a:pt x="803" y="607"/>
                    </a:lnTo>
                    <a:lnTo>
                      <a:pt x="806" y="600"/>
                    </a:lnTo>
                    <a:lnTo>
                      <a:pt x="809" y="593"/>
                    </a:lnTo>
                    <a:lnTo>
                      <a:pt x="813" y="586"/>
                    </a:lnTo>
                    <a:lnTo>
                      <a:pt x="815" y="579"/>
                    </a:lnTo>
                    <a:lnTo>
                      <a:pt x="819" y="566"/>
                    </a:lnTo>
                    <a:lnTo>
                      <a:pt x="822" y="550"/>
                    </a:lnTo>
                    <a:lnTo>
                      <a:pt x="823" y="533"/>
                    </a:lnTo>
                    <a:lnTo>
                      <a:pt x="823" y="514"/>
                    </a:lnTo>
                    <a:lnTo>
                      <a:pt x="805" y="501"/>
                    </a:lnTo>
                    <a:lnTo>
                      <a:pt x="786" y="489"/>
                    </a:lnTo>
                    <a:lnTo>
                      <a:pt x="767" y="478"/>
                    </a:lnTo>
                    <a:lnTo>
                      <a:pt x="747" y="467"/>
                    </a:lnTo>
                    <a:lnTo>
                      <a:pt x="729" y="456"/>
                    </a:lnTo>
                    <a:lnTo>
                      <a:pt x="710" y="444"/>
                    </a:lnTo>
                    <a:lnTo>
                      <a:pt x="692" y="432"/>
                    </a:lnTo>
                    <a:lnTo>
                      <a:pt x="674" y="417"/>
                    </a:lnTo>
                    <a:lnTo>
                      <a:pt x="658" y="384"/>
                    </a:lnTo>
                    <a:lnTo>
                      <a:pt x="645" y="350"/>
                    </a:lnTo>
                    <a:lnTo>
                      <a:pt x="633" y="315"/>
                    </a:lnTo>
                    <a:lnTo>
                      <a:pt x="621" y="280"/>
                    </a:lnTo>
                    <a:lnTo>
                      <a:pt x="628" y="262"/>
                    </a:lnTo>
                    <a:lnTo>
                      <a:pt x="635" y="244"/>
                    </a:lnTo>
                    <a:lnTo>
                      <a:pt x="638" y="236"/>
                    </a:lnTo>
                    <a:lnTo>
                      <a:pt x="640" y="227"/>
                    </a:lnTo>
                    <a:lnTo>
                      <a:pt x="643" y="218"/>
                    </a:lnTo>
                    <a:lnTo>
                      <a:pt x="645" y="208"/>
                    </a:lnTo>
                    <a:lnTo>
                      <a:pt x="635" y="204"/>
                    </a:lnTo>
                    <a:lnTo>
                      <a:pt x="626" y="203"/>
                    </a:lnTo>
                    <a:lnTo>
                      <a:pt x="617" y="202"/>
                    </a:lnTo>
                    <a:lnTo>
                      <a:pt x="608" y="201"/>
                    </a:lnTo>
                    <a:lnTo>
                      <a:pt x="613" y="190"/>
                    </a:lnTo>
                    <a:lnTo>
                      <a:pt x="621" y="180"/>
                    </a:lnTo>
                    <a:lnTo>
                      <a:pt x="621" y="172"/>
                    </a:lnTo>
                    <a:lnTo>
                      <a:pt x="621" y="166"/>
                    </a:lnTo>
                    <a:lnTo>
                      <a:pt x="621" y="164"/>
                    </a:lnTo>
                    <a:lnTo>
                      <a:pt x="624" y="161"/>
                    </a:lnTo>
                    <a:lnTo>
                      <a:pt x="625" y="157"/>
                    </a:lnTo>
                    <a:lnTo>
                      <a:pt x="628" y="155"/>
                    </a:lnTo>
                    <a:lnTo>
                      <a:pt x="640" y="154"/>
                    </a:lnTo>
                    <a:lnTo>
                      <a:pt x="652" y="153"/>
                    </a:lnTo>
                    <a:lnTo>
                      <a:pt x="647" y="140"/>
                    </a:lnTo>
                    <a:lnTo>
                      <a:pt x="645" y="132"/>
                    </a:lnTo>
                    <a:lnTo>
                      <a:pt x="645" y="129"/>
                    </a:lnTo>
                    <a:lnTo>
                      <a:pt x="646" y="126"/>
                    </a:lnTo>
                    <a:lnTo>
                      <a:pt x="649" y="121"/>
                    </a:lnTo>
                    <a:lnTo>
                      <a:pt x="655" y="118"/>
                    </a:lnTo>
                    <a:lnTo>
                      <a:pt x="656" y="118"/>
                    </a:lnTo>
                    <a:lnTo>
                      <a:pt x="657" y="118"/>
                    </a:lnTo>
                    <a:lnTo>
                      <a:pt x="656" y="144"/>
                    </a:lnTo>
                    <a:lnTo>
                      <a:pt x="654" y="170"/>
                    </a:lnTo>
                    <a:lnTo>
                      <a:pt x="652" y="194"/>
                    </a:lnTo>
                    <a:lnTo>
                      <a:pt x="647" y="220"/>
                    </a:lnTo>
                    <a:lnTo>
                      <a:pt x="653" y="218"/>
                    </a:lnTo>
                    <a:lnTo>
                      <a:pt x="660" y="215"/>
                    </a:lnTo>
                    <a:lnTo>
                      <a:pt x="673" y="218"/>
                    </a:lnTo>
                    <a:lnTo>
                      <a:pt x="685" y="221"/>
                    </a:lnTo>
                    <a:lnTo>
                      <a:pt x="699" y="222"/>
                    </a:lnTo>
                    <a:lnTo>
                      <a:pt x="713" y="221"/>
                    </a:lnTo>
                    <a:lnTo>
                      <a:pt x="717" y="216"/>
                    </a:lnTo>
                    <a:lnTo>
                      <a:pt x="720" y="211"/>
                    </a:lnTo>
                    <a:lnTo>
                      <a:pt x="723" y="207"/>
                    </a:lnTo>
                    <a:lnTo>
                      <a:pt x="724" y="201"/>
                    </a:lnTo>
                    <a:lnTo>
                      <a:pt x="726" y="191"/>
                    </a:lnTo>
                    <a:lnTo>
                      <a:pt x="728" y="177"/>
                    </a:lnTo>
                    <a:lnTo>
                      <a:pt x="729" y="172"/>
                    </a:lnTo>
                    <a:lnTo>
                      <a:pt x="731" y="165"/>
                    </a:lnTo>
                    <a:lnTo>
                      <a:pt x="732" y="159"/>
                    </a:lnTo>
                    <a:lnTo>
                      <a:pt x="732" y="153"/>
                    </a:lnTo>
                    <a:lnTo>
                      <a:pt x="719" y="144"/>
                    </a:lnTo>
                    <a:lnTo>
                      <a:pt x="707" y="136"/>
                    </a:lnTo>
                    <a:lnTo>
                      <a:pt x="694" y="128"/>
                    </a:lnTo>
                    <a:lnTo>
                      <a:pt x="682" y="119"/>
                    </a:lnTo>
                    <a:lnTo>
                      <a:pt x="671" y="107"/>
                    </a:lnTo>
                    <a:lnTo>
                      <a:pt x="660" y="94"/>
                    </a:lnTo>
                    <a:lnTo>
                      <a:pt x="647" y="83"/>
                    </a:lnTo>
                    <a:lnTo>
                      <a:pt x="636" y="70"/>
                    </a:lnTo>
                    <a:lnTo>
                      <a:pt x="627" y="78"/>
                    </a:lnTo>
                    <a:lnTo>
                      <a:pt x="619" y="87"/>
                    </a:lnTo>
                    <a:lnTo>
                      <a:pt x="610" y="94"/>
                    </a:lnTo>
                    <a:lnTo>
                      <a:pt x="601" y="102"/>
                    </a:lnTo>
                    <a:lnTo>
                      <a:pt x="574" y="77"/>
                    </a:lnTo>
                    <a:lnTo>
                      <a:pt x="548" y="51"/>
                    </a:lnTo>
                    <a:lnTo>
                      <a:pt x="522" y="25"/>
                    </a:lnTo>
                    <a:lnTo>
                      <a:pt x="496" y="0"/>
                    </a:lnTo>
                    <a:lnTo>
                      <a:pt x="497" y="1"/>
                    </a:lnTo>
                    <a:lnTo>
                      <a:pt x="499" y="1"/>
                    </a:lnTo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1" name="Freeform 129"/>
              <p:cNvSpPr>
                <a:spLocks noChangeAspect="1"/>
              </p:cNvSpPr>
              <p:nvPr/>
            </p:nvSpPr>
            <p:spPr bwMode="auto">
              <a:xfrm>
                <a:off x="7790318" y="2695877"/>
                <a:ext cx="514174" cy="977882"/>
              </a:xfrm>
              <a:custGeom>
                <a:avLst/>
                <a:gdLst>
                  <a:gd name="T0" fmla="*/ 34 w 1403"/>
                  <a:gd name="T1" fmla="*/ 99 h 2658"/>
                  <a:gd name="T2" fmla="*/ 29 w 1403"/>
                  <a:gd name="T3" fmla="*/ 94 h 2658"/>
                  <a:gd name="T4" fmla="*/ 33 w 1403"/>
                  <a:gd name="T5" fmla="*/ 91 h 2658"/>
                  <a:gd name="T6" fmla="*/ 36 w 1403"/>
                  <a:gd name="T7" fmla="*/ 84 h 2658"/>
                  <a:gd name="T8" fmla="*/ 34 w 1403"/>
                  <a:gd name="T9" fmla="*/ 78 h 2658"/>
                  <a:gd name="T10" fmla="*/ 42 w 1403"/>
                  <a:gd name="T11" fmla="*/ 74 h 2658"/>
                  <a:gd name="T12" fmla="*/ 45 w 1403"/>
                  <a:gd name="T13" fmla="*/ 68 h 2658"/>
                  <a:gd name="T14" fmla="*/ 39 w 1403"/>
                  <a:gd name="T15" fmla="*/ 70 h 2658"/>
                  <a:gd name="T16" fmla="*/ 35 w 1403"/>
                  <a:gd name="T17" fmla="*/ 60 h 2658"/>
                  <a:gd name="T18" fmla="*/ 35 w 1403"/>
                  <a:gd name="T19" fmla="*/ 58 h 2658"/>
                  <a:gd name="T20" fmla="*/ 32 w 1403"/>
                  <a:gd name="T21" fmla="*/ 52 h 2658"/>
                  <a:gd name="T22" fmla="*/ 34 w 1403"/>
                  <a:gd name="T23" fmla="*/ 49 h 2658"/>
                  <a:gd name="T24" fmla="*/ 37 w 1403"/>
                  <a:gd name="T25" fmla="*/ 48 h 2658"/>
                  <a:gd name="T26" fmla="*/ 36 w 1403"/>
                  <a:gd name="T27" fmla="*/ 44 h 2658"/>
                  <a:gd name="T28" fmla="*/ 38 w 1403"/>
                  <a:gd name="T29" fmla="*/ 40 h 2658"/>
                  <a:gd name="T30" fmla="*/ 41 w 1403"/>
                  <a:gd name="T31" fmla="*/ 43 h 2658"/>
                  <a:gd name="T32" fmla="*/ 42 w 1403"/>
                  <a:gd name="T33" fmla="*/ 36 h 2658"/>
                  <a:gd name="T34" fmla="*/ 44 w 1403"/>
                  <a:gd name="T35" fmla="*/ 32 h 2658"/>
                  <a:gd name="T36" fmla="*/ 51 w 1403"/>
                  <a:gd name="T37" fmla="*/ 29 h 2658"/>
                  <a:gd name="T38" fmla="*/ 54 w 1403"/>
                  <a:gd name="T39" fmla="*/ 25 h 2658"/>
                  <a:gd name="T40" fmla="*/ 53 w 1403"/>
                  <a:gd name="T41" fmla="*/ 20 h 2658"/>
                  <a:gd name="T42" fmla="*/ 54 w 1403"/>
                  <a:gd name="T43" fmla="*/ 17 h 2658"/>
                  <a:gd name="T44" fmla="*/ 54 w 1403"/>
                  <a:gd name="T45" fmla="*/ 15 h 2658"/>
                  <a:gd name="T46" fmla="*/ 53 w 1403"/>
                  <a:gd name="T47" fmla="*/ 12 h 2658"/>
                  <a:gd name="T48" fmla="*/ 54 w 1403"/>
                  <a:gd name="T49" fmla="*/ 8 h 2658"/>
                  <a:gd name="T50" fmla="*/ 55 w 1403"/>
                  <a:gd name="T51" fmla="*/ 4 h 2658"/>
                  <a:gd name="T52" fmla="*/ 53 w 1403"/>
                  <a:gd name="T53" fmla="*/ 2 h 2658"/>
                  <a:gd name="T54" fmla="*/ 50 w 1403"/>
                  <a:gd name="T55" fmla="*/ 0 h 2658"/>
                  <a:gd name="T56" fmla="*/ 47 w 1403"/>
                  <a:gd name="T57" fmla="*/ 3 h 2658"/>
                  <a:gd name="T58" fmla="*/ 45 w 1403"/>
                  <a:gd name="T59" fmla="*/ 6 h 2658"/>
                  <a:gd name="T60" fmla="*/ 42 w 1403"/>
                  <a:gd name="T61" fmla="*/ 10 h 2658"/>
                  <a:gd name="T62" fmla="*/ 40 w 1403"/>
                  <a:gd name="T63" fmla="*/ 13 h 2658"/>
                  <a:gd name="T64" fmla="*/ 36 w 1403"/>
                  <a:gd name="T65" fmla="*/ 12 h 2658"/>
                  <a:gd name="T66" fmla="*/ 31 w 1403"/>
                  <a:gd name="T67" fmla="*/ 12 h 2658"/>
                  <a:gd name="T68" fmla="*/ 28 w 1403"/>
                  <a:gd name="T69" fmla="*/ 12 h 2658"/>
                  <a:gd name="T70" fmla="*/ 28 w 1403"/>
                  <a:gd name="T71" fmla="*/ 8 h 2658"/>
                  <a:gd name="T72" fmla="*/ 22 w 1403"/>
                  <a:gd name="T73" fmla="*/ 6 h 2658"/>
                  <a:gd name="T74" fmla="*/ 19 w 1403"/>
                  <a:gd name="T75" fmla="*/ 6 h 2658"/>
                  <a:gd name="T76" fmla="*/ 14 w 1403"/>
                  <a:gd name="T77" fmla="*/ 6 h 2658"/>
                  <a:gd name="T78" fmla="*/ 11 w 1403"/>
                  <a:gd name="T79" fmla="*/ 10 h 2658"/>
                  <a:gd name="T80" fmla="*/ 8 w 1403"/>
                  <a:gd name="T81" fmla="*/ 11 h 2658"/>
                  <a:gd name="T82" fmla="*/ 6 w 1403"/>
                  <a:gd name="T83" fmla="*/ 12 h 2658"/>
                  <a:gd name="T84" fmla="*/ 0 w 1403"/>
                  <a:gd name="T85" fmla="*/ 15 h 2658"/>
                  <a:gd name="T86" fmla="*/ 2 w 1403"/>
                  <a:gd name="T87" fmla="*/ 18 h 2658"/>
                  <a:gd name="T88" fmla="*/ 4 w 1403"/>
                  <a:gd name="T89" fmla="*/ 20 h 2658"/>
                  <a:gd name="T90" fmla="*/ 5 w 1403"/>
                  <a:gd name="T91" fmla="*/ 24 h 2658"/>
                  <a:gd name="T92" fmla="*/ 8 w 1403"/>
                  <a:gd name="T93" fmla="*/ 28 h 2658"/>
                  <a:gd name="T94" fmla="*/ 8 w 1403"/>
                  <a:gd name="T95" fmla="*/ 31 h 2658"/>
                  <a:gd name="T96" fmla="*/ 12 w 1403"/>
                  <a:gd name="T97" fmla="*/ 33 h 2658"/>
                  <a:gd name="T98" fmla="*/ 13 w 1403"/>
                  <a:gd name="T99" fmla="*/ 38 h 2658"/>
                  <a:gd name="T100" fmla="*/ 17 w 1403"/>
                  <a:gd name="T101" fmla="*/ 41 h 2658"/>
                  <a:gd name="T102" fmla="*/ 19 w 1403"/>
                  <a:gd name="T103" fmla="*/ 41 h 2658"/>
                  <a:gd name="T104" fmla="*/ 16 w 1403"/>
                  <a:gd name="T105" fmla="*/ 34 h 2658"/>
                  <a:gd name="T106" fmla="*/ 23 w 1403"/>
                  <a:gd name="T107" fmla="*/ 27 h 2658"/>
                  <a:gd name="T108" fmla="*/ 21 w 1403"/>
                  <a:gd name="T109" fmla="*/ 29 h 2658"/>
                  <a:gd name="T110" fmla="*/ 24 w 1403"/>
                  <a:gd name="T111" fmla="*/ 39 h 2658"/>
                  <a:gd name="T112" fmla="*/ 25 w 1403"/>
                  <a:gd name="T113" fmla="*/ 46 h 2658"/>
                  <a:gd name="T114" fmla="*/ 24 w 1403"/>
                  <a:gd name="T115" fmla="*/ 55 h 2658"/>
                  <a:gd name="T116" fmla="*/ 24 w 1403"/>
                  <a:gd name="T117" fmla="*/ 73 h 2658"/>
                  <a:gd name="T118" fmla="*/ 24 w 1403"/>
                  <a:gd name="T119" fmla="*/ 81 h 2658"/>
                  <a:gd name="T120" fmla="*/ 20 w 1403"/>
                  <a:gd name="T121" fmla="*/ 88 h 2658"/>
                  <a:gd name="T122" fmla="*/ 22 w 1403"/>
                  <a:gd name="T123" fmla="*/ 97 h 265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403"/>
                  <a:gd name="T187" fmla="*/ 0 h 2658"/>
                  <a:gd name="T188" fmla="*/ 1403 w 1403"/>
                  <a:gd name="T189" fmla="*/ 2658 h 2658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403" h="2658">
                    <a:moveTo>
                      <a:pt x="634" y="2658"/>
                    </a:moveTo>
                    <a:lnTo>
                      <a:pt x="647" y="2652"/>
                    </a:lnTo>
                    <a:lnTo>
                      <a:pt x="660" y="2646"/>
                    </a:lnTo>
                    <a:lnTo>
                      <a:pt x="665" y="2644"/>
                    </a:lnTo>
                    <a:lnTo>
                      <a:pt x="672" y="2643"/>
                    </a:lnTo>
                    <a:lnTo>
                      <a:pt x="679" y="2641"/>
                    </a:lnTo>
                    <a:lnTo>
                      <a:pt x="688" y="2640"/>
                    </a:lnTo>
                    <a:lnTo>
                      <a:pt x="703" y="2634"/>
                    </a:lnTo>
                    <a:lnTo>
                      <a:pt x="714" y="2627"/>
                    </a:lnTo>
                    <a:lnTo>
                      <a:pt x="725" y="2619"/>
                    </a:lnTo>
                    <a:lnTo>
                      <a:pt x="734" y="2610"/>
                    </a:lnTo>
                    <a:lnTo>
                      <a:pt x="752" y="2590"/>
                    </a:lnTo>
                    <a:lnTo>
                      <a:pt x="770" y="2567"/>
                    </a:lnTo>
                    <a:lnTo>
                      <a:pt x="797" y="2554"/>
                    </a:lnTo>
                    <a:lnTo>
                      <a:pt x="823" y="2542"/>
                    </a:lnTo>
                    <a:lnTo>
                      <a:pt x="850" y="2532"/>
                    </a:lnTo>
                    <a:lnTo>
                      <a:pt x="877" y="2522"/>
                    </a:lnTo>
                    <a:lnTo>
                      <a:pt x="869" y="2516"/>
                    </a:lnTo>
                    <a:lnTo>
                      <a:pt x="861" y="2514"/>
                    </a:lnTo>
                    <a:lnTo>
                      <a:pt x="858" y="2512"/>
                    </a:lnTo>
                    <a:lnTo>
                      <a:pt x="855" y="2510"/>
                    </a:lnTo>
                    <a:lnTo>
                      <a:pt x="852" y="2506"/>
                    </a:lnTo>
                    <a:lnTo>
                      <a:pt x="850" y="2502"/>
                    </a:lnTo>
                    <a:lnTo>
                      <a:pt x="855" y="2494"/>
                    </a:lnTo>
                    <a:lnTo>
                      <a:pt x="857" y="2486"/>
                    </a:lnTo>
                    <a:lnTo>
                      <a:pt x="858" y="2478"/>
                    </a:lnTo>
                    <a:lnTo>
                      <a:pt x="859" y="2469"/>
                    </a:lnTo>
                    <a:lnTo>
                      <a:pt x="859" y="2452"/>
                    </a:lnTo>
                    <a:lnTo>
                      <a:pt x="858" y="2434"/>
                    </a:lnTo>
                    <a:lnTo>
                      <a:pt x="861" y="2421"/>
                    </a:lnTo>
                    <a:lnTo>
                      <a:pt x="865" y="2405"/>
                    </a:lnTo>
                    <a:lnTo>
                      <a:pt x="866" y="2397"/>
                    </a:lnTo>
                    <a:lnTo>
                      <a:pt x="865" y="2390"/>
                    </a:lnTo>
                    <a:lnTo>
                      <a:pt x="864" y="2387"/>
                    </a:lnTo>
                    <a:lnTo>
                      <a:pt x="863" y="2385"/>
                    </a:lnTo>
                    <a:lnTo>
                      <a:pt x="860" y="2382"/>
                    </a:lnTo>
                    <a:lnTo>
                      <a:pt x="858" y="2381"/>
                    </a:lnTo>
                    <a:lnTo>
                      <a:pt x="846" y="2387"/>
                    </a:lnTo>
                    <a:lnTo>
                      <a:pt x="836" y="2394"/>
                    </a:lnTo>
                    <a:lnTo>
                      <a:pt x="824" y="2400"/>
                    </a:lnTo>
                    <a:lnTo>
                      <a:pt x="812" y="2407"/>
                    </a:lnTo>
                    <a:lnTo>
                      <a:pt x="801" y="2406"/>
                    </a:lnTo>
                    <a:lnTo>
                      <a:pt x="789" y="2404"/>
                    </a:lnTo>
                    <a:lnTo>
                      <a:pt x="779" y="2402"/>
                    </a:lnTo>
                    <a:lnTo>
                      <a:pt x="769" y="2398"/>
                    </a:lnTo>
                    <a:lnTo>
                      <a:pt x="750" y="2391"/>
                    </a:lnTo>
                    <a:lnTo>
                      <a:pt x="730" y="2381"/>
                    </a:lnTo>
                    <a:lnTo>
                      <a:pt x="722" y="2372"/>
                    </a:lnTo>
                    <a:lnTo>
                      <a:pt x="715" y="2362"/>
                    </a:lnTo>
                    <a:lnTo>
                      <a:pt x="712" y="2352"/>
                    </a:lnTo>
                    <a:lnTo>
                      <a:pt x="709" y="2340"/>
                    </a:lnTo>
                    <a:lnTo>
                      <a:pt x="712" y="2331"/>
                    </a:lnTo>
                    <a:lnTo>
                      <a:pt x="714" y="2322"/>
                    </a:lnTo>
                    <a:lnTo>
                      <a:pt x="715" y="2314"/>
                    </a:lnTo>
                    <a:lnTo>
                      <a:pt x="716" y="2305"/>
                    </a:lnTo>
                    <a:lnTo>
                      <a:pt x="720" y="2301"/>
                    </a:lnTo>
                    <a:lnTo>
                      <a:pt x="723" y="2299"/>
                    </a:lnTo>
                    <a:lnTo>
                      <a:pt x="727" y="2298"/>
                    </a:lnTo>
                    <a:lnTo>
                      <a:pt x="732" y="2297"/>
                    </a:lnTo>
                    <a:lnTo>
                      <a:pt x="742" y="2294"/>
                    </a:lnTo>
                    <a:lnTo>
                      <a:pt x="751" y="2290"/>
                    </a:lnTo>
                    <a:lnTo>
                      <a:pt x="760" y="2280"/>
                    </a:lnTo>
                    <a:lnTo>
                      <a:pt x="769" y="2269"/>
                    </a:lnTo>
                    <a:lnTo>
                      <a:pt x="777" y="2260"/>
                    </a:lnTo>
                    <a:lnTo>
                      <a:pt x="780" y="2256"/>
                    </a:lnTo>
                    <a:lnTo>
                      <a:pt x="791" y="2264"/>
                    </a:lnTo>
                    <a:lnTo>
                      <a:pt x="801" y="2271"/>
                    </a:lnTo>
                    <a:lnTo>
                      <a:pt x="811" y="2279"/>
                    </a:lnTo>
                    <a:lnTo>
                      <a:pt x="821" y="2286"/>
                    </a:lnTo>
                    <a:lnTo>
                      <a:pt x="825" y="2287"/>
                    </a:lnTo>
                    <a:lnTo>
                      <a:pt x="829" y="2287"/>
                    </a:lnTo>
                    <a:lnTo>
                      <a:pt x="831" y="2287"/>
                    </a:lnTo>
                    <a:lnTo>
                      <a:pt x="834" y="2286"/>
                    </a:lnTo>
                    <a:lnTo>
                      <a:pt x="840" y="2282"/>
                    </a:lnTo>
                    <a:lnTo>
                      <a:pt x="845" y="2278"/>
                    </a:lnTo>
                    <a:lnTo>
                      <a:pt x="852" y="2266"/>
                    </a:lnTo>
                    <a:lnTo>
                      <a:pt x="860" y="2254"/>
                    </a:lnTo>
                    <a:lnTo>
                      <a:pt x="876" y="2233"/>
                    </a:lnTo>
                    <a:lnTo>
                      <a:pt x="892" y="2211"/>
                    </a:lnTo>
                    <a:lnTo>
                      <a:pt x="907" y="2190"/>
                    </a:lnTo>
                    <a:lnTo>
                      <a:pt x="920" y="2166"/>
                    </a:lnTo>
                    <a:lnTo>
                      <a:pt x="914" y="2159"/>
                    </a:lnTo>
                    <a:lnTo>
                      <a:pt x="910" y="2155"/>
                    </a:lnTo>
                    <a:lnTo>
                      <a:pt x="909" y="2149"/>
                    </a:lnTo>
                    <a:lnTo>
                      <a:pt x="907" y="2146"/>
                    </a:lnTo>
                    <a:lnTo>
                      <a:pt x="905" y="2145"/>
                    </a:lnTo>
                    <a:lnTo>
                      <a:pt x="905" y="2143"/>
                    </a:lnTo>
                    <a:lnTo>
                      <a:pt x="905" y="2140"/>
                    </a:lnTo>
                    <a:lnTo>
                      <a:pt x="907" y="2139"/>
                    </a:lnTo>
                    <a:lnTo>
                      <a:pt x="910" y="2136"/>
                    </a:lnTo>
                    <a:lnTo>
                      <a:pt x="911" y="2132"/>
                    </a:lnTo>
                    <a:lnTo>
                      <a:pt x="911" y="2130"/>
                    </a:lnTo>
                    <a:lnTo>
                      <a:pt x="910" y="2128"/>
                    </a:lnTo>
                    <a:lnTo>
                      <a:pt x="905" y="2123"/>
                    </a:lnTo>
                    <a:lnTo>
                      <a:pt x="900" y="2118"/>
                    </a:lnTo>
                    <a:lnTo>
                      <a:pt x="901" y="2113"/>
                    </a:lnTo>
                    <a:lnTo>
                      <a:pt x="903" y="2111"/>
                    </a:lnTo>
                    <a:lnTo>
                      <a:pt x="904" y="2109"/>
                    </a:lnTo>
                    <a:lnTo>
                      <a:pt x="907" y="2108"/>
                    </a:lnTo>
                    <a:lnTo>
                      <a:pt x="908" y="2107"/>
                    </a:lnTo>
                    <a:lnTo>
                      <a:pt x="907" y="2104"/>
                    </a:lnTo>
                    <a:lnTo>
                      <a:pt x="905" y="2101"/>
                    </a:lnTo>
                    <a:lnTo>
                      <a:pt x="902" y="2096"/>
                    </a:lnTo>
                    <a:lnTo>
                      <a:pt x="899" y="2091"/>
                    </a:lnTo>
                    <a:lnTo>
                      <a:pt x="898" y="2086"/>
                    </a:lnTo>
                    <a:lnTo>
                      <a:pt x="896" y="2083"/>
                    </a:lnTo>
                    <a:lnTo>
                      <a:pt x="896" y="2078"/>
                    </a:lnTo>
                    <a:lnTo>
                      <a:pt x="898" y="2071"/>
                    </a:lnTo>
                    <a:lnTo>
                      <a:pt x="898" y="2059"/>
                    </a:lnTo>
                    <a:lnTo>
                      <a:pt x="893" y="2050"/>
                    </a:lnTo>
                    <a:lnTo>
                      <a:pt x="891" y="2041"/>
                    </a:lnTo>
                    <a:lnTo>
                      <a:pt x="890" y="2032"/>
                    </a:lnTo>
                    <a:lnTo>
                      <a:pt x="888" y="2022"/>
                    </a:lnTo>
                    <a:lnTo>
                      <a:pt x="887" y="2006"/>
                    </a:lnTo>
                    <a:lnTo>
                      <a:pt x="887" y="1994"/>
                    </a:lnTo>
                    <a:lnTo>
                      <a:pt x="886" y="1988"/>
                    </a:lnTo>
                    <a:lnTo>
                      <a:pt x="885" y="1983"/>
                    </a:lnTo>
                    <a:lnTo>
                      <a:pt x="882" y="1976"/>
                    </a:lnTo>
                    <a:lnTo>
                      <a:pt x="878" y="1968"/>
                    </a:lnTo>
                    <a:lnTo>
                      <a:pt x="869" y="1960"/>
                    </a:lnTo>
                    <a:lnTo>
                      <a:pt x="865" y="1955"/>
                    </a:lnTo>
                    <a:lnTo>
                      <a:pt x="868" y="1947"/>
                    </a:lnTo>
                    <a:lnTo>
                      <a:pt x="873" y="1939"/>
                    </a:lnTo>
                    <a:lnTo>
                      <a:pt x="877" y="1940"/>
                    </a:lnTo>
                    <a:lnTo>
                      <a:pt x="886" y="1941"/>
                    </a:lnTo>
                    <a:lnTo>
                      <a:pt x="898" y="1942"/>
                    </a:lnTo>
                    <a:lnTo>
                      <a:pt x="910" y="1942"/>
                    </a:lnTo>
                    <a:lnTo>
                      <a:pt x="927" y="1932"/>
                    </a:lnTo>
                    <a:lnTo>
                      <a:pt x="941" y="1923"/>
                    </a:lnTo>
                    <a:lnTo>
                      <a:pt x="948" y="1920"/>
                    </a:lnTo>
                    <a:lnTo>
                      <a:pt x="956" y="1916"/>
                    </a:lnTo>
                    <a:lnTo>
                      <a:pt x="965" y="1915"/>
                    </a:lnTo>
                    <a:lnTo>
                      <a:pt x="975" y="1914"/>
                    </a:lnTo>
                    <a:lnTo>
                      <a:pt x="986" y="1914"/>
                    </a:lnTo>
                    <a:lnTo>
                      <a:pt x="995" y="1913"/>
                    </a:lnTo>
                    <a:lnTo>
                      <a:pt x="1003" y="1912"/>
                    </a:lnTo>
                    <a:lnTo>
                      <a:pt x="1014" y="1912"/>
                    </a:lnTo>
                    <a:lnTo>
                      <a:pt x="1023" y="1907"/>
                    </a:lnTo>
                    <a:lnTo>
                      <a:pt x="1030" y="1903"/>
                    </a:lnTo>
                    <a:lnTo>
                      <a:pt x="1037" y="1897"/>
                    </a:lnTo>
                    <a:lnTo>
                      <a:pt x="1044" y="1890"/>
                    </a:lnTo>
                    <a:lnTo>
                      <a:pt x="1054" y="1876"/>
                    </a:lnTo>
                    <a:lnTo>
                      <a:pt x="1064" y="1858"/>
                    </a:lnTo>
                    <a:lnTo>
                      <a:pt x="1072" y="1849"/>
                    </a:lnTo>
                    <a:lnTo>
                      <a:pt x="1078" y="1846"/>
                    </a:lnTo>
                    <a:lnTo>
                      <a:pt x="1082" y="1844"/>
                    </a:lnTo>
                    <a:lnTo>
                      <a:pt x="1089" y="1840"/>
                    </a:lnTo>
                    <a:lnTo>
                      <a:pt x="1092" y="1839"/>
                    </a:lnTo>
                    <a:lnTo>
                      <a:pt x="1095" y="1839"/>
                    </a:lnTo>
                    <a:lnTo>
                      <a:pt x="1096" y="1841"/>
                    </a:lnTo>
                    <a:lnTo>
                      <a:pt x="1096" y="1842"/>
                    </a:lnTo>
                    <a:lnTo>
                      <a:pt x="1097" y="1843"/>
                    </a:lnTo>
                    <a:lnTo>
                      <a:pt x="1097" y="1842"/>
                    </a:lnTo>
                    <a:lnTo>
                      <a:pt x="1099" y="1840"/>
                    </a:lnTo>
                    <a:lnTo>
                      <a:pt x="1101" y="1834"/>
                    </a:lnTo>
                    <a:lnTo>
                      <a:pt x="1104" y="1830"/>
                    </a:lnTo>
                    <a:lnTo>
                      <a:pt x="1107" y="1826"/>
                    </a:lnTo>
                    <a:lnTo>
                      <a:pt x="1109" y="1824"/>
                    </a:lnTo>
                    <a:lnTo>
                      <a:pt x="1113" y="1822"/>
                    </a:lnTo>
                    <a:lnTo>
                      <a:pt x="1121" y="1818"/>
                    </a:lnTo>
                    <a:lnTo>
                      <a:pt x="1130" y="1813"/>
                    </a:lnTo>
                    <a:lnTo>
                      <a:pt x="1128" y="1813"/>
                    </a:lnTo>
                    <a:lnTo>
                      <a:pt x="1127" y="1812"/>
                    </a:lnTo>
                    <a:lnTo>
                      <a:pt x="1130" y="1782"/>
                    </a:lnTo>
                    <a:lnTo>
                      <a:pt x="1131" y="1755"/>
                    </a:lnTo>
                    <a:lnTo>
                      <a:pt x="1130" y="1742"/>
                    </a:lnTo>
                    <a:lnTo>
                      <a:pt x="1128" y="1728"/>
                    </a:lnTo>
                    <a:lnTo>
                      <a:pt x="1125" y="1714"/>
                    </a:lnTo>
                    <a:lnTo>
                      <a:pt x="1121" y="1699"/>
                    </a:lnTo>
                    <a:lnTo>
                      <a:pt x="1109" y="1692"/>
                    </a:lnTo>
                    <a:lnTo>
                      <a:pt x="1098" y="1688"/>
                    </a:lnTo>
                    <a:lnTo>
                      <a:pt x="1088" y="1696"/>
                    </a:lnTo>
                    <a:lnTo>
                      <a:pt x="1077" y="1703"/>
                    </a:lnTo>
                    <a:lnTo>
                      <a:pt x="1064" y="1703"/>
                    </a:lnTo>
                    <a:lnTo>
                      <a:pt x="1052" y="1703"/>
                    </a:lnTo>
                    <a:lnTo>
                      <a:pt x="1041" y="1706"/>
                    </a:lnTo>
                    <a:lnTo>
                      <a:pt x="1028" y="1709"/>
                    </a:lnTo>
                    <a:lnTo>
                      <a:pt x="1028" y="1719"/>
                    </a:lnTo>
                    <a:lnTo>
                      <a:pt x="1028" y="1728"/>
                    </a:lnTo>
                    <a:lnTo>
                      <a:pt x="1029" y="1736"/>
                    </a:lnTo>
                    <a:lnTo>
                      <a:pt x="1032" y="1744"/>
                    </a:lnTo>
                    <a:lnTo>
                      <a:pt x="1036" y="1760"/>
                    </a:lnTo>
                    <a:lnTo>
                      <a:pt x="1043" y="1778"/>
                    </a:lnTo>
                    <a:lnTo>
                      <a:pt x="1043" y="1780"/>
                    </a:lnTo>
                    <a:lnTo>
                      <a:pt x="1043" y="1782"/>
                    </a:lnTo>
                    <a:lnTo>
                      <a:pt x="1042" y="1783"/>
                    </a:lnTo>
                    <a:lnTo>
                      <a:pt x="1039" y="1786"/>
                    </a:lnTo>
                    <a:lnTo>
                      <a:pt x="1035" y="1773"/>
                    </a:lnTo>
                    <a:lnTo>
                      <a:pt x="1032" y="1760"/>
                    </a:lnTo>
                    <a:lnTo>
                      <a:pt x="1018" y="1763"/>
                    </a:lnTo>
                    <a:lnTo>
                      <a:pt x="1004" y="1766"/>
                    </a:lnTo>
                    <a:lnTo>
                      <a:pt x="992" y="1769"/>
                    </a:lnTo>
                    <a:lnTo>
                      <a:pt x="977" y="1770"/>
                    </a:lnTo>
                    <a:lnTo>
                      <a:pt x="966" y="1760"/>
                    </a:lnTo>
                    <a:lnTo>
                      <a:pt x="957" y="1751"/>
                    </a:lnTo>
                    <a:lnTo>
                      <a:pt x="949" y="1741"/>
                    </a:lnTo>
                    <a:lnTo>
                      <a:pt x="941" y="1732"/>
                    </a:lnTo>
                    <a:lnTo>
                      <a:pt x="935" y="1723"/>
                    </a:lnTo>
                    <a:lnTo>
                      <a:pt x="929" y="1712"/>
                    </a:lnTo>
                    <a:lnTo>
                      <a:pt x="923" y="1703"/>
                    </a:lnTo>
                    <a:lnTo>
                      <a:pt x="919" y="1693"/>
                    </a:lnTo>
                    <a:lnTo>
                      <a:pt x="911" y="1673"/>
                    </a:lnTo>
                    <a:lnTo>
                      <a:pt x="904" y="1650"/>
                    </a:lnTo>
                    <a:lnTo>
                      <a:pt x="899" y="1627"/>
                    </a:lnTo>
                    <a:lnTo>
                      <a:pt x="894" y="1600"/>
                    </a:lnTo>
                    <a:lnTo>
                      <a:pt x="896" y="1585"/>
                    </a:lnTo>
                    <a:lnTo>
                      <a:pt x="899" y="1573"/>
                    </a:lnTo>
                    <a:lnTo>
                      <a:pt x="902" y="1559"/>
                    </a:lnTo>
                    <a:lnTo>
                      <a:pt x="904" y="1546"/>
                    </a:lnTo>
                    <a:lnTo>
                      <a:pt x="901" y="1544"/>
                    </a:lnTo>
                    <a:lnTo>
                      <a:pt x="898" y="1544"/>
                    </a:lnTo>
                    <a:lnTo>
                      <a:pt x="895" y="1545"/>
                    </a:lnTo>
                    <a:lnTo>
                      <a:pt x="894" y="1546"/>
                    </a:lnTo>
                    <a:lnTo>
                      <a:pt x="894" y="1545"/>
                    </a:lnTo>
                    <a:lnTo>
                      <a:pt x="896" y="1533"/>
                    </a:lnTo>
                    <a:lnTo>
                      <a:pt x="896" y="1522"/>
                    </a:lnTo>
                    <a:lnTo>
                      <a:pt x="895" y="1511"/>
                    </a:lnTo>
                    <a:lnTo>
                      <a:pt x="898" y="1514"/>
                    </a:lnTo>
                    <a:lnTo>
                      <a:pt x="901" y="1516"/>
                    </a:lnTo>
                    <a:lnTo>
                      <a:pt x="903" y="1511"/>
                    </a:lnTo>
                    <a:lnTo>
                      <a:pt x="905" y="1506"/>
                    </a:lnTo>
                    <a:lnTo>
                      <a:pt x="905" y="1502"/>
                    </a:lnTo>
                    <a:lnTo>
                      <a:pt x="905" y="1496"/>
                    </a:lnTo>
                    <a:lnTo>
                      <a:pt x="893" y="1491"/>
                    </a:lnTo>
                    <a:lnTo>
                      <a:pt x="884" y="1487"/>
                    </a:lnTo>
                    <a:lnTo>
                      <a:pt x="879" y="1485"/>
                    </a:lnTo>
                    <a:lnTo>
                      <a:pt x="876" y="1482"/>
                    </a:lnTo>
                    <a:lnTo>
                      <a:pt x="874" y="1477"/>
                    </a:lnTo>
                    <a:lnTo>
                      <a:pt x="872" y="1471"/>
                    </a:lnTo>
                    <a:lnTo>
                      <a:pt x="879" y="1468"/>
                    </a:lnTo>
                    <a:lnTo>
                      <a:pt x="887" y="1466"/>
                    </a:lnTo>
                    <a:lnTo>
                      <a:pt x="895" y="1466"/>
                    </a:lnTo>
                    <a:lnTo>
                      <a:pt x="904" y="1468"/>
                    </a:lnTo>
                    <a:lnTo>
                      <a:pt x="908" y="1474"/>
                    </a:lnTo>
                    <a:lnTo>
                      <a:pt x="911" y="1478"/>
                    </a:lnTo>
                    <a:lnTo>
                      <a:pt x="908" y="1471"/>
                    </a:lnTo>
                    <a:lnTo>
                      <a:pt x="903" y="1466"/>
                    </a:lnTo>
                    <a:lnTo>
                      <a:pt x="898" y="1461"/>
                    </a:lnTo>
                    <a:lnTo>
                      <a:pt x="893" y="1457"/>
                    </a:lnTo>
                    <a:lnTo>
                      <a:pt x="881" y="1450"/>
                    </a:lnTo>
                    <a:lnTo>
                      <a:pt x="868" y="1442"/>
                    </a:lnTo>
                    <a:lnTo>
                      <a:pt x="869" y="1435"/>
                    </a:lnTo>
                    <a:lnTo>
                      <a:pt x="873" y="1430"/>
                    </a:lnTo>
                    <a:lnTo>
                      <a:pt x="876" y="1425"/>
                    </a:lnTo>
                    <a:lnTo>
                      <a:pt x="882" y="1421"/>
                    </a:lnTo>
                    <a:lnTo>
                      <a:pt x="884" y="1429"/>
                    </a:lnTo>
                    <a:lnTo>
                      <a:pt x="886" y="1435"/>
                    </a:lnTo>
                    <a:lnTo>
                      <a:pt x="887" y="1434"/>
                    </a:lnTo>
                    <a:lnTo>
                      <a:pt x="888" y="1432"/>
                    </a:lnTo>
                    <a:lnTo>
                      <a:pt x="888" y="1431"/>
                    </a:lnTo>
                    <a:lnTo>
                      <a:pt x="888" y="1429"/>
                    </a:lnTo>
                    <a:lnTo>
                      <a:pt x="883" y="1420"/>
                    </a:lnTo>
                    <a:lnTo>
                      <a:pt x="877" y="1412"/>
                    </a:lnTo>
                    <a:lnTo>
                      <a:pt x="870" y="1405"/>
                    </a:lnTo>
                    <a:lnTo>
                      <a:pt x="865" y="1399"/>
                    </a:lnTo>
                    <a:lnTo>
                      <a:pt x="849" y="1390"/>
                    </a:lnTo>
                    <a:lnTo>
                      <a:pt x="831" y="1381"/>
                    </a:lnTo>
                    <a:lnTo>
                      <a:pt x="837" y="1368"/>
                    </a:lnTo>
                    <a:lnTo>
                      <a:pt x="840" y="1352"/>
                    </a:lnTo>
                    <a:lnTo>
                      <a:pt x="828" y="1337"/>
                    </a:lnTo>
                    <a:lnTo>
                      <a:pt x="818" y="1326"/>
                    </a:lnTo>
                    <a:lnTo>
                      <a:pt x="814" y="1321"/>
                    </a:lnTo>
                    <a:lnTo>
                      <a:pt x="812" y="1313"/>
                    </a:lnTo>
                    <a:lnTo>
                      <a:pt x="810" y="1305"/>
                    </a:lnTo>
                    <a:lnTo>
                      <a:pt x="809" y="1295"/>
                    </a:lnTo>
                    <a:lnTo>
                      <a:pt x="816" y="1285"/>
                    </a:lnTo>
                    <a:lnTo>
                      <a:pt x="822" y="1277"/>
                    </a:lnTo>
                    <a:lnTo>
                      <a:pt x="823" y="1272"/>
                    </a:lnTo>
                    <a:lnTo>
                      <a:pt x="823" y="1268"/>
                    </a:lnTo>
                    <a:lnTo>
                      <a:pt x="822" y="1262"/>
                    </a:lnTo>
                    <a:lnTo>
                      <a:pt x="820" y="1255"/>
                    </a:lnTo>
                    <a:lnTo>
                      <a:pt x="816" y="1262"/>
                    </a:lnTo>
                    <a:lnTo>
                      <a:pt x="813" y="1268"/>
                    </a:lnTo>
                    <a:lnTo>
                      <a:pt x="807" y="1266"/>
                    </a:lnTo>
                    <a:lnTo>
                      <a:pt x="803" y="1265"/>
                    </a:lnTo>
                    <a:lnTo>
                      <a:pt x="800" y="1262"/>
                    </a:lnTo>
                    <a:lnTo>
                      <a:pt x="797" y="1257"/>
                    </a:lnTo>
                    <a:lnTo>
                      <a:pt x="798" y="1256"/>
                    </a:lnTo>
                    <a:lnTo>
                      <a:pt x="801" y="1255"/>
                    </a:lnTo>
                    <a:lnTo>
                      <a:pt x="802" y="1254"/>
                    </a:lnTo>
                    <a:lnTo>
                      <a:pt x="803" y="1253"/>
                    </a:lnTo>
                    <a:lnTo>
                      <a:pt x="814" y="1245"/>
                    </a:lnTo>
                    <a:lnTo>
                      <a:pt x="827" y="1239"/>
                    </a:lnTo>
                    <a:lnTo>
                      <a:pt x="838" y="1235"/>
                    </a:lnTo>
                    <a:lnTo>
                      <a:pt x="851" y="1230"/>
                    </a:lnTo>
                    <a:lnTo>
                      <a:pt x="854" y="1226"/>
                    </a:lnTo>
                    <a:lnTo>
                      <a:pt x="857" y="1224"/>
                    </a:lnTo>
                    <a:lnTo>
                      <a:pt x="857" y="1237"/>
                    </a:lnTo>
                    <a:lnTo>
                      <a:pt x="856" y="1252"/>
                    </a:lnTo>
                    <a:lnTo>
                      <a:pt x="861" y="1254"/>
                    </a:lnTo>
                    <a:lnTo>
                      <a:pt x="866" y="1255"/>
                    </a:lnTo>
                    <a:lnTo>
                      <a:pt x="872" y="1253"/>
                    </a:lnTo>
                    <a:lnTo>
                      <a:pt x="877" y="1251"/>
                    </a:lnTo>
                    <a:lnTo>
                      <a:pt x="867" y="1245"/>
                    </a:lnTo>
                    <a:lnTo>
                      <a:pt x="857" y="1241"/>
                    </a:lnTo>
                    <a:lnTo>
                      <a:pt x="859" y="1232"/>
                    </a:lnTo>
                    <a:lnTo>
                      <a:pt x="861" y="1225"/>
                    </a:lnTo>
                    <a:lnTo>
                      <a:pt x="865" y="1219"/>
                    </a:lnTo>
                    <a:lnTo>
                      <a:pt x="869" y="1211"/>
                    </a:lnTo>
                    <a:lnTo>
                      <a:pt x="861" y="1203"/>
                    </a:lnTo>
                    <a:lnTo>
                      <a:pt x="857" y="1199"/>
                    </a:lnTo>
                    <a:lnTo>
                      <a:pt x="856" y="1196"/>
                    </a:lnTo>
                    <a:lnTo>
                      <a:pt x="856" y="1192"/>
                    </a:lnTo>
                    <a:lnTo>
                      <a:pt x="857" y="1189"/>
                    </a:lnTo>
                    <a:lnTo>
                      <a:pt x="859" y="1182"/>
                    </a:lnTo>
                    <a:lnTo>
                      <a:pt x="869" y="1181"/>
                    </a:lnTo>
                    <a:lnTo>
                      <a:pt x="878" y="1182"/>
                    </a:lnTo>
                    <a:lnTo>
                      <a:pt x="887" y="1183"/>
                    </a:lnTo>
                    <a:lnTo>
                      <a:pt x="895" y="1185"/>
                    </a:lnTo>
                    <a:lnTo>
                      <a:pt x="912" y="1192"/>
                    </a:lnTo>
                    <a:lnTo>
                      <a:pt x="930" y="1201"/>
                    </a:lnTo>
                    <a:lnTo>
                      <a:pt x="934" y="1206"/>
                    </a:lnTo>
                    <a:lnTo>
                      <a:pt x="937" y="1209"/>
                    </a:lnTo>
                    <a:lnTo>
                      <a:pt x="939" y="1210"/>
                    </a:lnTo>
                    <a:lnTo>
                      <a:pt x="941" y="1211"/>
                    </a:lnTo>
                    <a:lnTo>
                      <a:pt x="944" y="1211"/>
                    </a:lnTo>
                    <a:lnTo>
                      <a:pt x="946" y="1211"/>
                    </a:lnTo>
                    <a:lnTo>
                      <a:pt x="948" y="1193"/>
                    </a:lnTo>
                    <a:lnTo>
                      <a:pt x="949" y="1178"/>
                    </a:lnTo>
                    <a:lnTo>
                      <a:pt x="949" y="1161"/>
                    </a:lnTo>
                    <a:lnTo>
                      <a:pt x="947" y="1144"/>
                    </a:lnTo>
                    <a:lnTo>
                      <a:pt x="939" y="1139"/>
                    </a:lnTo>
                    <a:lnTo>
                      <a:pt x="934" y="1138"/>
                    </a:lnTo>
                    <a:lnTo>
                      <a:pt x="930" y="1138"/>
                    </a:lnTo>
                    <a:lnTo>
                      <a:pt x="927" y="1139"/>
                    </a:lnTo>
                    <a:lnTo>
                      <a:pt x="925" y="1141"/>
                    </a:lnTo>
                    <a:lnTo>
                      <a:pt x="920" y="1144"/>
                    </a:lnTo>
                    <a:lnTo>
                      <a:pt x="917" y="1145"/>
                    </a:lnTo>
                    <a:lnTo>
                      <a:pt x="912" y="1143"/>
                    </a:lnTo>
                    <a:lnTo>
                      <a:pt x="909" y="1139"/>
                    </a:lnTo>
                    <a:lnTo>
                      <a:pt x="905" y="1136"/>
                    </a:lnTo>
                    <a:lnTo>
                      <a:pt x="911" y="1135"/>
                    </a:lnTo>
                    <a:lnTo>
                      <a:pt x="917" y="1132"/>
                    </a:lnTo>
                    <a:lnTo>
                      <a:pt x="916" y="1128"/>
                    </a:lnTo>
                    <a:lnTo>
                      <a:pt x="914" y="1123"/>
                    </a:lnTo>
                    <a:lnTo>
                      <a:pt x="916" y="1119"/>
                    </a:lnTo>
                    <a:lnTo>
                      <a:pt x="917" y="1114"/>
                    </a:lnTo>
                    <a:lnTo>
                      <a:pt x="919" y="1120"/>
                    </a:lnTo>
                    <a:lnTo>
                      <a:pt x="921" y="1125"/>
                    </a:lnTo>
                    <a:lnTo>
                      <a:pt x="925" y="1126"/>
                    </a:lnTo>
                    <a:lnTo>
                      <a:pt x="927" y="1127"/>
                    </a:lnTo>
                    <a:lnTo>
                      <a:pt x="929" y="1126"/>
                    </a:lnTo>
                    <a:lnTo>
                      <a:pt x="931" y="1123"/>
                    </a:lnTo>
                    <a:lnTo>
                      <a:pt x="932" y="1111"/>
                    </a:lnTo>
                    <a:lnTo>
                      <a:pt x="931" y="1101"/>
                    </a:lnTo>
                    <a:lnTo>
                      <a:pt x="929" y="1091"/>
                    </a:lnTo>
                    <a:lnTo>
                      <a:pt x="925" y="1080"/>
                    </a:lnTo>
                    <a:lnTo>
                      <a:pt x="932" y="1076"/>
                    </a:lnTo>
                    <a:lnTo>
                      <a:pt x="937" y="1072"/>
                    </a:lnTo>
                    <a:lnTo>
                      <a:pt x="940" y="1067"/>
                    </a:lnTo>
                    <a:lnTo>
                      <a:pt x="945" y="1059"/>
                    </a:lnTo>
                    <a:lnTo>
                      <a:pt x="947" y="1040"/>
                    </a:lnTo>
                    <a:lnTo>
                      <a:pt x="950" y="1021"/>
                    </a:lnTo>
                    <a:lnTo>
                      <a:pt x="954" y="1002"/>
                    </a:lnTo>
                    <a:lnTo>
                      <a:pt x="961" y="982"/>
                    </a:lnTo>
                    <a:lnTo>
                      <a:pt x="958" y="987"/>
                    </a:lnTo>
                    <a:lnTo>
                      <a:pt x="955" y="992"/>
                    </a:lnTo>
                    <a:lnTo>
                      <a:pt x="953" y="1006"/>
                    </a:lnTo>
                    <a:lnTo>
                      <a:pt x="948" y="1020"/>
                    </a:lnTo>
                    <a:lnTo>
                      <a:pt x="948" y="1011"/>
                    </a:lnTo>
                    <a:lnTo>
                      <a:pt x="948" y="1003"/>
                    </a:lnTo>
                    <a:lnTo>
                      <a:pt x="949" y="995"/>
                    </a:lnTo>
                    <a:lnTo>
                      <a:pt x="952" y="988"/>
                    </a:lnTo>
                    <a:lnTo>
                      <a:pt x="955" y="982"/>
                    </a:lnTo>
                    <a:lnTo>
                      <a:pt x="958" y="975"/>
                    </a:lnTo>
                    <a:lnTo>
                      <a:pt x="964" y="968"/>
                    </a:lnTo>
                    <a:lnTo>
                      <a:pt x="970" y="961"/>
                    </a:lnTo>
                    <a:lnTo>
                      <a:pt x="974" y="969"/>
                    </a:lnTo>
                    <a:lnTo>
                      <a:pt x="976" y="976"/>
                    </a:lnTo>
                    <a:lnTo>
                      <a:pt x="976" y="979"/>
                    </a:lnTo>
                    <a:lnTo>
                      <a:pt x="976" y="983"/>
                    </a:lnTo>
                    <a:lnTo>
                      <a:pt x="974" y="986"/>
                    </a:lnTo>
                    <a:lnTo>
                      <a:pt x="972" y="991"/>
                    </a:lnTo>
                    <a:lnTo>
                      <a:pt x="979" y="996"/>
                    </a:lnTo>
                    <a:lnTo>
                      <a:pt x="986" y="1000"/>
                    </a:lnTo>
                    <a:lnTo>
                      <a:pt x="997" y="1010"/>
                    </a:lnTo>
                    <a:lnTo>
                      <a:pt x="1007" y="1019"/>
                    </a:lnTo>
                    <a:lnTo>
                      <a:pt x="1009" y="1024"/>
                    </a:lnTo>
                    <a:lnTo>
                      <a:pt x="1010" y="1030"/>
                    </a:lnTo>
                    <a:lnTo>
                      <a:pt x="1019" y="1050"/>
                    </a:lnTo>
                    <a:lnTo>
                      <a:pt x="1028" y="1068"/>
                    </a:lnTo>
                    <a:lnTo>
                      <a:pt x="1034" y="1077"/>
                    </a:lnTo>
                    <a:lnTo>
                      <a:pt x="1041" y="1085"/>
                    </a:lnTo>
                    <a:lnTo>
                      <a:pt x="1048" y="1093"/>
                    </a:lnTo>
                    <a:lnTo>
                      <a:pt x="1056" y="1100"/>
                    </a:lnTo>
                    <a:lnTo>
                      <a:pt x="1061" y="1082"/>
                    </a:lnTo>
                    <a:lnTo>
                      <a:pt x="1063" y="1064"/>
                    </a:lnTo>
                    <a:lnTo>
                      <a:pt x="1064" y="1047"/>
                    </a:lnTo>
                    <a:lnTo>
                      <a:pt x="1064" y="1030"/>
                    </a:lnTo>
                    <a:lnTo>
                      <a:pt x="1061" y="995"/>
                    </a:lnTo>
                    <a:lnTo>
                      <a:pt x="1054" y="959"/>
                    </a:lnTo>
                    <a:lnTo>
                      <a:pt x="1051" y="956"/>
                    </a:lnTo>
                    <a:lnTo>
                      <a:pt x="1045" y="955"/>
                    </a:lnTo>
                    <a:lnTo>
                      <a:pt x="1050" y="946"/>
                    </a:lnTo>
                    <a:lnTo>
                      <a:pt x="1054" y="937"/>
                    </a:lnTo>
                    <a:lnTo>
                      <a:pt x="1044" y="929"/>
                    </a:lnTo>
                    <a:lnTo>
                      <a:pt x="1035" y="921"/>
                    </a:lnTo>
                    <a:lnTo>
                      <a:pt x="1045" y="921"/>
                    </a:lnTo>
                    <a:lnTo>
                      <a:pt x="1053" y="921"/>
                    </a:lnTo>
                    <a:lnTo>
                      <a:pt x="1056" y="920"/>
                    </a:lnTo>
                    <a:lnTo>
                      <a:pt x="1059" y="919"/>
                    </a:lnTo>
                    <a:lnTo>
                      <a:pt x="1063" y="915"/>
                    </a:lnTo>
                    <a:lnTo>
                      <a:pt x="1066" y="911"/>
                    </a:lnTo>
                    <a:lnTo>
                      <a:pt x="1066" y="907"/>
                    </a:lnTo>
                    <a:lnTo>
                      <a:pt x="1065" y="906"/>
                    </a:lnTo>
                    <a:lnTo>
                      <a:pt x="1063" y="905"/>
                    </a:lnTo>
                    <a:lnTo>
                      <a:pt x="1060" y="904"/>
                    </a:lnTo>
                    <a:lnTo>
                      <a:pt x="1061" y="902"/>
                    </a:lnTo>
                    <a:lnTo>
                      <a:pt x="1062" y="902"/>
                    </a:lnTo>
                    <a:lnTo>
                      <a:pt x="1063" y="902"/>
                    </a:lnTo>
                    <a:lnTo>
                      <a:pt x="1065" y="900"/>
                    </a:lnTo>
                    <a:lnTo>
                      <a:pt x="1066" y="898"/>
                    </a:lnTo>
                    <a:lnTo>
                      <a:pt x="1068" y="896"/>
                    </a:lnTo>
                    <a:lnTo>
                      <a:pt x="1066" y="895"/>
                    </a:lnTo>
                    <a:lnTo>
                      <a:pt x="1064" y="894"/>
                    </a:lnTo>
                    <a:lnTo>
                      <a:pt x="1060" y="890"/>
                    </a:lnTo>
                    <a:lnTo>
                      <a:pt x="1054" y="888"/>
                    </a:lnTo>
                    <a:lnTo>
                      <a:pt x="1057" y="888"/>
                    </a:lnTo>
                    <a:lnTo>
                      <a:pt x="1060" y="888"/>
                    </a:lnTo>
                    <a:lnTo>
                      <a:pt x="1065" y="885"/>
                    </a:lnTo>
                    <a:lnTo>
                      <a:pt x="1071" y="881"/>
                    </a:lnTo>
                    <a:lnTo>
                      <a:pt x="1074" y="878"/>
                    </a:lnTo>
                    <a:lnTo>
                      <a:pt x="1078" y="873"/>
                    </a:lnTo>
                    <a:lnTo>
                      <a:pt x="1083" y="863"/>
                    </a:lnTo>
                    <a:lnTo>
                      <a:pt x="1088" y="851"/>
                    </a:lnTo>
                    <a:lnTo>
                      <a:pt x="1083" y="846"/>
                    </a:lnTo>
                    <a:lnTo>
                      <a:pt x="1079" y="841"/>
                    </a:lnTo>
                    <a:lnTo>
                      <a:pt x="1084" y="841"/>
                    </a:lnTo>
                    <a:lnTo>
                      <a:pt x="1091" y="841"/>
                    </a:lnTo>
                    <a:lnTo>
                      <a:pt x="1097" y="826"/>
                    </a:lnTo>
                    <a:lnTo>
                      <a:pt x="1104" y="813"/>
                    </a:lnTo>
                    <a:lnTo>
                      <a:pt x="1110" y="799"/>
                    </a:lnTo>
                    <a:lnTo>
                      <a:pt x="1118" y="786"/>
                    </a:lnTo>
                    <a:lnTo>
                      <a:pt x="1137" y="771"/>
                    </a:lnTo>
                    <a:lnTo>
                      <a:pt x="1157" y="756"/>
                    </a:lnTo>
                    <a:lnTo>
                      <a:pt x="1176" y="742"/>
                    </a:lnTo>
                    <a:lnTo>
                      <a:pt x="1194" y="725"/>
                    </a:lnTo>
                    <a:lnTo>
                      <a:pt x="1190" y="717"/>
                    </a:lnTo>
                    <a:lnTo>
                      <a:pt x="1188" y="709"/>
                    </a:lnTo>
                    <a:lnTo>
                      <a:pt x="1189" y="709"/>
                    </a:lnTo>
                    <a:lnTo>
                      <a:pt x="1196" y="706"/>
                    </a:lnTo>
                    <a:lnTo>
                      <a:pt x="1203" y="703"/>
                    </a:lnTo>
                    <a:lnTo>
                      <a:pt x="1206" y="705"/>
                    </a:lnTo>
                    <a:lnTo>
                      <a:pt x="1208" y="707"/>
                    </a:lnTo>
                    <a:lnTo>
                      <a:pt x="1209" y="708"/>
                    </a:lnTo>
                    <a:lnTo>
                      <a:pt x="1209" y="709"/>
                    </a:lnTo>
                    <a:lnTo>
                      <a:pt x="1207" y="712"/>
                    </a:lnTo>
                    <a:lnTo>
                      <a:pt x="1203" y="718"/>
                    </a:lnTo>
                    <a:lnTo>
                      <a:pt x="1218" y="716"/>
                    </a:lnTo>
                    <a:lnTo>
                      <a:pt x="1234" y="712"/>
                    </a:lnTo>
                    <a:lnTo>
                      <a:pt x="1249" y="708"/>
                    </a:lnTo>
                    <a:lnTo>
                      <a:pt x="1265" y="705"/>
                    </a:lnTo>
                    <a:lnTo>
                      <a:pt x="1278" y="714"/>
                    </a:lnTo>
                    <a:lnTo>
                      <a:pt x="1291" y="723"/>
                    </a:lnTo>
                    <a:lnTo>
                      <a:pt x="1298" y="720"/>
                    </a:lnTo>
                    <a:lnTo>
                      <a:pt x="1305" y="716"/>
                    </a:lnTo>
                    <a:lnTo>
                      <a:pt x="1309" y="715"/>
                    </a:lnTo>
                    <a:lnTo>
                      <a:pt x="1312" y="714"/>
                    </a:lnTo>
                    <a:lnTo>
                      <a:pt x="1315" y="712"/>
                    </a:lnTo>
                    <a:lnTo>
                      <a:pt x="1319" y="714"/>
                    </a:lnTo>
                    <a:lnTo>
                      <a:pt x="1314" y="719"/>
                    </a:lnTo>
                    <a:lnTo>
                      <a:pt x="1311" y="726"/>
                    </a:lnTo>
                    <a:lnTo>
                      <a:pt x="1321" y="730"/>
                    </a:lnTo>
                    <a:lnTo>
                      <a:pt x="1331" y="734"/>
                    </a:lnTo>
                    <a:lnTo>
                      <a:pt x="1342" y="736"/>
                    </a:lnTo>
                    <a:lnTo>
                      <a:pt x="1353" y="738"/>
                    </a:lnTo>
                    <a:lnTo>
                      <a:pt x="1373" y="742"/>
                    </a:lnTo>
                    <a:lnTo>
                      <a:pt x="1395" y="743"/>
                    </a:lnTo>
                    <a:lnTo>
                      <a:pt x="1393" y="729"/>
                    </a:lnTo>
                    <a:lnTo>
                      <a:pt x="1389" y="717"/>
                    </a:lnTo>
                    <a:lnTo>
                      <a:pt x="1384" y="706"/>
                    </a:lnTo>
                    <a:lnTo>
                      <a:pt x="1378" y="696"/>
                    </a:lnTo>
                    <a:lnTo>
                      <a:pt x="1373" y="685"/>
                    </a:lnTo>
                    <a:lnTo>
                      <a:pt x="1367" y="675"/>
                    </a:lnTo>
                    <a:lnTo>
                      <a:pt x="1362" y="663"/>
                    </a:lnTo>
                    <a:lnTo>
                      <a:pt x="1358" y="650"/>
                    </a:lnTo>
                    <a:lnTo>
                      <a:pt x="1359" y="646"/>
                    </a:lnTo>
                    <a:lnTo>
                      <a:pt x="1359" y="643"/>
                    </a:lnTo>
                    <a:lnTo>
                      <a:pt x="1359" y="639"/>
                    </a:lnTo>
                    <a:lnTo>
                      <a:pt x="1357" y="636"/>
                    </a:lnTo>
                    <a:lnTo>
                      <a:pt x="1346" y="631"/>
                    </a:lnTo>
                    <a:lnTo>
                      <a:pt x="1333" y="628"/>
                    </a:lnTo>
                    <a:lnTo>
                      <a:pt x="1332" y="630"/>
                    </a:lnTo>
                    <a:lnTo>
                      <a:pt x="1331" y="631"/>
                    </a:lnTo>
                    <a:lnTo>
                      <a:pt x="1329" y="631"/>
                    </a:lnTo>
                    <a:lnTo>
                      <a:pt x="1327" y="631"/>
                    </a:lnTo>
                    <a:lnTo>
                      <a:pt x="1333" y="626"/>
                    </a:lnTo>
                    <a:lnTo>
                      <a:pt x="1339" y="621"/>
                    </a:lnTo>
                    <a:lnTo>
                      <a:pt x="1345" y="616"/>
                    </a:lnTo>
                    <a:lnTo>
                      <a:pt x="1349" y="609"/>
                    </a:lnTo>
                    <a:lnTo>
                      <a:pt x="1346" y="604"/>
                    </a:lnTo>
                    <a:lnTo>
                      <a:pt x="1341" y="602"/>
                    </a:lnTo>
                    <a:lnTo>
                      <a:pt x="1337" y="600"/>
                    </a:lnTo>
                    <a:lnTo>
                      <a:pt x="1332" y="598"/>
                    </a:lnTo>
                    <a:lnTo>
                      <a:pt x="1344" y="581"/>
                    </a:lnTo>
                    <a:lnTo>
                      <a:pt x="1353" y="565"/>
                    </a:lnTo>
                    <a:lnTo>
                      <a:pt x="1357" y="557"/>
                    </a:lnTo>
                    <a:lnTo>
                      <a:pt x="1360" y="549"/>
                    </a:lnTo>
                    <a:lnTo>
                      <a:pt x="1363" y="540"/>
                    </a:lnTo>
                    <a:lnTo>
                      <a:pt x="1365" y="529"/>
                    </a:lnTo>
                    <a:lnTo>
                      <a:pt x="1358" y="519"/>
                    </a:lnTo>
                    <a:lnTo>
                      <a:pt x="1351" y="507"/>
                    </a:lnTo>
                    <a:lnTo>
                      <a:pt x="1347" y="502"/>
                    </a:lnTo>
                    <a:lnTo>
                      <a:pt x="1346" y="498"/>
                    </a:lnTo>
                    <a:lnTo>
                      <a:pt x="1346" y="497"/>
                    </a:lnTo>
                    <a:lnTo>
                      <a:pt x="1347" y="498"/>
                    </a:lnTo>
                    <a:lnTo>
                      <a:pt x="1353" y="502"/>
                    </a:lnTo>
                    <a:lnTo>
                      <a:pt x="1358" y="506"/>
                    </a:lnTo>
                    <a:lnTo>
                      <a:pt x="1359" y="509"/>
                    </a:lnTo>
                    <a:lnTo>
                      <a:pt x="1360" y="510"/>
                    </a:lnTo>
                    <a:lnTo>
                      <a:pt x="1362" y="507"/>
                    </a:lnTo>
                    <a:lnTo>
                      <a:pt x="1363" y="505"/>
                    </a:lnTo>
                    <a:lnTo>
                      <a:pt x="1364" y="498"/>
                    </a:lnTo>
                    <a:lnTo>
                      <a:pt x="1365" y="493"/>
                    </a:lnTo>
                    <a:lnTo>
                      <a:pt x="1365" y="489"/>
                    </a:lnTo>
                    <a:lnTo>
                      <a:pt x="1364" y="486"/>
                    </a:lnTo>
                    <a:lnTo>
                      <a:pt x="1363" y="484"/>
                    </a:lnTo>
                    <a:lnTo>
                      <a:pt x="1362" y="484"/>
                    </a:lnTo>
                    <a:lnTo>
                      <a:pt x="1356" y="483"/>
                    </a:lnTo>
                    <a:lnTo>
                      <a:pt x="1349" y="484"/>
                    </a:lnTo>
                    <a:lnTo>
                      <a:pt x="1355" y="473"/>
                    </a:lnTo>
                    <a:lnTo>
                      <a:pt x="1362" y="462"/>
                    </a:lnTo>
                    <a:lnTo>
                      <a:pt x="1368" y="451"/>
                    </a:lnTo>
                    <a:lnTo>
                      <a:pt x="1375" y="441"/>
                    </a:lnTo>
                    <a:lnTo>
                      <a:pt x="1371" y="439"/>
                    </a:lnTo>
                    <a:lnTo>
                      <a:pt x="1365" y="435"/>
                    </a:lnTo>
                    <a:lnTo>
                      <a:pt x="1360" y="430"/>
                    </a:lnTo>
                    <a:lnTo>
                      <a:pt x="1358" y="428"/>
                    </a:lnTo>
                    <a:lnTo>
                      <a:pt x="1359" y="428"/>
                    </a:lnTo>
                    <a:lnTo>
                      <a:pt x="1363" y="429"/>
                    </a:lnTo>
                    <a:lnTo>
                      <a:pt x="1372" y="433"/>
                    </a:lnTo>
                    <a:lnTo>
                      <a:pt x="1380" y="437"/>
                    </a:lnTo>
                    <a:lnTo>
                      <a:pt x="1380" y="433"/>
                    </a:lnTo>
                    <a:lnTo>
                      <a:pt x="1380" y="431"/>
                    </a:lnTo>
                    <a:lnTo>
                      <a:pt x="1380" y="428"/>
                    </a:lnTo>
                    <a:lnTo>
                      <a:pt x="1378" y="424"/>
                    </a:lnTo>
                    <a:lnTo>
                      <a:pt x="1375" y="419"/>
                    </a:lnTo>
                    <a:lnTo>
                      <a:pt x="1372" y="413"/>
                    </a:lnTo>
                    <a:lnTo>
                      <a:pt x="1374" y="411"/>
                    </a:lnTo>
                    <a:lnTo>
                      <a:pt x="1376" y="408"/>
                    </a:lnTo>
                    <a:lnTo>
                      <a:pt x="1376" y="406"/>
                    </a:lnTo>
                    <a:lnTo>
                      <a:pt x="1376" y="403"/>
                    </a:lnTo>
                    <a:lnTo>
                      <a:pt x="1365" y="399"/>
                    </a:lnTo>
                    <a:lnTo>
                      <a:pt x="1356" y="398"/>
                    </a:lnTo>
                    <a:lnTo>
                      <a:pt x="1347" y="397"/>
                    </a:lnTo>
                    <a:lnTo>
                      <a:pt x="1336" y="396"/>
                    </a:lnTo>
                    <a:lnTo>
                      <a:pt x="1339" y="394"/>
                    </a:lnTo>
                    <a:lnTo>
                      <a:pt x="1344" y="393"/>
                    </a:lnTo>
                    <a:lnTo>
                      <a:pt x="1348" y="391"/>
                    </a:lnTo>
                    <a:lnTo>
                      <a:pt x="1353" y="391"/>
                    </a:lnTo>
                    <a:lnTo>
                      <a:pt x="1365" y="387"/>
                    </a:lnTo>
                    <a:lnTo>
                      <a:pt x="1374" y="384"/>
                    </a:lnTo>
                    <a:lnTo>
                      <a:pt x="1376" y="380"/>
                    </a:lnTo>
                    <a:lnTo>
                      <a:pt x="1378" y="377"/>
                    </a:lnTo>
                    <a:lnTo>
                      <a:pt x="1380" y="371"/>
                    </a:lnTo>
                    <a:lnTo>
                      <a:pt x="1381" y="363"/>
                    </a:lnTo>
                    <a:lnTo>
                      <a:pt x="1365" y="366"/>
                    </a:lnTo>
                    <a:lnTo>
                      <a:pt x="1348" y="370"/>
                    </a:lnTo>
                    <a:lnTo>
                      <a:pt x="1355" y="361"/>
                    </a:lnTo>
                    <a:lnTo>
                      <a:pt x="1363" y="353"/>
                    </a:lnTo>
                    <a:lnTo>
                      <a:pt x="1351" y="350"/>
                    </a:lnTo>
                    <a:lnTo>
                      <a:pt x="1340" y="345"/>
                    </a:lnTo>
                    <a:lnTo>
                      <a:pt x="1349" y="341"/>
                    </a:lnTo>
                    <a:lnTo>
                      <a:pt x="1357" y="337"/>
                    </a:lnTo>
                    <a:lnTo>
                      <a:pt x="1360" y="335"/>
                    </a:lnTo>
                    <a:lnTo>
                      <a:pt x="1364" y="333"/>
                    </a:lnTo>
                    <a:lnTo>
                      <a:pt x="1367" y="330"/>
                    </a:lnTo>
                    <a:lnTo>
                      <a:pt x="1371" y="326"/>
                    </a:lnTo>
                    <a:lnTo>
                      <a:pt x="1369" y="316"/>
                    </a:lnTo>
                    <a:lnTo>
                      <a:pt x="1367" y="309"/>
                    </a:lnTo>
                    <a:lnTo>
                      <a:pt x="1366" y="307"/>
                    </a:lnTo>
                    <a:lnTo>
                      <a:pt x="1363" y="305"/>
                    </a:lnTo>
                    <a:lnTo>
                      <a:pt x="1359" y="303"/>
                    </a:lnTo>
                    <a:lnTo>
                      <a:pt x="1354" y="301"/>
                    </a:lnTo>
                    <a:lnTo>
                      <a:pt x="1350" y="303"/>
                    </a:lnTo>
                    <a:lnTo>
                      <a:pt x="1347" y="301"/>
                    </a:lnTo>
                    <a:lnTo>
                      <a:pt x="1358" y="298"/>
                    </a:lnTo>
                    <a:lnTo>
                      <a:pt x="1366" y="296"/>
                    </a:lnTo>
                    <a:lnTo>
                      <a:pt x="1369" y="295"/>
                    </a:lnTo>
                    <a:lnTo>
                      <a:pt x="1372" y="291"/>
                    </a:lnTo>
                    <a:lnTo>
                      <a:pt x="1374" y="288"/>
                    </a:lnTo>
                    <a:lnTo>
                      <a:pt x="1375" y="282"/>
                    </a:lnTo>
                    <a:lnTo>
                      <a:pt x="1365" y="279"/>
                    </a:lnTo>
                    <a:lnTo>
                      <a:pt x="1355" y="279"/>
                    </a:lnTo>
                    <a:lnTo>
                      <a:pt x="1345" y="280"/>
                    </a:lnTo>
                    <a:lnTo>
                      <a:pt x="1333" y="282"/>
                    </a:lnTo>
                    <a:lnTo>
                      <a:pt x="1336" y="273"/>
                    </a:lnTo>
                    <a:lnTo>
                      <a:pt x="1338" y="268"/>
                    </a:lnTo>
                    <a:lnTo>
                      <a:pt x="1341" y="264"/>
                    </a:lnTo>
                    <a:lnTo>
                      <a:pt x="1346" y="262"/>
                    </a:lnTo>
                    <a:lnTo>
                      <a:pt x="1356" y="260"/>
                    </a:lnTo>
                    <a:lnTo>
                      <a:pt x="1371" y="256"/>
                    </a:lnTo>
                    <a:lnTo>
                      <a:pt x="1372" y="248"/>
                    </a:lnTo>
                    <a:lnTo>
                      <a:pt x="1372" y="242"/>
                    </a:lnTo>
                    <a:lnTo>
                      <a:pt x="1372" y="236"/>
                    </a:lnTo>
                    <a:lnTo>
                      <a:pt x="1369" y="229"/>
                    </a:lnTo>
                    <a:lnTo>
                      <a:pt x="1367" y="218"/>
                    </a:lnTo>
                    <a:lnTo>
                      <a:pt x="1366" y="203"/>
                    </a:lnTo>
                    <a:lnTo>
                      <a:pt x="1368" y="201"/>
                    </a:lnTo>
                    <a:lnTo>
                      <a:pt x="1371" y="199"/>
                    </a:lnTo>
                    <a:lnTo>
                      <a:pt x="1372" y="197"/>
                    </a:lnTo>
                    <a:lnTo>
                      <a:pt x="1372" y="194"/>
                    </a:lnTo>
                    <a:lnTo>
                      <a:pt x="1363" y="185"/>
                    </a:lnTo>
                    <a:lnTo>
                      <a:pt x="1354" y="178"/>
                    </a:lnTo>
                    <a:lnTo>
                      <a:pt x="1350" y="173"/>
                    </a:lnTo>
                    <a:lnTo>
                      <a:pt x="1348" y="169"/>
                    </a:lnTo>
                    <a:lnTo>
                      <a:pt x="1346" y="163"/>
                    </a:lnTo>
                    <a:lnTo>
                      <a:pt x="1345" y="156"/>
                    </a:lnTo>
                    <a:lnTo>
                      <a:pt x="1354" y="154"/>
                    </a:lnTo>
                    <a:lnTo>
                      <a:pt x="1362" y="153"/>
                    </a:lnTo>
                    <a:lnTo>
                      <a:pt x="1371" y="153"/>
                    </a:lnTo>
                    <a:lnTo>
                      <a:pt x="1381" y="154"/>
                    </a:lnTo>
                    <a:lnTo>
                      <a:pt x="1382" y="141"/>
                    </a:lnTo>
                    <a:lnTo>
                      <a:pt x="1382" y="130"/>
                    </a:lnTo>
                    <a:lnTo>
                      <a:pt x="1382" y="119"/>
                    </a:lnTo>
                    <a:lnTo>
                      <a:pt x="1381" y="107"/>
                    </a:lnTo>
                    <a:lnTo>
                      <a:pt x="1373" y="107"/>
                    </a:lnTo>
                    <a:lnTo>
                      <a:pt x="1366" y="107"/>
                    </a:lnTo>
                    <a:lnTo>
                      <a:pt x="1367" y="105"/>
                    </a:lnTo>
                    <a:lnTo>
                      <a:pt x="1368" y="104"/>
                    </a:lnTo>
                    <a:lnTo>
                      <a:pt x="1377" y="99"/>
                    </a:lnTo>
                    <a:lnTo>
                      <a:pt x="1382" y="94"/>
                    </a:lnTo>
                    <a:lnTo>
                      <a:pt x="1384" y="92"/>
                    </a:lnTo>
                    <a:lnTo>
                      <a:pt x="1385" y="89"/>
                    </a:lnTo>
                    <a:lnTo>
                      <a:pt x="1386" y="84"/>
                    </a:lnTo>
                    <a:lnTo>
                      <a:pt x="1387" y="78"/>
                    </a:lnTo>
                    <a:lnTo>
                      <a:pt x="1386" y="76"/>
                    </a:lnTo>
                    <a:lnTo>
                      <a:pt x="1387" y="74"/>
                    </a:lnTo>
                    <a:lnTo>
                      <a:pt x="1392" y="75"/>
                    </a:lnTo>
                    <a:lnTo>
                      <a:pt x="1395" y="75"/>
                    </a:lnTo>
                    <a:lnTo>
                      <a:pt x="1399" y="75"/>
                    </a:lnTo>
                    <a:lnTo>
                      <a:pt x="1403" y="73"/>
                    </a:lnTo>
                    <a:lnTo>
                      <a:pt x="1400" y="69"/>
                    </a:lnTo>
                    <a:lnTo>
                      <a:pt x="1396" y="65"/>
                    </a:lnTo>
                    <a:lnTo>
                      <a:pt x="1395" y="63"/>
                    </a:lnTo>
                    <a:lnTo>
                      <a:pt x="1396" y="60"/>
                    </a:lnTo>
                    <a:lnTo>
                      <a:pt x="1396" y="59"/>
                    </a:lnTo>
                    <a:lnTo>
                      <a:pt x="1393" y="56"/>
                    </a:lnTo>
                    <a:lnTo>
                      <a:pt x="1387" y="55"/>
                    </a:lnTo>
                    <a:lnTo>
                      <a:pt x="1383" y="56"/>
                    </a:lnTo>
                    <a:lnTo>
                      <a:pt x="1378" y="48"/>
                    </a:lnTo>
                    <a:lnTo>
                      <a:pt x="1373" y="41"/>
                    </a:lnTo>
                    <a:lnTo>
                      <a:pt x="1362" y="41"/>
                    </a:lnTo>
                    <a:lnTo>
                      <a:pt x="1350" y="40"/>
                    </a:lnTo>
                    <a:lnTo>
                      <a:pt x="1346" y="38"/>
                    </a:lnTo>
                    <a:lnTo>
                      <a:pt x="1342" y="37"/>
                    </a:lnTo>
                    <a:lnTo>
                      <a:pt x="1340" y="39"/>
                    </a:lnTo>
                    <a:lnTo>
                      <a:pt x="1338" y="44"/>
                    </a:lnTo>
                    <a:lnTo>
                      <a:pt x="1337" y="50"/>
                    </a:lnTo>
                    <a:lnTo>
                      <a:pt x="1334" y="55"/>
                    </a:lnTo>
                    <a:lnTo>
                      <a:pt x="1333" y="56"/>
                    </a:lnTo>
                    <a:lnTo>
                      <a:pt x="1331" y="57"/>
                    </a:lnTo>
                    <a:lnTo>
                      <a:pt x="1329" y="56"/>
                    </a:lnTo>
                    <a:lnTo>
                      <a:pt x="1325" y="55"/>
                    </a:lnTo>
                    <a:lnTo>
                      <a:pt x="1320" y="49"/>
                    </a:lnTo>
                    <a:lnTo>
                      <a:pt x="1315" y="44"/>
                    </a:lnTo>
                    <a:lnTo>
                      <a:pt x="1310" y="40"/>
                    </a:lnTo>
                    <a:lnTo>
                      <a:pt x="1303" y="37"/>
                    </a:lnTo>
                    <a:lnTo>
                      <a:pt x="1295" y="36"/>
                    </a:lnTo>
                    <a:lnTo>
                      <a:pt x="1289" y="35"/>
                    </a:lnTo>
                    <a:lnTo>
                      <a:pt x="1287" y="33"/>
                    </a:lnTo>
                    <a:lnTo>
                      <a:pt x="1285" y="31"/>
                    </a:lnTo>
                    <a:lnTo>
                      <a:pt x="1283" y="29"/>
                    </a:lnTo>
                    <a:lnTo>
                      <a:pt x="1282" y="26"/>
                    </a:lnTo>
                    <a:lnTo>
                      <a:pt x="1280" y="19"/>
                    </a:lnTo>
                    <a:lnTo>
                      <a:pt x="1278" y="14"/>
                    </a:lnTo>
                    <a:lnTo>
                      <a:pt x="1275" y="10"/>
                    </a:lnTo>
                    <a:lnTo>
                      <a:pt x="1270" y="5"/>
                    </a:lnTo>
                    <a:lnTo>
                      <a:pt x="1265" y="2"/>
                    </a:lnTo>
                    <a:lnTo>
                      <a:pt x="1260" y="0"/>
                    </a:lnTo>
                    <a:lnTo>
                      <a:pt x="1258" y="0"/>
                    </a:lnTo>
                    <a:lnTo>
                      <a:pt x="1256" y="0"/>
                    </a:lnTo>
                    <a:lnTo>
                      <a:pt x="1255" y="2"/>
                    </a:lnTo>
                    <a:lnTo>
                      <a:pt x="1252" y="4"/>
                    </a:lnTo>
                    <a:lnTo>
                      <a:pt x="1248" y="13"/>
                    </a:lnTo>
                    <a:lnTo>
                      <a:pt x="1246" y="19"/>
                    </a:lnTo>
                    <a:lnTo>
                      <a:pt x="1239" y="16"/>
                    </a:lnTo>
                    <a:lnTo>
                      <a:pt x="1230" y="12"/>
                    </a:lnTo>
                    <a:lnTo>
                      <a:pt x="1224" y="12"/>
                    </a:lnTo>
                    <a:lnTo>
                      <a:pt x="1220" y="14"/>
                    </a:lnTo>
                    <a:lnTo>
                      <a:pt x="1216" y="16"/>
                    </a:lnTo>
                    <a:lnTo>
                      <a:pt x="1214" y="22"/>
                    </a:lnTo>
                    <a:lnTo>
                      <a:pt x="1209" y="28"/>
                    </a:lnTo>
                    <a:lnTo>
                      <a:pt x="1205" y="30"/>
                    </a:lnTo>
                    <a:lnTo>
                      <a:pt x="1203" y="31"/>
                    </a:lnTo>
                    <a:lnTo>
                      <a:pt x="1202" y="32"/>
                    </a:lnTo>
                    <a:lnTo>
                      <a:pt x="1200" y="35"/>
                    </a:lnTo>
                    <a:lnTo>
                      <a:pt x="1199" y="39"/>
                    </a:lnTo>
                    <a:lnTo>
                      <a:pt x="1199" y="48"/>
                    </a:lnTo>
                    <a:lnTo>
                      <a:pt x="1198" y="57"/>
                    </a:lnTo>
                    <a:lnTo>
                      <a:pt x="1197" y="65"/>
                    </a:lnTo>
                    <a:lnTo>
                      <a:pt x="1196" y="75"/>
                    </a:lnTo>
                    <a:lnTo>
                      <a:pt x="1199" y="78"/>
                    </a:lnTo>
                    <a:lnTo>
                      <a:pt x="1199" y="82"/>
                    </a:lnTo>
                    <a:lnTo>
                      <a:pt x="1198" y="84"/>
                    </a:lnTo>
                    <a:lnTo>
                      <a:pt x="1195" y="86"/>
                    </a:lnTo>
                    <a:lnTo>
                      <a:pt x="1191" y="94"/>
                    </a:lnTo>
                    <a:lnTo>
                      <a:pt x="1188" y="102"/>
                    </a:lnTo>
                    <a:lnTo>
                      <a:pt x="1182" y="103"/>
                    </a:lnTo>
                    <a:lnTo>
                      <a:pt x="1180" y="104"/>
                    </a:lnTo>
                    <a:lnTo>
                      <a:pt x="1180" y="108"/>
                    </a:lnTo>
                    <a:lnTo>
                      <a:pt x="1184" y="112"/>
                    </a:lnTo>
                    <a:lnTo>
                      <a:pt x="1186" y="117"/>
                    </a:lnTo>
                    <a:lnTo>
                      <a:pt x="1186" y="119"/>
                    </a:lnTo>
                    <a:lnTo>
                      <a:pt x="1186" y="121"/>
                    </a:lnTo>
                    <a:lnTo>
                      <a:pt x="1184" y="122"/>
                    </a:lnTo>
                    <a:lnTo>
                      <a:pt x="1178" y="121"/>
                    </a:lnTo>
                    <a:lnTo>
                      <a:pt x="1170" y="120"/>
                    </a:lnTo>
                    <a:lnTo>
                      <a:pt x="1162" y="121"/>
                    </a:lnTo>
                    <a:lnTo>
                      <a:pt x="1158" y="123"/>
                    </a:lnTo>
                    <a:lnTo>
                      <a:pt x="1154" y="127"/>
                    </a:lnTo>
                    <a:lnTo>
                      <a:pt x="1148" y="130"/>
                    </a:lnTo>
                    <a:lnTo>
                      <a:pt x="1143" y="131"/>
                    </a:lnTo>
                    <a:lnTo>
                      <a:pt x="1140" y="132"/>
                    </a:lnTo>
                    <a:lnTo>
                      <a:pt x="1136" y="134"/>
                    </a:lnTo>
                    <a:lnTo>
                      <a:pt x="1135" y="136"/>
                    </a:lnTo>
                    <a:lnTo>
                      <a:pt x="1134" y="141"/>
                    </a:lnTo>
                    <a:lnTo>
                      <a:pt x="1133" y="149"/>
                    </a:lnTo>
                    <a:lnTo>
                      <a:pt x="1125" y="155"/>
                    </a:lnTo>
                    <a:lnTo>
                      <a:pt x="1117" y="157"/>
                    </a:lnTo>
                    <a:lnTo>
                      <a:pt x="1109" y="160"/>
                    </a:lnTo>
                    <a:lnTo>
                      <a:pt x="1100" y="163"/>
                    </a:lnTo>
                    <a:lnTo>
                      <a:pt x="1099" y="173"/>
                    </a:lnTo>
                    <a:lnTo>
                      <a:pt x="1097" y="182"/>
                    </a:lnTo>
                    <a:lnTo>
                      <a:pt x="1097" y="191"/>
                    </a:lnTo>
                    <a:lnTo>
                      <a:pt x="1097" y="200"/>
                    </a:lnTo>
                    <a:lnTo>
                      <a:pt x="1092" y="208"/>
                    </a:lnTo>
                    <a:lnTo>
                      <a:pt x="1089" y="214"/>
                    </a:lnTo>
                    <a:lnTo>
                      <a:pt x="1087" y="220"/>
                    </a:lnTo>
                    <a:lnTo>
                      <a:pt x="1087" y="229"/>
                    </a:lnTo>
                    <a:lnTo>
                      <a:pt x="1084" y="235"/>
                    </a:lnTo>
                    <a:lnTo>
                      <a:pt x="1081" y="238"/>
                    </a:lnTo>
                    <a:lnTo>
                      <a:pt x="1078" y="241"/>
                    </a:lnTo>
                    <a:lnTo>
                      <a:pt x="1072" y="241"/>
                    </a:lnTo>
                    <a:lnTo>
                      <a:pt x="1069" y="237"/>
                    </a:lnTo>
                    <a:lnTo>
                      <a:pt x="1066" y="236"/>
                    </a:lnTo>
                    <a:lnTo>
                      <a:pt x="1064" y="237"/>
                    </a:lnTo>
                    <a:lnTo>
                      <a:pt x="1064" y="242"/>
                    </a:lnTo>
                    <a:lnTo>
                      <a:pt x="1064" y="245"/>
                    </a:lnTo>
                    <a:lnTo>
                      <a:pt x="1065" y="250"/>
                    </a:lnTo>
                    <a:lnTo>
                      <a:pt x="1064" y="252"/>
                    </a:lnTo>
                    <a:lnTo>
                      <a:pt x="1063" y="252"/>
                    </a:lnTo>
                    <a:lnTo>
                      <a:pt x="1061" y="250"/>
                    </a:lnTo>
                    <a:lnTo>
                      <a:pt x="1056" y="246"/>
                    </a:lnTo>
                    <a:lnTo>
                      <a:pt x="1054" y="246"/>
                    </a:lnTo>
                    <a:lnTo>
                      <a:pt x="1053" y="248"/>
                    </a:lnTo>
                    <a:lnTo>
                      <a:pt x="1054" y="253"/>
                    </a:lnTo>
                    <a:lnTo>
                      <a:pt x="1048" y="261"/>
                    </a:lnTo>
                    <a:lnTo>
                      <a:pt x="1043" y="268"/>
                    </a:lnTo>
                    <a:lnTo>
                      <a:pt x="1050" y="270"/>
                    </a:lnTo>
                    <a:lnTo>
                      <a:pt x="1056" y="271"/>
                    </a:lnTo>
                    <a:lnTo>
                      <a:pt x="1053" y="278"/>
                    </a:lnTo>
                    <a:lnTo>
                      <a:pt x="1050" y="282"/>
                    </a:lnTo>
                    <a:lnTo>
                      <a:pt x="1047" y="287"/>
                    </a:lnTo>
                    <a:lnTo>
                      <a:pt x="1046" y="295"/>
                    </a:lnTo>
                    <a:lnTo>
                      <a:pt x="1044" y="297"/>
                    </a:lnTo>
                    <a:lnTo>
                      <a:pt x="1042" y="299"/>
                    </a:lnTo>
                    <a:lnTo>
                      <a:pt x="1038" y="300"/>
                    </a:lnTo>
                    <a:lnTo>
                      <a:pt x="1036" y="301"/>
                    </a:lnTo>
                    <a:lnTo>
                      <a:pt x="1028" y="303"/>
                    </a:lnTo>
                    <a:lnTo>
                      <a:pt x="1021" y="304"/>
                    </a:lnTo>
                    <a:lnTo>
                      <a:pt x="1017" y="307"/>
                    </a:lnTo>
                    <a:lnTo>
                      <a:pt x="1014" y="309"/>
                    </a:lnTo>
                    <a:lnTo>
                      <a:pt x="1010" y="312"/>
                    </a:lnTo>
                    <a:lnTo>
                      <a:pt x="1009" y="316"/>
                    </a:lnTo>
                    <a:lnTo>
                      <a:pt x="1004" y="319"/>
                    </a:lnTo>
                    <a:lnTo>
                      <a:pt x="1001" y="321"/>
                    </a:lnTo>
                    <a:lnTo>
                      <a:pt x="999" y="323"/>
                    </a:lnTo>
                    <a:lnTo>
                      <a:pt x="995" y="327"/>
                    </a:lnTo>
                    <a:lnTo>
                      <a:pt x="997" y="334"/>
                    </a:lnTo>
                    <a:lnTo>
                      <a:pt x="995" y="337"/>
                    </a:lnTo>
                    <a:lnTo>
                      <a:pt x="992" y="339"/>
                    </a:lnTo>
                    <a:lnTo>
                      <a:pt x="985" y="336"/>
                    </a:lnTo>
                    <a:lnTo>
                      <a:pt x="979" y="335"/>
                    </a:lnTo>
                    <a:lnTo>
                      <a:pt x="973" y="335"/>
                    </a:lnTo>
                    <a:lnTo>
                      <a:pt x="967" y="334"/>
                    </a:lnTo>
                    <a:lnTo>
                      <a:pt x="962" y="331"/>
                    </a:lnTo>
                    <a:lnTo>
                      <a:pt x="957" y="328"/>
                    </a:lnTo>
                    <a:lnTo>
                      <a:pt x="954" y="328"/>
                    </a:lnTo>
                    <a:lnTo>
                      <a:pt x="952" y="328"/>
                    </a:lnTo>
                    <a:lnTo>
                      <a:pt x="946" y="330"/>
                    </a:lnTo>
                    <a:lnTo>
                      <a:pt x="945" y="324"/>
                    </a:lnTo>
                    <a:lnTo>
                      <a:pt x="944" y="317"/>
                    </a:lnTo>
                    <a:lnTo>
                      <a:pt x="936" y="317"/>
                    </a:lnTo>
                    <a:lnTo>
                      <a:pt x="931" y="317"/>
                    </a:lnTo>
                    <a:lnTo>
                      <a:pt x="928" y="315"/>
                    </a:lnTo>
                    <a:lnTo>
                      <a:pt x="922" y="309"/>
                    </a:lnTo>
                    <a:lnTo>
                      <a:pt x="919" y="304"/>
                    </a:lnTo>
                    <a:lnTo>
                      <a:pt x="917" y="300"/>
                    </a:lnTo>
                    <a:lnTo>
                      <a:pt x="914" y="296"/>
                    </a:lnTo>
                    <a:lnTo>
                      <a:pt x="914" y="290"/>
                    </a:lnTo>
                    <a:lnTo>
                      <a:pt x="912" y="289"/>
                    </a:lnTo>
                    <a:lnTo>
                      <a:pt x="910" y="288"/>
                    </a:lnTo>
                    <a:lnTo>
                      <a:pt x="909" y="288"/>
                    </a:lnTo>
                    <a:lnTo>
                      <a:pt x="907" y="289"/>
                    </a:lnTo>
                    <a:lnTo>
                      <a:pt x="904" y="294"/>
                    </a:lnTo>
                    <a:lnTo>
                      <a:pt x="902" y="298"/>
                    </a:lnTo>
                    <a:lnTo>
                      <a:pt x="895" y="304"/>
                    </a:lnTo>
                    <a:lnTo>
                      <a:pt x="888" y="306"/>
                    </a:lnTo>
                    <a:lnTo>
                      <a:pt x="882" y="308"/>
                    </a:lnTo>
                    <a:lnTo>
                      <a:pt x="874" y="310"/>
                    </a:lnTo>
                    <a:lnTo>
                      <a:pt x="872" y="313"/>
                    </a:lnTo>
                    <a:lnTo>
                      <a:pt x="869" y="314"/>
                    </a:lnTo>
                    <a:lnTo>
                      <a:pt x="866" y="314"/>
                    </a:lnTo>
                    <a:lnTo>
                      <a:pt x="864" y="314"/>
                    </a:lnTo>
                    <a:lnTo>
                      <a:pt x="857" y="312"/>
                    </a:lnTo>
                    <a:lnTo>
                      <a:pt x="850" y="309"/>
                    </a:lnTo>
                    <a:lnTo>
                      <a:pt x="837" y="309"/>
                    </a:lnTo>
                    <a:lnTo>
                      <a:pt x="824" y="308"/>
                    </a:lnTo>
                    <a:lnTo>
                      <a:pt x="816" y="307"/>
                    </a:lnTo>
                    <a:lnTo>
                      <a:pt x="807" y="308"/>
                    </a:lnTo>
                    <a:lnTo>
                      <a:pt x="800" y="310"/>
                    </a:lnTo>
                    <a:lnTo>
                      <a:pt x="789" y="310"/>
                    </a:lnTo>
                    <a:lnTo>
                      <a:pt x="785" y="310"/>
                    </a:lnTo>
                    <a:lnTo>
                      <a:pt x="782" y="312"/>
                    </a:lnTo>
                    <a:lnTo>
                      <a:pt x="778" y="313"/>
                    </a:lnTo>
                    <a:lnTo>
                      <a:pt x="777" y="314"/>
                    </a:lnTo>
                    <a:lnTo>
                      <a:pt x="776" y="319"/>
                    </a:lnTo>
                    <a:lnTo>
                      <a:pt x="776" y="328"/>
                    </a:lnTo>
                    <a:lnTo>
                      <a:pt x="766" y="332"/>
                    </a:lnTo>
                    <a:lnTo>
                      <a:pt x="756" y="334"/>
                    </a:lnTo>
                    <a:lnTo>
                      <a:pt x="745" y="336"/>
                    </a:lnTo>
                    <a:lnTo>
                      <a:pt x="734" y="339"/>
                    </a:lnTo>
                    <a:lnTo>
                      <a:pt x="726" y="342"/>
                    </a:lnTo>
                    <a:lnTo>
                      <a:pt x="720" y="344"/>
                    </a:lnTo>
                    <a:lnTo>
                      <a:pt x="717" y="344"/>
                    </a:lnTo>
                    <a:lnTo>
                      <a:pt x="715" y="343"/>
                    </a:lnTo>
                    <a:lnTo>
                      <a:pt x="713" y="340"/>
                    </a:lnTo>
                    <a:lnTo>
                      <a:pt x="711" y="335"/>
                    </a:lnTo>
                    <a:lnTo>
                      <a:pt x="709" y="328"/>
                    </a:lnTo>
                    <a:lnTo>
                      <a:pt x="708" y="322"/>
                    </a:lnTo>
                    <a:lnTo>
                      <a:pt x="707" y="318"/>
                    </a:lnTo>
                    <a:lnTo>
                      <a:pt x="707" y="315"/>
                    </a:lnTo>
                    <a:lnTo>
                      <a:pt x="708" y="313"/>
                    </a:lnTo>
                    <a:lnTo>
                      <a:pt x="709" y="309"/>
                    </a:lnTo>
                    <a:lnTo>
                      <a:pt x="714" y="307"/>
                    </a:lnTo>
                    <a:lnTo>
                      <a:pt x="716" y="304"/>
                    </a:lnTo>
                    <a:lnTo>
                      <a:pt x="715" y="303"/>
                    </a:lnTo>
                    <a:lnTo>
                      <a:pt x="714" y="301"/>
                    </a:lnTo>
                    <a:lnTo>
                      <a:pt x="711" y="301"/>
                    </a:lnTo>
                    <a:lnTo>
                      <a:pt x="706" y="300"/>
                    </a:lnTo>
                    <a:lnTo>
                      <a:pt x="704" y="299"/>
                    </a:lnTo>
                    <a:lnTo>
                      <a:pt x="703" y="299"/>
                    </a:lnTo>
                    <a:lnTo>
                      <a:pt x="703" y="298"/>
                    </a:lnTo>
                    <a:lnTo>
                      <a:pt x="703" y="296"/>
                    </a:lnTo>
                    <a:lnTo>
                      <a:pt x="704" y="294"/>
                    </a:lnTo>
                    <a:lnTo>
                      <a:pt x="708" y="291"/>
                    </a:lnTo>
                    <a:lnTo>
                      <a:pt x="711" y="289"/>
                    </a:lnTo>
                    <a:lnTo>
                      <a:pt x="709" y="287"/>
                    </a:lnTo>
                    <a:lnTo>
                      <a:pt x="705" y="283"/>
                    </a:lnTo>
                    <a:lnTo>
                      <a:pt x="704" y="281"/>
                    </a:lnTo>
                    <a:lnTo>
                      <a:pt x="703" y="279"/>
                    </a:lnTo>
                    <a:lnTo>
                      <a:pt x="702" y="276"/>
                    </a:lnTo>
                    <a:lnTo>
                      <a:pt x="702" y="273"/>
                    </a:lnTo>
                    <a:lnTo>
                      <a:pt x="703" y="268"/>
                    </a:lnTo>
                    <a:lnTo>
                      <a:pt x="704" y="260"/>
                    </a:lnTo>
                    <a:lnTo>
                      <a:pt x="703" y="250"/>
                    </a:lnTo>
                    <a:lnTo>
                      <a:pt x="702" y="239"/>
                    </a:lnTo>
                    <a:lnTo>
                      <a:pt x="700" y="228"/>
                    </a:lnTo>
                    <a:lnTo>
                      <a:pt x="698" y="218"/>
                    </a:lnTo>
                    <a:lnTo>
                      <a:pt x="699" y="207"/>
                    </a:lnTo>
                    <a:lnTo>
                      <a:pt x="702" y="198"/>
                    </a:lnTo>
                    <a:lnTo>
                      <a:pt x="705" y="190"/>
                    </a:lnTo>
                    <a:lnTo>
                      <a:pt x="709" y="180"/>
                    </a:lnTo>
                    <a:lnTo>
                      <a:pt x="705" y="171"/>
                    </a:lnTo>
                    <a:lnTo>
                      <a:pt x="702" y="162"/>
                    </a:lnTo>
                    <a:lnTo>
                      <a:pt x="703" y="157"/>
                    </a:lnTo>
                    <a:lnTo>
                      <a:pt x="703" y="154"/>
                    </a:lnTo>
                    <a:lnTo>
                      <a:pt x="700" y="153"/>
                    </a:lnTo>
                    <a:lnTo>
                      <a:pt x="695" y="152"/>
                    </a:lnTo>
                    <a:lnTo>
                      <a:pt x="686" y="145"/>
                    </a:lnTo>
                    <a:lnTo>
                      <a:pt x="678" y="138"/>
                    </a:lnTo>
                    <a:lnTo>
                      <a:pt x="673" y="136"/>
                    </a:lnTo>
                    <a:lnTo>
                      <a:pt x="669" y="134"/>
                    </a:lnTo>
                    <a:lnTo>
                      <a:pt x="663" y="132"/>
                    </a:lnTo>
                    <a:lnTo>
                      <a:pt x="656" y="131"/>
                    </a:lnTo>
                    <a:lnTo>
                      <a:pt x="642" y="127"/>
                    </a:lnTo>
                    <a:lnTo>
                      <a:pt x="629" y="123"/>
                    </a:lnTo>
                    <a:lnTo>
                      <a:pt x="619" y="131"/>
                    </a:lnTo>
                    <a:lnTo>
                      <a:pt x="610" y="137"/>
                    </a:lnTo>
                    <a:lnTo>
                      <a:pt x="601" y="141"/>
                    </a:lnTo>
                    <a:lnTo>
                      <a:pt x="590" y="146"/>
                    </a:lnTo>
                    <a:lnTo>
                      <a:pt x="582" y="145"/>
                    </a:lnTo>
                    <a:lnTo>
                      <a:pt x="577" y="143"/>
                    </a:lnTo>
                    <a:lnTo>
                      <a:pt x="570" y="139"/>
                    </a:lnTo>
                    <a:lnTo>
                      <a:pt x="563" y="135"/>
                    </a:lnTo>
                    <a:lnTo>
                      <a:pt x="557" y="131"/>
                    </a:lnTo>
                    <a:lnTo>
                      <a:pt x="553" y="127"/>
                    </a:lnTo>
                    <a:lnTo>
                      <a:pt x="549" y="126"/>
                    </a:lnTo>
                    <a:lnTo>
                      <a:pt x="547" y="125"/>
                    </a:lnTo>
                    <a:lnTo>
                      <a:pt x="545" y="123"/>
                    </a:lnTo>
                    <a:lnTo>
                      <a:pt x="542" y="123"/>
                    </a:lnTo>
                    <a:lnTo>
                      <a:pt x="536" y="128"/>
                    </a:lnTo>
                    <a:lnTo>
                      <a:pt x="531" y="129"/>
                    </a:lnTo>
                    <a:lnTo>
                      <a:pt x="527" y="128"/>
                    </a:lnTo>
                    <a:lnTo>
                      <a:pt x="520" y="126"/>
                    </a:lnTo>
                    <a:lnTo>
                      <a:pt x="513" y="123"/>
                    </a:lnTo>
                    <a:lnTo>
                      <a:pt x="508" y="121"/>
                    </a:lnTo>
                    <a:lnTo>
                      <a:pt x="506" y="121"/>
                    </a:lnTo>
                    <a:lnTo>
                      <a:pt x="503" y="122"/>
                    </a:lnTo>
                    <a:lnTo>
                      <a:pt x="500" y="125"/>
                    </a:lnTo>
                    <a:lnTo>
                      <a:pt x="498" y="127"/>
                    </a:lnTo>
                    <a:lnTo>
                      <a:pt x="491" y="131"/>
                    </a:lnTo>
                    <a:lnTo>
                      <a:pt x="485" y="134"/>
                    </a:lnTo>
                    <a:lnTo>
                      <a:pt x="483" y="136"/>
                    </a:lnTo>
                    <a:lnTo>
                      <a:pt x="481" y="138"/>
                    </a:lnTo>
                    <a:lnTo>
                      <a:pt x="480" y="141"/>
                    </a:lnTo>
                    <a:lnTo>
                      <a:pt x="479" y="146"/>
                    </a:lnTo>
                    <a:lnTo>
                      <a:pt x="477" y="152"/>
                    </a:lnTo>
                    <a:lnTo>
                      <a:pt x="477" y="156"/>
                    </a:lnTo>
                    <a:lnTo>
                      <a:pt x="475" y="158"/>
                    </a:lnTo>
                    <a:lnTo>
                      <a:pt x="473" y="162"/>
                    </a:lnTo>
                    <a:lnTo>
                      <a:pt x="467" y="165"/>
                    </a:lnTo>
                    <a:lnTo>
                      <a:pt x="458" y="170"/>
                    </a:lnTo>
                    <a:lnTo>
                      <a:pt x="453" y="169"/>
                    </a:lnTo>
                    <a:lnTo>
                      <a:pt x="448" y="167"/>
                    </a:lnTo>
                    <a:lnTo>
                      <a:pt x="447" y="167"/>
                    </a:lnTo>
                    <a:lnTo>
                      <a:pt x="445" y="167"/>
                    </a:lnTo>
                    <a:lnTo>
                      <a:pt x="444" y="169"/>
                    </a:lnTo>
                    <a:lnTo>
                      <a:pt x="441" y="172"/>
                    </a:lnTo>
                    <a:lnTo>
                      <a:pt x="436" y="173"/>
                    </a:lnTo>
                    <a:lnTo>
                      <a:pt x="429" y="173"/>
                    </a:lnTo>
                    <a:lnTo>
                      <a:pt x="423" y="172"/>
                    </a:lnTo>
                    <a:lnTo>
                      <a:pt x="418" y="172"/>
                    </a:lnTo>
                    <a:lnTo>
                      <a:pt x="406" y="170"/>
                    </a:lnTo>
                    <a:lnTo>
                      <a:pt x="394" y="169"/>
                    </a:lnTo>
                    <a:lnTo>
                      <a:pt x="390" y="170"/>
                    </a:lnTo>
                    <a:lnTo>
                      <a:pt x="386" y="171"/>
                    </a:lnTo>
                    <a:lnTo>
                      <a:pt x="383" y="171"/>
                    </a:lnTo>
                    <a:lnTo>
                      <a:pt x="379" y="170"/>
                    </a:lnTo>
                    <a:lnTo>
                      <a:pt x="373" y="166"/>
                    </a:lnTo>
                    <a:lnTo>
                      <a:pt x="365" y="163"/>
                    </a:lnTo>
                    <a:lnTo>
                      <a:pt x="357" y="161"/>
                    </a:lnTo>
                    <a:lnTo>
                      <a:pt x="351" y="161"/>
                    </a:lnTo>
                    <a:lnTo>
                      <a:pt x="350" y="162"/>
                    </a:lnTo>
                    <a:lnTo>
                      <a:pt x="349" y="163"/>
                    </a:lnTo>
                    <a:lnTo>
                      <a:pt x="349" y="166"/>
                    </a:lnTo>
                    <a:lnTo>
                      <a:pt x="349" y="171"/>
                    </a:lnTo>
                    <a:lnTo>
                      <a:pt x="349" y="179"/>
                    </a:lnTo>
                    <a:lnTo>
                      <a:pt x="348" y="184"/>
                    </a:lnTo>
                    <a:lnTo>
                      <a:pt x="346" y="190"/>
                    </a:lnTo>
                    <a:lnTo>
                      <a:pt x="342" y="196"/>
                    </a:lnTo>
                    <a:lnTo>
                      <a:pt x="340" y="201"/>
                    </a:lnTo>
                    <a:lnTo>
                      <a:pt x="338" y="206"/>
                    </a:lnTo>
                    <a:lnTo>
                      <a:pt x="337" y="207"/>
                    </a:lnTo>
                    <a:lnTo>
                      <a:pt x="336" y="208"/>
                    </a:lnTo>
                    <a:lnTo>
                      <a:pt x="333" y="209"/>
                    </a:lnTo>
                    <a:lnTo>
                      <a:pt x="331" y="209"/>
                    </a:lnTo>
                    <a:lnTo>
                      <a:pt x="316" y="215"/>
                    </a:lnTo>
                    <a:lnTo>
                      <a:pt x="301" y="220"/>
                    </a:lnTo>
                    <a:lnTo>
                      <a:pt x="293" y="225"/>
                    </a:lnTo>
                    <a:lnTo>
                      <a:pt x="289" y="227"/>
                    </a:lnTo>
                    <a:lnTo>
                      <a:pt x="286" y="230"/>
                    </a:lnTo>
                    <a:lnTo>
                      <a:pt x="281" y="236"/>
                    </a:lnTo>
                    <a:lnTo>
                      <a:pt x="276" y="237"/>
                    </a:lnTo>
                    <a:lnTo>
                      <a:pt x="274" y="238"/>
                    </a:lnTo>
                    <a:lnTo>
                      <a:pt x="272" y="242"/>
                    </a:lnTo>
                    <a:lnTo>
                      <a:pt x="272" y="246"/>
                    </a:lnTo>
                    <a:lnTo>
                      <a:pt x="271" y="256"/>
                    </a:lnTo>
                    <a:lnTo>
                      <a:pt x="268" y="263"/>
                    </a:lnTo>
                    <a:lnTo>
                      <a:pt x="266" y="265"/>
                    </a:lnTo>
                    <a:lnTo>
                      <a:pt x="262" y="268"/>
                    </a:lnTo>
                    <a:lnTo>
                      <a:pt x="259" y="270"/>
                    </a:lnTo>
                    <a:lnTo>
                      <a:pt x="253" y="272"/>
                    </a:lnTo>
                    <a:lnTo>
                      <a:pt x="250" y="269"/>
                    </a:lnTo>
                    <a:lnTo>
                      <a:pt x="249" y="265"/>
                    </a:lnTo>
                    <a:lnTo>
                      <a:pt x="250" y="262"/>
                    </a:lnTo>
                    <a:lnTo>
                      <a:pt x="251" y="257"/>
                    </a:lnTo>
                    <a:lnTo>
                      <a:pt x="238" y="256"/>
                    </a:lnTo>
                    <a:lnTo>
                      <a:pt x="224" y="254"/>
                    </a:lnTo>
                    <a:lnTo>
                      <a:pt x="220" y="250"/>
                    </a:lnTo>
                    <a:lnTo>
                      <a:pt x="216" y="247"/>
                    </a:lnTo>
                    <a:lnTo>
                      <a:pt x="212" y="248"/>
                    </a:lnTo>
                    <a:lnTo>
                      <a:pt x="207" y="252"/>
                    </a:lnTo>
                    <a:lnTo>
                      <a:pt x="203" y="254"/>
                    </a:lnTo>
                    <a:lnTo>
                      <a:pt x="198" y="255"/>
                    </a:lnTo>
                    <a:lnTo>
                      <a:pt x="197" y="255"/>
                    </a:lnTo>
                    <a:lnTo>
                      <a:pt x="196" y="256"/>
                    </a:lnTo>
                    <a:lnTo>
                      <a:pt x="196" y="257"/>
                    </a:lnTo>
                    <a:lnTo>
                      <a:pt x="195" y="260"/>
                    </a:lnTo>
                    <a:lnTo>
                      <a:pt x="195" y="264"/>
                    </a:lnTo>
                    <a:lnTo>
                      <a:pt x="194" y="266"/>
                    </a:lnTo>
                    <a:lnTo>
                      <a:pt x="190" y="268"/>
                    </a:lnTo>
                    <a:lnTo>
                      <a:pt x="186" y="269"/>
                    </a:lnTo>
                    <a:lnTo>
                      <a:pt x="174" y="264"/>
                    </a:lnTo>
                    <a:lnTo>
                      <a:pt x="162" y="260"/>
                    </a:lnTo>
                    <a:lnTo>
                      <a:pt x="156" y="264"/>
                    </a:lnTo>
                    <a:lnTo>
                      <a:pt x="151" y="269"/>
                    </a:lnTo>
                    <a:lnTo>
                      <a:pt x="147" y="273"/>
                    </a:lnTo>
                    <a:lnTo>
                      <a:pt x="145" y="277"/>
                    </a:lnTo>
                    <a:lnTo>
                      <a:pt x="145" y="280"/>
                    </a:lnTo>
                    <a:lnTo>
                      <a:pt x="147" y="283"/>
                    </a:lnTo>
                    <a:lnTo>
                      <a:pt x="152" y="288"/>
                    </a:lnTo>
                    <a:lnTo>
                      <a:pt x="158" y="294"/>
                    </a:lnTo>
                    <a:lnTo>
                      <a:pt x="161" y="298"/>
                    </a:lnTo>
                    <a:lnTo>
                      <a:pt x="163" y="303"/>
                    </a:lnTo>
                    <a:lnTo>
                      <a:pt x="164" y="306"/>
                    </a:lnTo>
                    <a:lnTo>
                      <a:pt x="165" y="309"/>
                    </a:lnTo>
                    <a:lnTo>
                      <a:pt x="164" y="312"/>
                    </a:lnTo>
                    <a:lnTo>
                      <a:pt x="162" y="313"/>
                    </a:lnTo>
                    <a:lnTo>
                      <a:pt x="158" y="313"/>
                    </a:lnTo>
                    <a:lnTo>
                      <a:pt x="151" y="312"/>
                    </a:lnTo>
                    <a:lnTo>
                      <a:pt x="146" y="309"/>
                    </a:lnTo>
                    <a:lnTo>
                      <a:pt x="143" y="307"/>
                    </a:lnTo>
                    <a:lnTo>
                      <a:pt x="140" y="307"/>
                    </a:lnTo>
                    <a:lnTo>
                      <a:pt x="136" y="307"/>
                    </a:lnTo>
                    <a:lnTo>
                      <a:pt x="129" y="308"/>
                    </a:lnTo>
                    <a:lnTo>
                      <a:pt x="119" y="312"/>
                    </a:lnTo>
                    <a:lnTo>
                      <a:pt x="100" y="312"/>
                    </a:lnTo>
                    <a:lnTo>
                      <a:pt x="83" y="313"/>
                    </a:lnTo>
                    <a:lnTo>
                      <a:pt x="76" y="315"/>
                    </a:lnTo>
                    <a:lnTo>
                      <a:pt x="70" y="319"/>
                    </a:lnTo>
                    <a:lnTo>
                      <a:pt x="63" y="325"/>
                    </a:lnTo>
                    <a:lnTo>
                      <a:pt x="57" y="333"/>
                    </a:lnTo>
                    <a:lnTo>
                      <a:pt x="57" y="344"/>
                    </a:lnTo>
                    <a:lnTo>
                      <a:pt x="55" y="350"/>
                    </a:lnTo>
                    <a:lnTo>
                      <a:pt x="53" y="352"/>
                    </a:lnTo>
                    <a:lnTo>
                      <a:pt x="49" y="353"/>
                    </a:lnTo>
                    <a:lnTo>
                      <a:pt x="45" y="354"/>
                    </a:lnTo>
                    <a:lnTo>
                      <a:pt x="39" y="354"/>
                    </a:lnTo>
                    <a:lnTo>
                      <a:pt x="34" y="358"/>
                    </a:lnTo>
                    <a:lnTo>
                      <a:pt x="29" y="360"/>
                    </a:lnTo>
                    <a:lnTo>
                      <a:pt x="24" y="362"/>
                    </a:lnTo>
                    <a:lnTo>
                      <a:pt x="17" y="363"/>
                    </a:lnTo>
                    <a:lnTo>
                      <a:pt x="13" y="368"/>
                    </a:lnTo>
                    <a:lnTo>
                      <a:pt x="12" y="372"/>
                    </a:lnTo>
                    <a:lnTo>
                      <a:pt x="11" y="378"/>
                    </a:lnTo>
                    <a:lnTo>
                      <a:pt x="11" y="382"/>
                    </a:lnTo>
                    <a:lnTo>
                      <a:pt x="12" y="388"/>
                    </a:lnTo>
                    <a:lnTo>
                      <a:pt x="12" y="393"/>
                    </a:lnTo>
                    <a:lnTo>
                      <a:pt x="12" y="399"/>
                    </a:lnTo>
                    <a:lnTo>
                      <a:pt x="10" y="405"/>
                    </a:lnTo>
                    <a:lnTo>
                      <a:pt x="3" y="410"/>
                    </a:lnTo>
                    <a:lnTo>
                      <a:pt x="1" y="413"/>
                    </a:lnTo>
                    <a:lnTo>
                      <a:pt x="0" y="415"/>
                    </a:lnTo>
                    <a:lnTo>
                      <a:pt x="1" y="417"/>
                    </a:lnTo>
                    <a:lnTo>
                      <a:pt x="3" y="420"/>
                    </a:lnTo>
                    <a:lnTo>
                      <a:pt x="6" y="423"/>
                    </a:lnTo>
                    <a:lnTo>
                      <a:pt x="12" y="424"/>
                    </a:lnTo>
                    <a:lnTo>
                      <a:pt x="19" y="424"/>
                    </a:lnTo>
                    <a:lnTo>
                      <a:pt x="22" y="425"/>
                    </a:lnTo>
                    <a:lnTo>
                      <a:pt x="25" y="426"/>
                    </a:lnTo>
                    <a:lnTo>
                      <a:pt x="27" y="428"/>
                    </a:lnTo>
                    <a:lnTo>
                      <a:pt x="28" y="430"/>
                    </a:lnTo>
                    <a:lnTo>
                      <a:pt x="28" y="434"/>
                    </a:lnTo>
                    <a:lnTo>
                      <a:pt x="28" y="440"/>
                    </a:lnTo>
                    <a:lnTo>
                      <a:pt x="29" y="444"/>
                    </a:lnTo>
                    <a:lnTo>
                      <a:pt x="30" y="447"/>
                    </a:lnTo>
                    <a:lnTo>
                      <a:pt x="31" y="449"/>
                    </a:lnTo>
                    <a:lnTo>
                      <a:pt x="36" y="451"/>
                    </a:lnTo>
                    <a:lnTo>
                      <a:pt x="38" y="453"/>
                    </a:lnTo>
                    <a:lnTo>
                      <a:pt x="40" y="456"/>
                    </a:lnTo>
                    <a:lnTo>
                      <a:pt x="42" y="459"/>
                    </a:lnTo>
                    <a:lnTo>
                      <a:pt x="44" y="462"/>
                    </a:lnTo>
                    <a:lnTo>
                      <a:pt x="49" y="465"/>
                    </a:lnTo>
                    <a:lnTo>
                      <a:pt x="53" y="465"/>
                    </a:lnTo>
                    <a:lnTo>
                      <a:pt x="57" y="465"/>
                    </a:lnTo>
                    <a:lnTo>
                      <a:pt x="63" y="462"/>
                    </a:lnTo>
                    <a:lnTo>
                      <a:pt x="69" y="462"/>
                    </a:lnTo>
                    <a:lnTo>
                      <a:pt x="72" y="462"/>
                    </a:lnTo>
                    <a:lnTo>
                      <a:pt x="75" y="465"/>
                    </a:lnTo>
                    <a:lnTo>
                      <a:pt x="79" y="468"/>
                    </a:lnTo>
                    <a:lnTo>
                      <a:pt x="82" y="471"/>
                    </a:lnTo>
                    <a:lnTo>
                      <a:pt x="83" y="474"/>
                    </a:lnTo>
                    <a:lnTo>
                      <a:pt x="87" y="474"/>
                    </a:lnTo>
                    <a:lnTo>
                      <a:pt x="90" y="473"/>
                    </a:lnTo>
                    <a:lnTo>
                      <a:pt x="93" y="473"/>
                    </a:lnTo>
                    <a:lnTo>
                      <a:pt x="94" y="474"/>
                    </a:lnTo>
                    <a:lnTo>
                      <a:pt x="94" y="476"/>
                    </a:lnTo>
                    <a:lnTo>
                      <a:pt x="92" y="479"/>
                    </a:lnTo>
                    <a:lnTo>
                      <a:pt x="92" y="488"/>
                    </a:lnTo>
                    <a:lnTo>
                      <a:pt x="91" y="496"/>
                    </a:lnTo>
                    <a:lnTo>
                      <a:pt x="89" y="498"/>
                    </a:lnTo>
                    <a:lnTo>
                      <a:pt x="88" y="501"/>
                    </a:lnTo>
                    <a:lnTo>
                      <a:pt x="89" y="504"/>
                    </a:lnTo>
                    <a:lnTo>
                      <a:pt x="90" y="507"/>
                    </a:lnTo>
                    <a:lnTo>
                      <a:pt x="93" y="513"/>
                    </a:lnTo>
                    <a:lnTo>
                      <a:pt x="97" y="519"/>
                    </a:lnTo>
                    <a:lnTo>
                      <a:pt x="101" y="528"/>
                    </a:lnTo>
                    <a:lnTo>
                      <a:pt x="101" y="533"/>
                    </a:lnTo>
                    <a:lnTo>
                      <a:pt x="100" y="535"/>
                    </a:lnTo>
                    <a:lnTo>
                      <a:pt x="98" y="537"/>
                    </a:lnTo>
                    <a:lnTo>
                      <a:pt x="94" y="538"/>
                    </a:lnTo>
                    <a:lnTo>
                      <a:pt x="89" y="540"/>
                    </a:lnTo>
                    <a:lnTo>
                      <a:pt x="84" y="545"/>
                    </a:lnTo>
                    <a:lnTo>
                      <a:pt x="81" y="549"/>
                    </a:lnTo>
                    <a:lnTo>
                      <a:pt x="79" y="555"/>
                    </a:lnTo>
                    <a:lnTo>
                      <a:pt x="78" y="563"/>
                    </a:lnTo>
                    <a:lnTo>
                      <a:pt x="81" y="568"/>
                    </a:lnTo>
                    <a:lnTo>
                      <a:pt x="85" y="572"/>
                    </a:lnTo>
                    <a:lnTo>
                      <a:pt x="91" y="575"/>
                    </a:lnTo>
                    <a:lnTo>
                      <a:pt x="97" y="580"/>
                    </a:lnTo>
                    <a:lnTo>
                      <a:pt x="100" y="584"/>
                    </a:lnTo>
                    <a:lnTo>
                      <a:pt x="102" y="584"/>
                    </a:lnTo>
                    <a:lnTo>
                      <a:pt x="105" y="584"/>
                    </a:lnTo>
                    <a:lnTo>
                      <a:pt x="109" y="583"/>
                    </a:lnTo>
                    <a:lnTo>
                      <a:pt x="114" y="585"/>
                    </a:lnTo>
                    <a:lnTo>
                      <a:pt x="118" y="589"/>
                    </a:lnTo>
                    <a:lnTo>
                      <a:pt x="120" y="592"/>
                    </a:lnTo>
                    <a:lnTo>
                      <a:pt x="123" y="598"/>
                    </a:lnTo>
                    <a:lnTo>
                      <a:pt x="123" y="601"/>
                    </a:lnTo>
                    <a:lnTo>
                      <a:pt x="123" y="603"/>
                    </a:lnTo>
                    <a:lnTo>
                      <a:pt x="125" y="605"/>
                    </a:lnTo>
                    <a:lnTo>
                      <a:pt x="128" y="607"/>
                    </a:lnTo>
                    <a:lnTo>
                      <a:pt x="126" y="611"/>
                    </a:lnTo>
                    <a:lnTo>
                      <a:pt x="123" y="616"/>
                    </a:lnTo>
                    <a:lnTo>
                      <a:pt x="123" y="623"/>
                    </a:lnTo>
                    <a:lnTo>
                      <a:pt x="124" y="629"/>
                    </a:lnTo>
                    <a:lnTo>
                      <a:pt x="127" y="634"/>
                    </a:lnTo>
                    <a:lnTo>
                      <a:pt x="133" y="638"/>
                    </a:lnTo>
                    <a:lnTo>
                      <a:pt x="142" y="640"/>
                    </a:lnTo>
                    <a:lnTo>
                      <a:pt x="152" y="641"/>
                    </a:lnTo>
                    <a:lnTo>
                      <a:pt x="156" y="646"/>
                    </a:lnTo>
                    <a:lnTo>
                      <a:pt x="161" y="650"/>
                    </a:lnTo>
                    <a:lnTo>
                      <a:pt x="169" y="649"/>
                    </a:lnTo>
                    <a:lnTo>
                      <a:pt x="176" y="648"/>
                    </a:lnTo>
                    <a:lnTo>
                      <a:pt x="181" y="656"/>
                    </a:lnTo>
                    <a:lnTo>
                      <a:pt x="187" y="664"/>
                    </a:lnTo>
                    <a:lnTo>
                      <a:pt x="190" y="669"/>
                    </a:lnTo>
                    <a:lnTo>
                      <a:pt x="194" y="672"/>
                    </a:lnTo>
                    <a:lnTo>
                      <a:pt x="196" y="676"/>
                    </a:lnTo>
                    <a:lnTo>
                      <a:pt x="197" y="680"/>
                    </a:lnTo>
                    <a:lnTo>
                      <a:pt x="197" y="688"/>
                    </a:lnTo>
                    <a:lnTo>
                      <a:pt x="196" y="699"/>
                    </a:lnTo>
                    <a:lnTo>
                      <a:pt x="192" y="705"/>
                    </a:lnTo>
                    <a:lnTo>
                      <a:pt x="191" y="711"/>
                    </a:lnTo>
                    <a:lnTo>
                      <a:pt x="190" y="714"/>
                    </a:lnTo>
                    <a:lnTo>
                      <a:pt x="191" y="716"/>
                    </a:lnTo>
                    <a:lnTo>
                      <a:pt x="194" y="718"/>
                    </a:lnTo>
                    <a:lnTo>
                      <a:pt x="197" y="719"/>
                    </a:lnTo>
                    <a:lnTo>
                      <a:pt x="205" y="725"/>
                    </a:lnTo>
                    <a:lnTo>
                      <a:pt x="213" y="730"/>
                    </a:lnTo>
                    <a:lnTo>
                      <a:pt x="217" y="730"/>
                    </a:lnTo>
                    <a:lnTo>
                      <a:pt x="221" y="730"/>
                    </a:lnTo>
                    <a:lnTo>
                      <a:pt x="222" y="732"/>
                    </a:lnTo>
                    <a:lnTo>
                      <a:pt x="223" y="735"/>
                    </a:lnTo>
                    <a:lnTo>
                      <a:pt x="225" y="739"/>
                    </a:lnTo>
                    <a:lnTo>
                      <a:pt x="227" y="742"/>
                    </a:lnTo>
                    <a:lnTo>
                      <a:pt x="229" y="745"/>
                    </a:lnTo>
                    <a:lnTo>
                      <a:pt x="229" y="751"/>
                    </a:lnTo>
                    <a:lnTo>
                      <a:pt x="224" y="753"/>
                    </a:lnTo>
                    <a:lnTo>
                      <a:pt x="221" y="755"/>
                    </a:lnTo>
                    <a:lnTo>
                      <a:pt x="217" y="757"/>
                    </a:lnTo>
                    <a:lnTo>
                      <a:pt x="215" y="762"/>
                    </a:lnTo>
                    <a:lnTo>
                      <a:pt x="220" y="765"/>
                    </a:lnTo>
                    <a:lnTo>
                      <a:pt x="223" y="770"/>
                    </a:lnTo>
                    <a:lnTo>
                      <a:pt x="218" y="777"/>
                    </a:lnTo>
                    <a:lnTo>
                      <a:pt x="214" y="782"/>
                    </a:lnTo>
                    <a:lnTo>
                      <a:pt x="209" y="789"/>
                    </a:lnTo>
                    <a:lnTo>
                      <a:pt x="206" y="797"/>
                    </a:lnTo>
                    <a:lnTo>
                      <a:pt x="212" y="804"/>
                    </a:lnTo>
                    <a:lnTo>
                      <a:pt x="218" y="812"/>
                    </a:lnTo>
                    <a:lnTo>
                      <a:pt x="221" y="821"/>
                    </a:lnTo>
                    <a:lnTo>
                      <a:pt x="224" y="826"/>
                    </a:lnTo>
                    <a:lnTo>
                      <a:pt x="226" y="828"/>
                    </a:lnTo>
                    <a:lnTo>
                      <a:pt x="230" y="831"/>
                    </a:lnTo>
                    <a:lnTo>
                      <a:pt x="234" y="832"/>
                    </a:lnTo>
                    <a:lnTo>
                      <a:pt x="239" y="832"/>
                    </a:lnTo>
                    <a:lnTo>
                      <a:pt x="249" y="828"/>
                    </a:lnTo>
                    <a:lnTo>
                      <a:pt x="257" y="826"/>
                    </a:lnTo>
                    <a:lnTo>
                      <a:pt x="261" y="826"/>
                    </a:lnTo>
                    <a:lnTo>
                      <a:pt x="265" y="827"/>
                    </a:lnTo>
                    <a:lnTo>
                      <a:pt x="269" y="828"/>
                    </a:lnTo>
                    <a:lnTo>
                      <a:pt x="275" y="831"/>
                    </a:lnTo>
                    <a:lnTo>
                      <a:pt x="281" y="835"/>
                    </a:lnTo>
                    <a:lnTo>
                      <a:pt x="288" y="840"/>
                    </a:lnTo>
                    <a:lnTo>
                      <a:pt x="290" y="841"/>
                    </a:lnTo>
                    <a:lnTo>
                      <a:pt x="294" y="841"/>
                    </a:lnTo>
                    <a:lnTo>
                      <a:pt x="297" y="840"/>
                    </a:lnTo>
                    <a:lnTo>
                      <a:pt x="302" y="839"/>
                    </a:lnTo>
                    <a:lnTo>
                      <a:pt x="304" y="833"/>
                    </a:lnTo>
                    <a:lnTo>
                      <a:pt x="306" y="831"/>
                    </a:lnTo>
                    <a:lnTo>
                      <a:pt x="308" y="831"/>
                    </a:lnTo>
                    <a:lnTo>
                      <a:pt x="313" y="834"/>
                    </a:lnTo>
                    <a:lnTo>
                      <a:pt x="315" y="849"/>
                    </a:lnTo>
                    <a:lnTo>
                      <a:pt x="317" y="863"/>
                    </a:lnTo>
                    <a:lnTo>
                      <a:pt x="331" y="870"/>
                    </a:lnTo>
                    <a:lnTo>
                      <a:pt x="342" y="879"/>
                    </a:lnTo>
                    <a:lnTo>
                      <a:pt x="354" y="895"/>
                    </a:lnTo>
                    <a:lnTo>
                      <a:pt x="366" y="911"/>
                    </a:lnTo>
                    <a:lnTo>
                      <a:pt x="368" y="917"/>
                    </a:lnTo>
                    <a:lnTo>
                      <a:pt x="368" y="921"/>
                    </a:lnTo>
                    <a:lnTo>
                      <a:pt x="367" y="923"/>
                    </a:lnTo>
                    <a:lnTo>
                      <a:pt x="366" y="924"/>
                    </a:lnTo>
                    <a:lnTo>
                      <a:pt x="364" y="925"/>
                    </a:lnTo>
                    <a:lnTo>
                      <a:pt x="361" y="926"/>
                    </a:lnTo>
                    <a:lnTo>
                      <a:pt x="358" y="928"/>
                    </a:lnTo>
                    <a:lnTo>
                      <a:pt x="356" y="928"/>
                    </a:lnTo>
                    <a:lnTo>
                      <a:pt x="356" y="930"/>
                    </a:lnTo>
                    <a:lnTo>
                      <a:pt x="358" y="932"/>
                    </a:lnTo>
                    <a:lnTo>
                      <a:pt x="351" y="940"/>
                    </a:lnTo>
                    <a:lnTo>
                      <a:pt x="345" y="950"/>
                    </a:lnTo>
                    <a:lnTo>
                      <a:pt x="346" y="956"/>
                    </a:lnTo>
                    <a:lnTo>
                      <a:pt x="347" y="959"/>
                    </a:lnTo>
                    <a:lnTo>
                      <a:pt x="346" y="962"/>
                    </a:lnTo>
                    <a:lnTo>
                      <a:pt x="341" y="965"/>
                    </a:lnTo>
                    <a:lnTo>
                      <a:pt x="336" y="967"/>
                    </a:lnTo>
                    <a:lnTo>
                      <a:pt x="333" y="969"/>
                    </a:lnTo>
                    <a:lnTo>
                      <a:pt x="333" y="973"/>
                    </a:lnTo>
                    <a:lnTo>
                      <a:pt x="334" y="977"/>
                    </a:lnTo>
                    <a:lnTo>
                      <a:pt x="339" y="978"/>
                    </a:lnTo>
                    <a:lnTo>
                      <a:pt x="342" y="979"/>
                    </a:lnTo>
                    <a:lnTo>
                      <a:pt x="346" y="979"/>
                    </a:lnTo>
                    <a:lnTo>
                      <a:pt x="348" y="979"/>
                    </a:lnTo>
                    <a:lnTo>
                      <a:pt x="355" y="977"/>
                    </a:lnTo>
                    <a:lnTo>
                      <a:pt x="363" y="975"/>
                    </a:lnTo>
                    <a:lnTo>
                      <a:pt x="372" y="970"/>
                    </a:lnTo>
                    <a:lnTo>
                      <a:pt x="381" y="966"/>
                    </a:lnTo>
                    <a:lnTo>
                      <a:pt x="387" y="971"/>
                    </a:lnTo>
                    <a:lnTo>
                      <a:pt x="392" y="976"/>
                    </a:lnTo>
                    <a:lnTo>
                      <a:pt x="394" y="983"/>
                    </a:lnTo>
                    <a:lnTo>
                      <a:pt x="395" y="991"/>
                    </a:lnTo>
                    <a:lnTo>
                      <a:pt x="392" y="996"/>
                    </a:lnTo>
                    <a:lnTo>
                      <a:pt x="388" y="1001"/>
                    </a:lnTo>
                    <a:lnTo>
                      <a:pt x="386" y="1006"/>
                    </a:lnTo>
                    <a:lnTo>
                      <a:pt x="386" y="1012"/>
                    </a:lnTo>
                    <a:lnTo>
                      <a:pt x="393" y="1014"/>
                    </a:lnTo>
                    <a:lnTo>
                      <a:pt x="401" y="1018"/>
                    </a:lnTo>
                    <a:lnTo>
                      <a:pt x="410" y="1020"/>
                    </a:lnTo>
                    <a:lnTo>
                      <a:pt x="419" y="1021"/>
                    </a:lnTo>
                    <a:lnTo>
                      <a:pt x="419" y="1025"/>
                    </a:lnTo>
                    <a:lnTo>
                      <a:pt x="420" y="1030"/>
                    </a:lnTo>
                    <a:lnTo>
                      <a:pt x="421" y="1031"/>
                    </a:lnTo>
                    <a:lnTo>
                      <a:pt x="421" y="1032"/>
                    </a:lnTo>
                    <a:lnTo>
                      <a:pt x="423" y="1033"/>
                    </a:lnTo>
                    <a:lnTo>
                      <a:pt x="426" y="1035"/>
                    </a:lnTo>
                    <a:lnTo>
                      <a:pt x="428" y="1035"/>
                    </a:lnTo>
                    <a:lnTo>
                      <a:pt x="431" y="1035"/>
                    </a:lnTo>
                    <a:lnTo>
                      <a:pt x="432" y="1036"/>
                    </a:lnTo>
                    <a:lnTo>
                      <a:pt x="435" y="1038"/>
                    </a:lnTo>
                    <a:lnTo>
                      <a:pt x="438" y="1042"/>
                    </a:lnTo>
                    <a:lnTo>
                      <a:pt x="443" y="1047"/>
                    </a:lnTo>
                    <a:lnTo>
                      <a:pt x="452" y="1047"/>
                    </a:lnTo>
                    <a:lnTo>
                      <a:pt x="459" y="1047"/>
                    </a:lnTo>
                    <a:lnTo>
                      <a:pt x="467" y="1046"/>
                    </a:lnTo>
                    <a:lnTo>
                      <a:pt x="476" y="1042"/>
                    </a:lnTo>
                    <a:lnTo>
                      <a:pt x="464" y="1038"/>
                    </a:lnTo>
                    <a:lnTo>
                      <a:pt x="453" y="1033"/>
                    </a:lnTo>
                    <a:lnTo>
                      <a:pt x="456" y="1027"/>
                    </a:lnTo>
                    <a:lnTo>
                      <a:pt x="459" y="1020"/>
                    </a:lnTo>
                    <a:lnTo>
                      <a:pt x="470" y="1020"/>
                    </a:lnTo>
                    <a:lnTo>
                      <a:pt x="476" y="1022"/>
                    </a:lnTo>
                    <a:lnTo>
                      <a:pt x="482" y="1025"/>
                    </a:lnTo>
                    <a:lnTo>
                      <a:pt x="486" y="1029"/>
                    </a:lnTo>
                    <a:lnTo>
                      <a:pt x="491" y="1031"/>
                    </a:lnTo>
                    <a:lnTo>
                      <a:pt x="497" y="1032"/>
                    </a:lnTo>
                    <a:lnTo>
                      <a:pt x="503" y="1032"/>
                    </a:lnTo>
                    <a:lnTo>
                      <a:pt x="512" y="1029"/>
                    </a:lnTo>
                    <a:lnTo>
                      <a:pt x="508" y="1021"/>
                    </a:lnTo>
                    <a:lnTo>
                      <a:pt x="503" y="1013"/>
                    </a:lnTo>
                    <a:lnTo>
                      <a:pt x="509" y="1002"/>
                    </a:lnTo>
                    <a:lnTo>
                      <a:pt x="512" y="991"/>
                    </a:lnTo>
                    <a:lnTo>
                      <a:pt x="506" y="985"/>
                    </a:lnTo>
                    <a:lnTo>
                      <a:pt x="499" y="983"/>
                    </a:lnTo>
                    <a:lnTo>
                      <a:pt x="493" y="982"/>
                    </a:lnTo>
                    <a:lnTo>
                      <a:pt x="489" y="983"/>
                    </a:lnTo>
                    <a:lnTo>
                      <a:pt x="476" y="986"/>
                    </a:lnTo>
                    <a:lnTo>
                      <a:pt x="461" y="989"/>
                    </a:lnTo>
                    <a:lnTo>
                      <a:pt x="455" y="974"/>
                    </a:lnTo>
                    <a:lnTo>
                      <a:pt x="450" y="957"/>
                    </a:lnTo>
                    <a:lnTo>
                      <a:pt x="445" y="941"/>
                    </a:lnTo>
                    <a:lnTo>
                      <a:pt x="439" y="925"/>
                    </a:lnTo>
                    <a:lnTo>
                      <a:pt x="427" y="917"/>
                    </a:lnTo>
                    <a:lnTo>
                      <a:pt x="418" y="911"/>
                    </a:lnTo>
                    <a:lnTo>
                      <a:pt x="410" y="902"/>
                    </a:lnTo>
                    <a:lnTo>
                      <a:pt x="401" y="890"/>
                    </a:lnTo>
                    <a:lnTo>
                      <a:pt x="405" y="873"/>
                    </a:lnTo>
                    <a:lnTo>
                      <a:pt x="409" y="858"/>
                    </a:lnTo>
                    <a:lnTo>
                      <a:pt x="395" y="857"/>
                    </a:lnTo>
                    <a:lnTo>
                      <a:pt x="390" y="857"/>
                    </a:lnTo>
                    <a:lnTo>
                      <a:pt x="385" y="852"/>
                    </a:lnTo>
                    <a:lnTo>
                      <a:pt x="372" y="837"/>
                    </a:lnTo>
                    <a:lnTo>
                      <a:pt x="375" y="827"/>
                    </a:lnTo>
                    <a:lnTo>
                      <a:pt x="378" y="817"/>
                    </a:lnTo>
                    <a:lnTo>
                      <a:pt x="383" y="809"/>
                    </a:lnTo>
                    <a:lnTo>
                      <a:pt x="388" y="801"/>
                    </a:lnTo>
                    <a:lnTo>
                      <a:pt x="401" y="787"/>
                    </a:lnTo>
                    <a:lnTo>
                      <a:pt x="415" y="773"/>
                    </a:lnTo>
                    <a:lnTo>
                      <a:pt x="415" y="766"/>
                    </a:lnTo>
                    <a:lnTo>
                      <a:pt x="412" y="761"/>
                    </a:lnTo>
                    <a:lnTo>
                      <a:pt x="420" y="747"/>
                    </a:lnTo>
                    <a:lnTo>
                      <a:pt x="428" y="734"/>
                    </a:lnTo>
                    <a:lnTo>
                      <a:pt x="438" y="723"/>
                    </a:lnTo>
                    <a:lnTo>
                      <a:pt x="449" y="711"/>
                    </a:lnTo>
                    <a:lnTo>
                      <a:pt x="468" y="709"/>
                    </a:lnTo>
                    <a:lnTo>
                      <a:pt x="488" y="709"/>
                    </a:lnTo>
                    <a:lnTo>
                      <a:pt x="507" y="708"/>
                    </a:lnTo>
                    <a:lnTo>
                      <a:pt x="526" y="705"/>
                    </a:lnTo>
                    <a:lnTo>
                      <a:pt x="540" y="694"/>
                    </a:lnTo>
                    <a:lnTo>
                      <a:pt x="554" y="684"/>
                    </a:lnTo>
                    <a:lnTo>
                      <a:pt x="562" y="680"/>
                    </a:lnTo>
                    <a:lnTo>
                      <a:pt x="569" y="676"/>
                    </a:lnTo>
                    <a:lnTo>
                      <a:pt x="578" y="673"/>
                    </a:lnTo>
                    <a:lnTo>
                      <a:pt x="587" y="671"/>
                    </a:lnTo>
                    <a:lnTo>
                      <a:pt x="587" y="670"/>
                    </a:lnTo>
                    <a:lnTo>
                      <a:pt x="575" y="681"/>
                    </a:lnTo>
                    <a:lnTo>
                      <a:pt x="563" y="690"/>
                    </a:lnTo>
                    <a:lnTo>
                      <a:pt x="551" y="698"/>
                    </a:lnTo>
                    <a:lnTo>
                      <a:pt x="539" y="709"/>
                    </a:lnTo>
                    <a:lnTo>
                      <a:pt x="540" y="711"/>
                    </a:lnTo>
                    <a:lnTo>
                      <a:pt x="543" y="712"/>
                    </a:lnTo>
                    <a:lnTo>
                      <a:pt x="546" y="712"/>
                    </a:lnTo>
                    <a:lnTo>
                      <a:pt x="549" y="712"/>
                    </a:lnTo>
                    <a:lnTo>
                      <a:pt x="559" y="712"/>
                    </a:lnTo>
                    <a:lnTo>
                      <a:pt x="566" y="714"/>
                    </a:lnTo>
                    <a:lnTo>
                      <a:pt x="574" y="715"/>
                    </a:lnTo>
                    <a:lnTo>
                      <a:pt x="582" y="718"/>
                    </a:lnTo>
                    <a:lnTo>
                      <a:pt x="581" y="720"/>
                    </a:lnTo>
                    <a:lnTo>
                      <a:pt x="579" y="721"/>
                    </a:lnTo>
                    <a:lnTo>
                      <a:pt x="577" y="720"/>
                    </a:lnTo>
                    <a:lnTo>
                      <a:pt x="573" y="719"/>
                    </a:lnTo>
                    <a:lnTo>
                      <a:pt x="568" y="717"/>
                    </a:lnTo>
                    <a:lnTo>
                      <a:pt x="562" y="716"/>
                    </a:lnTo>
                    <a:lnTo>
                      <a:pt x="556" y="717"/>
                    </a:lnTo>
                    <a:lnTo>
                      <a:pt x="549" y="717"/>
                    </a:lnTo>
                    <a:lnTo>
                      <a:pt x="538" y="721"/>
                    </a:lnTo>
                    <a:lnTo>
                      <a:pt x="528" y="726"/>
                    </a:lnTo>
                    <a:lnTo>
                      <a:pt x="517" y="730"/>
                    </a:lnTo>
                    <a:lnTo>
                      <a:pt x="507" y="736"/>
                    </a:lnTo>
                    <a:lnTo>
                      <a:pt x="500" y="745"/>
                    </a:lnTo>
                    <a:lnTo>
                      <a:pt x="495" y="755"/>
                    </a:lnTo>
                    <a:lnTo>
                      <a:pt x="492" y="764"/>
                    </a:lnTo>
                    <a:lnTo>
                      <a:pt x="490" y="773"/>
                    </a:lnTo>
                    <a:lnTo>
                      <a:pt x="488" y="792"/>
                    </a:lnTo>
                    <a:lnTo>
                      <a:pt x="486" y="815"/>
                    </a:lnTo>
                    <a:lnTo>
                      <a:pt x="494" y="827"/>
                    </a:lnTo>
                    <a:lnTo>
                      <a:pt x="503" y="840"/>
                    </a:lnTo>
                    <a:lnTo>
                      <a:pt x="512" y="852"/>
                    </a:lnTo>
                    <a:lnTo>
                      <a:pt x="522" y="864"/>
                    </a:lnTo>
                    <a:lnTo>
                      <a:pt x="542" y="887"/>
                    </a:lnTo>
                    <a:lnTo>
                      <a:pt x="562" y="911"/>
                    </a:lnTo>
                    <a:lnTo>
                      <a:pt x="566" y="933"/>
                    </a:lnTo>
                    <a:lnTo>
                      <a:pt x="571" y="955"/>
                    </a:lnTo>
                    <a:lnTo>
                      <a:pt x="574" y="965"/>
                    </a:lnTo>
                    <a:lnTo>
                      <a:pt x="578" y="975"/>
                    </a:lnTo>
                    <a:lnTo>
                      <a:pt x="582" y="985"/>
                    </a:lnTo>
                    <a:lnTo>
                      <a:pt x="588" y="996"/>
                    </a:lnTo>
                    <a:lnTo>
                      <a:pt x="599" y="988"/>
                    </a:lnTo>
                    <a:lnTo>
                      <a:pt x="607" y="985"/>
                    </a:lnTo>
                    <a:lnTo>
                      <a:pt x="611" y="985"/>
                    </a:lnTo>
                    <a:lnTo>
                      <a:pt x="616" y="987"/>
                    </a:lnTo>
                    <a:lnTo>
                      <a:pt x="620" y="991"/>
                    </a:lnTo>
                    <a:lnTo>
                      <a:pt x="628" y="995"/>
                    </a:lnTo>
                    <a:lnTo>
                      <a:pt x="629" y="1020"/>
                    </a:lnTo>
                    <a:lnTo>
                      <a:pt x="629" y="1045"/>
                    </a:lnTo>
                    <a:lnTo>
                      <a:pt x="629" y="1069"/>
                    </a:lnTo>
                    <a:lnTo>
                      <a:pt x="629" y="1094"/>
                    </a:lnTo>
                    <a:lnTo>
                      <a:pt x="643" y="1093"/>
                    </a:lnTo>
                    <a:lnTo>
                      <a:pt x="654" y="1091"/>
                    </a:lnTo>
                    <a:lnTo>
                      <a:pt x="660" y="1092"/>
                    </a:lnTo>
                    <a:lnTo>
                      <a:pt x="664" y="1093"/>
                    </a:lnTo>
                    <a:lnTo>
                      <a:pt x="669" y="1096"/>
                    </a:lnTo>
                    <a:lnTo>
                      <a:pt x="673" y="1103"/>
                    </a:lnTo>
                    <a:lnTo>
                      <a:pt x="662" y="1118"/>
                    </a:lnTo>
                    <a:lnTo>
                      <a:pt x="653" y="1134"/>
                    </a:lnTo>
                    <a:lnTo>
                      <a:pt x="654" y="1145"/>
                    </a:lnTo>
                    <a:lnTo>
                      <a:pt x="656" y="1156"/>
                    </a:lnTo>
                    <a:lnTo>
                      <a:pt x="661" y="1158"/>
                    </a:lnTo>
                    <a:lnTo>
                      <a:pt x="664" y="1161"/>
                    </a:lnTo>
                    <a:lnTo>
                      <a:pt x="656" y="1158"/>
                    </a:lnTo>
                    <a:lnTo>
                      <a:pt x="651" y="1155"/>
                    </a:lnTo>
                    <a:lnTo>
                      <a:pt x="649" y="1153"/>
                    </a:lnTo>
                    <a:lnTo>
                      <a:pt x="646" y="1152"/>
                    </a:lnTo>
                    <a:lnTo>
                      <a:pt x="642" y="1150"/>
                    </a:lnTo>
                    <a:lnTo>
                      <a:pt x="636" y="1150"/>
                    </a:lnTo>
                    <a:lnTo>
                      <a:pt x="635" y="1156"/>
                    </a:lnTo>
                    <a:lnTo>
                      <a:pt x="634" y="1161"/>
                    </a:lnTo>
                    <a:lnTo>
                      <a:pt x="635" y="1165"/>
                    </a:lnTo>
                    <a:lnTo>
                      <a:pt x="636" y="1171"/>
                    </a:lnTo>
                    <a:lnTo>
                      <a:pt x="629" y="1174"/>
                    </a:lnTo>
                    <a:lnTo>
                      <a:pt x="625" y="1176"/>
                    </a:lnTo>
                    <a:lnTo>
                      <a:pt x="622" y="1180"/>
                    </a:lnTo>
                    <a:lnTo>
                      <a:pt x="617" y="1185"/>
                    </a:lnTo>
                    <a:lnTo>
                      <a:pt x="620" y="1200"/>
                    </a:lnTo>
                    <a:lnTo>
                      <a:pt x="625" y="1216"/>
                    </a:lnTo>
                    <a:lnTo>
                      <a:pt x="616" y="1229"/>
                    </a:lnTo>
                    <a:lnTo>
                      <a:pt x="606" y="1241"/>
                    </a:lnTo>
                    <a:lnTo>
                      <a:pt x="599" y="1261"/>
                    </a:lnTo>
                    <a:lnTo>
                      <a:pt x="592" y="1281"/>
                    </a:lnTo>
                    <a:lnTo>
                      <a:pt x="588" y="1301"/>
                    </a:lnTo>
                    <a:lnTo>
                      <a:pt x="583" y="1322"/>
                    </a:lnTo>
                    <a:lnTo>
                      <a:pt x="587" y="1327"/>
                    </a:lnTo>
                    <a:lnTo>
                      <a:pt x="590" y="1332"/>
                    </a:lnTo>
                    <a:lnTo>
                      <a:pt x="593" y="1335"/>
                    </a:lnTo>
                    <a:lnTo>
                      <a:pt x="597" y="1339"/>
                    </a:lnTo>
                    <a:lnTo>
                      <a:pt x="605" y="1346"/>
                    </a:lnTo>
                    <a:lnTo>
                      <a:pt x="611" y="1355"/>
                    </a:lnTo>
                    <a:lnTo>
                      <a:pt x="609" y="1372"/>
                    </a:lnTo>
                    <a:lnTo>
                      <a:pt x="606" y="1389"/>
                    </a:lnTo>
                    <a:lnTo>
                      <a:pt x="602" y="1406"/>
                    </a:lnTo>
                    <a:lnTo>
                      <a:pt x="599" y="1423"/>
                    </a:lnTo>
                    <a:lnTo>
                      <a:pt x="601" y="1455"/>
                    </a:lnTo>
                    <a:lnTo>
                      <a:pt x="605" y="1486"/>
                    </a:lnTo>
                    <a:lnTo>
                      <a:pt x="606" y="1516"/>
                    </a:lnTo>
                    <a:lnTo>
                      <a:pt x="607" y="1548"/>
                    </a:lnTo>
                    <a:lnTo>
                      <a:pt x="602" y="1559"/>
                    </a:lnTo>
                    <a:lnTo>
                      <a:pt x="597" y="1569"/>
                    </a:lnTo>
                    <a:lnTo>
                      <a:pt x="590" y="1580"/>
                    </a:lnTo>
                    <a:lnTo>
                      <a:pt x="584" y="1590"/>
                    </a:lnTo>
                    <a:lnTo>
                      <a:pt x="584" y="1592"/>
                    </a:lnTo>
                    <a:lnTo>
                      <a:pt x="584" y="1594"/>
                    </a:lnTo>
                    <a:lnTo>
                      <a:pt x="587" y="1610"/>
                    </a:lnTo>
                    <a:lnTo>
                      <a:pt x="589" y="1625"/>
                    </a:lnTo>
                    <a:lnTo>
                      <a:pt x="589" y="1639"/>
                    </a:lnTo>
                    <a:lnTo>
                      <a:pt x="589" y="1654"/>
                    </a:lnTo>
                    <a:lnTo>
                      <a:pt x="587" y="1682"/>
                    </a:lnTo>
                    <a:lnTo>
                      <a:pt x="586" y="1714"/>
                    </a:lnTo>
                    <a:lnTo>
                      <a:pt x="592" y="1741"/>
                    </a:lnTo>
                    <a:lnTo>
                      <a:pt x="601" y="1769"/>
                    </a:lnTo>
                    <a:lnTo>
                      <a:pt x="609" y="1796"/>
                    </a:lnTo>
                    <a:lnTo>
                      <a:pt x="616" y="1824"/>
                    </a:lnTo>
                    <a:lnTo>
                      <a:pt x="615" y="1836"/>
                    </a:lnTo>
                    <a:lnTo>
                      <a:pt x="613" y="1850"/>
                    </a:lnTo>
                    <a:lnTo>
                      <a:pt x="610" y="1862"/>
                    </a:lnTo>
                    <a:lnTo>
                      <a:pt x="609" y="1875"/>
                    </a:lnTo>
                    <a:lnTo>
                      <a:pt x="613" y="1879"/>
                    </a:lnTo>
                    <a:lnTo>
                      <a:pt x="616" y="1882"/>
                    </a:lnTo>
                    <a:lnTo>
                      <a:pt x="619" y="1884"/>
                    </a:lnTo>
                    <a:lnTo>
                      <a:pt x="624" y="1887"/>
                    </a:lnTo>
                    <a:lnTo>
                      <a:pt x="618" y="1886"/>
                    </a:lnTo>
                    <a:lnTo>
                      <a:pt x="615" y="1884"/>
                    </a:lnTo>
                    <a:lnTo>
                      <a:pt x="614" y="1882"/>
                    </a:lnTo>
                    <a:lnTo>
                      <a:pt x="613" y="1884"/>
                    </a:lnTo>
                    <a:lnTo>
                      <a:pt x="611" y="1886"/>
                    </a:lnTo>
                    <a:lnTo>
                      <a:pt x="610" y="1889"/>
                    </a:lnTo>
                    <a:lnTo>
                      <a:pt x="610" y="1907"/>
                    </a:lnTo>
                    <a:lnTo>
                      <a:pt x="608" y="1924"/>
                    </a:lnTo>
                    <a:lnTo>
                      <a:pt x="606" y="1941"/>
                    </a:lnTo>
                    <a:lnTo>
                      <a:pt x="604" y="1958"/>
                    </a:lnTo>
                    <a:lnTo>
                      <a:pt x="597" y="1991"/>
                    </a:lnTo>
                    <a:lnTo>
                      <a:pt x="590" y="2025"/>
                    </a:lnTo>
                    <a:lnTo>
                      <a:pt x="588" y="2034"/>
                    </a:lnTo>
                    <a:lnTo>
                      <a:pt x="587" y="2044"/>
                    </a:lnTo>
                    <a:lnTo>
                      <a:pt x="593" y="2044"/>
                    </a:lnTo>
                    <a:lnTo>
                      <a:pt x="599" y="2044"/>
                    </a:lnTo>
                    <a:lnTo>
                      <a:pt x="604" y="2046"/>
                    </a:lnTo>
                    <a:lnTo>
                      <a:pt x="609" y="2050"/>
                    </a:lnTo>
                    <a:lnTo>
                      <a:pt x="598" y="2048"/>
                    </a:lnTo>
                    <a:lnTo>
                      <a:pt x="587" y="2047"/>
                    </a:lnTo>
                    <a:lnTo>
                      <a:pt x="579" y="2055"/>
                    </a:lnTo>
                    <a:lnTo>
                      <a:pt x="572" y="2064"/>
                    </a:lnTo>
                    <a:lnTo>
                      <a:pt x="565" y="2073"/>
                    </a:lnTo>
                    <a:lnTo>
                      <a:pt x="559" y="2081"/>
                    </a:lnTo>
                    <a:lnTo>
                      <a:pt x="545" y="2085"/>
                    </a:lnTo>
                    <a:lnTo>
                      <a:pt x="531" y="2090"/>
                    </a:lnTo>
                    <a:lnTo>
                      <a:pt x="535" y="2104"/>
                    </a:lnTo>
                    <a:lnTo>
                      <a:pt x="537" y="2119"/>
                    </a:lnTo>
                    <a:lnTo>
                      <a:pt x="540" y="2134"/>
                    </a:lnTo>
                    <a:lnTo>
                      <a:pt x="543" y="2148"/>
                    </a:lnTo>
                    <a:lnTo>
                      <a:pt x="535" y="2156"/>
                    </a:lnTo>
                    <a:lnTo>
                      <a:pt x="527" y="2161"/>
                    </a:lnTo>
                    <a:lnTo>
                      <a:pt x="520" y="2165"/>
                    </a:lnTo>
                    <a:lnTo>
                      <a:pt x="512" y="2170"/>
                    </a:lnTo>
                    <a:lnTo>
                      <a:pt x="498" y="2178"/>
                    </a:lnTo>
                    <a:lnTo>
                      <a:pt x="482" y="2189"/>
                    </a:lnTo>
                    <a:lnTo>
                      <a:pt x="484" y="2197"/>
                    </a:lnTo>
                    <a:lnTo>
                      <a:pt x="489" y="2205"/>
                    </a:lnTo>
                    <a:lnTo>
                      <a:pt x="494" y="2210"/>
                    </a:lnTo>
                    <a:lnTo>
                      <a:pt x="501" y="2215"/>
                    </a:lnTo>
                    <a:lnTo>
                      <a:pt x="517" y="2223"/>
                    </a:lnTo>
                    <a:lnTo>
                      <a:pt x="534" y="2232"/>
                    </a:lnTo>
                    <a:lnTo>
                      <a:pt x="539" y="2245"/>
                    </a:lnTo>
                    <a:lnTo>
                      <a:pt x="545" y="2257"/>
                    </a:lnTo>
                    <a:lnTo>
                      <a:pt x="549" y="2270"/>
                    </a:lnTo>
                    <a:lnTo>
                      <a:pt x="554" y="2282"/>
                    </a:lnTo>
                    <a:lnTo>
                      <a:pt x="561" y="2308"/>
                    </a:lnTo>
                    <a:lnTo>
                      <a:pt x="569" y="2335"/>
                    </a:lnTo>
                    <a:lnTo>
                      <a:pt x="568" y="2341"/>
                    </a:lnTo>
                    <a:lnTo>
                      <a:pt x="566" y="2344"/>
                    </a:lnTo>
                    <a:lnTo>
                      <a:pt x="564" y="2345"/>
                    </a:lnTo>
                    <a:lnTo>
                      <a:pt x="562" y="2345"/>
                    </a:lnTo>
                    <a:lnTo>
                      <a:pt x="560" y="2345"/>
                    </a:lnTo>
                    <a:lnTo>
                      <a:pt x="556" y="2344"/>
                    </a:lnTo>
                    <a:lnTo>
                      <a:pt x="553" y="2344"/>
                    </a:lnTo>
                    <a:lnTo>
                      <a:pt x="547" y="2345"/>
                    </a:lnTo>
                    <a:lnTo>
                      <a:pt x="549" y="2372"/>
                    </a:lnTo>
                    <a:lnTo>
                      <a:pt x="551" y="2399"/>
                    </a:lnTo>
                    <a:lnTo>
                      <a:pt x="552" y="2426"/>
                    </a:lnTo>
                    <a:lnTo>
                      <a:pt x="552" y="2453"/>
                    </a:lnTo>
                    <a:lnTo>
                      <a:pt x="552" y="2455"/>
                    </a:lnTo>
                    <a:lnTo>
                      <a:pt x="548" y="2447"/>
                    </a:lnTo>
                    <a:lnTo>
                      <a:pt x="547" y="2439"/>
                    </a:lnTo>
                    <a:lnTo>
                      <a:pt x="546" y="2431"/>
                    </a:lnTo>
                    <a:lnTo>
                      <a:pt x="545" y="2422"/>
                    </a:lnTo>
                    <a:lnTo>
                      <a:pt x="543" y="2434"/>
                    </a:lnTo>
                    <a:lnTo>
                      <a:pt x="543" y="2447"/>
                    </a:lnTo>
                    <a:lnTo>
                      <a:pt x="544" y="2459"/>
                    </a:lnTo>
                    <a:lnTo>
                      <a:pt x="546" y="2473"/>
                    </a:lnTo>
                    <a:lnTo>
                      <a:pt x="560" y="2503"/>
                    </a:lnTo>
                    <a:lnTo>
                      <a:pt x="574" y="2532"/>
                    </a:lnTo>
                    <a:lnTo>
                      <a:pt x="589" y="2563"/>
                    </a:lnTo>
                    <a:lnTo>
                      <a:pt x="604" y="2592"/>
                    </a:lnTo>
                    <a:lnTo>
                      <a:pt x="610" y="2609"/>
                    </a:lnTo>
                    <a:lnTo>
                      <a:pt x="617" y="2625"/>
                    </a:lnTo>
                    <a:lnTo>
                      <a:pt x="624" y="2641"/>
                    </a:lnTo>
                    <a:lnTo>
                      <a:pt x="631" y="2657"/>
                    </a:lnTo>
                    <a:lnTo>
                      <a:pt x="632" y="2658"/>
                    </a:lnTo>
                    <a:lnTo>
                      <a:pt x="634" y="2658"/>
                    </a:lnTo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Freeform 131"/>
              <p:cNvSpPr>
                <a:spLocks noChangeAspect="1"/>
              </p:cNvSpPr>
              <p:nvPr/>
            </p:nvSpPr>
            <p:spPr bwMode="auto">
              <a:xfrm>
                <a:off x="7533230" y="4105178"/>
                <a:ext cx="370510" cy="647128"/>
              </a:xfrm>
              <a:custGeom>
                <a:avLst/>
                <a:gdLst>
                  <a:gd name="T0" fmla="*/ 33 w 1011"/>
                  <a:gd name="T1" fmla="*/ 64 h 1771"/>
                  <a:gd name="T2" fmla="*/ 35 w 1011"/>
                  <a:gd name="T3" fmla="*/ 63 h 1771"/>
                  <a:gd name="T4" fmla="*/ 38 w 1011"/>
                  <a:gd name="T5" fmla="*/ 62 h 1771"/>
                  <a:gd name="T6" fmla="*/ 38 w 1011"/>
                  <a:gd name="T7" fmla="*/ 62 h 1771"/>
                  <a:gd name="T8" fmla="*/ 40 w 1011"/>
                  <a:gd name="T9" fmla="*/ 65 h 1771"/>
                  <a:gd name="T10" fmla="*/ 38 w 1011"/>
                  <a:gd name="T11" fmla="*/ 60 h 1771"/>
                  <a:gd name="T12" fmla="*/ 37 w 1011"/>
                  <a:gd name="T13" fmla="*/ 59 h 1771"/>
                  <a:gd name="T14" fmla="*/ 36 w 1011"/>
                  <a:gd name="T15" fmla="*/ 60 h 1771"/>
                  <a:gd name="T16" fmla="*/ 37 w 1011"/>
                  <a:gd name="T17" fmla="*/ 61 h 1771"/>
                  <a:gd name="T18" fmla="*/ 35 w 1011"/>
                  <a:gd name="T19" fmla="*/ 60 h 1771"/>
                  <a:gd name="T20" fmla="*/ 35 w 1011"/>
                  <a:gd name="T21" fmla="*/ 60 h 1771"/>
                  <a:gd name="T22" fmla="*/ 32 w 1011"/>
                  <a:gd name="T23" fmla="*/ 56 h 1771"/>
                  <a:gd name="T24" fmla="*/ 28 w 1011"/>
                  <a:gd name="T25" fmla="*/ 53 h 1771"/>
                  <a:gd name="T26" fmla="*/ 26 w 1011"/>
                  <a:gd name="T27" fmla="*/ 48 h 1771"/>
                  <a:gd name="T28" fmla="*/ 25 w 1011"/>
                  <a:gd name="T29" fmla="*/ 41 h 1771"/>
                  <a:gd name="T30" fmla="*/ 27 w 1011"/>
                  <a:gd name="T31" fmla="*/ 39 h 1771"/>
                  <a:gd name="T32" fmla="*/ 26 w 1011"/>
                  <a:gd name="T33" fmla="*/ 39 h 1771"/>
                  <a:gd name="T34" fmla="*/ 32 w 1011"/>
                  <a:gd name="T35" fmla="*/ 38 h 1771"/>
                  <a:gd name="T36" fmla="*/ 36 w 1011"/>
                  <a:gd name="T37" fmla="*/ 41 h 1771"/>
                  <a:gd name="T38" fmla="*/ 34 w 1011"/>
                  <a:gd name="T39" fmla="*/ 39 h 1771"/>
                  <a:gd name="T40" fmla="*/ 27 w 1011"/>
                  <a:gd name="T41" fmla="*/ 33 h 1771"/>
                  <a:gd name="T42" fmla="*/ 20 w 1011"/>
                  <a:gd name="T43" fmla="*/ 24 h 1771"/>
                  <a:gd name="T44" fmla="*/ 18 w 1011"/>
                  <a:gd name="T45" fmla="*/ 23 h 1771"/>
                  <a:gd name="T46" fmla="*/ 17 w 1011"/>
                  <a:gd name="T47" fmla="*/ 21 h 1771"/>
                  <a:gd name="T48" fmla="*/ 16 w 1011"/>
                  <a:gd name="T49" fmla="*/ 22 h 1771"/>
                  <a:gd name="T50" fmla="*/ 15 w 1011"/>
                  <a:gd name="T51" fmla="*/ 20 h 1771"/>
                  <a:gd name="T52" fmla="*/ 13 w 1011"/>
                  <a:gd name="T53" fmla="*/ 17 h 1771"/>
                  <a:gd name="T54" fmla="*/ 12 w 1011"/>
                  <a:gd name="T55" fmla="*/ 16 h 1771"/>
                  <a:gd name="T56" fmla="*/ 12 w 1011"/>
                  <a:gd name="T57" fmla="*/ 14 h 1771"/>
                  <a:gd name="T58" fmla="*/ 12 w 1011"/>
                  <a:gd name="T59" fmla="*/ 12 h 1771"/>
                  <a:gd name="T60" fmla="*/ 8 w 1011"/>
                  <a:gd name="T61" fmla="*/ 7 h 1771"/>
                  <a:gd name="T62" fmla="*/ 7 w 1011"/>
                  <a:gd name="T63" fmla="*/ 6 h 1771"/>
                  <a:gd name="T64" fmla="*/ 6 w 1011"/>
                  <a:gd name="T65" fmla="*/ 6 h 1771"/>
                  <a:gd name="T66" fmla="*/ 6 w 1011"/>
                  <a:gd name="T67" fmla="*/ 5 h 1771"/>
                  <a:gd name="T68" fmla="*/ 4 w 1011"/>
                  <a:gd name="T69" fmla="*/ 3 h 1771"/>
                  <a:gd name="T70" fmla="*/ 2 w 1011"/>
                  <a:gd name="T71" fmla="*/ 1 h 1771"/>
                  <a:gd name="T72" fmla="*/ 2 w 1011"/>
                  <a:gd name="T73" fmla="*/ 2 h 1771"/>
                  <a:gd name="T74" fmla="*/ 1 w 1011"/>
                  <a:gd name="T75" fmla="*/ 1 h 1771"/>
                  <a:gd name="T76" fmla="*/ 0 w 1011"/>
                  <a:gd name="T77" fmla="*/ 2 h 1771"/>
                  <a:gd name="T78" fmla="*/ 4 w 1011"/>
                  <a:gd name="T79" fmla="*/ 6 h 1771"/>
                  <a:gd name="T80" fmla="*/ 4 w 1011"/>
                  <a:gd name="T81" fmla="*/ 5 h 1771"/>
                  <a:gd name="T82" fmla="*/ 5 w 1011"/>
                  <a:gd name="T83" fmla="*/ 6 h 1771"/>
                  <a:gd name="T84" fmla="*/ 4 w 1011"/>
                  <a:gd name="T85" fmla="*/ 7 h 1771"/>
                  <a:gd name="T86" fmla="*/ 5 w 1011"/>
                  <a:gd name="T87" fmla="*/ 8 h 1771"/>
                  <a:gd name="T88" fmla="*/ 4 w 1011"/>
                  <a:gd name="T89" fmla="*/ 10 h 1771"/>
                  <a:gd name="T90" fmla="*/ 3 w 1011"/>
                  <a:gd name="T91" fmla="*/ 9 h 1771"/>
                  <a:gd name="T92" fmla="*/ 2 w 1011"/>
                  <a:gd name="T93" fmla="*/ 11 h 1771"/>
                  <a:gd name="T94" fmla="*/ 4 w 1011"/>
                  <a:gd name="T95" fmla="*/ 16 h 1771"/>
                  <a:gd name="T96" fmla="*/ 6 w 1011"/>
                  <a:gd name="T97" fmla="*/ 21 h 1771"/>
                  <a:gd name="T98" fmla="*/ 8 w 1011"/>
                  <a:gd name="T99" fmla="*/ 24 h 1771"/>
                  <a:gd name="T100" fmla="*/ 8 w 1011"/>
                  <a:gd name="T101" fmla="*/ 25 h 1771"/>
                  <a:gd name="T102" fmla="*/ 12 w 1011"/>
                  <a:gd name="T103" fmla="*/ 27 h 1771"/>
                  <a:gd name="T104" fmla="*/ 15 w 1011"/>
                  <a:gd name="T105" fmla="*/ 34 h 1771"/>
                  <a:gd name="T106" fmla="*/ 19 w 1011"/>
                  <a:gd name="T107" fmla="*/ 42 h 1771"/>
                  <a:gd name="T108" fmla="*/ 21 w 1011"/>
                  <a:gd name="T109" fmla="*/ 48 h 1771"/>
                  <a:gd name="T110" fmla="*/ 25 w 1011"/>
                  <a:gd name="T111" fmla="*/ 53 h 1771"/>
                  <a:gd name="T112" fmla="*/ 27 w 1011"/>
                  <a:gd name="T113" fmla="*/ 59 h 1771"/>
                  <a:gd name="T114" fmla="*/ 30 w 1011"/>
                  <a:gd name="T115" fmla="*/ 66 h 1771"/>
                  <a:gd name="T116" fmla="*/ 33 w 1011"/>
                  <a:gd name="T117" fmla="*/ 70 h 177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011"/>
                  <a:gd name="T178" fmla="*/ 0 h 1771"/>
                  <a:gd name="T179" fmla="*/ 1011 w 1011"/>
                  <a:gd name="T180" fmla="*/ 1771 h 1771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011" h="1771">
                    <a:moveTo>
                      <a:pt x="832" y="1745"/>
                    </a:moveTo>
                    <a:lnTo>
                      <a:pt x="829" y="1719"/>
                    </a:lnTo>
                    <a:lnTo>
                      <a:pt x="826" y="1694"/>
                    </a:lnTo>
                    <a:lnTo>
                      <a:pt x="823" y="1671"/>
                    </a:lnTo>
                    <a:lnTo>
                      <a:pt x="820" y="1648"/>
                    </a:lnTo>
                    <a:lnTo>
                      <a:pt x="820" y="1637"/>
                    </a:lnTo>
                    <a:lnTo>
                      <a:pt x="820" y="1626"/>
                    </a:lnTo>
                    <a:lnTo>
                      <a:pt x="821" y="1613"/>
                    </a:lnTo>
                    <a:lnTo>
                      <a:pt x="823" y="1602"/>
                    </a:lnTo>
                    <a:lnTo>
                      <a:pt x="825" y="1591"/>
                    </a:lnTo>
                    <a:lnTo>
                      <a:pt x="828" y="1578"/>
                    </a:lnTo>
                    <a:lnTo>
                      <a:pt x="833" y="1567"/>
                    </a:lnTo>
                    <a:lnTo>
                      <a:pt x="838" y="1555"/>
                    </a:lnTo>
                    <a:lnTo>
                      <a:pt x="850" y="1567"/>
                    </a:lnTo>
                    <a:lnTo>
                      <a:pt x="862" y="1579"/>
                    </a:lnTo>
                    <a:lnTo>
                      <a:pt x="875" y="1574"/>
                    </a:lnTo>
                    <a:lnTo>
                      <a:pt x="889" y="1567"/>
                    </a:lnTo>
                    <a:lnTo>
                      <a:pt x="902" y="1560"/>
                    </a:lnTo>
                    <a:lnTo>
                      <a:pt x="916" y="1554"/>
                    </a:lnTo>
                    <a:lnTo>
                      <a:pt x="928" y="1557"/>
                    </a:lnTo>
                    <a:lnTo>
                      <a:pt x="942" y="1560"/>
                    </a:lnTo>
                    <a:lnTo>
                      <a:pt x="942" y="1558"/>
                    </a:lnTo>
                    <a:lnTo>
                      <a:pt x="941" y="1557"/>
                    </a:lnTo>
                    <a:lnTo>
                      <a:pt x="939" y="1554"/>
                    </a:lnTo>
                    <a:lnTo>
                      <a:pt x="937" y="1550"/>
                    </a:lnTo>
                    <a:lnTo>
                      <a:pt x="937" y="1549"/>
                    </a:lnTo>
                    <a:lnTo>
                      <a:pt x="939" y="1548"/>
                    </a:lnTo>
                    <a:lnTo>
                      <a:pt x="944" y="1547"/>
                    </a:lnTo>
                    <a:lnTo>
                      <a:pt x="951" y="1548"/>
                    </a:lnTo>
                    <a:lnTo>
                      <a:pt x="952" y="1549"/>
                    </a:lnTo>
                    <a:lnTo>
                      <a:pt x="952" y="1550"/>
                    </a:lnTo>
                    <a:lnTo>
                      <a:pt x="961" y="1567"/>
                    </a:lnTo>
                    <a:lnTo>
                      <a:pt x="970" y="1582"/>
                    </a:lnTo>
                    <a:lnTo>
                      <a:pt x="980" y="1596"/>
                    </a:lnTo>
                    <a:lnTo>
                      <a:pt x="991" y="1612"/>
                    </a:lnTo>
                    <a:lnTo>
                      <a:pt x="996" y="1621"/>
                    </a:lnTo>
                    <a:lnTo>
                      <a:pt x="1000" y="1630"/>
                    </a:lnTo>
                    <a:lnTo>
                      <a:pt x="1006" y="1639"/>
                    </a:lnTo>
                    <a:lnTo>
                      <a:pt x="1011" y="1648"/>
                    </a:lnTo>
                    <a:lnTo>
                      <a:pt x="1009" y="1627"/>
                    </a:lnTo>
                    <a:lnTo>
                      <a:pt x="1007" y="1606"/>
                    </a:lnTo>
                    <a:lnTo>
                      <a:pt x="1004" y="1585"/>
                    </a:lnTo>
                    <a:lnTo>
                      <a:pt x="1000" y="1565"/>
                    </a:lnTo>
                    <a:lnTo>
                      <a:pt x="991" y="1556"/>
                    </a:lnTo>
                    <a:lnTo>
                      <a:pt x="982" y="1548"/>
                    </a:lnTo>
                    <a:lnTo>
                      <a:pt x="973" y="1539"/>
                    </a:lnTo>
                    <a:lnTo>
                      <a:pt x="966" y="1529"/>
                    </a:lnTo>
                    <a:lnTo>
                      <a:pt x="958" y="1515"/>
                    </a:lnTo>
                    <a:lnTo>
                      <a:pt x="951" y="1503"/>
                    </a:lnTo>
                    <a:lnTo>
                      <a:pt x="946" y="1497"/>
                    </a:lnTo>
                    <a:lnTo>
                      <a:pt x="941" y="1493"/>
                    </a:lnTo>
                    <a:lnTo>
                      <a:pt x="935" y="1487"/>
                    </a:lnTo>
                    <a:lnTo>
                      <a:pt x="930" y="1483"/>
                    </a:lnTo>
                    <a:lnTo>
                      <a:pt x="927" y="1488"/>
                    </a:lnTo>
                    <a:lnTo>
                      <a:pt x="926" y="1493"/>
                    </a:lnTo>
                    <a:lnTo>
                      <a:pt x="924" y="1496"/>
                    </a:lnTo>
                    <a:lnTo>
                      <a:pt x="919" y="1501"/>
                    </a:lnTo>
                    <a:lnTo>
                      <a:pt x="911" y="1502"/>
                    </a:lnTo>
                    <a:lnTo>
                      <a:pt x="905" y="1502"/>
                    </a:lnTo>
                    <a:lnTo>
                      <a:pt x="901" y="1502"/>
                    </a:lnTo>
                    <a:lnTo>
                      <a:pt x="898" y="1504"/>
                    </a:lnTo>
                    <a:lnTo>
                      <a:pt x="896" y="1505"/>
                    </a:lnTo>
                    <a:lnTo>
                      <a:pt x="892" y="1509"/>
                    </a:lnTo>
                    <a:lnTo>
                      <a:pt x="905" y="1510"/>
                    </a:lnTo>
                    <a:lnTo>
                      <a:pt x="915" y="1511"/>
                    </a:lnTo>
                    <a:lnTo>
                      <a:pt x="921" y="1511"/>
                    </a:lnTo>
                    <a:lnTo>
                      <a:pt x="925" y="1513"/>
                    </a:lnTo>
                    <a:lnTo>
                      <a:pt x="930" y="1515"/>
                    </a:lnTo>
                    <a:lnTo>
                      <a:pt x="934" y="1520"/>
                    </a:lnTo>
                    <a:lnTo>
                      <a:pt x="926" y="1523"/>
                    </a:lnTo>
                    <a:lnTo>
                      <a:pt x="919" y="1525"/>
                    </a:lnTo>
                    <a:lnTo>
                      <a:pt x="914" y="1527"/>
                    </a:lnTo>
                    <a:lnTo>
                      <a:pt x="908" y="1525"/>
                    </a:lnTo>
                    <a:lnTo>
                      <a:pt x="902" y="1525"/>
                    </a:lnTo>
                    <a:lnTo>
                      <a:pt x="896" y="1523"/>
                    </a:lnTo>
                    <a:lnTo>
                      <a:pt x="890" y="1520"/>
                    </a:lnTo>
                    <a:lnTo>
                      <a:pt x="882" y="1516"/>
                    </a:lnTo>
                    <a:lnTo>
                      <a:pt x="881" y="1513"/>
                    </a:lnTo>
                    <a:lnTo>
                      <a:pt x="881" y="1511"/>
                    </a:lnTo>
                    <a:lnTo>
                      <a:pt x="881" y="1509"/>
                    </a:lnTo>
                    <a:lnTo>
                      <a:pt x="882" y="1507"/>
                    </a:lnTo>
                    <a:lnTo>
                      <a:pt x="886" y="1505"/>
                    </a:lnTo>
                    <a:lnTo>
                      <a:pt x="889" y="1501"/>
                    </a:lnTo>
                    <a:lnTo>
                      <a:pt x="884" y="1501"/>
                    </a:lnTo>
                    <a:lnTo>
                      <a:pt x="882" y="1503"/>
                    </a:lnTo>
                    <a:lnTo>
                      <a:pt x="881" y="1503"/>
                    </a:lnTo>
                    <a:lnTo>
                      <a:pt x="880" y="1503"/>
                    </a:lnTo>
                    <a:lnTo>
                      <a:pt x="880" y="1502"/>
                    </a:lnTo>
                    <a:lnTo>
                      <a:pt x="880" y="1500"/>
                    </a:lnTo>
                    <a:lnTo>
                      <a:pt x="869" y="1485"/>
                    </a:lnTo>
                    <a:lnTo>
                      <a:pt x="857" y="1472"/>
                    </a:lnTo>
                    <a:lnTo>
                      <a:pt x="845" y="1460"/>
                    </a:lnTo>
                    <a:lnTo>
                      <a:pt x="834" y="1449"/>
                    </a:lnTo>
                    <a:lnTo>
                      <a:pt x="820" y="1439"/>
                    </a:lnTo>
                    <a:lnTo>
                      <a:pt x="807" y="1430"/>
                    </a:lnTo>
                    <a:lnTo>
                      <a:pt x="791" y="1422"/>
                    </a:lnTo>
                    <a:lnTo>
                      <a:pt x="775" y="1414"/>
                    </a:lnTo>
                    <a:lnTo>
                      <a:pt x="767" y="1412"/>
                    </a:lnTo>
                    <a:lnTo>
                      <a:pt x="761" y="1408"/>
                    </a:lnTo>
                    <a:lnTo>
                      <a:pt x="755" y="1404"/>
                    </a:lnTo>
                    <a:lnTo>
                      <a:pt x="749" y="1398"/>
                    </a:lnTo>
                    <a:lnTo>
                      <a:pt x="736" y="1380"/>
                    </a:lnTo>
                    <a:lnTo>
                      <a:pt x="723" y="1363"/>
                    </a:lnTo>
                    <a:lnTo>
                      <a:pt x="712" y="1345"/>
                    </a:lnTo>
                    <a:lnTo>
                      <a:pt x="702" y="1328"/>
                    </a:lnTo>
                    <a:lnTo>
                      <a:pt x="694" y="1311"/>
                    </a:lnTo>
                    <a:lnTo>
                      <a:pt x="686" y="1295"/>
                    </a:lnTo>
                    <a:lnTo>
                      <a:pt x="679" y="1279"/>
                    </a:lnTo>
                    <a:lnTo>
                      <a:pt x="675" y="1262"/>
                    </a:lnTo>
                    <a:lnTo>
                      <a:pt x="669" y="1244"/>
                    </a:lnTo>
                    <a:lnTo>
                      <a:pt x="666" y="1227"/>
                    </a:lnTo>
                    <a:lnTo>
                      <a:pt x="663" y="1209"/>
                    </a:lnTo>
                    <a:lnTo>
                      <a:pt x="659" y="1190"/>
                    </a:lnTo>
                    <a:lnTo>
                      <a:pt x="655" y="1149"/>
                    </a:lnTo>
                    <a:lnTo>
                      <a:pt x="651" y="1105"/>
                    </a:lnTo>
                    <a:lnTo>
                      <a:pt x="643" y="1084"/>
                    </a:lnTo>
                    <a:lnTo>
                      <a:pt x="637" y="1067"/>
                    </a:lnTo>
                    <a:lnTo>
                      <a:pt x="636" y="1059"/>
                    </a:lnTo>
                    <a:lnTo>
                      <a:pt x="634" y="1050"/>
                    </a:lnTo>
                    <a:lnTo>
                      <a:pt x="636" y="1039"/>
                    </a:lnTo>
                    <a:lnTo>
                      <a:pt x="638" y="1028"/>
                    </a:lnTo>
                    <a:lnTo>
                      <a:pt x="647" y="1015"/>
                    </a:lnTo>
                    <a:lnTo>
                      <a:pt x="655" y="1005"/>
                    </a:lnTo>
                    <a:lnTo>
                      <a:pt x="665" y="995"/>
                    </a:lnTo>
                    <a:lnTo>
                      <a:pt x="676" y="986"/>
                    </a:lnTo>
                    <a:lnTo>
                      <a:pt x="687" y="981"/>
                    </a:lnTo>
                    <a:lnTo>
                      <a:pt x="698" y="975"/>
                    </a:lnTo>
                    <a:lnTo>
                      <a:pt x="682" y="983"/>
                    </a:lnTo>
                    <a:lnTo>
                      <a:pt x="667" y="989"/>
                    </a:lnTo>
                    <a:lnTo>
                      <a:pt x="660" y="990"/>
                    </a:lnTo>
                    <a:lnTo>
                      <a:pt x="652" y="992"/>
                    </a:lnTo>
                    <a:lnTo>
                      <a:pt x="645" y="992"/>
                    </a:lnTo>
                    <a:lnTo>
                      <a:pt x="636" y="989"/>
                    </a:lnTo>
                    <a:lnTo>
                      <a:pt x="637" y="986"/>
                    </a:lnTo>
                    <a:lnTo>
                      <a:pt x="639" y="984"/>
                    </a:lnTo>
                    <a:lnTo>
                      <a:pt x="641" y="981"/>
                    </a:lnTo>
                    <a:lnTo>
                      <a:pt x="645" y="980"/>
                    </a:lnTo>
                    <a:lnTo>
                      <a:pt x="670" y="974"/>
                    </a:lnTo>
                    <a:lnTo>
                      <a:pt x="696" y="969"/>
                    </a:lnTo>
                    <a:lnTo>
                      <a:pt x="722" y="965"/>
                    </a:lnTo>
                    <a:lnTo>
                      <a:pt x="749" y="960"/>
                    </a:lnTo>
                    <a:lnTo>
                      <a:pt x="764" y="963"/>
                    </a:lnTo>
                    <a:lnTo>
                      <a:pt x="779" y="966"/>
                    </a:lnTo>
                    <a:lnTo>
                      <a:pt x="792" y="969"/>
                    </a:lnTo>
                    <a:lnTo>
                      <a:pt x="806" y="974"/>
                    </a:lnTo>
                    <a:lnTo>
                      <a:pt x="819" y="978"/>
                    </a:lnTo>
                    <a:lnTo>
                      <a:pt x="832" y="984"/>
                    </a:lnTo>
                    <a:lnTo>
                      <a:pt x="845" y="989"/>
                    </a:lnTo>
                    <a:lnTo>
                      <a:pt x="859" y="996"/>
                    </a:lnTo>
                    <a:lnTo>
                      <a:pt x="871" y="1006"/>
                    </a:lnTo>
                    <a:lnTo>
                      <a:pt x="882" y="1018"/>
                    </a:lnTo>
                    <a:lnTo>
                      <a:pt x="889" y="1022"/>
                    </a:lnTo>
                    <a:lnTo>
                      <a:pt x="896" y="1027"/>
                    </a:lnTo>
                    <a:lnTo>
                      <a:pt x="902" y="1030"/>
                    </a:lnTo>
                    <a:lnTo>
                      <a:pt x="910" y="1033"/>
                    </a:lnTo>
                    <a:lnTo>
                      <a:pt x="907" y="1028"/>
                    </a:lnTo>
                    <a:lnTo>
                      <a:pt x="904" y="1024"/>
                    </a:lnTo>
                    <a:lnTo>
                      <a:pt x="898" y="1021"/>
                    </a:lnTo>
                    <a:lnTo>
                      <a:pt x="892" y="1019"/>
                    </a:lnTo>
                    <a:lnTo>
                      <a:pt x="859" y="992"/>
                    </a:lnTo>
                    <a:lnTo>
                      <a:pt x="825" y="968"/>
                    </a:lnTo>
                    <a:lnTo>
                      <a:pt x="808" y="956"/>
                    </a:lnTo>
                    <a:lnTo>
                      <a:pt x="791" y="943"/>
                    </a:lnTo>
                    <a:lnTo>
                      <a:pt x="775" y="930"/>
                    </a:lnTo>
                    <a:lnTo>
                      <a:pt x="758" y="915"/>
                    </a:lnTo>
                    <a:lnTo>
                      <a:pt x="732" y="886"/>
                    </a:lnTo>
                    <a:lnTo>
                      <a:pt x="707" y="858"/>
                    </a:lnTo>
                    <a:lnTo>
                      <a:pt x="681" y="831"/>
                    </a:lnTo>
                    <a:lnTo>
                      <a:pt x="654" y="804"/>
                    </a:lnTo>
                    <a:lnTo>
                      <a:pt x="628" y="775"/>
                    </a:lnTo>
                    <a:lnTo>
                      <a:pt x="602" y="748"/>
                    </a:lnTo>
                    <a:lnTo>
                      <a:pt x="576" y="720"/>
                    </a:lnTo>
                    <a:lnTo>
                      <a:pt x="550" y="691"/>
                    </a:lnTo>
                    <a:lnTo>
                      <a:pt x="530" y="664"/>
                    </a:lnTo>
                    <a:lnTo>
                      <a:pt x="509" y="637"/>
                    </a:lnTo>
                    <a:lnTo>
                      <a:pt x="488" y="611"/>
                    </a:lnTo>
                    <a:lnTo>
                      <a:pt x="465" y="585"/>
                    </a:lnTo>
                    <a:lnTo>
                      <a:pt x="470" y="594"/>
                    </a:lnTo>
                    <a:lnTo>
                      <a:pt x="476" y="604"/>
                    </a:lnTo>
                    <a:lnTo>
                      <a:pt x="471" y="602"/>
                    </a:lnTo>
                    <a:lnTo>
                      <a:pt x="469" y="597"/>
                    </a:lnTo>
                    <a:lnTo>
                      <a:pt x="467" y="594"/>
                    </a:lnTo>
                    <a:lnTo>
                      <a:pt x="463" y="590"/>
                    </a:lnTo>
                    <a:lnTo>
                      <a:pt x="454" y="587"/>
                    </a:lnTo>
                    <a:lnTo>
                      <a:pt x="445" y="585"/>
                    </a:lnTo>
                    <a:lnTo>
                      <a:pt x="447" y="581"/>
                    </a:lnTo>
                    <a:lnTo>
                      <a:pt x="450" y="579"/>
                    </a:lnTo>
                    <a:lnTo>
                      <a:pt x="453" y="578"/>
                    </a:lnTo>
                    <a:lnTo>
                      <a:pt x="458" y="578"/>
                    </a:lnTo>
                    <a:lnTo>
                      <a:pt x="447" y="564"/>
                    </a:lnTo>
                    <a:lnTo>
                      <a:pt x="437" y="550"/>
                    </a:lnTo>
                    <a:lnTo>
                      <a:pt x="426" y="537"/>
                    </a:lnTo>
                    <a:lnTo>
                      <a:pt x="414" y="525"/>
                    </a:lnTo>
                    <a:lnTo>
                      <a:pt x="417" y="537"/>
                    </a:lnTo>
                    <a:lnTo>
                      <a:pt x="419" y="547"/>
                    </a:lnTo>
                    <a:lnTo>
                      <a:pt x="419" y="551"/>
                    </a:lnTo>
                    <a:lnTo>
                      <a:pt x="418" y="556"/>
                    </a:lnTo>
                    <a:lnTo>
                      <a:pt x="415" y="559"/>
                    </a:lnTo>
                    <a:lnTo>
                      <a:pt x="409" y="561"/>
                    </a:lnTo>
                    <a:lnTo>
                      <a:pt x="401" y="540"/>
                    </a:lnTo>
                    <a:lnTo>
                      <a:pt x="395" y="520"/>
                    </a:lnTo>
                    <a:lnTo>
                      <a:pt x="390" y="511"/>
                    </a:lnTo>
                    <a:lnTo>
                      <a:pt x="386" y="502"/>
                    </a:lnTo>
                    <a:lnTo>
                      <a:pt x="379" y="493"/>
                    </a:lnTo>
                    <a:lnTo>
                      <a:pt x="370" y="485"/>
                    </a:lnTo>
                    <a:lnTo>
                      <a:pt x="371" y="488"/>
                    </a:lnTo>
                    <a:lnTo>
                      <a:pt x="371" y="491"/>
                    </a:lnTo>
                    <a:lnTo>
                      <a:pt x="370" y="493"/>
                    </a:lnTo>
                    <a:lnTo>
                      <a:pt x="366" y="495"/>
                    </a:lnTo>
                    <a:lnTo>
                      <a:pt x="361" y="489"/>
                    </a:lnTo>
                    <a:lnTo>
                      <a:pt x="356" y="483"/>
                    </a:lnTo>
                    <a:lnTo>
                      <a:pt x="352" y="477"/>
                    </a:lnTo>
                    <a:lnTo>
                      <a:pt x="348" y="471"/>
                    </a:lnTo>
                    <a:lnTo>
                      <a:pt x="342" y="458"/>
                    </a:lnTo>
                    <a:lnTo>
                      <a:pt x="336" y="443"/>
                    </a:lnTo>
                    <a:lnTo>
                      <a:pt x="331" y="433"/>
                    </a:lnTo>
                    <a:lnTo>
                      <a:pt x="328" y="422"/>
                    </a:lnTo>
                    <a:lnTo>
                      <a:pt x="324" y="412"/>
                    </a:lnTo>
                    <a:lnTo>
                      <a:pt x="318" y="402"/>
                    </a:lnTo>
                    <a:lnTo>
                      <a:pt x="316" y="399"/>
                    </a:lnTo>
                    <a:lnTo>
                      <a:pt x="313" y="398"/>
                    </a:lnTo>
                    <a:lnTo>
                      <a:pt x="312" y="400"/>
                    </a:lnTo>
                    <a:lnTo>
                      <a:pt x="311" y="402"/>
                    </a:lnTo>
                    <a:lnTo>
                      <a:pt x="310" y="402"/>
                    </a:lnTo>
                    <a:lnTo>
                      <a:pt x="308" y="400"/>
                    </a:lnTo>
                    <a:lnTo>
                      <a:pt x="308" y="398"/>
                    </a:lnTo>
                    <a:lnTo>
                      <a:pt x="308" y="396"/>
                    </a:lnTo>
                    <a:lnTo>
                      <a:pt x="306" y="382"/>
                    </a:lnTo>
                    <a:lnTo>
                      <a:pt x="303" y="368"/>
                    </a:lnTo>
                    <a:lnTo>
                      <a:pt x="301" y="354"/>
                    </a:lnTo>
                    <a:lnTo>
                      <a:pt x="299" y="340"/>
                    </a:lnTo>
                    <a:lnTo>
                      <a:pt x="303" y="351"/>
                    </a:lnTo>
                    <a:lnTo>
                      <a:pt x="308" y="366"/>
                    </a:lnTo>
                    <a:lnTo>
                      <a:pt x="310" y="372"/>
                    </a:lnTo>
                    <a:lnTo>
                      <a:pt x="313" y="379"/>
                    </a:lnTo>
                    <a:lnTo>
                      <a:pt x="316" y="384"/>
                    </a:lnTo>
                    <a:lnTo>
                      <a:pt x="319" y="385"/>
                    </a:lnTo>
                    <a:lnTo>
                      <a:pt x="311" y="358"/>
                    </a:lnTo>
                    <a:lnTo>
                      <a:pt x="301" y="332"/>
                    </a:lnTo>
                    <a:lnTo>
                      <a:pt x="291" y="308"/>
                    </a:lnTo>
                    <a:lnTo>
                      <a:pt x="279" y="286"/>
                    </a:lnTo>
                    <a:lnTo>
                      <a:pt x="265" y="263"/>
                    </a:lnTo>
                    <a:lnTo>
                      <a:pt x="252" y="242"/>
                    </a:lnTo>
                    <a:lnTo>
                      <a:pt x="236" y="219"/>
                    </a:lnTo>
                    <a:lnTo>
                      <a:pt x="219" y="195"/>
                    </a:lnTo>
                    <a:lnTo>
                      <a:pt x="208" y="189"/>
                    </a:lnTo>
                    <a:lnTo>
                      <a:pt x="200" y="185"/>
                    </a:lnTo>
                    <a:lnTo>
                      <a:pt x="196" y="183"/>
                    </a:lnTo>
                    <a:lnTo>
                      <a:pt x="194" y="181"/>
                    </a:lnTo>
                    <a:lnTo>
                      <a:pt x="192" y="176"/>
                    </a:lnTo>
                    <a:lnTo>
                      <a:pt x="191" y="170"/>
                    </a:lnTo>
                    <a:lnTo>
                      <a:pt x="187" y="165"/>
                    </a:lnTo>
                    <a:lnTo>
                      <a:pt x="184" y="162"/>
                    </a:lnTo>
                    <a:lnTo>
                      <a:pt x="182" y="159"/>
                    </a:lnTo>
                    <a:lnTo>
                      <a:pt x="178" y="158"/>
                    </a:lnTo>
                    <a:lnTo>
                      <a:pt x="172" y="158"/>
                    </a:lnTo>
                    <a:lnTo>
                      <a:pt x="163" y="158"/>
                    </a:lnTo>
                    <a:lnTo>
                      <a:pt x="166" y="154"/>
                    </a:lnTo>
                    <a:lnTo>
                      <a:pt x="169" y="149"/>
                    </a:lnTo>
                    <a:lnTo>
                      <a:pt x="166" y="147"/>
                    </a:lnTo>
                    <a:lnTo>
                      <a:pt x="164" y="146"/>
                    </a:lnTo>
                    <a:lnTo>
                      <a:pt x="161" y="147"/>
                    </a:lnTo>
                    <a:lnTo>
                      <a:pt x="157" y="148"/>
                    </a:lnTo>
                    <a:lnTo>
                      <a:pt x="152" y="139"/>
                    </a:lnTo>
                    <a:lnTo>
                      <a:pt x="147" y="134"/>
                    </a:lnTo>
                    <a:lnTo>
                      <a:pt x="141" y="129"/>
                    </a:lnTo>
                    <a:lnTo>
                      <a:pt x="132" y="125"/>
                    </a:lnTo>
                    <a:lnTo>
                      <a:pt x="129" y="120"/>
                    </a:lnTo>
                    <a:lnTo>
                      <a:pt x="126" y="117"/>
                    </a:lnTo>
                    <a:lnTo>
                      <a:pt x="125" y="113"/>
                    </a:lnTo>
                    <a:lnTo>
                      <a:pt x="128" y="109"/>
                    </a:lnTo>
                    <a:lnTo>
                      <a:pt x="140" y="120"/>
                    </a:lnTo>
                    <a:lnTo>
                      <a:pt x="150" y="132"/>
                    </a:lnTo>
                    <a:lnTo>
                      <a:pt x="145" y="125"/>
                    </a:lnTo>
                    <a:lnTo>
                      <a:pt x="138" y="119"/>
                    </a:lnTo>
                    <a:lnTo>
                      <a:pt x="126" y="111"/>
                    </a:lnTo>
                    <a:lnTo>
                      <a:pt x="114" y="104"/>
                    </a:lnTo>
                    <a:lnTo>
                      <a:pt x="113" y="92"/>
                    </a:lnTo>
                    <a:lnTo>
                      <a:pt x="113" y="78"/>
                    </a:lnTo>
                    <a:lnTo>
                      <a:pt x="112" y="66"/>
                    </a:lnTo>
                    <a:lnTo>
                      <a:pt x="111" y="54"/>
                    </a:lnTo>
                    <a:lnTo>
                      <a:pt x="105" y="47"/>
                    </a:lnTo>
                    <a:lnTo>
                      <a:pt x="101" y="42"/>
                    </a:lnTo>
                    <a:lnTo>
                      <a:pt x="95" y="38"/>
                    </a:lnTo>
                    <a:lnTo>
                      <a:pt x="89" y="33"/>
                    </a:lnTo>
                    <a:lnTo>
                      <a:pt x="77" y="27"/>
                    </a:lnTo>
                    <a:lnTo>
                      <a:pt x="63" y="19"/>
                    </a:lnTo>
                    <a:lnTo>
                      <a:pt x="58" y="13"/>
                    </a:lnTo>
                    <a:lnTo>
                      <a:pt x="52" y="9"/>
                    </a:lnTo>
                    <a:lnTo>
                      <a:pt x="47" y="4"/>
                    </a:lnTo>
                    <a:lnTo>
                      <a:pt x="40" y="0"/>
                    </a:lnTo>
                    <a:lnTo>
                      <a:pt x="40" y="13"/>
                    </a:lnTo>
                    <a:lnTo>
                      <a:pt x="41" y="24"/>
                    </a:lnTo>
                    <a:lnTo>
                      <a:pt x="42" y="37"/>
                    </a:lnTo>
                    <a:lnTo>
                      <a:pt x="42" y="49"/>
                    </a:lnTo>
                    <a:lnTo>
                      <a:pt x="39" y="49"/>
                    </a:lnTo>
                    <a:lnTo>
                      <a:pt x="35" y="47"/>
                    </a:lnTo>
                    <a:lnTo>
                      <a:pt x="33" y="46"/>
                    </a:lnTo>
                    <a:lnTo>
                      <a:pt x="32" y="42"/>
                    </a:lnTo>
                    <a:lnTo>
                      <a:pt x="32" y="40"/>
                    </a:lnTo>
                    <a:lnTo>
                      <a:pt x="33" y="37"/>
                    </a:lnTo>
                    <a:lnTo>
                      <a:pt x="35" y="34"/>
                    </a:lnTo>
                    <a:lnTo>
                      <a:pt x="38" y="31"/>
                    </a:lnTo>
                    <a:lnTo>
                      <a:pt x="35" y="36"/>
                    </a:lnTo>
                    <a:lnTo>
                      <a:pt x="33" y="39"/>
                    </a:lnTo>
                    <a:lnTo>
                      <a:pt x="30" y="42"/>
                    </a:lnTo>
                    <a:lnTo>
                      <a:pt x="26" y="45"/>
                    </a:lnTo>
                    <a:lnTo>
                      <a:pt x="18" y="49"/>
                    </a:lnTo>
                    <a:lnTo>
                      <a:pt x="8" y="52"/>
                    </a:lnTo>
                    <a:lnTo>
                      <a:pt x="6" y="51"/>
                    </a:lnTo>
                    <a:lnTo>
                      <a:pt x="4" y="51"/>
                    </a:lnTo>
                    <a:lnTo>
                      <a:pt x="1" y="51"/>
                    </a:lnTo>
                    <a:lnTo>
                      <a:pt x="0" y="54"/>
                    </a:lnTo>
                    <a:lnTo>
                      <a:pt x="23" y="66"/>
                    </a:lnTo>
                    <a:lnTo>
                      <a:pt x="45" y="77"/>
                    </a:lnTo>
                    <a:lnTo>
                      <a:pt x="68" y="88"/>
                    </a:lnTo>
                    <a:lnTo>
                      <a:pt x="90" y="100"/>
                    </a:lnTo>
                    <a:lnTo>
                      <a:pt x="95" y="114"/>
                    </a:lnTo>
                    <a:lnTo>
                      <a:pt x="97" y="129"/>
                    </a:lnTo>
                    <a:lnTo>
                      <a:pt x="101" y="143"/>
                    </a:lnTo>
                    <a:lnTo>
                      <a:pt x="103" y="157"/>
                    </a:lnTo>
                    <a:lnTo>
                      <a:pt x="105" y="152"/>
                    </a:lnTo>
                    <a:lnTo>
                      <a:pt x="106" y="147"/>
                    </a:lnTo>
                    <a:lnTo>
                      <a:pt x="106" y="141"/>
                    </a:lnTo>
                    <a:lnTo>
                      <a:pt x="106" y="137"/>
                    </a:lnTo>
                    <a:lnTo>
                      <a:pt x="105" y="132"/>
                    </a:lnTo>
                    <a:lnTo>
                      <a:pt x="105" y="127"/>
                    </a:lnTo>
                    <a:lnTo>
                      <a:pt x="106" y="122"/>
                    </a:lnTo>
                    <a:lnTo>
                      <a:pt x="107" y="117"/>
                    </a:lnTo>
                    <a:lnTo>
                      <a:pt x="113" y="122"/>
                    </a:lnTo>
                    <a:lnTo>
                      <a:pt x="116" y="127"/>
                    </a:lnTo>
                    <a:lnTo>
                      <a:pt x="120" y="132"/>
                    </a:lnTo>
                    <a:lnTo>
                      <a:pt x="122" y="138"/>
                    </a:lnTo>
                    <a:lnTo>
                      <a:pt x="123" y="144"/>
                    </a:lnTo>
                    <a:lnTo>
                      <a:pt x="124" y="149"/>
                    </a:lnTo>
                    <a:lnTo>
                      <a:pt x="124" y="156"/>
                    </a:lnTo>
                    <a:lnTo>
                      <a:pt x="123" y="163"/>
                    </a:lnTo>
                    <a:lnTo>
                      <a:pt x="114" y="162"/>
                    </a:lnTo>
                    <a:lnTo>
                      <a:pt x="106" y="162"/>
                    </a:lnTo>
                    <a:lnTo>
                      <a:pt x="103" y="163"/>
                    </a:lnTo>
                    <a:lnTo>
                      <a:pt x="99" y="164"/>
                    </a:lnTo>
                    <a:lnTo>
                      <a:pt x="97" y="166"/>
                    </a:lnTo>
                    <a:lnTo>
                      <a:pt x="93" y="171"/>
                    </a:lnTo>
                    <a:lnTo>
                      <a:pt x="97" y="179"/>
                    </a:lnTo>
                    <a:lnTo>
                      <a:pt x="99" y="183"/>
                    </a:lnTo>
                    <a:lnTo>
                      <a:pt x="103" y="186"/>
                    </a:lnTo>
                    <a:lnTo>
                      <a:pt x="106" y="188"/>
                    </a:lnTo>
                    <a:lnTo>
                      <a:pt x="115" y="186"/>
                    </a:lnTo>
                    <a:lnTo>
                      <a:pt x="129" y="185"/>
                    </a:lnTo>
                    <a:lnTo>
                      <a:pt x="131" y="188"/>
                    </a:lnTo>
                    <a:lnTo>
                      <a:pt x="131" y="190"/>
                    </a:lnTo>
                    <a:lnTo>
                      <a:pt x="126" y="192"/>
                    </a:lnTo>
                    <a:lnTo>
                      <a:pt x="121" y="194"/>
                    </a:lnTo>
                    <a:lnTo>
                      <a:pt x="119" y="208"/>
                    </a:lnTo>
                    <a:lnTo>
                      <a:pt x="116" y="219"/>
                    </a:lnTo>
                    <a:lnTo>
                      <a:pt x="115" y="225"/>
                    </a:lnTo>
                    <a:lnTo>
                      <a:pt x="113" y="230"/>
                    </a:lnTo>
                    <a:lnTo>
                      <a:pt x="111" y="236"/>
                    </a:lnTo>
                    <a:lnTo>
                      <a:pt x="107" y="242"/>
                    </a:lnTo>
                    <a:lnTo>
                      <a:pt x="101" y="241"/>
                    </a:lnTo>
                    <a:lnTo>
                      <a:pt x="95" y="239"/>
                    </a:lnTo>
                    <a:lnTo>
                      <a:pt x="89" y="237"/>
                    </a:lnTo>
                    <a:lnTo>
                      <a:pt x="86" y="234"/>
                    </a:lnTo>
                    <a:lnTo>
                      <a:pt x="81" y="230"/>
                    </a:lnTo>
                    <a:lnTo>
                      <a:pt x="79" y="226"/>
                    </a:lnTo>
                    <a:lnTo>
                      <a:pt x="77" y="220"/>
                    </a:lnTo>
                    <a:lnTo>
                      <a:pt x="77" y="213"/>
                    </a:lnTo>
                    <a:lnTo>
                      <a:pt x="69" y="224"/>
                    </a:lnTo>
                    <a:lnTo>
                      <a:pt x="59" y="233"/>
                    </a:lnTo>
                    <a:lnTo>
                      <a:pt x="52" y="243"/>
                    </a:lnTo>
                    <a:lnTo>
                      <a:pt x="45" y="253"/>
                    </a:lnTo>
                    <a:lnTo>
                      <a:pt x="40" y="263"/>
                    </a:lnTo>
                    <a:lnTo>
                      <a:pt x="34" y="274"/>
                    </a:lnTo>
                    <a:lnTo>
                      <a:pt x="36" y="278"/>
                    </a:lnTo>
                    <a:lnTo>
                      <a:pt x="39" y="280"/>
                    </a:lnTo>
                    <a:lnTo>
                      <a:pt x="41" y="282"/>
                    </a:lnTo>
                    <a:lnTo>
                      <a:pt x="44" y="284"/>
                    </a:lnTo>
                    <a:lnTo>
                      <a:pt x="58" y="300"/>
                    </a:lnTo>
                    <a:lnTo>
                      <a:pt x="69" y="316"/>
                    </a:lnTo>
                    <a:lnTo>
                      <a:pt x="79" y="332"/>
                    </a:lnTo>
                    <a:lnTo>
                      <a:pt x="88" y="349"/>
                    </a:lnTo>
                    <a:lnTo>
                      <a:pt x="97" y="364"/>
                    </a:lnTo>
                    <a:lnTo>
                      <a:pt x="105" y="382"/>
                    </a:lnTo>
                    <a:lnTo>
                      <a:pt x="112" y="400"/>
                    </a:lnTo>
                    <a:lnTo>
                      <a:pt x="119" y="420"/>
                    </a:lnTo>
                    <a:lnTo>
                      <a:pt x="120" y="436"/>
                    </a:lnTo>
                    <a:lnTo>
                      <a:pt x="121" y="454"/>
                    </a:lnTo>
                    <a:lnTo>
                      <a:pt x="122" y="471"/>
                    </a:lnTo>
                    <a:lnTo>
                      <a:pt x="123" y="488"/>
                    </a:lnTo>
                    <a:lnTo>
                      <a:pt x="129" y="498"/>
                    </a:lnTo>
                    <a:lnTo>
                      <a:pt x="136" y="509"/>
                    </a:lnTo>
                    <a:lnTo>
                      <a:pt x="142" y="518"/>
                    </a:lnTo>
                    <a:lnTo>
                      <a:pt x="149" y="528"/>
                    </a:lnTo>
                    <a:lnTo>
                      <a:pt x="155" y="543"/>
                    </a:lnTo>
                    <a:lnTo>
                      <a:pt x="159" y="558"/>
                    </a:lnTo>
                    <a:lnTo>
                      <a:pt x="165" y="574"/>
                    </a:lnTo>
                    <a:lnTo>
                      <a:pt x="170" y="588"/>
                    </a:lnTo>
                    <a:lnTo>
                      <a:pt x="182" y="592"/>
                    </a:lnTo>
                    <a:lnTo>
                      <a:pt x="191" y="594"/>
                    </a:lnTo>
                    <a:lnTo>
                      <a:pt x="195" y="596"/>
                    </a:lnTo>
                    <a:lnTo>
                      <a:pt x="200" y="599"/>
                    </a:lnTo>
                    <a:lnTo>
                      <a:pt x="204" y="601"/>
                    </a:lnTo>
                    <a:lnTo>
                      <a:pt x="209" y="605"/>
                    </a:lnTo>
                    <a:lnTo>
                      <a:pt x="205" y="610"/>
                    </a:lnTo>
                    <a:lnTo>
                      <a:pt x="201" y="612"/>
                    </a:lnTo>
                    <a:lnTo>
                      <a:pt x="196" y="613"/>
                    </a:lnTo>
                    <a:lnTo>
                      <a:pt x="192" y="616"/>
                    </a:lnTo>
                    <a:lnTo>
                      <a:pt x="202" y="619"/>
                    </a:lnTo>
                    <a:lnTo>
                      <a:pt x="213" y="621"/>
                    </a:lnTo>
                    <a:lnTo>
                      <a:pt x="223" y="623"/>
                    </a:lnTo>
                    <a:lnTo>
                      <a:pt x="235" y="625"/>
                    </a:lnTo>
                    <a:lnTo>
                      <a:pt x="248" y="632"/>
                    </a:lnTo>
                    <a:lnTo>
                      <a:pt x="262" y="641"/>
                    </a:lnTo>
                    <a:lnTo>
                      <a:pt x="273" y="650"/>
                    </a:lnTo>
                    <a:lnTo>
                      <a:pt x="285" y="659"/>
                    </a:lnTo>
                    <a:lnTo>
                      <a:pt x="307" y="680"/>
                    </a:lnTo>
                    <a:lnTo>
                      <a:pt x="328" y="703"/>
                    </a:lnTo>
                    <a:lnTo>
                      <a:pt x="336" y="733"/>
                    </a:lnTo>
                    <a:lnTo>
                      <a:pt x="342" y="762"/>
                    </a:lnTo>
                    <a:lnTo>
                      <a:pt x="347" y="791"/>
                    </a:lnTo>
                    <a:lnTo>
                      <a:pt x="354" y="822"/>
                    </a:lnTo>
                    <a:lnTo>
                      <a:pt x="361" y="833"/>
                    </a:lnTo>
                    <a:lnTo>
                      <a:pt x="369" y="843"/>
                    </a:lnTo>
                    <a:lnTo>
                      <a:pt x="378" y="852"/>
                    </a:lnTo>
                    <a:lnTo>
                      <a:pt x="388" y="861"/>
                    </a:lnTo>
                    <a:lnTo>
                      <a:pt x="405" y="889"/>
                    </a:lnTo>
                    <a:lnTo>
                      <a:pt x="419" y="917"/>
                    </a:lnTo>
                    <a:lnTo>
                      <a:pt x="434" y="945"/>
                    </a:lnTo>
                    <a:lnTo>
                      <a:pt x="449" y="975"/>
                    </a:lnTo>
                    <a:lnTo>
                      <a:pt x="460" y="1001"/>
                    </a:lnTo>
                    <a:lnTo>
                      <a:pt x="470" y="1025"/>
                    </a:lnTo>
                    <a:lnTo>
                      <a:pt x="479" y="1050"/>
                    </a:lnTo>
                    <a:lnTo>
                      <a:pt x="488" y="1075"/>
                    </a:lnTo>
                    <a:lnTo>
                      <a:pt x="496" y="1101"/>
                    </a:lnTo>
                    <a:lnTo>
                      <a:pt x="504" y="1126"/>
                    </a:lnTo>
                    <a:lnTo>
                      <a:pt x="512" y="1152"/>
                    </a:lnTo>
                    <a:lnTo>
                      <a:pt x="520" y="1179"/>
                    </a:lnTo>
                    <a:lnTo>
                      <a:pt x="517" y="1193"/>
                    </a:lnTo>
                    <a:lnTo>
                      <a:pt x="515" y="1208"/>
                    </a:lnTo>
                    <a:lnTo>
                      <a:pt x="525" y="1220"/>
                    </a:lnTo>
                    <a:lnTo>
                      <a:pt x="536" y="1231"/>
                    </a:lnTo>
                    <a:lnTo>
                      <a:pt x="548" y="1242"/>
                    </a:lnTo>
                    <a:lnTo>
                      <a:pt x="559" y="1252"/>
                    </a:lnTo>
                    <a:lnTo>
                      <a:pt x="584" y="1271"/>
                    </a:lnTo>
                    <a:lnTo>
                      <a:pt x="609" y="1292"/>
                    </a:lnTo>
                    <a:lnTo>
                      <a:pt x="616" y="1310"/>
                    </a:lnTo>
                    <a:lnTo>
                      <a:pt x="623" y="1327"/>
                    </a:lnTo>
                    <a:lnTo>
                      <a:pt x="629" y="1344"/>
                    </a:lnTo>
                    <a:lnTo>
                      <a:pt x="633" y="1361"/>
                    </a:lnTo>
                    <a:lnTo>
                      <a:pt x="640" y="1395"/>
                    </a:lnTo>
                    <a:lnTo>
                      <a:pt x="647" y="1433"/>
                    </a:lnTo>
                    <a:lnTo>
                      <a:pt x="652" y="1445"/>
                    </a:lnTo>
                    <a:lnTo>
                      <a:pt x="659" y="1457"/>
                    </a:lnTo>
                    <a:lnTo>
                      <a:pt x="665" y="1467"/>
                    </a:lnTo>
                    <a:lnTo>
                      <a:pt x="672" y="1477"/>
                    </a:lnTo>
                    <a:lnTo>
                      <a:pt x="687" y="1497"/>
                    </a:lnTo>
                    <a:lnTo>
                      <a:pt x="704" y="1518"/>
                    </a:lnTo>
                    <a:lnTo>
                      <a:pt x="710" y="1533"/>
                    </a:lnTo>
                    <a:lnTo>
                      <a:pt x="714" y="1550"/>
                    </a:lnTo>
                    <a:lnTo>
                      <a:pt x="719" y="1566"/>
                    </a:lnTo>
                    <a:lnTo>
                      <a:pt x="721" y="1582"/>
                    </a:lnTo>
                    <a:lnTo>
                      <a:pt x="725" y="1614"/>
                    </a:lnTo>
                    <a:lnTo>
                      <a:pt x="729" y="1648"/>
                    </a:lnTo>
                    <a:lnTo>
                      <a:pt x="740" y="1666"/>
                    </a:lnTo>
                    <a:lnTo>
                      <a:pt x="753" y="1683"/>
                    </a:lnTo>
                    <a:lnTo>
                      <a:pt x="764" y="1699"/>
                    </a:lnTo>
                    <a:lnTo>
                      <a:pt x="777" y="1715"/>
                    </a:lnTo>
                    <a:lnTo>
                      <a:pt x="791" y="1729"/>
                    </a:lnTo>
                    <a:lnTo>
                      <a:pt x="804" y="1744"/>
                    </a:lnTo>
                    <a:lnTo>
                      <a:pt x="820" y="1757"/>
                    </a:lnTo>
                    <a:lnTo>
                      <a:pt x="837" y="1771"/>
                    </a:lnTo>
                    <a:lnTo>
                      <a:pt x="835" y="1759"/>
                    </a:lnTo>
                    <a:lnTo>
                      <a:pt x="832" y="1746"/>
                    </a:lnTo>
                    <a:lnTo>
                      <a:pt x="832" y="1745"/>
                    </a:lnTo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" name="Freeform 135"/>
              <p:cNvSpPr>
                <a:spLocks noChangeAspect="1"/>
              </p:cNvSpPr>
              <p:nvPr/>
            </p:nvSpPr>
            <p:spPr bwMode="auto">
              <a:xfrm>
                <a:off x="6436832" y="4205842"/>
                <a:ext cx="809066" cy="582413"/>
              </a:xfrm>
              <a:custGeom>
                <a:avLst/>
                <a:gdLst>
                  <a:gd name="T0" fmla="*/ 52 w 2207"/>
                  <a:gd name="T1" fmla="*/ 5 h 1576"/>
                  <a:gd name="T2" fmla="*/ 48 w 2207"/>
                  <a:gd name="T3" fmla="*/ 8 h 1576"/>
                  <a:gd name="T4" fmla="*/ 42 w 2207"/>
                  <a:gd name="T5" fmla="*/ 9 h 1576"/>
                  <a:gd name="T6" fmla="*/ 39 w 2207"/>
                  <a:gd name="T7" fmla="*/ 9 h 1576"/>
                  <a:gd name="T8" fmla="*/ 36 w 2207"/>
                  <a:gd name="T9" fmla="*/ 11 h 1576"/>
                  <a:gd name="T10" fmla="*/ 32 w 2207"/>
                  <a:gd name="T11" fmla="*/ 10 h 1576"/>
                  <a:gd name="T12" fmla="*/ 27 w 2207"/>
                  <a:gd name="T13" fmla="*/ 11 h 1576"/>
                  <a:gd name="T14" fmla="*/ 22 w 2207"/>
                  <a:gd name="T15" fmla="*/ 8 h 1576"/>
                  <a:gd name="T16" fmla="*/ 16 w 2207"/>
                  <a:gd name="T17" fmla="*/ 8 h 1576"/>
                  <a:gd name="T18" fmla="*/ 12 w 2207"/>
                  <a:gd name="T19" fmla="*/ 7 h 1576"/>
                  <a:gd name="T20" fmla="*/ 8 w 2207"/>
                  <a:gd name="T21" fmla="*/ 5 h 1576"/>
                  <a:gd name="T22" fmla="*/ 3 w 2207"/>
                  <a:gd name="T23" fmla="*/ 6 h 1576"/>
                  <a:gd name="T24" fmla="*/ 1 w 2207"/>
                  <a:gd name="T25" fmla="*/ 10 h 1576"/>
                  <a:gd name="T26" fmla="*/ 3 w 2207"/>
                  <a:gd name="T27" fmla="*/ 15 h 1576"/>
                  <a:gd name="T28" fmla="*/ 8 w 2207"/>
                  <a:gd name="T29" fmla="*/ 14 h 1576"/>
                  <a:gd name="T30" fmla="*/ 11 w 2207"/>
                  <a:gd name="T31" fmla="*/ 18 h 1576"/>
                  <a:gd name="T32" fmla="*/ 15 w 2207"/>
                  <a:gd name="T33" fmla="*/ 19 h 1576"/>
                  <a:gd name="T34" fmla="*/ 15 w 2207"/>
                  <a:gd name="T35" fmla="*/ 25 h 1576"/>
                  <a:gd name="T36" fmla="*/ 15 w 2207"/>
                  <a:gd name="T37" fmla="*/ 28 h 1576"/>
                  <a:gd name="T38" fmla="*/ 17 w 2207"/>
                  <a:gd name="T39" fmla="*/ 32 h 1576"/>
                  <a:gd name="T40" fmla="*/ 24 w 2207"/>
                  <a:gd name="T41" fmla="*/ 34 h 1576"/>
                  <a:gd name="T42" fmla="*/ 33 w 2207"/>
                  <a:gd name="T43" fmla="*/ 35 h 1576"/>
                  <a:gd name="T44" fmla="*/ 39 w 2207"/>
                  <a:gd name="T45" fmla="*/ 35 h 1576"/>
                  <a:gd name="T46" fmla="*/ 42 w 2207"/>
                  <a:gd name="T47" fmla="*/ 37 h 1576"/>
                  <a:gd name="T48" fmla="*/ 45 w 2207"/>
                  <a:gd name="T49" fmla="*/ 41 h 1576"/>
                  <a:gd name="T50" fmla="*/ 48 w 2207"/>
                  <a:gd name="T51" fmla="*/ 46 h 1576"/>
                  <a:gd name="T52" fmla="*/ 50 w 2207"/>
                  <a:gd name="T53" fmla="*/ 48 h 1576"/>
                  <a:gd name="T54" fmla="*/ 54 w 2207"/>
                  <a:gd name="T55" fmla="*/ 53 h 1576"/>
                  <a:gd name="T56" fmla="*/ 56 w 2207"/>
                  <a:gd name="T57" fmla="*/ 58 h 1576"/>
                  <a:gd name="T58" fmla="*/ 65 w 2207"/>
                  <a:gd name="T59" fmla="*/ 60 h 1576"/>
                  <a:gd name="T60" fmla="*/ 68 w 2207"/>
                  <a:gd name="T61" fmla="*/ 61 h 1576"/>
                  <a:gd name="T62" fmla="*/ 72 w 2207"/>
                  <a:gd name="T63" fmla="*/ 62 h 1576"/>
                  <a:gd name="T64" fmla="*/ 79 w 2207"/>
                  <a:gd name="T65" fmla="*/ 60 h 1576"/>
                  <a:gd name="T66" fmla="*/ 79 w 2207"/>
                  <a:gd name="T67" fmla="*/ 53 h 1576"/>
                  <a:gd name="T68" fmla="*/ 78 w 2207"/>
                  <a:gd name="T69" fmla="*/ 50 h 1576"/>
                  <a:gd name="T70" fmla="*/ 75 w 2207"/>
                  <a:gd name="T71" fmla="*/ 48 h 1576"/>
                  <a:gd name="T72" fmla="*/ 73 w 2207"/>
                  <a:gd name="T73" fmla="*/ 46 h 1576"/>
                  <a:gd name="T74" fmla="*/ 72 w 2207"/>
                  <a:gd name="T75" fmla="*/ 45 h 1576"/>
                  <a:gd name="T76" fmla="*/ 73 w 2207"/>
                  <a:gd name="T77" fmla="*/ 40 h 1576"/>
                  <a:gd name="T78" fmla="*/ 73 w 2207"/>
                  <a:gd name="T79" fmla="*/ 37 h 1576"/>
                  <a:gd name="T80" fmla="*/ 77 w 2207"/>
                  <a:gd name="T81" fmla="*/ 34 h 1576"/>
                  <a:gd name="T82" fmla="*/ 78 w 2207"/>
                  <a:gd name="T83" fmla="*/ 31 h 1576"/>
                  <a:gd name="T84" fmla="*/ 80 w 2207"/>
                  <a:gd name="T85" fmla="*/ 27 h 1576"/>
                  <a:gd name="T86" fmla="*/ 83 w 2207"/>
                  <a:gd name="T87" fmla="*/ 24 h 1576"/>
                  <a:gd name="T88" fmla="*/ 87 w 2207"/>
                  <a:gd name="T89" fmla="*/ 21 h 1576"/>
                  <a:gd name="T90" fmla="*/ 86 w 2207"/>
                  <a:gd name="T91" fmla="*/ 18 h 1576"/>
                  <a:gd name="T92" fmla="*/ 85 w 2207"/>
                  <a:gd name="T93" fmla="*/ 15 h 1576"/>
                  <a:gd name="T94" fmla="*/ 83 w 2207"/>
                  <a:gd name="T95" fmla="*/ 14 h 1576"/>
                  <a:gd name="T96" fmla="*/ 81 w 2207"/>
                  <a:gd name="T97" fmla="*/ 16 h 1576"/>
                  <a:gd name="T98" fmla="*/ 77 w 2207"/>
                  <a:gd name="T99" fmla="*/ 18 h 1576"/>
                  <a:gd name="T100" fmla="*/ 73 w 2207"/>
                  <a:gd name="T101" fmla="*/ 22 h 1576"/>
                  <a:gd name="T102" fmla="*/ 70 w 2207"/>
                  <a:gd name="T103" fmla="*/ 23 h 1576"/>
                  <a:gd name="T104" fmla="*/ 67 w 2207"/>
                  <a:gd name="T105" fmla="*/ 19 h 1576"/>
                  <a:gd name="T106" fmla="*/ 63 w 2207"/>
                  <a:gd name="T107" fmla="*/ 19 h 1576"/>
                  <a:gd name="T108" fmla="*/ 62 w 2207"/>
                  <a:gd name="T109" fmla="*/ 15 h 1576"/>
                  <a:gd name="T110" fmla="*/ 63 w 2207"/>
                  <a:gd name="T111" fmla="*/ 13 h 1576"/>
                  <a:gd name="T112" fmla="*/ 65 w 2207"/>
                  <a:gd name="T113" fmla="*/ 9 h 1576"/>
                  <a:gd name="T114" fmla="*/ 67 w 2207"/>
                  <a:gd name="T115" fmla="*/ 5 h 1576"/>
                  <a:gd name="T116" fmla="*/ 69 w 2207"/>
                  <a:gd name="T117" fmla="*/ 2 h 1576"/>
                  <a:gd name="T118" fmla="*/ 65 w 2207"/>
                  <a:gd name="T119" fmla="*/ 0 h 1576"/>
                  <a:gd name="T120" fmla="*/ 61 w 2207"/>
                  <a:gd name="T121" fmla="*/ 2 h 157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207"/>
                  <a:gd name="T184" fmla="*/ 0 h 1576"/>
                  <a:gd name="T185" fmla="*/ 2207 w 2207"/>
                  <a:gd name="T186" fmla="*/ 1576 h 157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207" h="1576">
                    <a:moveTo>
                      <a:pt x="1471" y="73"/>
                    </a:moveTo>
                    <a:lnTo>
                      <a:pt x="1456" y="72"/>
                    </a:lnTo>
                    <a:lnTo>
                      <a:pt x="1440" y="72"/>
                    </a:lnTo>
                    <a:lnTo>
                      <a:pt x="1421" y="81"/>
                    </a:lnTo>
                    <a:lnTo>
                      <a:pt x="1401" y="90"/>
                    </a:lnTo>
                    <a:lnTo>
                      <a:pt x="1382" y="99"/>
                    </a:lnTo>
                    <a:lnTo>
                      <a:pt x="1363" y="108"/>
                    </a:lnTo>
                    <a:lnTo>
                      <a:pt x="1356" y="107"/>
                    </a:lnTo>
                    <a:lnTo>
                      <a:pt x="1350" y="106"/>
                    </a:lnTo>
                    <a:lnTo>
                      <a:pt x="1344" y="105"/>
                    </a:lnTo>
                    <a:lnTo>
                      <a:pt x="1337" y="107"/>
                    </a:lnTo>
                    <a:lnTo>
                      <a:pt x="1336" y="111"/>
                    </a:lnTo>
                    <a:lnTo>
                      <a:pt x="1335" y="114"/>
                    </a:lnTo>
                    <a:lnTo>
                      <a:pt x="1333" y="114"/>
                    </a:lnTo>
                    <a:lnTo>
                      <a:pt x="1329" y="111"/>
                    </a:lnTo>
                    <a:lnTo>
                      <a:pt x="1325" y="110"/>
                    </a:lnTo>
                    <a:lnTo>
                      <a:pt x="1320" y="110"/>
                    </a:lnTo>
                    <a:lnTo>
                      <a:pt x="1316" y="111"/>
                    </a:lnTo>
                    <a:lnTo>
                      <a:pt x="1313" y="112"/>
                    </a:lnTo>
                    <a:lnTo>
                      <a:pt x="1303" y="116"/>
                    </a:lnTo>
                    <a:lnTo>
                      <a:pt x="1294" y="120"/>
                    </a:lnTo>
                    <a:lnTo>
                      <a:pt x="1284" y="129"/>
                    </a:lnTo>
                    <a:lnTo>
                      <a:pt x="1275" y="138"/>
                    </a:lnTo>
                    <a:lnTo>
                      <a:pt x="1264" y="142"/>
                    </a:lnTo>
                    <a:lnTo>
                      <a:pt x="1254" y="146"/>
                    </a:lnTo>
                    <a:lnTo>
                      <a:pt x="1249" y="150"/>
                    </a:lnTo>
                    <a:lnTo>
                      <a:pt x="1245" y="153"/>
                    </a:lnTo>
                    <a:lnTo>
                      <a:pt x="1242" y="157"/>
                    </a:lnTo>
                    <a:lnTo>
                      <a:pt x="1239" y="162"/>
                    </a:lnTo>
                    <a:lnTo>
                      <a:pt x="1246" y="170"/>
                    </a:lnTo>
                    <a:lnTo>
                      <a:pt x="1251" y="175"/>
                    </a:lnTo>
                    <a:lnTo>
                      <a:pt x="1254" y="183"/>
                    </a:lnTo>
                    <a:lnTo>
                      <a:pt x="1256" y="192"/>
                    </a:lnTo>
                    <a:lnTo>
                      <a:pt x="1252" y="197"/>
                    </a:lnTo>
                    <a:lnTo>
                      <a:pt x="1247" y="200"/>
                    </a:lnTo>
                    <a:lnTo>
                      <a:pt x="1243" y="202"/>
                    </a:lnTo>
                    <a:lnTo>
                      <a:pt x="1237" y="205"/>
                    </a:lnTo>
                    <a:lnTo>
                      <a:pt x="1227" y="207"/>
                    </a:lnTo>
                    <a:lnTo>
                      <a:pt x="1215" y="208"/>
                    </a:lnTo>
                    <a:lnTo>
                      <a:pt x="1209" y="207"/>
                    </a:lnTo>
                    <a:lnTo>
                      <a:pt x="1208" y="206"/>
                    </a:lnTo>
                    <a:lnTo>
                      <a:pt x="1207" y="204"/>
                    </a:lnTo>
                    <a:lnTo>
                      <a:pt x="1204" y="201"/>
                    </a:lnTo>
                    <a:lnTo>
                      <a:pt x="1194" y="207"/>
                    </a:lnTo>
                    <a:lnTo>
                      <a:pt x="1183" y="212"/>
                    </a:lnTo>
                    <a:lnTo>
                      <a:pt x="1172" y="206"/>
                    </a:lnTo>
                    <a:lnTo>
                      <a:pt x="1162" y="200"/>
                    </a:lnTo>
                    <a:lnTo>
                      <a:pt x="1153" y="193"/>
                    </a:lnTo>
                    <a:lnTo>
                      <a:pt x="1141" y="188"/>
                    </a:lnTo>
                    <a:lnTo>
                      <a:pt x="1128" y="195"/>
                    </a:lnTo>
                    <a:lnTo>
                      <a:pt x="1115" y="201"/>
                    </a:lnTo>
                    <a:lnTo>
                      <a:pt x="1102" y="208"/>
                    </a:lnTo>
                    <a:lnTo>
                      <a:pt x="1088" y="214"/>
                    </a:lnTo>
                    <a:lnTo>
                      <a:pt x="1084" y="209"/>
                    </a:lnTo>
                    <a:lnTo>
                      <a:pt x="1080" y="204"/>
                    </a:lnTo>
                    <a:lnTo>
                      <a:pt x="1074" y="202"/>
                    </a:lnTo>
                    <a:lnTo>
                      <a:pt x="1069" y="204"/>
                    </a:lnTo>
                    <a:lnTo>
                      <a:pt x="1067" y="207"/>
                    </a:lnTo>
                    <a:lnTo>
                      <a:pt x="1064" y="213"/>
                    </a:lnTo>
                    <a:lnTo>
                      <a:pt x="1062" y="223"/>
                    </a:lnTo>
                    <a:lnTo>
                      <a:pt x="1060" y="232"/>
                    </a:lnTo>
                    <a:lnTo>
                      <a:pt x="1059" y="235"/>
                    </a:lnTo>
                    <a:lnTo>
                      <a:pt x="1057" y="239"/>
                    </a:lnTo>
                    <a:lnTo>
                      <a:pt x="1053" y="241"/>
                    </a:lnTo>
                    <a:lnTo>
                      <a:pt x="1048" y="241"/>
                    </a:lnTo>
                    <a:lnTo>
                      <a:pt x="1042" y="237"/>
                    </a:lnTo>
                    <a:lnTo>
                      <a:pt x="1038" y="236"/>
                    </a:lnTo>
                    <a:lnTo>
                      <a:pt x="1033" y="234"/>
                    </a:lnTo>
                    <a:lnTo>
                      <a:pt x="1029" y="230"/>
                    </a:lnTo>
                    <a:lnTo>
                      <a:pt x="1023" y="224"/>
                    </a:lnTo>
                    <a:lnTo>
                      <a:pt x="1021" y="223"/>
                    </a:lnTo>
                    <a:lnTo>
                      <a:pt x="1017" y="224"/>
                    </a:lnTo>
                    <a:lnTo>
                      <a:pt x="1012" y="224"/>
                    </a:lnTo>
                    <a:lnTo>
                      <a:pt x="1005" y="224"/>
                    </a:lnTo>
                    <a:lnTo>
                      <a:pt x="998" y="226"/>
                    </a:lnTo>
                    <a:lnTo>
                      <a:pt x="992" y="230"/>
                    </a:lnTo>
                    <a:lnTo>
                      <a:pt x="985" y="232"/>
                    </a:lnTo>
                    <a:lnTo>
                      <a:pt x="980" y="233"/>
                    </a:lnTo>
                    <a:lnTo>
                      <a:pt x="977" y="234"/>
                    </a:lnTo>
                    <a:lnTo>
                      <a:pt x="975" y="236"/>
                    </a:lnTo>
                    <a:lnTo>
                      <a:pt x="975" y="237"/>
                    </a:lnTo>
                    <a:lnTo>
                      <a:pt x="974" y="243"/>
                    </a:lnTo>
                    <a:lnTo>
                      <a:pt x="974" y="252"/>
                    </a:lnTo>
                    <a:lnTo>
                      <a:pt x="963" y="257"/>
                    </a:lnTo>
                    <a:lnTo>
                      <a:pt x="952" y="260"/>
                    </a:lnTo>
                    <a:lnTo>
                      <a:pt x="950" y="260"/>
                    </a:lnTo>
                    <a:lnTo>
                      <a:pt x="948" y="260"/>
                    </a:lnTo>
                    <a:lnTo>
                      <a:pt x="946" y="259"/>
                    </a:lnTo>
                    <a:lnTo>
                      <a:pt x="946" y="258"/>
                    </a:lnTo>
                    <a:lnTo>
                      <a:pt x="946" y="255"/>
                    </a:lnTo>
                    <a:lnTo>
                      <a:pt x="945" y="254"/>
                    </a:lnTo>
                    <a:lnTo>
                      <a:pt x="944" y="252"/>
                    </a:lnTo>
                    <a:lnTo>
                      <a:pt x="942" y="250"/>
                    </a:lnTo>
                    <a:lnTo>
                      <a:pt x="934" y="259"/>
                    </a:lnTo>
                    <a:lnTo>
                      <a:pt x="928" y="268"/>
                    </a:lnTo>
                    <a:lnTo>
                      <a:pt x="925" y="271"/>
                    </a:lnTo>
                    <a:lnTo>
                      <a:pt x="921" y="275"/>
                    </a:lnTo>
                    <a:lnTo>
                      <a:pt x="916" y="278"/>
                    </a:lnTo>
                    <a:lnTo>
                      <a:pt x="910" y="281"/>
                    </a:lnTo>
                    <a:lnTo>
                      <a:pt x="899" y="282"/>
                    </a:lnTo>
                    <a:lnTo>
                      <a:pt x="889" y="286"/>
                    </a:lnTo>
                    <a:lnTo>
                      <a:pt x="878" y="287"/>
                    </a:lnTo>
                    <a:lnTo>
                      <a:pt x="868" y="287"/>
                    </a:lnTo>
                    <a:lnTo>
                      <a:pt x="868" y="281"/>
                    </a:lnTo>
                    <a:lnTo>
                      <a:pt x="869" y="278"/>
                    </a:lnTo>
                    <a:lnTo>
                      <a:pt x="872" y="276"/>
                    </a:lnTo>
                    <a:lnTo>
                      <a:pt x="876" y="271"/>
                    </a:lnTo>
                    <a:lnTo>
                      <a:pt x="872" y="270"/>
                    </a:lnTo>
                    <a:lnTo>
                      <a:pt x="870" y="269"/>
                    </a:lnTo>
                    <a:lnTo>
                      <a:pt x="868" y="268"/>
                    </a:lnTo>
                    <a:lnTo>
                      <a:pt x="865" y="264"/>
                    </a:lnTo>
                    <a:lnTo>
                      <a:pt x="863" y="260"/>
                    </a:lnTo>
                    <a:lnTo>
                      <a:pt x="860" y="257"/>
                    </a:lnTo>
                    <a:lnTo>
                      <a:pt x="856" y="255"/>
                    </a:lnTo>
                    <a:lnTo>
                      <a:pt x="853" y="253"/>
                    </a:lnTo>
                    <a:lnTo>
                      <a:pt x="845" y="252"/>
                    </a:lnTo>
                    <a:lnTo>
                      <a:pt x="836" y="251"/>
                    </a:lnTo>
                    <a:lnTo>
                      <a:pt x="829" y="252"/>
                    </a:lnTo>
                    <a:lnTo>
                      <a:pt x="825" y="252"/>
                    </a:lnTo>
                    <a:lnTo>
                      <a:pt x="820" y="253"/>
                    </a:lnTo>
                    <a:lnTo>
                      <a:pt x="816" y="255"/>
                    </a:lnTo>
                    <a:lnTo>
                      <a:pt x="810" y="261"/>
                    </a:lnTo>
                    <a:lnTo>
                      <a:pt x="802" y="270"/>
                    </a:lnTo>
                    <a:lnTo>
                      <a:pt x="797" y="271"/>
                    </a:lnTo>
                    <a:lnTo>
                      <a:pt x="791" y="270"/>
                    </a:lnTo>
                    <a:lnTo>
                      <a:pt x="788" y="268"/>
                    </a:lnTo>
                    <a:lnTo>
                      <a:pt x="783" y="266"/>
                    </a:lnTo>
                    <a:lnTo>
                      <a:pt x="776" y="259"/>
                    </a:lnTo>
                    <a:lnTo>
                      <a:pt x="767" y="252"/>
                    </a:lnTo>
                    <a:lnTo>
                      <a:pt x="754" y="254"/>
                    </a:lnTo>
                    <a:lnTo>
                      <a:pt x="741" y="259"/>
                    </a:lnTo>
                    <a:lnTo>
                      <a:pt x="731" y="264"/>
                    </a:lnTo>
                    <a:lnTo>
                      <a:pt x="720" y="273"/>
                    </a:lnTo>
                    <a:lnTo>
                      <a:pt x="713" y="275"/>
                    </a:lnTo>
                    <a:lnTo>
                      <a:pt x="709" y="275"/>
                    </a:lnTo>
                    <a:lnTo>
                      <a:pt x="704" y="273"/>
                    </a:lnTo>
                    <a:lnTo>
                      <a:pt x="698" y="273"/>
                    </a:lnTo>
                    <a:lnTo>
                      <a:pt x="690" y="271"/>
                    </a:lnTo>
                    <a:lnTo>
                      <a:pt x="683" y="269"/>
                    </a:lnTo>
                    <a:lnTo>
                      <a:pt x="681" y="268"/>
                    </a:lnTo>
                    <a:lnTo>
                      <a:pt x="678" y="268"/>
                    </a:lnTo>
                    <a:lnTo>
                      <a:pt x="674" y="269"/>
                    </a:lnTo>
                    <a:lnTo>
                      <a:pt x="669" y="271"/>
                    </a:lnTo>
                    <a:lnTo>
                      <a:pt x="664" y="276"/>
                    </a:lnTo>
                    <a:lnTo>
                      <a:pt x="659" y="278"/>
                    </a:lnTo>
                    <a:lnTo>
                      <a:pt x="656" y="278"/>
                    </a:lnTo>
                    <a:lnTo>
                      <a:pt x="653" y="277"/>
                    </a:lnTo>
                    <a:lnTo>
                      <a:pt x="648" y="270"/>
                    </a:lnTo>
                    <a:lnTo>
                      <a:pt x="641" y="259"/>
                    </a:lnTo>
                    <a:lnTo>
                      <a:pt x="633" y="251"/>
                    </a:lnTo>
                    <a:lnTo>
                      <a:pt x="627" y="248"/>
                    </a:lnTo>
                    <a:lnTo>
                      <a:pt x="619" y="244"/>
                    </a:lnTo>
                    <a:lnTo>
                      <a:pt x="610" y="240"/>
                    </a:lnTo>
                    <a:lnTo>
                      <a:pt x="606" y="232"/>
                    </a:lnTo>
                    <a:lnTo>
                      <a:pt x="602" y="226"/>
                    </a:lnTo>
                    <a:lnTo>
                      <a:pt x="596" y="222"/>
                    </a:lnTo>
                    <a:lnTo>
                      <a:pt x="588" y="218"/>
                    </a:lnTo>
                    <a:lnTo>
                      <a:pt x="578" y="209"/>
                    </a:lnTo>
                    <a:lnTo>
                      <a:pt x="570" y="201"/>
                    </a:lnTo>
                    <a:lnTo>
                      <a:pt x="561" y="192"/>
                    </a:lnTo>
                    <a:lnTo>
                      <a:pt x="551" y="186"/>
                    </a:lnTo>
                    <a:lnTo>
                      <a:pt x="533" y="187"/>
                    </a:lnTo>
                    <a:lnTo>
                      <a:pt x="515" y="189"/>
                    </a:lnTo>
                    <a:lnTo>
                      <a:pt x="497" y="192"/>
                    </a:lnTo>
                    <a:lnTo>
                      <a:pt x="479" y="196"/>
                    </a:lnTo>
                    <a:lnTo>
                      <a:pt x="464" y="195"/>
                    </a:lnTo>
                    <a:lnTo>
                      <a:pt x="451" y="191"/>
                    </a:lnTo>
                    <a:lnTo>
                      <a:pt x="437" y="188"/>
                    </a:lnTo>
                    <a:lnTo>
                      <a:pt x="424" y="183"/>
                    </a:lnTo>
                    <a:lnTo>
                      <a:pt x="421" y="179"/>
                    </a:lnTo>
                    <a:lnTo>
                      <a:pt x="417" y="174"/>
                    </a:lnTo>
                    <a:lnTo>
                      <a:pt x="414" y="171"/>
                    </a:lnTo>
                    <a:lnTo>
                      <a:pt x="409" y="169"/>
                    </a:lnTo>
                    <a:lnTo>
                      <a:pt x="407" y="171"/>
                    </a:lnTo>
                    <a:lnTo>
                      <a:pt x="406" y="174"/>
                    </a:lnTo>
                    <a:lnTo>
                      <a:pt x="405" y="177"/>
                    </a:lnTo>
                    <a:lnTo>
                      <a:pt x="404" y="179"/>
                    </a:lnTo>
                    <a:lnTo>
                      <a:pt x="405" y="186"/>
                    </a:lnTo>
                    <a:lnTo>
                      <a:pt x="405" y="192"/>
                    </a:lnTo>
                    <a:lnTo>
                      <a:pt x="402" y="198"/>
                    </a:lnTo>
                    <a:lnTo>
                      <a:pt x="400" y="199"/>
                    </a:lnTo>
                    <a:lnTo>
                      <a:pt x="398" y="198"/>
                    </a:lnTo>
                    <a:lnTo>
                      <a:pt x="392" y="198"/>
                    </a:lnTo>
                    <a:lnTo>
                      <a:pt x="388" y="201"/>
                    </a:lnTo>
                    <a:lnTo>
                      <a:pt x="384" y="204"/>
                    </a:lnTo>
                    <a:lnTo>
                      <a:pt x="381" y="201"/>
                    </a:lnTo>
                    <a:lnTo>
                      <a:pt x="377" y="197"/>
                    </a:lnTo>
                    <a:lnTo>
                      <a:pt x="373" y="192"/>
                    </a:lnTo>
                    <a:lnTo>
                      <a:pt x="369" y="189"/>
                    </a:lnTo>
                    <a:lnTo>
                      <a:pt x="364" y="188"/>
                    </a:lnTo>
                    <a:lnTo>
                      <a:pt x="359" y="184"/>
                    </a:lnTo>
                    <a:lnTo>
                      <a:pt x="351" y="180"/>
                    </a:lnTo>
                    <a:lnTo>
                      <a:pt x="344" y="178"/>
                    </a:lnTo>
                    <a:lnTo>
                      <a:pt x="336" y="177"/>
                    </a:lnTo>
                    <a:lnTo>
                      <a:pt x="328" y="174"/>
                    </a:lnTo>
                    <a:lnTo>
                      <a:pt x="324" y="170"/>
                    </a:lnTo>
                    <a:lnTo>
                      <a:pt x="319" y="165"/>
                    </a:lnTo>
                    <a:lnTo>
                      <a:pt x="316" y="162"/>
                    </a:lnTo>
                    <a:lnTo>
                      <a:pt x="311" y="160"/>
                    </a:lnTo>
                    <a:lnTo>
                      <a:pt x="297" y="163"/>
                    </a:lnTo>
                    <a:lnTo>
                      <a:pt x="282" y="168"/>
                    </a:lnTo>
                    <a:lnTo>
                      <a:pt x="267" y="171"/>
                    </a:lnTo>
                    <a:lnTo>
                      <a:pt x="254" y="174"/>
                    </a:lnTo>
                    <a:lnTo>
                      <a:pt x="249" y="175"/>
                    </a:lnTo>
                    <a:lnTo>
                      <a:pt x="246" y="175"/>
                    </a:lnTo>
                    <a:lnTo>
                      <a:pt x="245" y="175"/>
                    </a:lnTo>
                    <a:lnTo>
                      <a:pt x="243" y="174"/>
                    </a:lnTo>
                    <a:lnTo>
                      <a:pt x="241" y="171"/>
                    </a:lnTo>
                    <a:lnTo>
                      <a:pt x="240" y="163"/>
                    </a:lnTo>
                    <a:lnTo>
                      <a:pt x="237" y="157"/>
                    </a:lnTo>
                    <a:lnTo>
                      <a:pt x="234" y="154"/>
                    </a:lnTo>
                    <a:lnTo>
                      <a:pt x="230" y="153"/>
                    </a:lnTo>
                    <a:lnTo>
                      <a:pt x="226" y="148"/>
                    </a:lnTo>
                    <a:lnTo>
                      <a:pt x="225" y="142"/>
                    </a:lnTo>
                    <a:lnTo>
                      <a:pt x="222" y="137"/>
                    </a:lnTo>
                    <a:lnTo>
                      <a:pt x="220" y="134"/>
                    </a:lnTo>
                    <a:lnTo>
                      <a:pt x="218" y="132"/>
                    </a:lnTo>
                    <a:lnTo>
                      <a:pt x="214" y="130"/>
                    </a:lnTo>
                    <a:lnTo>
                      <a:pt x="210" y="129"/>
                    </a:lnTo>
                    <a:lnTo>
                      <a:pt x="204" y="129"/>
                    </a:lnTo>
                    <a:lnTo>
                      <a:pt x="198" y="129"/>
                    </a:lnTo>
                    <a:lnTo>
                      <a:pt x="190" y="129"/>
                    </a:lnTo>
                    <a:lnTo>
                      <a:pt x="183" y="130"/>
                    </a:lnTo>
                    <a:lnTo>
                      <a:pt x="176" y="132"/>
                    </a:lnTo>
                    <a:lnTo>
                      <a:pt x="169" y="134"/>
                    </a:lnTo>
                    <a:lnTo>
                      <a:pt x="163" y="134"/>
                    </a:lnTo>
                    <a:lnTo>
                      <a:pt x="158" y="133"/>
                    </a:lnTo>
                    <a:lnTo>
                      <a:pt x="154" y="130"/>
                    </a:lnTo>
                    <a:lnTo>
                      <a:pt x="148" y="128"/>
                    </a:lnTo>
                    <a:lnTo>
                      <a:pt x="142" y="128"/>
                    </a:lnTo>
                    <a:lnTo>
                      <a:pt x="139" y="128"/>
                    </a:lnTo>
                    <a:lnTo>
                      <a:pt x="137" y="129"/>
                    </a:lnTo>
                    <a:lnTo>
                      <a:pt x="132" y="134"/>
                    </a:lnTo>
                    <a:lnTo>
                      <a:pt x="121" y="136"/>
                    </a:lnTo>
                    <a:lnTo>
                      <a:pt x="111" y="138"/>
                    </a:lnTo>
                    <a:lnTo>
                      <a:pt x="103" y="144"/>
                    </a:lnTo>
                    <a:lnTo>
                      <a:pt x="96" y="147"/>
                    </a:lnTo>
                    <a:lnTo>
                      <a:pt x="88" y="148"/>
                    </a:lnTo>
                    <a:lnTo>
                      <a:pt x="78" y="150"/>
                    </a:lnTo>
                    <a:lnTo>
                      <a:pt x="65" y="161"/>
                    </a:lnTo>
                    <a:lnTo>
                      <a:pt x="52" y="172"/>
                    </a:lnTo>
                    <a:lnTo>
                      <a:pt x="47" y="177"/>
                    </a:lnTo>
                    <a:lnTo>
                      <a:pt x="40" y="181"/>
                    </a:lnTo>
                    <a:lnTo>
                      <a:pt x="32" y="186"/>
                    </a:lnTo>
                    <a:lnTo>
                      <a:pt x="24" y="189"/>
                    </a:lnTo>
                    <a:lnTo>
                      <a:pt x="16" y="198"/>
                    </a:lnTo>
                    <a:lnTo>
                      <a:pt x="11" y="205"/>
                    </a:lnTo>
                    <a:lnTo>
                      <a:pt x="7" y="208"/>
                    </a:lnTo>
                    <a:lnTo>
                      <a:pt x="5" y="212"/>
                    </a:lnTo>
                    <a:lnTo>
                      <a:pt x="3" y="216"/>
                    </a:lnTo>
                    <a:lnTo>
                      <a:pt x="0" y="222"/>
                    </a:lnTo>
                    <a:lnTo>
                      <a:pt x="4" y="226"/>
                    </a:lnTo>
                    <a:lnTo>
                      <a:pt x="7" y="228"/>
                    </a:lnTo>
                    <a:lnTo>
                      <a:pt x="11" y="231"/>
                    </a:lnTo>
                    <a:lnTo>
                      <a:pt x="14" y="232"/>
                    </a:lnTo>
                    <a:lnTo>
                      <a:pt x="22" y="234"/>
                    </a:lnTo>
                    <a:lnTo>
                      <a:pt x="31" y="236"/>
                    </a:lnTo>
                    <a:lnTo>
                      <a:pt x="27" y="249"/>
                    </a:lnTo>
                    <a:lnTo>
                      <a:pt x="25" y="252"/>
                    </a:lnTo>
                    <a:lnTo>
                      <a:pt x="27" y="257"/>
                    </a:lnTo>
                    <a:lnTo>
                      <a:pt x="41" y="271"/>
                    </a:lnTo>
                    <a:lnTo>
                      <a:pt x="56" y="276"/>
                    </a:lnTo>
                    <a:lnTo>
                      <a:pt x="69" y="278"/>
                    </a:lnTo>
                    <a:lnTo>
                      <a:pt x="76" y="279"/>
                    </a:lnTo>
                    <a:lnTo>
                      <a:pt x="82" y="280"/>
                    </a:lnTo>
                    <a:lnTo>
                      <a:pt x="87" y="282"/>
                    </a:lnTo>
                    <a:lnTo>
                      <a:pt x="94" y="286"/>
                    </a:lnTo>
                    <a:lnTo>
                      <a:pt x="105" y="294"/>
                    </a:lnTo>
                    <a:lnTo>
                      <a:pt x="115" y="302"/>
                    </a:lnTo>
                    <a:lnTo>
                      <a:pt x="129" y="309"/>
                    </a:lnTo>
                    <a:lnTo>
                      <a:pt x="140" y="318"/>
                    </a:lnTo>
                    <a:lnTo>
                      <a:pt x="134" y="323"/>
                    </a:lnTo>
                    <a:lnTo>
                      <a:pt x="129" y="327"/>
                    </a:lnTo>
                    <a:lnTo>
                      <a:pt x="122" y="331"/>
                    </a:lnTo>
                    <a:lnTo>
                      <a:pt x="115" y="334"/>
                    </a:lnTo>
                    <a:lnTo>
                      <a:pt x="102" y="340"/>
                    </a:lnTo>
                    <a:lnTo>
                      <a:pt x="88" y="347"/>
                    </a:lnTo>
                    <a:lnTo>
                      <a:pt x="86" y="355"/>
                    </a:lnTo>
                    <a:lnTo>
                      <a:pt x="86" y="361"/>
                    </a:lnTo>
                    <a:lnTo>
                      <a:pt x="86" y="366"/>
                    </a:lnTo>
                    <a:lnTo>
                      <a:pt x="88" y="371"/>
                    </a:lnTo>
                    <a:lnTo>
                      <a:pt x="94" y="382"/>
                    </a:lnTo>
                    <a:lnTo>
                      <a:pt x="100" y="396"/>
                    </a:lnTo>
                    <a:lnTo>
                      <a:pt x="102" y="402"/>
                    </a:lnTo>
                    <a:lnTo>
                      <a:pt x="105" y="406"/>
                    </a:lnTo>
                    <a:lnTo>
                      <a:pt x="109" y="407"/>
                    </a:lnTo>
                    <a:lnTo>
                      <a:pt x="112" y="409"/>
                    </a:lnTo>
                    <a:lnTo>
                      <a:pt x="122" y="407"/>
                    </a:lnTo>
                    <a:lnTo>
                      <a:pt x="136" y="407"/>
                    </a:lnTo>
                    <a:lnTo>
                      <a:pt x="140" y="407"/>
                    </a:lnTo>
                    <a:lnTo>
                      <a:pt x="143" y="406"/>
                    </a:lnTo>
                    <a:lnTo>
                      <a:pt x="147" y="404"/>
                    </a:lnTo>
                    <a:lnTo>
                      <a:pt x="148" y="401"/>
                    </a:lnTo>
                    <a:lnTo>
                      <a:pt x="152" y="394"/>
                    </a:lnTo>
                    <a:lnTo>
                      <a:pt x="158" y="385"/>
                    </a:lnTo>
                    <a:lnTo>
                      <a:pt x="172" y="377"/>
                    </a:lnTo>
                    <a:lnTo>
                      <a:pt x="182" y="369"/>
                    </a:lnTo>
                    <a:lnTo>
                      <a:pt x="186" y="366"/>
                    </a:lnTo>
                    <a:lnTo>
                      <a:pt x="192" y="362"/>
                    </a:lnTo>
                    <a:lnTo>
                      <a:pt x="198" y="359"/>
                    </a:lnTo>
                    <a:lnTo>
                      <a:pt x="204" y="358"/>
                    </a:lnTo>
                    <a:lnTo>
                      <a:pt x="214" y="357"/>
                    </a:lnTo>
                    <a:lnTo>
                      <a:pt x="220" y="353"/>
                    </a:lnTo>
                    <a:lnTo>
                      <a:pt x="226" y="351"/>
                    </a:lnTo>
                    <a:lnTo>
                      <a:pt x="235" y="350"/>
                    </a:lnTo>
                    <a:lnTo>
                      <a:pt x="241" y="360"/>
                    </a:lnTo>
                    <a:lnTo>
                      <a:pt x="246" y="369"/>
                    </a:lnTo>
                    <a:lnTo>
                      <a:pt x="250" y="379"/>
                    </a:lnTo>
                    <a:lnTo>
                      <a:pt x="257" y="388"/>
                    </a:lnTo>
                    <a:lnTo>
                      <a:pt x="259" y="393"/>
                    </a:lnTo>
                    <a:lnTo>
                      <a:pt x="262" y="397"/>
                    </a:lnTo>
                    <a:lnTo>
                      <a:pt x="262" y="402"/>
                    </a:lnTo>
                    <a:lnTo>
                      <a:pt x="263" y="406"/>
                    </a:lnTo>
                    <a:lnTo>
                      <a:pt x="263" y="416"/>
                    </a:lnTo>
                    <a:lnTo>
                      <a:pt x="264" y="428"/>
                    </a:lnTo>
                    <a:lnTo>
                      <a:pt x="267" y="439"/>
                    </a:lnTo>
                    <a:lnTo>
                      <a:pt x="270" y="449"/>
                    </a:lnTo>
                    <a:lnTo>
                      <a:pt x="271" y="454"/>
                    </a:lnTo>
                    <a:lnTo>
                      <a:pt x="273" y="458"/>
                    </a:lnTo>
                    <a:lnTo>
                      <a:pt x="275" y="462"/>
                    </a:lnTo>
                    <a:lnTo>
                      <a:pt x="279" y="466"/>
                    </a:lnTo>
                    <a:lnTo>
                      <a:pt x="283" y="466"/>
                    </a:lnTo>
                    <a:lnTo>
                      <a:pt x="286" y="465"/>
                    </a:lnTo>
                    <a:lnTo>
                      <a:pt x="289" y="464"/>
                    </a:lnTo>
                    <a:lnTo>
                      <a:pt x="292" y="462"/>
                    </a:lnTo>
                    <a:lnTo>
                      <a:pt x="297" y="457"/>
                    </a:lnTo>
                    <a:lnTo>
                      <a:pt x="303" y="451"/>
                    </a:lnTo>
                    <a:lnTo>
                      <a:pt x="310" y="442"/>
                    </a:lnTo>
                    <a:lnTo>
                      <a:pt x="314" y="437"/>
                    </a:lnTo>
                    <a:lnTo>
                      <a:pt x="316" y="433"/>
                    </a:lnTo>
                    <a:lnTo>
                      <a:pt x="318" y="430"/>
                    </a:lnTo>
                    <a:lnTo>
                      <a:pt x="321" y="428"/>
                    </a:lnTo>
                    <a:lnTo>
                      <a:pt x="327" y="424"/>
                    </a:lnTo>
                    <a:lnTo>
                      <a:pt x="339" y="429"/>
                    </a:lnTo>
                    <a:lnTo>
                      <a:pt x="348" y="436"/>
                    </a:lnTo>
                    <a:lnTo>
                      <a:pt x="355" y="442"/>
                    </a:lnTo>
                    <a:lnTo>
                      <a:pt x="360" y="449"/>
                    </a:lnTo>
                    <a:lnTo>
                      <a:pt x="363" y="458"/>
                    </a:lnTo>
                    <a:lnTo>
                      <a:pt x="365" y="468"/>
                    </a:lnTo>
                    <a:lnTo>
                      <a:pt x="366" y="480"/>
                    </a:lnTo>
                    <a:lnTo>
                      <a:pt x="369" y="492"/>
                    </a:lnTo>
                    <a:lnTo>
                      <a:pt x="372" y="513"/>
                    </a:lnTo>
                    <a:lnTo>
                      <a:pt x="375" y="532"/>
                    </a:lnTo>
                    <a:lnTo>
                      <a:pt x="377" y="543"/>
                    </a:lnTo>
                    <a:lnTo>
                      <a:pt x="378" y="553"/>
                    </a:lnTo>
                    <a:lnTo>
                      <a:pt x="377" y="563"/>
                    </a:lnTo>
                    <a:lnTo>
                      <a:pt x="374" y="573"/>
                    </a:lnTo>
                    <a:lnTo>
                      <a:pt x="365" y="589"/>
                    </a:lnTo>
                    <a:lnTo>
                      <a:pt x="355" y="607"/>
                    </a:lnTo>
                    <a:lnTo>
                      <a:pt x="354" y="610"/>
                    </a:lnTo>
                    <a:lnTo>
                      <a:pt x="353" y="614"/>
                    </a:lnTo>
                    <a:lnTo>
                      <a:pt x="353" y="617"/>
                    </a:lnTo>
                    <a:lnTo>
                      <a:pt x="354" y="619"/>
                    </a:lnTo>
                    <a:lnTo>
                      <a:pt x="356" y="620"/>
                    </a:lnTo>
                    <a:lnTo>
                      <a:pt x="360" y="620"/>
                    </a:lnTo>
                    <a:lnTo>
                      <a:pt x="365" y="619"/>
                    </a:lnTo>
                    <a:lnTo>
                      <a:pt x="372" y="618"/>
                    </a:lnTo>
                    <a:lnTo>
                      <a:pt x="377" y="617"/>
                    </a:lnTo>
                    <a:lnTo>
                      <a:pt x="380" y="618"/>
                    </a:lnTo>
                    <a:lnTo>
                      <a:pt x="383" y="619"/>
                    </a:lnTo>
                    <a:lnTo>
                      <a:pt x="387" y="620"/>
                    </a:lnTo>
                    <a:lnTo>
                      <a:pt x="392" y="626"/>
                    </a:lnTo>
                    <a:lnTo>
                      <a:pt x="397" y="633"/>
                    </a:lnTo>
                    <a:lnTo>
                      <a:pt x="406" y="650"/>
                    </a:lnTo>
                    <a:lnTo>
                      <a:pt x="416" y="668"/>
                    </a:lnTo>
                    <a:lnTo>
                      <a:pt x="423" y="675"/>
                    </a:lnTo>
                    <a:lnTo>
                      <a:pt x="427" y="683"/>
                    </a:lnTo>
                    <a:lnTo>
                      <a:pt x="430" y="689"/>
                    </a:lnTo>
                    <a:lnTo>
                      <a:pt x="428" y="692"/>
                    </a:lnTo>
                    <a:lnTo>
                      <a:pt x="427" y="695"/>
                    </a:lnTo>
                    <a:lnTo>
                      <a:pt x="426" y="696"/>
                    </a:lnTo>
                    <a:lnTo>
                      <a:pt x="424" y="697"/>
                    </a:lnTo>
                    <a:lnTo>
                      <a:pt x="421" y="698"/>
                    </a:lnTo>
                    <a:lnTo>
                      <a:pt x="413" y="698"/>
                    </a:lnTo>
                    <a:lnTo>
                      <a:pt x="402" y="697"/>
                    </a:lnTo>
                    <a:lnTo>
                      <a:pt x="395" y="695"/>
                    </a:lnTo>
                    <a:lnTo>
                      <a:pt x="389" y="693"/>
                    </a:lnTo>
                    <a:lnTo>
                      <a:pt x="386" y="693"/>
                    </a:lnTo>
                    <a:lnTo>
                      <a:pt x="382" y="696"/>
                    </a:lnTo>
                    <a:lnTo>
                      <a:pt x="381" y="699"/>
                    </a:lnTo>
                    <a:lnTo>
                      <a:pt x="381" y="704"/>
                    </a:lnTo>
                    <a:lnTo>
                      <a:pt x="383" y="709"/>
                    </a:lnTo>
                    <a:lnTo>
                      <a:pt x="386" y="717"/>
                    </a:lnTo>
                    <a:lnTo>
                      <a:pt x="390" y="726"/>
                    </a:lnTo>
                    <a:lnTo>
                      <a:pt x="392" y="734"/>
                    </a:lnTo>
                    <a:lnTo>
                      <a:pt x="395" y="741"/>
                    </a:lnTo>
                    <a:lnTo>
                      <a:pt x="398" y="751"/>
                    </a:lnTo>
                    <a:lnTo>
                      <a:pt x="398" y="757"/>
                    </a:lnTo>
                    <a:lnTo>
                      <a:pt x="398" y="760"/>
                    </a:lnTo>
                    <a:lnTo>
                      <a:pt x="398" y="762"/>
                    </a:lnTo>
                    <a:lnTo>
                      <a:pt x="396" y="766"/>
                    </a:lnTo>
                    <a:lnTo>
                      <a:pt x="395" y="768"/>
                    </a:lnTo>
                    <a:lnTo>
                      <a:pt x="393" y="771"/>
                    </a:lnTo>
                    <a:lnTo>
                      <a:pt x="392" y="776"/>
                    </a:lnTo>
                    <a:lnTo>
                      <a:pt x="391" y="782"/>
                    </a:lnTo>
                    <a:lnTo>
                      <a:pt x="396" y="788"/>
                    </a:lnTo>
                    <a:lnTo>
                      <a:pt x="400" y="791"/>
                    </a:lnTo>
                    <a:lnTo>
                      <a:pt x="405" y="794"/>
                    </a:lnTo>
                    <a:lnTo>
                      <a:pt x="408" y="796"/>
                    </a:lnTo>
                    <a:lnTo>
                      <a:pt x="418" y="799"/>
                    </a:lnTo>
                    <a:lnTo>
                      <a:pt x="431" y="806"/>
                    </a:lnTo>
                    <a:lnTo>
                      <a:pt x="436" y="818"/>
                    </a:lnTo>
                    <a:lnTo>
                      <a:pt x="440" y="827"/>
                    </a:lnTo>
                    <a:lnTo>
                      <a:pt x="443" y="838"/>
                    </a:lnTo>
                    <a:lnTo>
                      <a:pt x="449" y="848"/>
                    </a:lnTo>
                    <a:lnTo>
                      <a:pt x="453" y="857"/>
                    </a:lnTo>
                    <a:lnTo>
                      <a:pt x="457" y="866"/>
                    </a:lnTo>
                    <a:lnTo>
                      <a:pt x="459" y="874"/>
                    </a:lnTo>
                    <a:lnTo>
                      <a:pt x="463" y="884"/>
                    </a:lnTo>
                    <a:lnTo>
                      <a:pt x="467" y="886"/>
                    </a:lnTo>
                    <a:lnTo>
                      <a:pt x="470" y="888"/>
                    </a:lnTo>
                    <a:lnTo>
                      <a:pt x="472" y="891"/>
                    </a:lnTo>
                    <a:lnTo>
                      <a:pt x="473" y="894"/>
                    </a:lnTo>
                    <a:lnTo>
                      <a:pt x="477" y="901"/>
                    </a:lnTo>
                    <a:lnTo>
                      <a:pt x="480" y="910"/>
                    </a:lnTo>
                    <a:lnTo>
                      <a:pt x="505" y="900"/>
                    </a:lnTo>
                    <a:lnTo>
                      <a:pt x="529" y="889"/>
                    </a:lnTo>
                    <a:lnTo>
                      <a:pt x="553" y="880"/>
                    </a:lnTo>
                    <a:lnTo>
                      <a:pt x="578" y="873"/>
                    </a:lnTo>
                    <a:lnTo>
                      <a:pt x="597" y="862"/>
                    </a:lnTo>
                    <a:lnTo>
                      <a:pt x="613" y="856"/>
                    </a:lnTo>
                    <a:lnTo>
                      <a:pt x="627" y="850"/>
                    </a:lnTo>
                    <a:lnTo>
                      <a:pt x="640" y="846"/>
                    </a:lnTo>
                    <a:lnTo>
                      <a:pt x="654" y="842"/>
                    </a:lnTo>
                    <a:lnTo>
                      <a:pt x="669" y="840"/>
                    </a:lnTo>
                    <a:lnTo>
                      <a:pt x="689" y="838"/>
                    </a:lnTo>
                    <a:lnTo>
                      <a:pt x="713" y="835"/>
                    </a:lnTo>
                    <a:lnTo>
                      <a:pt x="726" y="841"/>
                    </a:lnTo>
                    <a:lnTo>
                      <a:pt x="736" y="848"/>
                    </a:lnTo>
                    <a:lnTo>
                      <a:pt x="747" y="855"/>
                    </a:lnTo>
                    <a:lnTo>
                      <a:pt x="758" y="860"/>
                    </a:lnTo>
                    <a:lnTo>
                      <a:pt x="765" y="855"/>
                    </a:lnTo>
                    <a:lnTo>
                      <a:pt x="772" y="850"/>
                    </a:lnTo>
                    <a:lnTo>
                      <a:pt x="783" y="856"/>
                    </a:lnTo>
                    <a:lnTo>
                      <a:pt x="793" y="862"/>
                    </a:lnTo>
                    <a:lnTo>
                      <a:pt x="803" y="869"/>
                    </a:lnTo>
                    <a:lnTo>
                      <a:pt x="815" y="876"/>
                    </a:lnTo>
                    <a:lnTo>
                      <a:pt x="828" y="875"/>
                    </a:lnTo>
                    <a:lnTo>
                      <a:pt x="843" y="874"/>
                    </a:lnTo>
                    <a:lnTo>
                      <a:pt x="846" y="878"/>
                    </a:lnTo>
                    <a:lnTo>
                      <a:pt x="850" y="883"/>
                    </a:lnTo>
                    <a:lnTo>
                      <a:pt x="855" y="884"/>
                    </a:lnTo>
                    <a:lnTo>
                      <a:pt x="862" y="885"/>
                    </a:lnTo>
                    <a:lnTo>
                      <a:pt x="865" y="886"/>
                    </a:lnTo>
                    <a:lnTo>
                      <a:pt x="869" y="886"/>
                    </a:lnTo>
                    <a:lnTo>
                      <a:pt x="872" y="886"/>
                    </a:lnTo>
                    <a:lnTo>
                      <a:pt x="876" y="885"/>
                    </a:lnTo>
                    <a:lnTo>
                      <a:pt x="876" y="877"/>
                    </a:lnTo>
                    <a:lnTo>
                      <a:pt x="877" y="871"/>
                    </a:lnTo>
                    <a:lnTo>
                      <a:pt x="879" y="867"/>
                    </a:lnTo>
                    <a:lnTo>
                      <a:pt x="882" y="862"/>
                    </a:lnTo>
                    <a:lnTo>
                      <a:pt x="891" y="857"/>
                    </a:lnTo>
                    <a:lnTo>
                      <a:pt x="905" y="851"/>
                    </a:lnTo>
                    <a:lnTo>
                      <a:pt x="921" y="858"/>
                    </a:lnTo>
                    <a:lnTo>
                      <a:pt x="934" y="864"/>
                    </a:lnTo>
                    <a:lnTo>
                      <a:pt x="949" y="869"/>
                    </a:lnTo>
                    <a:lnTo>
                      <a:pt x="964" y="874"/>
                    </a:lnTo>
                    <a:lnTo>
                      <a:pt x="974" y="871"/>
                    </a:lnTo>
                    <a:lnTo>
                      <a:pt x="980" y="871"/>
                    </a:lnTo>
                    <a:lnTo>
                      <a:pt x="986" y="874"/>
                    </a:lnTo>
                    <a:lnTo>
                      <a:pt x="994" y="877"/>
                    </a:lnTo>
                    <a:lnTo>
                      <a:pt x="993" y="884"/>
                    </a:lnTo>
                    <a:lnTo>
                      <a:pt x="990" y="889"/>
                    </a:lnTo>
                    <a:lnTo>
                      <a:pt x="989" y="895"/>
                    </a:lnTo>
                    <a:lnTo>
                      <a:pt x="990" y="901"/>
                    </a:lnTo>
                    <a:lnTo>
                      <a:pt x="1003" y="897"/>
                    </a:lnTo>
                    <a:lnTo>
                      <a:pt x="1016" y="894"/>
                    </a:lnTo>
                    <a:lnTo>
                      <a:pt x="1025" y="903"/>
                    </a:lnTo>
                    <a:lnTo>
                      <a:pt x="1031" y="909"/>
                    </a:lnTo>
                    <a:lnTo>
                      <a:pt x="1034" y="911"/>
                    </a:lnTo>
                    <a:lnTo>
                      <a:pt x="1038" y="911"/>
                    </a:lnTo>
                    <a:lnTo>
                      <a:pt x="1043" y="911"/>
                    </a:lnTo>
                    <a:lnTo>
                      <a:pt x="1051" y="909"/>
                    </a:lnTo>
                    <a:lnTo>
                      <a:pt x="1052" y="910"/>
                    </a:lnTo>
                    <a:lnTo>
                      <a:pt x="1053" y="912"/>
                    </a:lnTo>
                    <a:lnTo>
                      <a:pt x="1055" y="915"/>
                    </a:lnTo>
                    <a:lnTo>
                      <a:pt x="1055" y="918"/>
                    </a:lnTo>
                    <a:lnTo>
                      <a:pt x="1055" y="923"/>
                    </a:lnTo>
                    <a:lnTo>
                      <a:pt x="1055" y="928"/>
                    </a:lnTo>
                    <a:lnTo>
                      <a:pt x="1052" y="936"/>
                    </a:lnTo>
                    <a:lnTo>
                      <a:pt x="1052" y="941"/>
                    </a:lnTo>
                    <a:lnTo>
                      <a:pt x="1051" y="948"/>
                    </a:lnTo>
                    <a:lnTo>
                      <a:pt x="1052" y="956"/>
                    </a:lnTo>
                    <a:lnTo>
                      <a:pt x="1057" y="957"/>
                    </a:lnTo>
                    <a:lnTo>
                      <a:pt x="1062" y="957"/>
                    </a:lnTo>
                    <a:lnTo>
                      <a:pt x="1068" y="956"/>
                    </a:lnTo>
                    <a:lnTo>
                      <a:pt x="1074" y="956"/>
                    </a:lnTo>
                    <a:lnTo>
                      <a:pt x="1082" y="959"/>
                    </a:lnTo>
                    <a:lnTo>
                      <a:pt x="1085" y="963"/>
                    </a:lnTo>
                    <a:lnTo>
                      <a:pt x="1087" y="966"/>
                    </a:lnTo>
                    <a:lnTo>
                      <a:pt x="1092" y="973"/>
                    </a:lnTo>
                    <a:lnTo>
                      <a:pt x="1099" y="974"/>
                    </a:lnTo>
                    <a:lnTo>
                      <a:pt x="1103" y="975"/>
                    </a:lnTo>
                    <a:lnTo>
                      <a:pt x="1106" y="978"/>
                    </a:lnTo>
                    <a:lnTo>
                      <a:pt x="1114" y="985"/>
                    </a:lnTo>
                    <a:lnTo>
                      <a:pt x="1117" y="994"/>
                    </a:lnTo>
                    <a:lnTo>
                      <a:pt x="1118" y="1002"/>
                    </a:lnTo>
                    <a:lnTo>
                      <a:pt x="1124" y="1003"/>
                    </a:lnTo>
                    <a:lnTo>
                      <a:pt x="1132" y="1004"/>
                    </a:lnTo>
                    <a:lnTo>
                      <a:pt x="1127" y="1016"/>
                    </a:lnTo>
                    <a:lnTo>
                      <a:pt x="1124" y="1021"/>
                    </a:lnTo>
                    <a:lnTo>
                      <a:pt x="1126" y="1023"/>
                    </a:lnTo>
                    <a:lnTo>
                      <a:pt x="1128" y="1026"/>
                    </a:lnTo>
                    <a:lnTo>
                      <a:pt x="1133" y="1028"/>
                    </a:lnTo>
                    <a:lnTo>
                      <a:pt x="1142" y="1031"/>
                    </a:lnTo>
                    <a:lnTo>
                      <a:pt x="1150" y="1030"/>
                    </a:lnTo>
                    <a:lnTo>
                      <a:pt x="1157" y="1032"/>
                    </a:lnTo>
                    <a:lnTo>
                      <a:pt x="1158" y="1038"/>
                    </a:lnTo>
                    <a:lnTo>
                      <a:pt x="1159" y="1044"/>
                    </a:lnTo>
                    <a:lnTo>
                      <a:pt x="1159" y="1048"/>
                    </a:lnTo>
                    <a:lnTo>
                      <a:pt x="1158" y="1053"/>
                    </a:lnTo>
                    <a:lnTo>
                      <a:pt x="1157" y="1063"/>
                    </a:lnTo>
                    <a:lnTo>
                      <a:pt x="1158" y="1074"/>
                    </a:lnTo>
                    <a:lnTo>
                      <a:pt x="1172" y="1089"/>
                    </a:lnTo>
                    <a:lnTo>
                      <a:pt x="1185" y="1102"/>
                    </a:lnTo>
                    <a:lnTo>
                      <a:pt x="1200" y="1117"/>
                    </a:lnTo>
                    <a:lnTo>
                      <a:pt x="1213" y="1130"/>
                    </a:lnTo>
                    <a:lnTo>
                      <a:pt x="1212" y="1139"/>
                    </a:lnTo>
                    <a:lnTo>
                      <a:pt x="1211" y="1147"/>
                    </a:lnTo>
                    <a:lnTo>
                      <a:pt x="1216" y="1151"/>
                    </a:lnTo>
                    <a:lnTo>
                      <a:pt x="1220" y="1153"/>
                    </a:lnTo>
                    <a:lnTo>
                      <a:pt x="1225" y="1153"/>
                    </a:lnTo>
                    <a:lnTo>
                      <a:pt x="1230" y="1153"/>
                    </a:lnTo>
                    <a:lnTo>
                      <a:pt x="1234" y="1159"/>
                    </a:lnTo>
                    <a:lnTo>
                      <a:pt x="1235" y="1164"/>
                    </a:lnTo>
                    <a:lnTo>
                      <a:pt x="1235" y="1170"/>
                    </a:lnTo>
                    <a:lnTo>
                      <a:pt x="1235" y="1175"/>
                    </a:lnTo>
                    <a:lnTo>
                      <a:pt x="1245" y="1179"/>
                    </a:lnTo>
                    <a:lnTo>
                      <a:pt x="1256" y="1181"/>
                    </a:lnTo>
                    <a:lnTo>
                      <a:pt x="1257" y="1184"/>
                    </a:lnTo>
                    <a:lnTo>
                      <a:pt x="1256" y="1188"/>
                    </a:lnTo>
                    <a:lnTo>
                      <a:pt x="1255" y="1191"/>
                    </a:lnTo>
                    <a:lnTo>
                      <a:pt x="1254" y="1193"/>
                    </a:lnTo>
                    <a:lnTo>
                      <a:pt x="1249" y="1200"/>
                    </a:lnTo>
                    <a:lnTo>
                      <a:pt x="1247" y="1208"/>
                    </a:lnTo>
                    <a:lnTo>
                      <a:pt x="1251" y="1210"/>
                    </a:lnTo>
                    <a:lnTo>
                      <a:pt x="1255" y="1213"/>
                    </a:lnTo>
                    <a:lnTo>
                      <a:pt x="1258" y="1214"/>
                    </a:lnTo>
                    <a:lnTo>
                      <a:pt x="1264" y="1215"/>
                    </a:lnTo>
                    <a:lnTo>
                      <a:pt x="1262" y="1210"/>
                    </a:lnTo>
                    <a:lnTo>
                      <a:pt x="1261" y="1208"/>
                    </a:lnTo>
                    <a:lnTo>
                      <a:pt x="1258" y="1207"/>
                    </a:lnTo>
                    <a:lnTo>
                      <a:pt x="1256" y="1206"/>
                    </a:lnTo>
                    <a:lnTo>
                      <a:pt x="1255" y="1206"/>
                    </a:lnTo>
                    <a:lnTo>
                      <a:pt x="1255" y="1204"/>
                    </a:lnTo>
                    <a:lnTo>
                      <a:pt x="1256" y="1201"/>
                    </a:lnTo>
                    <a:lnTo>
                      <a:pt x="1260" y="1198"/>
                    </a:lnTo>
                    <a:lnTo>
                      <a:pt x="1265" y="1197"/>
                    </a:lnTo>
                    <a:lnTo>
                      <a:pt x="1269" y="1198"/>
                    </a:lnTo>
                    <a:lnTo>
                      <a:pt x="1271" y="1200"/>
                    </a:lnTo>
                    <a:lnTo>
                      <a:pt x="1272" y="1204"/>
                    </a:lnTo>
                    <a:lnTo>
                      <a:pt x="1271" y="1211"/>
                    </a:lnTo>
                    <a:lnTo>
                      <a:pt x="1269" y="1222"/>
                    </a:lnTo>
                    <a:lnTo>
                      <a:pt x="1278" y="1235"/>
                    </a:lnTo>
                    <a:lnTo>
                      <a:pt x="1287" y="1248"/>
                    </a:lnTo>
                    <a:lnTo>
                      <a:pt x="1296" y="1259"/>
                    </a:lnTo>
                    <a:lnTo>
                      <a:pt x="1306" y="1268"/>
                    </a:lnTo>
                    <a:lnTo>
                      <a:pt x="1327" y="1287"/>
                    </a:lnTo>
                    <a:lnTo>
                      <a:pt x="1351" y="1308"/>
                    </a:lnTo>
                    <a:lnTo>
                      <a:pt x="1353" y="1314"/>
                    </a:lnTo>
                    <a:lnTo>
                      <a:pt x="1355" y="1318"/>
                    </a:lnTo>
                    <a:lnTo>
                      <a:pt x="1359" y="1323"/>
                    </a:lnTo>
                    <a:lnTo>
                      <a:pt x="1363" y="1327"/>
                    </a:lnTo>
                    <a:lnTo>
                      <a:pt x="1367" y="1333"/>
                    </a:lnTo>
                    <a:lnTo>
                      <a:pt x="1369" y="1339"/>
                    </a:lnTo>
                    <a:lnTo>
                      <a:pt x="1370" y="1343"/>
                    </a:lnTo>
                    <a:lnTo>
                      <a:pt x="1370" y="1348"/>
                    </a:lnTo>
                    <a:lnTo>
                      <a:pt x="1371" y="1358"/>
                    </a:lnTo>
                    <a:lnTo>
                      <a:pt x="1374" y="1369"/>
                    </a:lnTo>
                    <a:lnTo>
                      <a:pt x="1379" y="1376"/>
                    </a:lnTo>
                    <a:lnTo>
                      <a:pt x="1382" y="1382"/>
                    </a:lnTo>
                    <a:lnTo>
                      <a:pt x="1383" y="1388"/>
                    </a:lnTo>
                    <a:lnTo>
                      <a:pt x="1383" y="1396"/>
                    </a:lnTo>
                    <a:lnTo>
                      <a:pt x="1395" y="1398"/>
                    </a:lnTo>
                    <a:lnTo>
                      <a:pt x="1405" y="1401"/>
                    </a:lnTo>
                    <a:lnTo>
                      <a:pt x="1415" y="1403"/>
                    </a:lnTo>
                    <a:lnTo>
                      <a:pt x="1425" y="1407"/>
                    </a:lnTo>
                    <a:lnTo>
                      <a:pt x="1427" y="1421"/>
                    </a:lnTo>
                    <a:lnTo>
                      <a:pt x="1426" y="1432"/>
                    </a:lnTo>
                    <a:lnTo>
                      <a:pt x="1425" y="1443"/>
                    </a:lnTo>
                    <a:lnTo>
                      <a:pt x="1426" y="1457"/>
                    </a:lnTo>
                    <a:lnTo>
                      <a:pt x="1432" y="1468"/>
                    </a:lnTo>
                    <a:lnTo>
                      <a:pt x="1438" y="1481"/>
                    </a:lnTo>
                    <a:lnTo>
                      <a:pt x="1442" y="1492"/>
                    </a:lnTo>
                    <a:lnTo>
                      <a:pt x="1448" y="1503"/>
                    </a:lnTo>
                    <a:lnTo>
                      <a:pt x="1458" y="1504"/>
                    </a:lnTo>
                    <a:lnTo>
                      <a:pt x="1468" y="1504"/>
                    </a:lnTo>
                    <a:lnTo>
                      <a:pt x="1472" y="1513"/>
                    </a:lnTo>
                    <a:lnTo>
                      <a:pt x="1476" y="1522"/>
                    </a:lnTo>
                    <a:lnTo>
                      <a:pt x="1489" y="1526"/>
                    </a:lnTo>
                    <a:lnTo>
                      <a:pt x="1502" y="1529"/>
                    </a:lnTo>
                    <a:lnTo>
                      <a:pt x="1513" y="1530"/>
                    </a:lnTo>
                    <a:lnTo>
                      <a:pt x="1524" y="1530"/>
                    </a:lnTo>
                    <a:lnTo>
                      <a:pt x="1548" y="1527"/>
                    </a:lnTo>
                    <a:lnTo>
                      <a:pt x="1574" y="1522"/>
                    </a:lnTo>
                    <a:lnTo>
                      <a:pt x="1590" y="1513"/>
                    </a:lnTo>
                    <a:lnTo>
                      <a:pt x="1603" y="1507"/>
                    </a:lnTo>
                    <a:lnTo>
                      <a:pt x="1617" y="1500"/>
                    </a:lnTo>
                    <a:lnTo>
                      <a:pt x="1633" y="1494"/>
                    </a:lnTo>
                    <a:lnTo>
                      <a:pt x="1637" y="1498"/>
                    </a:lnTo>
                    <a:lnTo>
                      <a:pt x="1639" y="1500"/>
                    </a:lnTo>
                    <a:lnTo>
                      <a:pt x="1640" y="1502"/>
                    </a:lnTo>
                    <a:lnTo>
                      <a:pt x="1641" y="1504"/>
                    </a:lnTo>
                    <a:lnTo>
                      <a:pt x="1640" y="1510"/>
                    </a:lnTo>
                    <a:lnTo>
                      <a:pt x="1639" y="1518"/>
                    </a:lnTo>
                    <a:lnTo>
                      <a:pt x="1649" y="1517"/>
                    </a:lnTo>
                    <a:lnTo>
                      <a:pt x="1658" y="1516"/>
                    </a:lnTo>
                    <a:lnTo>
                      <a:pt x="1667" y="1514"/>
                    </a:lnTo>
                    <a:lnTo>
                      <a:pt x="1676" y="1513"/>
                    </a:lnTo>
                    <a:lnTo>
                      <a:pt x="1683" y="1518"/>
                    </a:lnTo>
                    <a:lnTo>
                      <a:pt x="1689" y="1522"/>
                    </a:lnTo>
                    <a:lnTo>
                      <a:pt x="1691" y="1523"/>
                    </a:lnTo>
                    <a:lnTo>
                      <a:pt x="1694" y="1525"/>
                    </a:lnTo>
                    <a:lnTo>
                      <a:pt x="1698" y="1523"/>
                    </a:lnTo>
                    <a:lnTo>
                      <a:pt x="1701" y="1522"/>
                    </a:lnTo>
                    <a:lnTo>
                      <a:pt x="1706" y="1520"/>
                    </a:lnTo>
                    <a:lnTo>
                      <a:pt x="1709" y="1518"/>
                    </a:lnTo>
                    <a:lnTo>
                      <a:pt x="1712" y="1518"/>
                    </a:lnTo>
                    <a:lnTo>
                      <a:pt x="1716" y="1518"/>
                    </a:lnTo>
                    <a:lnTo>
                      <a:pt x="1722" y="1518"/>
                    </a:lnTo>
                    <a:lnTo>
                      <a:pt x="1730" y="1519"/>
                    </a:lnTo>
                    <a:lnTo>
                      <a:pt x="1733" y="1512"/>
                    </a:lnTo>
                    <a:lnTo>
                      <a:pt x="1733" y="1505"/>
                    </a:lnTo>
                    <a:lnTo>
                      <a:pt x="1733" y="1503"/>
                    </a:lnTo>
                    <a:lnTo>
                      <a:pt x="1734" y="1500"/>
                    </a:lnTo>
                    <a:lnTo>
                      <a:pt x="1735" y="1498"/>
                    </a:lnTo>
                    <a:lnTo>
                      <a:pt x="1738" y="1494"/>
                    </a:lnTo>
                    <a:lnTo>
                      <a:pt x="1748" y="1500"/>
                    </a:lnTo>
                    <a:lnTo>
                      <a:pt x="1754" y="1504"/>
                    </a:lnTo>
                    <a:lnTo>
                      <a:pt x="1759" y="1511"/>
                    </a:lnTo>
                    <a:lnTo>
                      <a:pt x="1764" y="1520"/>
                    </a:lnTo>
                    <a:lnTo>
                      <a:pt x="1772" y="1520"/>
                    </a:lnTo>
                    <a:lnTo>
                      <a:pt x="1777" y="1519"/>
                    </a:lnTo>
                    <a:lnTo>
                      <a:pt x="1780" y="1517"/>
                    </a:lnTo>
                    <a:lnTo>
                      <a:pt x="1788" y="1513"/>
                    </a:lnTo>
                    <a:lnTo>
                      <a:pt x="1797" y="1525"/>
                    </a:lnTo>
                    <a:lnTo>
                      <a:pt x="1808" y="1535"/>
                    </a:lnTo>
                    <a:lnTo>
                      <a:pt x="1826" y="1544"/>
                    </a:lnTo>
                    <a:lnTo>
                      <a:pt x="1832" y="1546"/>
                    </a:lnTo>
                    <a:lnTo>
                      <a:pt x="1832" y="1549"/>
                    </a:lnTo>
                    <a:lnTo>
                      <a:pt x="1835" y="1558"/>
                    </a:lnTo>
                    <a:lnTo>
                      <a:pt x="1850" y="1564"/>
                    </a:lnTo>
                    <a:lnTo>
                      <a:pt x="1864" y="1570"/>
                    </a:lnTo>
                    <a:lnTo>
                      <a:pt x="1880" y="1574"/>
                    </a:lnTo>
                    <a:lnTo>
                      <a:pt x="1896" y="1576"/>
                    </a:lnTo>
                    <a:lnTo>
                      <a:pt x="1909" y="1570"/>
                    </a:lnTo>
                    <a:lnTo>
                      <a:pt x="1923" y="1563"/>
                    </a:lnTo>
                    <a:lnTo>
                      <a:pt x="1936" y="1558"/>
                    </a:lnTo>
                    <a:lnTo>
                      <a:pt x="1951" y="1555"/>
                    </a:lnTo>
                    <a:lnTo>
                      <a:pt x="1954" y="1548"/>
                    </a:lnTo>
                    <a:lnTo>
                      <a:pt x="1957" y="1541"/>
                    </a:lnTo>
                    <a:lnTo>
                      <a:pt x="1959" y="1537"/>
                    </a:lnTo>
                    <a:lnTo>
                      <a:pt x="1962" y="1532"/>
                    </a:lnTo>
                    <a:lnTo>
                      <a:pt x="1967" y="1529"/>
                    </a:lnTo>
                    <a:lnTo>
                      <a:pt x="1971" y="1526"/>
                    </a:lnTo>
                    <a:lnTo>
                      <a:pt x="1977" y="1522"/>
                    </a:lnTo>
                    <a:lnTo>
                      <a:pt x="1984" y="1520"/>
                    </a:lnTo>
                    <a:lnTo>
                      <a:pt x="1987" y="1516"/>
                    </a:lnTo>
                    <a:lnTo>
                      <a:pt x="1988" y="1510"/>
                    </a:lnTo>
                    <a:lnTo>
                      <a:pt x="1989" y="1505"/>
                    </a:lnTo>
                    <a:lnTo>
                      <a:pt x="1989" y="1501"/>
                    </a:lnTo>
                    <a:lnTo>
                      <a:pt x="1991" y="1491"/>
                    </a:lnTo>
                    <a:lnTo>
                      <a:pt x="1992" y="1480"/>
                    </a:lnTo>
                    <a:lnTo>
                      <a:pt x="1993" y="1471"/>
                    </a:lnTo>
                    <a:lnTo>
                      <a:pt x="1993" y="1461"/>
                    </a:lnTo>
                    <a:lnTo>
                      <a:pt x="1994" y="1454"/>
                    </a:lnTo>
                    <a:lnTo>
                      <a:pt x="1996" y="1446"/>
                    </a:lnTo>
                    <a:lnTo>
                      <a:pt x="2012" y="1442"/>
                    </a:lnTo>
                    <a:lnTo>
                      <a:pt x="2027" y="1438"/>
                    </a:lnTo>
                    <a:lnTo>
                      <a:pt x="2027" y="1419"/>
                    </a:lnTo>
                    <a:lnTo>
                      <a:pt x="2025" y="1401"/>
                    </a:lnTo>
                    <a:lnTo>
                      <a:pt x="2023" y="1383"/>
                    </a:lnTo>
                    <a:lnTo>
                      <a:pt x="2019" y="1365"/>
                    </a:lnTo>
                    <a:lnTo>
                      <a:pt x="2003" y="1353"/>
                    </a:lnTo>
                    <a:lnTo>
                      <a:pt x="1987" y="1343"/>
                    </a:lnTo>
                    <a:lnTo>
                      <a:pt x="1991" y="1338"/>
                    </a:lnTo>
                    <a:lnTo>
                      <a:pt x="1995" y="1334"/>
                    </a:lnTo>
                    <a:lnTo>
                      <a:pt x="1996" y="1333"/>
                    </a:lnTo>
                    <a:lnTo>
                      <a:pt x="1997" y="1332"/>
                    </a:lnTo>
                    <a:lnTo>
                      <a:pt x="1998" y="1329"/>
                    </a:lnTo>
                    <a:lnTo>
                      <a:pt x="2000" y="1324"/>
                    </a:lnTo>
                    <a:lnTo>
                      <a:pt x="1996" y="1315"/>
                    </a:lnTo>
                    <a:lnTo>
                      <a:pt x="1994" y="1305"/>
                    </a:lnTo>
                    <a:lnTo>
                      <a:pt x="1992" y="1296"/>
                    </a:lnTo>
                    <a:lnTo>
                      <a:pt x="1988" y="1287"/>
                    </a:lnTo>
                    <a:lnTo>
                      <a:pt x="1980" y="1286"/>
                    </a:lnTo>
                    <a:lnTo>
                      <a:pt x="1974" y="1286"/>
                    </a:lnTo>
                    <a:lnTo>
                      <a:pt x="1966" y="1287"/>
                    </a:lnTo>
                    <a:lnTo>
                      <a:pt x="1958" y="1288"/>
                    </a:lnTo>
                    <a:lnTo>
                      <a:pt x="1957" y="1281"/>
                    </a:lnTo>
                    <a:lnTo>
                      <a:pt x="1954" y="1273"/>
                    </a:lnTo>
                    <a:lnTo>
                      <a:pt x="1953" y="1269"/>
                    </a:lnTo>
                    <a:lnTo>
                      <a:pt x="1956" y="1264"/>
                    </a:lnTo>
                    <a:lnTo>
                      <a:pt x="1958" y="1260"/>
                    </a:lnTo>
                    <a:lnTo>
                      <a:pt x="1959" y="1255"/>
                    </a:lnTo>
                    <a:lnTo>
                      <a:pt x="1963" y="1249"/>
                    </a:lnTo>
                    <a:lnTo>
                      <a:pt x="1967" y="1246"/>
                    </a:lnTo>
                    <a:lnTo>
                      <a:pt x="1968" y="1245"/>
                    </a:lnTo>
                    <a:lnTo>
                      <a:pt x="1968" y="1243"/>
                    </a:lnTo>
                    <a:lnTo>
                      <a:pt x="1967" y="1241"/>
                    </a:lnTo>
                    <a:lnTo>
                      <a:pt x="1963" y="1239"/>
                    </a:lnTo>
                    <a:lnTo>
                      <a:pt x="1954" y="1233"/>
                    </a:lnTo>
                    <a:lnTo>
                      <a:pt x="1947" y="1228"/>
                    </a:lnTo>
                    <a:lnTo>
                      <a:pt x="1941" y="1224"/>
                    </a:lnTo>
                    <a:lnTo>
                      <a:pt x="1935" y="1215"/>
                    </a:lnTo>
                    <a:lnTo>
                      <a:pt x="1933" y="1210"/>
                    </a:lnTo>
                    <a:lnTo>
                      <a:pt x="1931" y="1207"/>
                    </a:lnTo>
                    <a:lnTo>
                      <a:pt x="1929" y="1205"/>
                    </a:lnTo>
                    <a:lnTo>
                      <a:pt x="1927" y="1205"/>
                    </a:lnTo>
                    <a:lnTo>
                      <a:pt x="1923" y="1207"/>
                    </a:lnTo>
                    <a:lnTo>
                      <a:pt x="1917" y="1215"/>
                    </a:lnTo>
                    <a:lnTo>
                      <a:pt x="1914" y="1214"/>
                    </a:lnTo>
                    <a:lnTo>
                      <a:pt x="1911" y="1213"/>
                    </a:lnTo>
                    <a:lnTo>
                      <a:pt x="1908" y="1210"/>
                    </a:lnTo>
                    <a:lnTo>
                      <a:pt x="1906" y="1208"/>
                    </a:lnTo>
                    <a:lnTo>
                      <a:pt x="1902" y="1204"/>
                    </a:lnTo>
                    <a:lnTo>
                      <a:pt x="1896" y="1198"/>
                    </a:lnTo>
                    <a:lnTo>
                      <a:pt x="1893" y="1201"/>
                    </a:lnTo>
                    <a:lnTo>
                      <a:pt x="1889" y="1204"/>
                    </a:lnTo>
                    <a:lnTo>
                      <a:pt x="1887" y="1207"/>
                    </a:lnTo>
                    <a:lnTo>
                      <a:pt x="1886" y="1211"/>
                    </a:lnTo>
                    <a:lnTo>
                      <a:pt x="1884" y="1217"/>
                    </a:lnTo>
                    <a:lnTo>
                      <a:pt x="1881" y="1219"/>
                    </a:lnTo>
                    <a:lnTo>
                      <a:pt x="1879" y="1219"/>
                    </a:lnTo>
                    <a:lnTo>
                      <a:pt x="1878" y="1219"/>
                    </a:lnTo>
                    <a:lnTo>
                      <a:pt x="1876" y="1218"/>
                    </a:lnTo>
                    <a:lnTo>
                      <a:pt x="1875" y="1215"/>
                    </a:lnTo>
                    <a:lnTo>
                      <a:pt x="1868" y="1209"/>
                    </a:lnTo>
                    <a:lnTo>
                      <a:pt x="1861" y="1202"/>
                    </a:lnTo>
                    <a:lnTo>
                      <a:pt x="1864" y="1195"/>
                    </a:lnTo>
                    <a:lnTo>
                      <a:pt x="1868" y="1188"/>
                    </a:lnTo>
                    <a:lnTo>
                      <a:pt x="1871" y="1181"/>
                    </a:lnTo>
                    <a:lnTo>
                      <a:pt x="1873" y="1173"/>
                    </a:lnTo>
                    <a:lnTo>
                      <a:pt x="1868" y="1166"/>
                    </a:lnTo>
                    <a:lnTo>
                      <a:pt x="1863" y="1162"/>
                    </a:lnTo>
                    <a:lnTo>
                      <a:pt x="1861" y="1160"/>
                    </a:lnTo>
                    <a:lnTo>
                      <a:pt x="1858" y="1160"/>
                    </a:lnTo>
                    <a:lnTo>
                      <a:pt x="1854" y="1160"/>
                    </a:lnTo>
                    <a:lnTo>
                      <a:pt x="1850" y="1161"/>
                    </a:lnTo>
                    <a:lnTo>
                      <a:pt x="1840" y="1163"/>
                    </a:lnTo>
                    <a:lnTo>
                      <a:pt x="1831" y="1168"/>
                    </a:lnTo>
                    <a:lnTo>
                      <a:pt x="1834" y="1174"/>
                    </a:lnTo>
                    <a:lnTo>
                      <a:pt x="1834" y="1179"/>
                    </a:lnTo>
                    <a:lnTo>
                      <a:pt x="1834" y="1180"/>
                    </a:lnTo>
                    <a:lnTo>
                      <a:pt x="1832" y="1180"/>
                    </a:lnTo>
                    <a:lnTo>
                      <a:pt x="1828" y="1180"/>
                    </a:lnTo>
                    <a:lnTo>
                      <a:pt x="1824" y="1178"/>
                    </a:lnTo>
                    <a:lnTo>
                      <a:pt x="1820" y="1174"/>
                    </a:lnTo>
                    <a:lnTo>
                      <a:pt x="1819" y="1171"/>
                    </a:lnTo>
                    <a:lnTo>
                      <a:pt x="1819" y="1170"/>
                    </a:lnTo>
                    <a:lnTo>
                      <a:pt x="1819" y="1168"/>
                    </a:lnTo>
                    <a:lnTo>
                      <a:pt x="1820" y="1165"/>
                    </a:lnTo>
                    <a:lnTo>
                      <a:pt x="1819" y="1159"/>
                    </a:lnTo>
                    <a:lnTo>
                      <a:pt x="1818" y="1155"/>
                    </a:lnTo>
                    <a:lnTo>
                      <a:pt x="1817" y="1153"/>
                    </a:lnTo>
                    <a:lnTo>
                      <a:pt x="1817" y="1151"/>
                    </a:lnTo>
                    <a:lnTo>
                      <a:pt x="1818" y="1147"/>
                    </a:lnTo>
                    <a:lnTo>
                      <a:pt x="1819" y="1142"/>
                    </a:lnTo>
                    <a:lnTo>
                      <a:pt x="1820" y="1135"/>
                    </a:lnTo>
                    <a:lnTo>
                      <a:pt x="1822" y="1128"/>
                    </a:lnTo>
                    <a:lnTo>
                      <a:pt x="1823" y="1124"/>
                    </a:lnTo>
                    <a:lnTo>
                      <a:pt x="1825" y="1120"/>
                    </a:lnTo>
                    <a:lnTo>
                      <a:pt x="1827" y="1115"/>
                    </a:lnTo>
                    <a:lnTo>
                      <a:pt x="1823" y="1110"/>
                    </a:lnTo>
                    <a:lnTo>
                      <a:pt x="1818" y="1106"/>
                    </a:lnTo>
                    <a:lnTo>
                      <a:pt x="1814" y="1101"/>
                    </a:lnTo>
                    <a:lnTo>
                      <a:pt x="1810" y="1094"/>
                    </a:lnTo>
                    <a:lnTo>
                      <a:pt x="1816" y="1089"/>
                    </a:lnTo>
                    <a:lnTo>
                      <a:pt x="1820" y="1085"/>
                    </a:lnTo>
                    <a:lnTo>
                      <a:pt x="1824" y="1081"/>
                    </a:lnTo>
                    <a:lnTo>
                      <a:pt x="1828" y="1074"/>
                    </a:lnTo>
                    <a:lnTo>
                      <a:pt x="1827" y="1063"/>
                    </a:lnTo>
                    <a:lnTo>
                      <a:pt x="1827" y="1052"/>
                    </a:lnTo>
                    <a:lnTo>
                      <a:pt x="1828" y="1040"/>
                    </a:lnTo>
                    <a:lnTo>
                      <a:pt x="1828" y="1029"/>
                    </a:lnTo>
                    <a:lnTo>
                      <a:pt x="1834" y="1025"/>
                    </a:lnTo>
                    <a:lnTo>
                      <a:pt x="1838" y="1022"/>
                    </a:lnTo>
                    <a:lnTo>
                      <a:pt x="1843" y="1020"/>
                    </a:lnTo>
                    <a:lnTo>
                      <a:pt x="1846" y="1013"/>
                    </a:lnTo>
                    <a:lnTo>
                      <a:pt x="1847" y="1002"/>
                    </a:lnTo>
                    <a:lnTo>
                      <a:pt x="1849" y="994"/>
                    </a:lnTo>
                    <a:lnTo>
                      <a:pt x="1851" y="992"/>
                    </a:lnTo>
                    <a:lnTo>
                      <a:pt x="1854" y="990"/>
                    </a:lnTo>
                    <a:lnTo>
                      <a:pt x="1859" y="987"/>
                    </a:lnTo>
                    <a:lnTo>
                      <a:pt x="1865" y="986"/>
                    </a:lnTo>
                    <a:lnTo>
                      <a:pt x="1871" y="985"/>
                    </a:lnTo>
                    <a:lnTo>
                      <a:pt x="1876" y="984"/>
                    </a:lnTo>
                    <a:lnTo>
                      <a:pt x="1878" y="983"/>
                    </a:lnTo>
                    <a:lnTo>
                      <a:pt x="1879" y="980"/>
                    </a:lnTo>
                    <a:lnTo>
                      <a:pt x="1876" y="974"/>
                    </a:lnTo>
                    <a:lnTo>
                      <a:pt x="1869" y="964"/>
                    </a:lnTo>
                    <a:lnTo>
                      <a:pt x="1867" y="959"/>
                    </a:lnTo>
                    <a:lnTo>
                      <a:pt x="1863" y="955"/>
                    </a:lnTo>
                    <a:lnTo>
                      <a:pt x="1860" y="950"/>
                    </a:lnTo>
                    <a:lnTo>
                      <a:pt x="1855" y="947"/>
                    </a:lnTo>
                    <a:lnTo>
                      <a:pt x="1851" y="942"/>
                    </a:lnTo>
                    <a:lnTo>
                      <a:pt x="1849" y="938"/>
                    </a:lnTo>
                    <a:lnTo>
                      <a:pt x="1847" y="933"/>
                    </a:lnTo>
                    <a:lnTo>
                      <a:pt x="1847" y="925"/>
                    </a:lnTo>
                    <a:lnTo>
                      <a:pt x="1844" y="920"/>
                    </a:lnTo>
                    <a:lnTo>
                      <a:pt x="1842" y="914"/>
                    </a:lnTo>
                    <a:lnTo>
                      <a:pt x="1851" y="912"/>
                    </a:lnTo>
                    <a:lnTo>
                      <a:pt x="1860" y="911"/>
                    </a:lnTo>
                    <a:lnTo>
                      <a:pt x="1868" y="909"/>
                    </a:lnTo>
                    <a:lnTo>
                      <a:pt x="1878" y="905"/>
                    </a:lnTo>
                    <a:lnTo>
                      <a:pt x="1887" y="892"/>
                    </a:lnTo>
                    <a:lnTo>
                      <a:pt x="1897" y="878"/>
                    </a:lnTo>
                    <a:lnTo>
                      <a:pt x="1904" y="879"/>
                    </a:lnTo>
                    <a:lnTo>
                      <a:pt x="1911" y="880"/>
                    </a:lnTo>
                    <a:lnTo>
                      <a:pt x="1912" y="871"/>
                    </a:lnTo>
                    <a:lnTo>
                      <a:pt x="1914" y="862"/>
                    </a:lnTo>
                    <a:lnTo>
                      <a:pt x="1918" y="864"/>
                    </a:lnTo>
                    <a:lnTo>
                      <a:pt x="1922" y="865"/>
                    </a:lnTo>
                    <a:lnTo>
                      <a:pt x="1925" y="864"/>
                    </a:lnTo>
                    <a:lnTo>
                      <a:pt x="1930" y="862"/>
                    </a:lnTo>
                    <a:lnTo>
                      <a:pt x="1932" y="857"/>
                    </a:lnTo>
                    <a:lnTo>
                      <a:pt x="1934" y="852"/>
                    </a:lnTo>
                    <a:lnTo>
                      <a:pt x="1936" y="851"/>
                    </a:lnTo>
                    <a:lnTo>
                      <a:pt x="1939" y="850"/>
                    </a:lnTo>
                    <a:lnTo>
                      <a:pt x="1941" y="849"/>
                    </a:lnTo>
                    <a:lnTo>
                      <a:pt x="1944" y="850"/>
                    </a:lnTo>
                    <a:lnTo>
                      <a:pt x="1949" y="848"/>
                    </a:lnTo>
                    <a:lnTo>
                      <a:pt x="1952" y="844"/>
                    </a:lnTo>
                    <a:lnTo>
                      <a:pt x="1956" y="842"/>
                    </a:lnTo>
                    <a:lnTo>
                      <a:pt x="1957" y="839"/>
                    </a:lnTo>
                    <a:lnTo>
                      <a:pt x="1959" y="832"/>
                    </a:lnTo>
                    <a:lnTo>
                      <a:pt x="1960" y="822"/>
                    </a:lnTo>
                    <a:lnTo>
                      <a:pt x="1954" y="816"/>
                    </a:lnTo>
                    <a:lnTo>
                      <a:pt x="1952" y="812"/>
                    </a:lnTo>
                    <a:lnTo>
                      <a:pt x="1952" y="811"/>
                    </a:lnTo>
                    <a:lnTo>
                      <a:pt x="1953" y="808"/>
                    </a:lnTo>
                    <a:lnTo>
                      <a:pt x="1956" y="807"/>
                    </a:lnTo>
                    <a:lnTo>
                      <a:pt x="1960" y="806"/>
                    </a:lnTo>
                    <a:lnTo>
                      <a:pt x="1965" y="803"/>
                    </a:lnTo>
                    <a:lnTo>
                      <a:pt x="1967" y="798"/>
                    </a:lnTo>
                    <a:lnTo>
                      <a:pt x="1968" y="795"/>
                    </a:lnTo>
                    <a:lnTo>
                      <a:pt x="1968" y="791"/>
                    </a:lnTo>
                    <a:lnTo>
                      <a:pt x="1968" y="782"/>
                    </a:lnTo>
                    <a:lnTo>
                      <a:pt x="1969" y="772"/>
                    </a:lnTo>
                    <a:lnTo>
                      <a:pt x="1976" y="766"/>
                    </a:lnTo>
                    <a:lnTo>
                      <a:pt x="1981" y="759"/>
                    </a:lnTo>
                    <a:lnTo>
                      <a:pt x="1985" y="751"/>
                    </a:lnTo>
                    <a:lnTo>
                      <a:pt x="1989" y="743"/>
                    </a:lnTo>
                    <a:lnTo>
                      <a:pt x="2000" y="741"/>
                    </a:lnTo>
                    <a:lnTo>
                      <a:pt x="2010" y="739"/>
                    </a:lnTo>
                    <a:lnTo>
                      <a:pt x="2027" y="731"/>
                    </a:lnTo>
                    <a:lnTo>
                      <a:pt x="2039" y="723"/>
                    </a:lnTo>
                    <a:lnTo>
                      <a:pt x="2046" y="717"/>
                    </a:lnTo>
                    <a:lnTo>
                      <a:pt x="2050" y="711"/>
                    </a:lnTo>
                    <a:lnTo>
                      <a:pt x="2056" y="706"/>
                    </a:lnTo>
                    <a:lnTo>
                      <a:pt x="2061" y="697"/>
                    </a:lnTo>
                    <a:lnTo>
                      <a:pt x="2058" y="691"/>
                    </a:lnTo>
                    <a:lnTo>
                      <a:pt x="2056" y="688"/>
                    </a:lnTo>
                    <a:lnTo>
                      <a:pt x="2052" y="686"/>
                    </a:lnTo>
                    <a:lnTo>
                      <a:pt x="2050" y="684"/>
                    </a:lnTo>
                    <a:lnTo>
                      <a:pt x="2045" y="681"/>
                    </a:lnTo>
                    <a:lnTo>
                      <a:pt x="2038" y="674"/>
                    </a:lnTo>
                    <a:lnTo>
                      <a:pt x="2032" y="668"/>
                    </a:lnTo>
                    <a:lnTo>
                      <a:pt x="2029" y="664"/>
                    </a:lnTo>
                    <a:lnTo>
                      <a:pt x="2027" y="663"/>
                    </a:lnTo>
                    <a:lnTo>
                      <a:pt x="2024" y="661"/>
                    </a:lnTo>
                    <a:lnTo>
                      <a:pt x="2023" y="659"/>
                    </a:lnTo>
                    <a:lnTo>
                      <a:pt x="2022" y="653"/>
                    </a:lnTo>
                    <a:lnTo>
                      <a:pt x="2020" y="645"/>
                    </a:lnTo>
                    <a:lnTo>
                      <a:pt x="2018" y="643"/>
                    </a:lnTo>
                    <a:lnTo>
                      <a:pt x="2014" y="641"/>
                    </a:lnTo>
                    <a:lnTo>
                      <a:pt x="2011" y="634"/>
                    </a:lnTo>
                    <a:lnTo>
                      <a:pt x="2010" y="628"/>
                    </a:lnTo>
                    <a:lnTo>
                      <a:pt x="2009" y="624"/>
                    </a:lnTo>
                    <a:lnTo>
                      <a:pt x="2009" y="619"/>
                    </a:lnTo>
                    <a:lnTo>
                      <a:pt x="2010" y="614"/>
                    </a:lnTo>
                    <a:lnTo>
                      <a:pt x="2016" y="610"/>
                    </a:lnTo>
                    <a:lnTo>
                      <a:pt x="2022" y="608"/>
                    </a:lnTo>
                    <a:lnTo>
                      <a:pt x="2028" y="608"/>
                    </a:lnTo>
                    <a:lnTo>
                      <a:pt x="2033" y="607"/>
                    </a:lnTo>
                    <a:lnTo>
                      <a:pt x="2045" y="609"/>
                    </a:lnTo>
                    <a:lnTo>
                      <a:pt x="2058" y="612"/>
                    </a:lnTo>
                    <a:lnTo>
                      <a:pt x="2068" y="614"/>
                    </a:lnTo>
                    <a:lnTo>
                      <a:pt x="2077" y="612"/>
                    </a:lnTo>
                    <a:lnTo>
                      <a:pt x="2086" y="612"/>
                    </a:lnTo>
                    <a:lnTo>
                      <a:pt x="2095" y="612"/>
                    </a:lnTo>
                    <a:lnTo>
                      <a:pt x="2108" y="610"/>
                    </a:lnTo>
                    <a:lnTo>
                      <a:pt x="2120" y="607"/>
                    </a:lnTo>
                    <a:lnTo>
                      <a:pt x="2127" y="611"/>
                    </a:lnTo>
                    <a:lnTo>
                      <a:pt x="2131" y="612"/>
                    </a:lnTo>
                    <a:lnTo>
                      <a:pt x="2136" y="612"/>
                    </a:lnTo>
                    <a:lnTo>
                      <a:pt x="2141" y="608"/>
                    </a:lnTo>
                    <a:lnTo>
                      <a:pt x="2157" y="606"/>
                    </a:lnTo>
                    <a:lnTo>
                      <a:pt x="2173" y="605"/>
                    </a:lnTo>
                    <a:lnTo>
                      <a:pt x="2189" y="601"/>
                    </a:lnTo>
                    <a:lnTo>
                      <a:pt x="2204" y="598"/>
                    </a:lnTo>
                    <a:lnTo>
                      <a:pt x="2200" y="582"/>
                    </a:lnTo>
                    <a:lnTo>
                      <a:pt x="2194" y="567"/>
                    </a:lnTo>
                    <a:lnTo>
                      <a:pt x="2201" y="556"/>
                    </a:lnTo>
                    <a:lnTo>
                      <a:pt x="2207" y="544"/>
                    </a:lnTo>
                    <a:lnTo>
                      <a:pt x="2202" y="538"/>
                    </a:lnTo>
                    <a:lnTo>
                      <a:pt x="2198" y="532"/>
                    </a:lnTo>
                    <a:lnTo>
                      <a:pt x="2193" y="531"/>
                    </a:lnTo>
                    <a:lnTo>
                      <a:pt x="2191" y="531"/>
                    </a:lnTo>
                    <a:lnTo>
                      <a:pt x="2188" y="532"/>
                    </a:lnTo>
                    <a:lnTo>
                      <a:pt x="2183" y="534"/>
                    </a:lnTo>
                    <a:lnTo>
                      <a:pt x="2183" y="527"/>
                    </a:lnTo>
                    <a:lnTo>
                      <a:pt x="2185" y="521"/>
                    </a:lnTo>
                    <a:lnTo>
                      <a:pt x="2180" y="519"/>
                    </a:lnTo>
                    <a:lnTo>
                      <a:pt x="2175" y="519"/>
                    </a:lnTo>
                    <a:lnTo>
                      <a:pt x="2173" y="517"/>
                    </a:lnTo>
                    <a:lnTo>
                      <a:pt x="2168" y="511"/>
                    </a:lnTo>
                    <a:lnTo>
                      <a:pt x="2168" y="505"/>
                    </a:lnTo>
                    <a:lnTo>
                      <a:pt x="2170" y="504"/>
                    </a:lnTo>
                    <a:lnTo>
                      <a:pt x="2172" y="503"/>
                    </a:lnTo>
                    <a:lnTo>
                      <a:pt x="2175" y="500"/>
                    </a:lnTo>
                    <a:lnTo>
                      <a:pt x="2172" y="496"/>
                    </a:lnTo>
                    <a:lnTo>
                      <a:pt x="2170" y="494"/>
                    </a:lnTo>
                    <a:lnTo>
                      <a:pt x="2168" y="491"/>
                    </a:lnTo>
                    <a:lnTo>
                      <a:pt x="2166" y="485"/>
                    </a:lnTo>
                    <a:lnTo>
                      <a:pt x="2167" y="475"/>
                    </a:lnTo>
                    <a:lnTo>
                      <a:pt x="2168" y="467"/>
                    </a:lnTo>
                    <a:lnTo>
                      <a:pt x="2171" y="458"/>
                    </a:lnTo>
                    <a:lnTo>
                      <a:pt x="2175" y="450"/>
                    </a:lnTo>
                    <a:lnTo>
                      <a:pt x="2176" y="449"/>
                    </a:lnTo>
                    <a:lnTo>
                      <a:pt x="2177" y="447"/>
                    </a:lnTo>
                    <a:lnTo>
                      <a:pt x="2179" y="446"/>
                    </a:lnTo>
                    <a:lnTo>
                      <a:pt x="2177" y="445"/>
                    </a:lnTo>
                    <a:lnTo>
                      <a:pt x="2175" y="441"/>
                    </a:lnTo>
                    <a:lnTo>
                      <a:pt x="2172" y="438"/>
                    </a:lnTo>
                    <a:lnTo>
                      <a:pt x="2170" y="430"/>
                    </a:lnTo>
                    <a:lnTo>
                      <a:pt x="2170" y="424"/>
                    </a:lnTo>
                    <a:lnTo>
                      <a:pt x="2171" y="420"/>
                    </a:lnTo>
                    <a:lnTo>
                      <a:pt x="2175" y="413"/>
                    </a:lnTo>
                    <a:lnTo>
                      <a:pt x="2176" y="410"/>
                    </a:lnTo>
                    <a:lnTo>
                      <a:pt x="2176" y="406"/>
                    </a:lnTo>
                    <a:lnTo>
                      <a:pt x="2176" y="405"/>
                    </a:lnTo>
                    <a:lnTo>
                      <a:pt x="2175" y="403"/>
                    </a:lnTo>
                    <a:lnTo>
                      <a:pt x="2172" y="401"/>
                    </a:lnTo>
                    <a:lnTo>
                      <a:pt x="2166" y="398"/>
                    </a:lnTo>
                    <a:lnTo>
                      <a:pt x="2159" y="397"/>
                    </a:lnTo>
                    <a:lnTo>
                      <a:pt x="2155" y="396"/>
                    </a:lnTo>
                    <a:lnTo>
                      <a:pt x="2150" y="394"/>
                    </a:lnTo>
                    <a:lnTo>
                      <a:pt x="2147" y="389"/>
                    </a:lnTo>
                    <a:lnTo>
                      <a:pt x="2154" y="384"/>
                    </a:lnTo>
                    <a:lnTo>
                      <a:pt x="2162" y="379"/>
                    </a:lnTo>
                    <a:lnTo>
                      <a:pt x="2152" y="371"/>
                    </a:lnTo>
                    <a:lnTo>
                      <a:pt x="2141" y="365"/>
                    </a:lnTo>
                    <a:lnTo>
                      <a:pt x="2139" y="362"/>
                    </a:lnTo>
                    <a:lnTo>
                      <a:pt x="2138" y="362"/>
                    </a:lnTo>
                    <a:lnTo>
                      <a:pt x="2136" y="364"/>
                    </a:lnTo>
                    <a:lnTo>
                      <a:pt x="2135" y="366"/>
                    </a:lnTo>
                    <a:lnTo>
                      <a:pt x="2132" y="368"/>
                    </a:lnTo>
                    <a:lnTo>
                      <a:pt x="2131" y="368"/>
                    </a:lnTo>
                    <a:lnTo>
                      <a:pt x="2130" y="368"/>
                    </a:lnTo>
                    <a:lnTo>
                      <a:pt x="2129" y="367"/>
                    </a:lnTo>
                    <a:lnTo>
                      <a:pt x="2128" y="364"/>
                    </a:lnTo>
                    <a:lnTo>
                      <a:pt x="2127" y="360"/>
                    </a:lnTo>
                    <a:lnTo>
                      <a:pt x="2123" y="357"/>
                    </a:lnTo>
                    <a:lnTo>
                      <a:pt x="2121" y="353"/>
                    </a:lnTo>
                    <a:lnTo>
                      <a:pt x="2118" y="351"/>
                    </a:lnTo>
                    <a:lnTo>
                      <a:pt x="2114" y="350"/>
                    </a:lnTo>
                    <a:lnTo>
                      <a:pt x="2107" y="348"/>
                    </a:lnTo>
                    <a:lnTo>
                      <a:pt x="2098" y="346"/>
                    </a:lnTo>
                    <a:lnTo>
                      <a:pt x="2093" y="347"/>
                    </a:lnTo>
                    <a:lnTo>
                      <a:pt x="2091" y="349"/>
                    </a:lnTo>
                    <a:lnTo>
                      <a:pt x="2088" y="352"/>
                    </a:lnTo>
                    <a:lnTo>
                      <a:pt x="2085" y="356"/>
                    </a:lnTo>
                    <a:lnTo>
                      <a:pt x="2084" y="359"/>
                    </a:lnTo>
                    <a:lnTo>
                      <a:pt x="2083" y="361"/>
                    </a:lnTo>
                    <a:lnTo>
                      <a:pt x="2083" y="364"/>
                    </a:lnTo>
                    <a:lnTo>
                      <a:pt x="2084" y="365"/>
                    </a:lnTo>
                    <a:lnTo>
                      <a:pt x="2085" y="368"/>
                    </a:lnTo>
                    <a:lnTo>
                      <a:pt x="2085" y="374"/>
                    </a:lnTo>
                    <a:lnTo>
                      <a:pt x="2074" y="378"/>
                    </a:lnTo>
                    <a:lnTo>
                      <a:pt x="2061" y="383"/>
                    </a:lnTo>
                    <a:lnTo>
                      <a:pt x="2061" y="387"/>
                    </a:lnTo>
                    <a:lnTo>
                      <a:pt x="2061" y="391"/>
                    </a:lnTo>
                    <a:lnTo>
                      <a:pt x="2061" y="392"/>
                    </a:lnTo>
                    <a:lnTo>
                      <a:pt x="2061" y="393"/>
                    </a:lnTo>
                    <a:lnTo>
                      <a:pt x="2060" y="394"/>
                    </a:lnTo>
                    <a:lnTo>
                      <a:pt x="2058" y="395"/>
                    </a:lnTo>
                    <a:lnTo>
                      <a:pt x="2055" y="398"/>
                    </a:lnTo>
                    <a:lnTo>
                      <a:pt x="2051" y="401"/>
                    </a:lnTo>
                    <a:lnTo>
                      <a:pt x="2049" y="405"/>
                    </a:lnTo>
                    <a:lnTo>
                      <a:pt x="2046" y="410"/>
                    </a:lnTo>
                    <a:lnTo>
                      <a:pt x="2038" y="412"/>
                    </a:lnTo>
                    <a:lnTo>
                      <a:pt x="2030" y="414"/>
                    </a:lnTo>
                    <a:lnTo>
                      <a:pt x="2022" y="414"/>
                    </a:lnTo>
                    <a:lnTo>
                      <a:pt x="2013" y="413"/>
                    </a:lnTo>
                    <a:lnTo>
                      <a:pt x="2009" y="414"/>
                    </a:lnTo>
                    <a:lnTo>
                      <a:pt x="2006" y="415"/>
                    </a:lnTo>
                    <a:lnTo>
                      <a:pt x="2004" y="418"/>
                    </a:lnTo>
                    <a:lnTo>
                      <a:pt x="2001" y="421"/>
                    </a:lnTo>
                    <a:lnTo>
                      <a:pt x="1994" y="418"/>
                    </a:lnTo>
                    <a:lnTo>
                      <a:pt x="1988" y="414"/>
                    </a:lnTo>
                    <a:lnTo>
                      <a:pt x="1983" y="411"/>
                    </a:lnTo>
                    <a:lnTo>
                      <a:pt x="1976" y="410"/>
                    </a:lnTo>
                    <a:lnTo>
                      <a:pt x="1974" y="418"/>
                    </a:lnTo>
                    <a:lnTo>
                      <a:pt x="1972" y="427"/>
                    </a:lnTo>
                    <a:lnTo>
                      <a:pt x="1967" y="425"/>
                    </a:lnTo>
                    <a:lnTo>
                      <a:pt x="1962" y="425"/>
                    </a:lnTo>
                    <a:lnTo>
                      <a:pt x="1951" y="439"/>
                    </a:lnTo>
                    <a:lnTo>
                      <a:pt x="1940" y="452"/>
                    </a:lnTo>
                    <a:lnTo>
                      <a:pt x="1940" y="462"/>
                    </a:lnTo>
                    <a:lnTo>
                      <a:pt x="1940" y="471"/>
                    </a:lnTo>
                    <a:lnTo>
                      <a:pt x="1941" y="478"/>
                    </a:lnTo>
                    <a:lnTo>
                      <a:pt x="1942" y="487"/>
                    </a:lnTo>
                    <a:lnTo>
                      <a:pt x="1938" y="487"/>
                    </a:lnTo>
                    <a:lnTo>
                      <a:pt x="1931" y="486"/>
                    </a:lnTo>
                    <a:lnTo>
                      <a:pt x="1923" y="492"/>
                    </a:lnTo>
                    <a:lnTo>
                      <a:pt x="1915" y="498"/>
                    </a:lnTo>
                    <a:lnTo>
                      <a:pt x="1914" y="503"/>
                    </a:lnTo>
                    <a:lnTo>
                      <a:pt x="1915" y="507"/>
                    </a:lnTo>
                    <a:lnTo>
                      <a:pt x="1914" y="510"/>
                    </a:lnTo>
                    <a:lnTo>
                      <a:pt x="1911" y="514"/>
                    </a:lnTo>
                    <a:lnTo>
                      <a:pt x="1896" y="517"/>
                    </a:lnTo>
                    <a:lnTo>
                      <a:pt x="1881" y="518"/>
                    </a:lnTo>
                    <a:lnTo>
                      <a:pt x="1877" y="522"/>
                    </a:lnTo>
                    <a:lnTo>
                      <a:pt x="1875" y="526"/>
                    </a:lnTo>
                    <a:lnTo>
                      <a:pt x="1872" y="529"/>
                    </a:lnTo>
                    <a:lnTo>
                      <a:pt x="1867" y="532"/>
                    </a:lnTo>
                    <a:lnTo>
                      <a:pt x="1855" y="532"/>
                    </a:lnTo>
                    <a:lnTo>
                      <a:pt x="1847" y="535"/>
                    </a:lnTo>
                    <a:lnTo>
                      <a:pt x="1841" y="538"/>
                    </a:lnTo>
                    <a:lnTo>
                      <a:pt x="1832" y="544"/>
                    </a:lnTo>
                    <a:lnTo>
                      <a:pt x="1820" y="549"/>
                    </a:lnTo>
                    <a:lnTo>
                      <a:pt x="1810" y="553"/>
                    </a:lnTo>
                    <a:lnTo>
                      <a:pt x="1809" y="565"/>
                    </a:lnTo>
                    <a:lnTo>
                      <a:pt x="1807" y="576"/>
                    </a:lnTo>
                    <a:lnTo>
                      <a:pt x="1804" y="576"/>
                    </a:lnTo>
                    <a:lnTo>
                      <a:pt x="1801" y="575"/>
                    </a:lnTo>
                    <a:lnTo>
                      <a:pt x="1799" y="576"/>
                    </a:lnTo>
                    <a:lnTo>
                      <a:pt x="1796" y="580"/>
                    </a:lnTo>
                    <a:lnTo>
                      <a:pt x="1792" y="582"/>
                    </a:lnTo>
                    <a:lnTo>
                      <a:pt x="1789" y="582"/>
                    </a:lnTo>
                    <a:lnTo>
                      <a:pt x="1787" y="582"/>
                    </a:lnTo>
                    <a:lnTo>
                      <a:pt x="1786" y="581"/>
                    </a:lnTo>
                    <a:lnTo>
                      <a:pt x="1783" y="575"/>
                    </a:lnTo>
                    <a:lnTo>
                      <a:pt x="1781" y="568"/>
                    </a:lnTo>
                    <a:lnTo>
                      <a:pt x="1779" y="565"/>
                    </a:lnTo>
                    <a:lnTo>
                      <a:pt x="1777" y="563"/>
                    </a:lnTo>
                    <a:lnTo>
                      <a:pt x="1773" y="562"/>
                    </a:lnTo>
                    <a:lnTo>
                      <a:pt x="1771" y="563"/>
                    </a:lnTo>
                    <a:lnTo>
                      <a:pt x="1764" y="566"/>
                    </a:lnTo>
                    <a:lnTo>
                      <a:pt x="1757" y="572"/>
                    </a:lnTo>
                    <a:lnTo>
                      <a:pt x="1751" y="577"/>
                    </a:lnTo>
                    <a:lnTo>
                      <a:pt x="1743" y="582"/>
                    </a:lnTo>
                    <a:lnTo>
                      <a:pt x="1739" y="583"/>
                    </a:lnTo>
                    <a:lnTo>
                      <a:pt x="1735" y="584"/>
                    </a:lnTo>
                    <a:lnTo>
                      <a:pt x="1731" y="584"/>
                    </a:lnTo>
                    <a:lnTo>
                      <a:pt x="1727" y="583"/>
                    </a:lnTo>
                    <a:lnTo>
                      <a:pt x="1728" y="576"/>
                    </a:lnTo>
                    <a:lnTo>
                      <a:pt x="1730" y="571"/>
                    </a:lnTo>
                    <a:lnTo>
                      <a:pt x="1731" y="566"/>
                    </a:lnTo>
                    <a:lnTo>
                      <a:pt x="1731" y="558"/>
                    </a:lnTo>
                    <a:lnTo>
                      <a:pt x="1724" y="547"/>
                    </a:lnTo>
                    <a:lnTo>
                      <a:pt x="1717" y="537"/>
                    </a:lnTo>
                    <a:lnTo>
                      <a:pt x="1711" y="527"/>
                    </a:lnTo>
                    <a:lnTo>
                      <a:pt x="1708" y="514"/>
                    </a:lnTo>
                    <a:lnTo>
                      <a:pt x="1706" y="507"/>
                    </a:lnTo>
                    <a:lnTo>
                      <a:pt x="1702" y="502"/>
                    </a:lnTo>
                    <a:lnTo>
                      <a:pt x="1699" y="498"/>
                    </a:lnTo>
                    <a:lnTo>
                      <a:pt x="1693" y="492"/>
                    </a:lnTo>
                    <a:lnTo>
                      <a:pt x="1691" y="485"/>
                    </a:lnTo>
                    <a:lnTo>
                      <a:pt x="1689" y="478"/>
                    </a:lnTo>
                    <a:lnTo>
                      <a:pt x="1688" y="475"/>
                    </a:lnTo>
                    <a:lnTo>
                      <a:pt x="1685" y="473"/>
                    </a:lnTo>
                    <a:lnTo>
                      <a:pt x="1683" y="471"/>
                    </a:lnTo>
                    <a:lnTo>
                      <a:pt x="1680" y="468"/>
                    </a:lnTo>
                    <a:lnTo>
                      <a:pt x="1666" y="468"/>
                    </a:lnTo>
                    <a:lnTo>
                      <a:pt x="1654" y="471"/>
                    </a:lnTo>
                    <a:lnTo>
                      <a:pt x="1641" y="472"/>
                    </a:lnTo>
                    <a:lnTo>
                      <a:pt x="1629" y="474"/>
                    </a:lnTo>
                    <a:lnTo>
                      <a:pt x="1626" y="480"/>
                    </a:lnTo>
                    <a:lnTo>
                      <a:pt x="1622" y="484"/>
                    </a:lnTo>
                    <a:lnTo>
                      <a:pt x="1621" y="486"/>
                    </a:lnTo>
                    <a:lnTo>
                      <a:pt x="1619" y="487"/>
                    </a:lnTo>
                    <a:lnTo>
                      <a:pt x="1617" y="489"/>
                    </a:lnTo>
                    <a:lnTo>
                      <a:pt x="1613" y="490"/>
                    </a:lnTo>
                    <a:lnTo>
                      <a:pt x="1609" y="485"/>
                    </a:lnTo>
                    <a:lnTo>
                      <a:pt x="1605" y="482"/>
                    </a:lnTo>
                    <a:lnTo>
                      <a:pt x="1601" y="480"/>
                    </a:lnTo>
                    <a:lnTo>
                      <a:pt x="1595" y="481"/>
                    </a:lnTo>
                    <a:lnTo>
                      <a:pt x="1582" y="478"/>
                    </a:lnTo>
                    <a:lnTo>
                      <a:pt x="1569" y="476"/>
                    </a:lnTo>
                    <a:lnTo>
                      <a:pt x="1561" y="481"/>
                    </a:lnTo>
                    <a:lnTo>
                      <a:pt x="1555" y="483"/>
                    </a:lnTo>
                    <a:lnTo>
                      <a:pt x="1551" y="484"/>
                    </a:lnTo>
                    <a:lnTo>
                      <a:pt x="1548" y="484"/>
                    </a:lnTo>
                    <a:lnTo>
                      <a:pt x="1545" y="483"/>
                    </a:lnTo>
                    <a:lnTo>
                      <a:pt x="1540" y="482"/>
                    </a:lnTo>
                    <a:lnTo>
                      <a:pt x="1541" y="468"/>
                    </a:lnTo>
                    <a:lnTo>
                      <a:pt x="1543" y="455"/>
                    </a:lnTo>
                    <a:lnTo>
                      <a:pt x="1540" y="443"/>
                    </a:lnTo>
                    <a:lnTo>
                      <a:pt x="1539" y="434"/>
                    </a:lnTo>
                    <a:lnTo>
                      <a:pt x="1540" y="425"/>
                    </a:lnTo>
                    <a:lnTo>
                      <a:pt x="1543" y="414"/>
                    </a:lnTo>
                    <a:lnTo>
                      <a:pt x="1547" y="405"/>
                    </a:lnTo>
                    <a:lnTo>
                      <a:pt x="1550" y="396"/>
                    </a:lnTo>
                    <a:lnTo>
                      <a:pt x="1551" y="393"/>
                    </a:lnTo>
                    <a:lnTo>
                      <a:pt x="1555" y="388"/>
                    </a:lnTo>
                    <a:lnTo>
                      <a:pt x="1557" y="385"/>
                    </a:lnTo>
                    <a:lnTo>
                      <a:pt x="1561" y="383"/>
                    </a:lnTo>
                    <a:lnTo>
                      <a:pt x="1564" y="383"/>
                    </a:lnTo>
                    <a:lnTo>
                      <a:pt x="1566" y="383"/>
                    </a:lnTo>
                    <a:lnTo>
                      <a:pt x="1567" y="382"/>
                    </a:lnTo>
                    <a:lnTo>
                      <a:pt x="1568" y="380"/>
                    </a:lnTo>
                    <a:lnTo>
                      <a:pt x="1570" y="377"/>
                    </a:lnTo>
                    <a:lnTo>
                      <a:pt x="1572" y="371"/>
                    </a:lnTo>
                    <a:lnTo>
                      <a:pt x="1574" y="369"/>
                    </a:lnTo>
                    <a:lnTo>
                      <a:pt x="1575" y="368"/>
                    </a:lnTo>
                    <a:lnTo>
                      <a:pt x="1576" y="367"/>
                    </a:lnTo>
                    <a:lnTo>
                      <a:pt x="1578" y="367"/>
                    </a:lnTo>
                    <a:lnTo>
                      <a:pt x="1582" y="368"/>
                    </a:lnTo>
                    <a:lnTo>
                      <a:pt x="1586" y="370"/>
                    </a:lnTo>
                    <a:lnTo>
                      <a:pt x="1591" y="371"/>
                    </a:lnTo>
                    <a:lnTo>
                      <a:pt x="1593" y="370"/>
                    </a:lnTo>
                    <a:lnTo>
                      <a:pt x="1595" y="369"/>
                    </a:lnTo>
                    <a:lnTo>
                      <a:pt x="1597" y="367"/>
                    </a:lnTo>
                    <a:lnTo>
                      <a:pt x="1599" y="362"/>
                    </a:lnTo>
                    <a:lnTo>
                      <a:pt x="1601" y="356"/>
                    </a:lnTo>
                    <a:lnTo>
                      <a:pt x="1599" y="346"/>
                    </a:lnTo>
                    <a:lnTo>
                      <a:pt x="1599" y="337"/>
                    </a:lnTo>
                    <a:lnTo>
                      <a:pt x="1597" y="326"/>
                    </a:lnTo>
                    <a:lnTo>
                      <a:pt x="1597" y="316"/>
                    </a:lnTo>
                    <a:lnTo>
                      <a:pt x="1594" y="308"/>
                    </a:lnTo>
                    <a:lnTo>
                      <a:pt x="1591" y="302"/>
                    </a:lnTo>
                    <a:lnTo>
                      <a:pt x="1590" y="298"/>
                    </a:lnTo>
                    <a:lnTo>
                      <a:pt x="1590" y="296"/>
                    </a:lnTo>
                    <a:lnTo>
                      <a:pt x="1590" y="291"/>
                    </a:lnTo>
                    <a:lnTo>
                      <a:pt x="1591" y="288"/>
                    </a:lnTo>
                    <a:lnTo>
                      <a:pt x="1596" y="279"/>
                    </a:lnTo>
                    <a:lnTo>
                      <a:pt x="1600" y="271"/>
                    </a:lnTo>
                    <a:lnTo>
                      <a:pt x="1604" y="263"/>
                    </a:lnTo>
                    <a:lnTo>
                      <a:pt x="1611" y="257"/>
                    </a:lnTo>
                    <a:lnTo>
                      <a:pt x="1617" y="254"/>
                    </a:lnTo>
                    <a:lnTo>
                      <a:pt x="1620" y="252"/>
                    </a:lnTo>
                    <a:lnTo>
                      <a:pt x="1623" y="250"/>
                    </a:lnTo>
                    <a:lnTo>
                      <a:pt x="1624" y="246"/>
                    </a:lnTo>
                    <a:lnTo>
                      <a:pt x="1629" y="241"/>
                    </a:lnTo>
                    <a:lnTo>
                      <a:pt x="1636" y="232"/>
                    </a:lnTo>
                    <a:lnTo>
                      <a:pt x="1642" y="226"/>
                    </a:lnTo>
                    <a:lnTo>
                      <a:pt x="1645" y="222"/>
                    </a:lnTo>
                    <a:lnTo>
                      <a:pt x="1647" y="216"/>
                    </a:lnTo>
                    <a:lnTo>
                      <a:pt x="1652" y="208"/>
                    </a:lnTo>
                    <a:lnTo>
                      <a:pt x="1659" y="200"/>
                    </a:lnTo>
                    <a:lnTo>
                      <a:pt x="1663" y="195"/>
                    </a:lnTo>
                    <a:lnTo>
                      <a:pt x="1663" y="192"/>
                    </a:lnTo>
                    <a:lnTo>
                      <a:pt x="1663" y="189"/>
                    </a:lnTo>
                    <a:lnTo>
                      <a:pt x="1661" y="186"/>
                    </a:lnTo>
                    <a:lnTo>
                      <a:pt x="1656" y="182"/>
                    </a:lnTo>
                    <a:lnTo>
                      <a:pt x="1655" y="175"/>
                    </a:lnTo>
                    <a:lnTo>
                      <a:pt x="1655" y="171"/>
                    </a:lnTo>
                    <a:lnTo>
                      <a:pt x="1656" y="168"/>
                    </a:lnTo>
                    <a:lnTo>
                      <a:pt x="1658" y="164"/>
                    </a:lnTo>
                    <a:lnTo>
                      <a:pt x="1664" y="159"/>
                    </a:lnTo>
                    <a:lnTo>
                      <a:pt x="1674" y="154"/>
                    </a:lnTo>
                    <a:lnTo>
                      <a:pt x="1684" y="152"/>
                    </a:lnTo>
                    <a:lnTo>
                      <a:pt x="1692" y="150"/>
                    </a:lnTo>
                    <a:lnTo>
                      <a:pt x="1695" y="147"/>
                    </a:lnTo>
                    <a:lnTo>
                      <a:pt x="1698" y="144"/>
                    </a:lnTo>
                    <a:lnTo>
                      <a:pt x="1700" y="139"/>
                    </a:lnTo>
                    <a:lnTo>
                      <a:pt x="1700" y="134"/>
                    </a:lnTo>
                    <a:lnTo>
                      <a:pt x="1692" y="128"/>
                    </a:lnTo>
                    <a:lnTo>
                      <a:pt x="1685" y="124"/>
                    </a:lnTo>
                    <a:lnTo>
                      <a:pt x="1686" y="119"/>
                    </a:lnTo>
                    <a:lnTo>
                      <a:pt x="1689" y="116"/>
                    </a:lnTo>
                    <a:lnTo>
                      <a:pt x="1692" y="114"/>
                    </a:lnTo>
                    <a:lnTo>
                      <a:pt x="1695" y="111"/>
                    </a:lnTo>
                    <a:lnTo>
                      <a:pt x="1702" y="108"/>
                    </a:lnTo>
                    <a:lnTo>
                      <a:pt x="1711" y="105"/>
                    </a:lnTo>
                    <a:lnTo>
                      <a:pt x="1715" y="99"/>
                    </a:lnTo>
                    <a:lnTo>
                      <a:pt x="1717" y="93"/>
                    </a:lnTo>
                    <a:lnTo>
                      <a:pt x="1718" y="89"/>
                    </a:lnTo>
                    <a:lnTo>
                      <a:pt x="1718" y="84"/>
                    </a:lnTo>
                    <a:lnTo>
                      <a:pt x="1716" y="75"/>
                    </a:lnTo>
                    <a:lnTo>
                      <a:pt x="1711" y="64"/>
                    </a:lnTo>
                    <a:lnTo>
                      <a:pt x="1726" y="57"/>
                    </a:lnTo>
                    <a:lnTo>
                      <a:pt x="1742" y="52"/>
                    </a:lnTo>
                    <a:lnTo>
                      <a:pt x="1742" y="49"/>
                    </a:lnTo>
                    <a:lnTo>
                      <a:pt x="1740" y="47"/>
                    </a:lnTo>
                    <a:lnTo>
                      <a:pt x="1739" y="46"/>
                    </a:lnTo>
                    <a:lnTo>
                      <a:pt x="1738" y="45"/>
                    </a:lnTo>
                    <a:lnTo>
                      <a:pt x="1734" y="44"/>
                    </a:lnTo>
                    <a:lnTo>
                      <a:pt x="1729" y="43"/>
                    </a:lnTo>
                    <a:lnTo>
                      <a:pt x="1718" y="43"/>
                    </a:lnTo>
                    <a:lnTo>
                      <a:pt x="1708" y="43"/>
                    </a:lnTo>
                    <a:lnTo>
                      <a:pt x="1700" y="39"/>
                    </a:lnTo>
                    <a:lnTo>
                      <a:pt x="1694" y="36"/>
                    </a:lnTo>
                    <a:lnTo>
                      <a:pt x="1693" y="34"/>
                    </a:lnTo>
                    <a:lnTo>
                      <a:pt x="1692" y="31"/>
                    </a:lnTo>
                    <a:lnTo>
                      <a:pt x="1692" y="29"/>
                    </a:lnTo>
                    <a:lnTo>
                      <a:pt x="1694" y="25"/>
                    </a:lnTo>
                    <a:lnTo>
                      <a:pt x="1692" y="21"/>
                    </a:lnTo>
                    <a:lnTo>
                      <a:pt x="1690" y="19"/>
                    </a:lnTo>
                    <a:lnTo>
                      <a:pt x="1688" y="16"/>
                    </a:lnTo>
                    <a:lnTo>
                      <a:pt x="1684" y="13"/>
                    </a:lnTo>
                    <a:lnTo>
                      <a:pt x="1677" y="9"/>
                    </a:lnTo>
                    <a:lnTo>
                      <a:pt x="1672" y="4"/>
                    </a:lnTo>
                    <a:lnTo>
                      <a:pt x="1667" y="2"/>
                    </a:lnTo>
                    <a:lnTo>
                      <a:pt x="1663" y="1"/>
                    </a:lnTo>
                    <a:lnTo>
                      <a:pt x="1658" y="0"/>
                    </a:lnTo>
                    <a:lnTo>
                      <a:pt x="1654" y="1"/>
                    </a:lnTo>
                    <a:lnTo>
                      <a:pt x="1645" y="3"/>
                    </a:lnTo>
                    <a:lnTo>
                      <a:pt x="1636" y="7"/>
                    </a:lnTo>
                    <a:lnTo>
                      <a:pt x="1629" y="13"/>
                    </a:lnTo>
                    <a:lnTo>
                      <a:pt x="1624" y="20"/>
                    </a:lnTo>
                    <a:lnTo>
                      <a:pt x="1623" y="22"/>
                    </a:lnTo>
                    <a:lnTo>
                      <a:pt x="1620" y="25"/>
                    </a:lnTo>
                    <a:lnTo>
                      <a:pt x="1617" y="27"/>
                    </a:lnTo>
                    <a:lnTo>
                      <a:pt x="1610" y="29"/>
                    </a:lnTo>
                    <a:lnTo>
                      <a:pt x="1600" y="35"/>
                    </a:lnTo>
                    <a:lnTo>
                      <a:pt x="1594" y="39"/>
                    </a:lnTo>
                    <a:lnTo>
                      <a:pt x="1591" y="41"/>
                    </a:lnTo>
                    <a:lnTo>
                      <a:pt x="1587" y="44"/>
                    </a:lnTo>
                    <a:lnTo>
                      <a:pt x="1583" y="46"/>
                    </a:lnTo>
                    <a:lnTo>
                      <a:pt x="1576" y="47"/>
                    </a:lnTo>
                    <a:lnTo>
                      <a:pt x="1567" y="47"/>
                    </a:lnTo>
                    <a:lnTo>
                      <a:pt x="1563" y="48"/>
                    </a:lnTo>
                    <a:lnTo>
                      <a:pt x="1560" y="49"/>
                    </a:lnTo>
                    <a:lnTo>
                      <a:pt x="1559" y="50"/>
                    </a:lnTo>
                    <a:lnTo>
                      <a:pt x="1558" y="53"/>
                    </a:lnTo>
                    <a:lnTo>
                      <a:pt x="1557" y="54"/>
                    </a:lnTo>
                    <a:lnTo>
                      <a:pt x="1554" y="56"/>
                    </a:lnTo>
                    <a:lnTo>
                      <a:pt x="1548" y="58"/>
                    </a:lnTo>
                    <a:lnTo>
                      <a:pt x="1542" y="59"/>
                    </a:lnTo>
                    <a:lnTo>
                      <a:pt x="1538" y="61"/>
                    </a:lnTo>
                    <a:lnTo>
                      <a:pt x="1536" y="62"/>
                    </a:lnTo>
                    <a:lnTo>
                      <a:pt x="1534" y="64"/>
                    </a:lnTo>
                    <a:lnTo>
                      <a:pt x="1532" y="65"/>
                    </a:lnTo>
                    <a:lnTo>
                      <a:pt x="1530" y="66"/>
                    </a:lnTo>
                    <a:lnTo>
                      <a:pt x="1525" y="67"/>
                    </a:lnTo>
                    <a:lnTo>
                      <a:pt x="1520" y="68"/>
                    </a:lnTo>
                    <a:lnTo>
                      <a:pt x="1505" y="73"/>
                    </a:lnTo>
                    <a:lnTo>
                      <a:pt x="1498" y="76"/>
                    </a:lnTo>
                    <a:lnTo>
                      <a:pt x="1495" y="77"/>
                    </a:lnTo>
                    <a:lnTo>
                      <a:pt x="1489" y="76"/>
                    </a:lnTo>
                    <a:lnTo>
                      <a:pt x="1483" y="76"/>
                    </a:lnTo>
                    <a:lnTo>
                      <a:pt x="1471" y="73"/>
                    </a:lnTo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Freeform 137"/>
              <p:cNvSpPr>
                <a:spLocks noChangeAspect="1"/>
              </p:cNvSpPr>
              <p:nvPr/>
            </p:nvSpPr>
            <p:spPr bwMode="auto">
              <a:xfrm>
                <a:off x="7155161" y="4701972"/>
                <a:ext cx="234405" cy="165379"/>
              </a:xfrm>
              <a:custGeom>
                <a:avLst/>
                <a:gdLst>
                  <a:gd name="T0" fmla="*/ 0 w 631"/>
                  <a:gd name="T1" fmla="*/ 11 h 444"/>
                  <a:gd name="T2" fmla="*/ 1 w 631"/>
                  <a:gd name="T3" fmla="*/ 12 h 444"/>
                  <a:gd name="T4" fmla="*/ 2 w 631"/>
                  <a:gd name="T5" fmla="*/ 12 h 444"/>
                  <a:gd name="T6" fmla="*/ 2 w 631"/>
                  <a:gd name="T7" fmla="*/ 13 h 444"/>
                  <a:gd name="T8" fmla="*/ 2 w 631"/>
                  <a:gd name="T9" fmla="*/ 15 h 444"/>
                  <a:gd name="T10" fmla="*/ 3 w 631"/>
                  <a:gd name="T11" fmla="*/ 16 h 444"/>
                  <a:gd name="T12" fmla="*/ 5 w 631"/>
                  <a:gd name="T13" fmla="*/ 17 h 444"/>
                  <a:gd name="T14" fmla="*/ 6 w 631"/>
                  <a:gd name="T15" fmla="*/ 18 h 444"/>
                  <a:gd name="T16" fmla="*/ 8 w 631"/>
                  <a:gd name="T17" fmla="*/ 17 h 444"/>
                  <a:gd name="T18" fmla="*/ 9 w 631"/>
                  <a:gd name="T19" fmla="*/ 17 h 444"/>
                  <a:gd name="T20" fmla="*/ 12 w 631"/>
                  <a:gd name="T21" fmla="*/ 16 h 444"/>
                  <a:gd name="T22" fmla="*/ 14 w 631"/>
                  <a:gd name="T23" fmla="*/ 15 h 444"/>
                  <a:gd name="T24" fmla="*/ 14 w 631"/>
                  <a:gd name="T25" fmla="*/ 13 h 444"/>
                  <a:gd name="T26" fmla="*/ 15 w 631"/>
                  <a:gd name="T27" fmla="*/ 12 h 444"/>
                  <a:gd name="T28" fmla="*/ 16 w 631"/>
                  <a:gd name="T29" fmla="*/ 10 h 444"/>
                  <a:gd name="T30" fmla="*/ 18 w 631"/>
                  <a:gd name="T31" fmla="*/ 10 h 444"/>
                  <a:gd name="T32" fmla="*/ 20 w 631"/>
                  <a:gd name="T33" fmla="*/ 8 h 444"/>
                  <a:gd name="T34" fmla="*/ 22 w 631"/>
                  <a:gd name="T35" fmla="*/ 5 h 444"/>
                  <a:gd name="T36" fmla="*/ 24 w 631"/>
                  <a:gd name="T37" fmla="*/ 4 h 444"/>
                  <a:gd name="T38" fmla="*/ 25 w 631"/>
                  <a:gd name="T39" fmla="*/ 2 h 444"/>
                  <a:gd name="T40" fmla="*/ 25 w 631"/>
                  <a:gd name="T41" fmla="*/ 1 h 444"/>
                  <a:gd name="T42" fmla="*/ 24 w 631"/>
                  <a:gd name="T43" fmla="*/ 2 h 444"/>
                  <a:gd name="T44" fmla="*/ 24 w 631"/>
                  <a:gd name="T45" fmla="*/ 2 h 444"/>
                  <a:gd name="T46" fmla="*/ 23 w 631"/>
                  <a:gd name="T47" fmla="*/ 2 h 444"/>
                  <a:gd name="T48" fmla="*/ 23 w 631"/>
                  <a:gd name="T49" fmla="*/ 2 h 444"/>
                  <a:gd name="T50" fmla="*/ 22 w 631"/>
                  <a:gd name="T51" fmla="*/ 2 h 444"/>
                  <a:gd name="T52" fmla="*/ 21 w 631"/>
                  <a:gd name="T53" fmla="*/ 2 h 444"/>
                  <a:gd name="T54" fmla="*/ 21 w 631"/>
                  <a:gd name="T55" fmla="*/ 2 h 444"/>
                  <a:gd name="T56" fmla="*/ 20 w 631"/>
                  <a:gd name="T57" fmla="*/ 3 h 444"/>
                  <a:gd name="T58" fmla="*/ 18 w 631"/>
                  <a:gd name="T59" fmla="*/ 3 h 444"/>
                  <a:gd name="T60" fmla="*/ 16 w 631"/>
                  <a:gd name="T61" fmla="*/ 3 h 444"/>
                  <a:gd name="T62" fmla="*/ 14 w 631"/>
                  <a:gd name="T63" fmla="*/ 2 h 444"/>
                  <a:gd name="T64" fmla="*/ 13 w 631"/>
                  <a:gd name="T65" fmla="*/ 1 h 444"/>
                  <a:gd name="T66" fmla="*/ 11 w 631"/>
                  <a:gd name="T67" fmla="*/ 1 h 444"/>
                  <a:gd name="T68" fmla="*/ 11 w 631"/>
                  <a:gd name="T69" fmla="*/ 0 h 444"/>
                  <a:gd name="T70" fmla="*/ 10 w 631"/>
                  <a:gd name="T71" fmla="*/ 0 h 444"/>
                  <a:gd name="T72" fmla="*/ 9 w 631"/>
                  <a:gd name="T73" fmla="*/ 1 h 444"/>
                  <a:gd name="T74" fmla="*/ 8 w 631"/>
                  <a:gd name="T75" fmla="*/ 1 h 444"/>
                  <a:gd name="T76" fmla="*/ 8 w 631"/>
                  <a:gd name="T77" fmla="*/ 0 h 444"/>
                  <a:gd name="T78" fmla="*/ 7 w 631"/>
                  <a:gd name="T79" fmla="*/ 0 h 444"/>
                  <a:gd name="T80" fmla="*/ 6 w 631"/>
                  <a:gd name="T81" fmla="*/ 0 h 444"/>
                  <a:gd name="T82" fmla="*/ 6 w 631"/>
                  <a:gd name="T83" fmla="*/ 1 h 444"/>
                  <a:gd name="T84" fmla="*/ 6 w 631"/>
                  <a:gd name="T85" fmla="*/ 2 h 444"/>
                  <a:gd name="T86" fmla="*/ 5 w 631"/>
                  <a:gd name="T87" fmla="*/ 2 h 444"/>
                  <a:gd name="T88" fmla="*/ 4 w 631"/>
                  <a:gd name="T89" fmla="*/ 3 h 444"/>
                  <a:gd name="T90" fmla="*/ 3 w 631"/>
                  <a:gd name="T91" fmla="*/ 4 h 444"/>
                  <a:gd name="T92" fmla="*/ 2 w 631"/>
                  <a:gd name="T93" fmla="*/ 4 h 444"/>
                  <a:gd name="T94" fmla="*/ 2 w 631"/>
                  <a:gd name="T95" fmla="*/ 6 h 444"/>
                  <a:gd name="T96" fmla="*/ 1 w 631"/>
                  <a:gd name="T97" fmla="*/ 7 h 444"/>
                  <a:gd name="T98" fmla="*/ 1 w 631"/>
                  <a:gd name="T99" fmla="*/ 8 h 444"/>
                  <a:gd name="T100" fmla="*/ 0 w 631"/>
                  <a:gd name="T101" fmla="*/ 8 h 444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631"/>
                  <a:gd name="T154" fmla="*/ 0 h 444"/>
                  <a:gd name="T155" fmla="*/ 631 w 631"/>
                  <a:gd name="T156" fmla="*/ 444 h 444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631" h="444">
                    <a:moveTo>
                      <a:pt x="0" y="208"/>
                    </a:moveTo>
                    <a:lnTo>
                      <a:pt x="1" y="225"/>
                    </a:lnTo>
                    <a:lnTo>
                      <a:pt x="0" y="241"/>
                    </a:lnTo>
                    <a:lnTo>
                      <a:pt x="0" y="256"/>
                    </a:lnTo>
                    <a:lnTo>
                      <a:pt x="1" y="272"/>
                    </a:lnTo>
                    <a:lnTo>
                      <a:pt x="12" y="282"/>
                    </a:lnTo>
                    <a:lnTo>
                      <a:pt x="25" y="292"/>
                    </a:lnTo>
                    <a:lnTo>
                      <a:pt x="29" y="290"/>
                    </a:lnTo>
                    <a:lnTo>
                      <a:pt x="34" y="287"/>
                    </a:lnTo>
                    <a:lnTo>
                      <a:pt x="38" y="286"/>
                    </a:lnTo>
                    <a:lnTo>
                      <a:pt x="43" y="286"/>
                    </a:lnTo>
                    <a:lnTo>
                      <a:pt x="45" y="292"/>
                    </a:lnTo>
                    <a:lnTo>
                      <a:pt x="46" y="298"/>
                    </a:lnTo>
                    <a:lnTo>
                      <a:pt x="49" y="303"/>
                    </a:lnTo>
                    <a:lnTo>
                      <a:pt x="51" y="306"/>
                    </a:lnTo>
                    <a:lnTo>
                      <a:pt x="58" y="312"/>
                    </a:lnTo>
                    <a:lnTo>
                      <a:pt x="67" y="321"/>
                    </a:lnTo>
                    <a:lnTo>
                      <a:pt x="65" y="333"/>
                    </a:lnTo>
                    <a:lnTo>
                      <a:pt x="63" y="344"/>
                    </a:lnTo>
                    <a:lnTo>
                      <a:pt x="61" y="355"/>
                    </a:lnTo>
                    <a:lnTo>
                      <a:pt x="60" y="368"/>
                    </a:lnTo>
                    <a:lnTo>
                      <a:pt x="64" y="375"/>
                    </a:lnTo>
                    <a:lnTo>
                      <a:pt x="69" y="380"/>
                    </a:lnTo>
                    <a:lnTo>
                      <a:pt x="73" y="385"/>
                    </a:lnTo>
                    <a:lnTo>
                      <a:pt x="78" y="389"/>
                    </a:lnTo>
                    <a:lnTo>
                      <a:pt x="90" y="396"/>
                    </a:lnTo>
                    <a:lnTo>
                      <a:pt x="104" y="404"/>
                    </a:lnTo>
                    <a:lnTo>
                      <a:pt x="113" y="414"/>
                    </a:lnTo>
                    <a:lnTo>
                      <a:pt x="119" y="424"/>
                    </a:lnTo>
                    <a:lnTo>
                      <a:pt x="126" y="434"/>
                    </a:lnTo>
                    <a:lnTo>
                      <a:pt x="134" y="444"/>
                    </a:lnTo>
                    <a:lnTo>
                      <a:pt x="150" y="439"/>
                    </a:lnTo>
                    <a:lnTo>
                      <a:pt x="163" y="431"/>
                    </a:lnTo>
                    <a:lnTo>
                      <a:pt x="178" y="423"/>
                    </a:lnTo>
                    <a:lnTo>
                      <a:pt x="192" y="414"/>
                    </a:lnTo>
                    <a:lnTo>
                      <a:pt x="201" y="414"/>
                    </a:lnTo>
                    <a:lnTo>
                      <a:pt x="206" y="413"/>
                    </a:lnTo>
                    <a:lnTo>
                      <a:pt x="210" y="414"/>
                    </a:lnTo>
                    <a:lnTo>
                      <a:pt x="211" y="414"/>
                    </a:lnTo>
                    <a:lnTo>
                      <a:pt x="214" y="416"/>
                    </a:lnTo>
                    <a:lnTo>
                      <a:pt x="222" y="419"/>
                    </a:lnTo>
                    <a:lnTo>
                      <a:pt x="244" y="405"/>
                    </a:lnTo>
                    <a:lnTo>
                      <a:pt x="268" y="393"/>
                    </a:lnTo>
                    <a:lnTo>
                      <a:pt x="291" y="380"/>
                    </a:lnTo>
                    <a:lnTo>
                      <a:pt x="313" y="368"/>
                    </a:lnTo>
                    <a:lnTo>
                      <a:pt x="323" y="366"/>
                    </a:lnTo>
                    <a:lnTo>
                      <a:pt x="333" y="363"/>
                    </a:lnTo>
                    <a:lnTo>
                      <a:pt x="344" y="361"/>
                    </a:lnTo>
                    <a:lnTo>
                      <a:pt x="353" y="358"/>
                    </a:lnTo>
                    <a:lnTo>
                      <a:pt x="356" y="344"/>
                    </a:lnTo>
                    <a:lnTo>
                      <a:pt x="357" y="331"/>
                    </a:lnTo>
                    <a:lnTo>
                      <a:pt x="357" y="317"/>
                    </a:lnTo>
                    <a:lnTo>
                      <a:pt x="357" y="304"/>
                    </a:lnTo>
                    <a:lnTo>
                      <a:pt x="364" y="298"/>
                    </a:lnTo>
                    <a:lnTo>
                      <a:pt x="370" y="295"/>
                    </a:lnTo>
                    <a:lnTo>
                      <a:pt x="374" y="290"/>
                    </a:lnTo>
                    <a:lnTo>
                      <a:pt x="379" y="281"/>
                    </a:lnTo>
                    <a:lnTo>
                      <a:pt x="386" y="269"/>
                    </a:lnTo>
                    <a:lnTo>
                      <a:pt x="394" y="259"/>
                    </a:lnTo>
                    <a:lnTo>
                      <a:pt x="403" y="250"/>
                    </a:lnTo>
                    <a:lnTo>
                      <a:pt x="413" y="239"/>
                    </a:lnTo>
                    <a:lnTo>
                      <a:pt x="425" y="237"/>
                    </a:lnTo>
                    <a:lnTo>
                      <a:pt x="436" y="235"/>
                    </a:lnTo>
                    <a:lnTo>
                      <a:pt x="447" y="234"/>
                    </a:lnTo>
                    <a:lnTo>
                      <a:pt x="460" y="233"/>
                    </a:lnTo>
                    <a:lnTo>
                      <a:pt x="464" y="221"/>
                    </a:lnTo>
                    <a:lnTo>
                      <a:pt x="467" y="210"/>
                    </a:lnTo>
                    <a:lnTo>
                      <a:pt x="491" y="184"/>
                    </a:lnTo>
                    <a:lnTo>
                      <a:pt x="515" y="158"/>
                    </a:lnTo>
                    <a:lnTo>
                      <a:pt x="527" y="147"/>
                    </a:lnTo>
                    <a:lnTo>
                      <a:pt x="540" y="136"/>
                    </a:lnTo>
                    <a:lnTo>
                      <a:pt x="553" y="126"/>
                    </a:lnTo>
                    <a:lnTo>
                      <a:pt x="568" y="116"/>
                    </a:lnTo>
                    <a:lnTo>
                      <a:pt x="589" y="104"/>
                    </a:lnTo>
                    <a:lnTo>
                      <a:pt x="605" y="95"/>
                    </a:lnTo>
                    <a:lnTo>
                      <a:pt x="612" y="91"/>
                    </a:lnTo>
                    <a:lnTo>
                      <a:pt x="617" y="84"/>
                    </a:lnTo>
                    <a:lnTo>
                      <a:pt x="624" y="75"/>
                    </a:lnTo>
                    <a:lnTo>
                      <a:pt x="631" y="64"/>
                    </a:lnTo>
                    <a:lnTo>
                      <a:pt x="629" y="54"/>
                    </a:lnTo>
                    <a:lnTo>
                      <a:pt x="626" y="46"/>
                    </a:lnTo>
                    <a:lnTo>
                      <a:pt x="624" y="39"/>
                    </a:lnTo>
                    <a:lnTo>
                      <a:pt x="622" y="36"/>
                    </a:lnTo>
                    <a:lnTo>
                      <a:pt x="621" y="35"/>
                    </a:lnTo>
                    <a:lnTo>
                      <a:pt x="618" y="33"/>
                    </a:lnTo>
                    <a:lnTo>
                      <a:pt x="616" y="35"/>
                    </a:lnTo>
                    <a:lnTo>
                      <a:pt x="615" y="36"/>
                    </a:lnTo>
                    <a:lnTo>
                      <a:pt x="609" y="40"/>
                    </a:lnTo>
                    <a:lnTo>
                      <a:pt x="603" y="49"/>
                    </a:lnTo>
                    <a:lnTo>
                      <a:pt x="599" y="54"/>
                    </a:lnTo>
                    <a:lnTo>
                      <a:pt x="596" y="57"/>
                    </a:lnTo>
                    <a:lnTo>
                      <a:pt x="592" y="58"/>
                    </a:lnTo>
                    <a:lnTo>
                      <a:pt x="590" y="58"/>
                    </a:lnTo>
                    <a:lnTo>
                      <a:pt x="585" y="57"/>
                    </a:lnTo>
                    <a:lnTo>
                      <a:pt x="574" y="58"/>
                    </a:lnTo>
                    <a:lnTo>
                      <a:pt x="570" y="60"/>
                    </a:lnTo>
                    <a:lnTo>
                      <a:pt x="568" y="60"/>
                    </a:lnTo>
                    <a:lnTo>
                      <a:pt x="565" y="60"/>
                    </a:lnTo>
                    <a:lnTo>
                      <a:pt x="564" y="59"/>
                    </a:lnTo>
                    <a:lnTo>
                      <a:pt x="564" y="58"/>
                    </a:lnTo>
                    <a:lnTo>
                      <a:pt x="562" y="57"/>
                    </a:lnTo>
                    <a:lnTo>
                      <a:pt x="560" y="56"/>
                    </a:lnTo>
                    <a:lnTo>
                      <a:pt x="556" y="56"/>
                    </a:lnTo>
                    <a:lnTo>
                      <a:pt x="543" y="51"/>
                    </a:lnTo>
                    <a:lnTo>
                      <a:pt x="527" y="45"/>
                    </a:lnTo>
                    <a:lnTo>
                      <a:pt x="520" y="48"/>
                    </a:lnTo>
                    <a:lnTo>
                      <a:pt x="518" y="50"/>
                    </a:lnTo>
                    <a:lnTo>
                      <a:pt x="517" y="51"/>
                    </a:lnTo>
                    <a:lnTo>
                      <a:pt x="517" y="53"/>
                    </a:lnTo>
                    <a:lnTo>
                      <a:pt x="518" y="54"/>
                    </a:lnTo>
                    <a:lnTo>
                      <a:pt x="518" y="56"/>
                    </a:lnTo>
                    <a:lnTo>
                      <a:pt x="518" y="58"/>
                    </a:lnTo>
                    <a:lnTo>
                      <a:pt x="515" y="63"/>
                    </a:lnTo>
                    <a:lnTo>
                      <a:pt x="507" y="69"/>
                    </a:lnTo>
                    <a:lnTo>
                      <a:pt x="505" y="74"/>
                    </a:lnTo>
                    <a:lnTo>
                      <a:pt x="499" y="77"/>
                    </a:lnTo>
                    <a:lnTo>
                      <a:pt x="483" y="84"/>
                    </a:lnTo>
                    <a:lnTo>
                      <a:pt x="465" y="83"/>
                    </a:lnTo>
                    <a:lnTo>
                      <a:pt x="460" y="82"/>
                    </a:lnTo>
                    <a:lnTo>
                      <a:pt x="455" y="77"/>
                    </a:lnTo>
                    <a:lnTo>
                      <a:pt x="445" y="71"/>
                    </a:lnTo>
                    <a:lnTo>
                      <a:pt x="430" y="74"/>
                    </a:lnTo>
                    <a:lnTo>
                      <a:pt x="416" y="76"/>
                    </a:lnTo>
                    <a:lnTo>
                      <a:pt x="400" y="80"/>
                    </a:lnTo>
                    <a:lnTo>
                      <a:pt x="385" y="82"/>
                    </a:lnTo>
                    <a:lnTo>
                      <a:pt x="376" y="74"/>
                    </a:lnTo>
                    <a:lnTo>
                      <a:pt x="368" y="66"/>
                    </a:lnTo>
                    <a:lnTo>
                      <a:pt x="360" y="57"/>
                    </a:lnTo>
                    <a:lnTo>
                      <a:pt x="354" y="48"/>
                    </a:lnTo>
                    <a:lnTo>
                      <a:pt x="340" y="30"/>
                    </a:lnTo>
                    <a:lnTo>
                      <a:pt x="324" y="12"/>
                    </a:lnTo>
                    <a:lnTo>
                      <a:pt x="313" y="13"/>
                    </a:lnTo>
                    <a:lnTo>
                      <a:pt x="302" y="14"/>
                    </a:lnTo>
                    <a:lnTo>
                      <a:pt x="292" y="15"/>
                    </a:lnTo>
                    <a:lnTo>
                      <a:pt x="281" y="18"/>
                    </a:lnTo>
                    <a:lnTo>
                      <a:pt x="276" y="18"/>
                    </a:lnTo>
                    <a:lnTo>
                      <a:pt x="273" y="17"/>
                    </a:lnTo>
                    <a:lnTo>
                      <a:pt x="270" y="14"/>
                    </a:lnTo>
                    <a:lnTo>
                      <a:pt x="268" y="12"/>
                    </a:lnTo>
                    <a:lnTo>
                      <a:pt x="265" y="6"/>
                    </a:lnTo>
                    <a:lnTo>
                      <a:pt x="260" y="0"/>
                    </a:lnTo>
                    <a:lnTo>
                      <a:pt x="256" y="5"/>
                    </a:lnTo>
                    <a:lnTo>
                      <a:pt x="253" y="11"/>
                    </a:lnTo>
                    <a:lnTo>
                      <a:pt x="251" y="12"/>
                    </a:lnTo>
                    <a:lnTo>
                      <a:pt x="249" y="14"/>
                    </a:lnTo>
                    <a:lnTo>
                      <a:pt x="247" y="17"/>
                    </a:lnTo>
                    <a:lnTo>
                      <a:pt x="242" y="18"/>
                    </a:lnTo>
                    <a:lnTo>
                      <a:pt x="229" y="23"/>
                    </a:lnTo>
                    <a:lnTo>
                      <a:pt x="215" y="31"/>
                    </a:lnTo>
                    <a:lnTo>
                      <a:pt x="211" y="27"/>
                    </a:lnTo>
                    <a:lnTo>
                      <a:pt x="208" y="23"/>
                    </a:lnTo>
                    <a:lnTo>
                      <a:pt x="206" y="20"/>
                    </a:lnTo>
                    <a:lnTo>
                      <a:pt x="205" y="17"/>
                    </a:lnTo>
                    <a:lnTo>
                      <a:pt x="204" y="14"/>
                    </a:lnTo>
                    <a:lnTo>
                      <a:pt x="202" y="11"/>
                    </a:lnTo>
                    <a:lnTo>
                      <a:pt x="198" y="9"/>
                    </a:lnTo>
                    <a:lnTo>
                      <a:pt x="194" y="6"/>
                    </a:lnTo>
                    <a:lnTo>
                      <a:pt x="183" y="5"/>
                    </a:lnTo>
                    <a:lnTo>
                      <a:pt x="174" y="4"/>
                    </a:lnTo>
                    <a:lnTo>
                      <a:pt x="169" y="3"/>
                    </a:lnTo>
                    <a:lnTo>
                      <a:pt x="166" y="3"/>
                    </a:lnTo>
                    <a:lnTo>
                      <a:pt x="160" y="4"/>
                    </a:lnTo>
                    <a:lnTo>
                      <a:pt x="154" y="6"/>
                    </a:lnTo>
                    <a:lnTo>
                      <a:pt x="153" y="11"/>
                    </a:lnTo>
                    <a:lnTo>
                      <a:pt x="153" y="15"/>
                    </a:lnTo>
                    <a:lnTo>
                      <a:pt x="153" y="18"/>
                    </a:lnTo>
                    <a:lnTo>
                      <a:pt x="154" y="20"/>
                    </a:lnTo>
                    <a:lnTo>
                      <a:pt x="156" y="22"/>
                    </a:lnTo>
                    <a:lnTo>
                      <a:pt x="156" y="24"/>
                    </a:lnTo>
                    <a:lnTo>
                      <a:pt x="157" y="29"/>
                    </a:lnTo>
                    <a:lnTo>
                      <a:pt x="156" y="33"/>
                    </a:lnTo>
                    <a:lnTo>
                      <a:pt x="154" y="49"/>
                    </a:lnTo>
                    <a:lnTo>
                      <a:pt x="156" y="64"/>
                    </a:lnTo>
                    <a:lnTo>
                      <a:pt x="141" y="60"/>
                    </a:lnTo>
                    <a:lnTo>
                      <a:pt x="133" y="59"/>
                    </a:lnTo>
                    <a:lnTo>
                      <a:pt x="128" y="59"/>
                    </a:lnTo>
                    <a:lnTo>
                      <a:pt x="124" y="62"/>
                    </a:lnTo>
                    <a:lnTo>
                      <a:pt x="117" y="64"/>
                    </a:lnTo>
                    <a:lnTo>
                      <a:pt x="109" y="68"/>
                    </a:lnTo>
                    <a:lnTo>
                      <a:pt x="101" y="81"/>
                    </a:lnTo>
                    <a:lnTo>
                      <a:pt x="95" y="90"/>
                    </a:lnTo>
                    <a:lnTo>
                      <a:pt x="91" y="93"/>
                    </a:lnTo>
                    <a:lnTo>
                      <a:pt x="88" y="94"/>
                    </a:lnTo>
                    <a:lnTo>
                      <a:pt x="82" y="93"/>
                    </a:lnTo>
                    <a:lnTo>
                      <a:pt x="76" y="91"/>
                    </a:lnTo>
                    <a:lnTo>
                      <a:pt x="61" y="95"/>
                    </a:lnTo>
                    <a:lnTo>
                      <a:pt x="45" y="99"/>
                    </a:lnTo>
                    <a:lnTo>
                      <a:pt x="43" y="107"/>
                    </a:lnTo>
                    <a:lnTo>
                      <a:pt x="42" y="114"/>
                    </a:lnTo>
                    <a:lnTo>
                      <a:pt x="42" y="124"/>
                    </a:lnTo>
                    <a:lnTo>
                      <a:pt x="41" y="133"/>
                    </a:lnTo>
                    <a:lnTo>
                      <a:pt x="40" y="144"/>
                    </a:lnTo>
                    <a:lnTo>
                      <a:pt x="38" y="154"/>
                    </a:lnTo>
                    <a:lnTo>
                      <a:pt x="38" y="158"/>
                    </a:lnTo>
                    <a:lnTo>
                      <a:pt x="37" y="163"/>
                    </a:lnTo>
                    <a:lnTo>
                      <a:pt x="36" y="169"/>
                    </a:lnTo>
                    <a:lnTo>
                      <a:pt x="33" y="173"/>
                    </a:lnTo>
                    <a:lnTo>
                      <a:pt x="26" y="175"/>
                    </a:lnTo>
                    <a:lnTo>
                      <a:pt x="20" y="179"/>
                    </a:lnTo>
                    <a:lnTo>
                      <a:pt x="16" y="182"/>
                    </a:lnTo>
                    <a:lnTo>
                      <a:pt x="11" y="185"/>
                    </a:lnTo>
                    <a:lnTo>
                      <a:pt x="8" y="190"/>
                    </a:lnTo>
                    <a:lnTo>
                      <a:pt x="6" y="194"/>
                    </a:lnTo>
                    <a:lnTo>
                      <a:pt x="3" y="201"/>
                    </a:lnTo>
                    <a:lnTo>
                      <a:pt x="0" y="208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5" name="Freeform 139"/>
              <p:cNvSpPr>
                <a:spLocks noChangeAspect="1"/>
              </p:cNvSpPr>
              <p:nvPr/>
            </p:nvSpPr>
            <p:spPr bwMode="auto">
              <a:xfrm>
                <a:off x="7283707" y="4651642"/>
                <a:ext cx="347824" cy="639936"/>
              </a:xfrm>
              <a:custGeom>
                <a:avLst/>
                <a:gdLst>
                  <a:gd name="T0" fmla="*/ 13 w 949"/>
                  <a:gd name="T1" fmla="*/ 29 h 1732"/>
                  <a:gd name="T2" fmla="*/ 12 w 949"/>
                  <a:gd name="T3" fmla="*/ 33 h 1732"/>
                  <a:gd name="T4" fmla="*/ 12 w 949"/>
                  <a:gd name="T5" fmla="*/ 39 h 1732"/>
                  <a:gd name="T6" fmla="*/ 10 w 949"/>
                  <a:gd name="T7" fmla="*/ 41 h 1732"/>
                  <a:gd name="T8" fmla="*/ 4 w 949"/>
                  <a:gd name="T9" fmla="*/ 41 h 1732"/>
                  <a:gd name="T10" fmla="*/ 3 w 949"/>
                  <a:gd name="T11" fmla="*/ 44 h 1732"/>
                  <a:gd name="T12" fmla="*/ 1 w 949"/>
                  <a:gd name="T13" fmla="*/ 48 h 1732"/>
                  <a:gd name="T14" fmla="*/ 5 w 949"/>
                  <a:gd name="T15" fmla="*/ 56 h 1732"/>
                  <a:gd name="T16" fmla="*/ 6 w 949"/>
                  <a:gd name="T17" fmla="*/ 58 h 1732"/>
                  <a:gd name="T18" fmla="*/ 7 w 949"/>
                  <a:gd name="T19" fmla="*/ 61 h 1732"/>
                  <a:gd name="T20" fmla="*/ 4 w 949"/>
                  <a:gd name="T21" fmla="*/ 65 h 1732"/>
                  <a:gd name="T22" fmla="*/ 4 w 949"/>
                  <a:gd name="T23" fmla="*/ 67 h 1732"/>
                  <a:gd name="T24" fmla="*/ 6 w 949"/>
                  <a:gd name="T25" fmla="*/ 67 h 1732"/>
                  <a:gd name="T26" fmla="*/ 5 w 949"/>
                  <a:gd name="T27" fmla="*/ 65 h 1732"/>
                  <a:gd name="T28" fmla="*/ 6 w 949"/>
                  <a:gd name="T29" fmla="*/ 66 h 1732"/>
                  <a:gd name="T30" fmla="*/ 7 w 949"/>
                  <a:gd name="T31" fmla="*/ 65 h 1732"/>
                  <a:gd name="T32" fmla="*/ 8 w 949"/>
                  <a:gd name="T33" fmla="*/ 65 h 1732"/>
                  <a:gd name="T34" fmla="*/ 9 w 949"/>
                  <a:gd name="T35" fmla="*/ 63 h 1732"/>
                  <a:gd name="T36" fmla="*/ 8 w 949"/>
                  <a:gd name="T37" fmla="*/ 62 h 1732"/>
                  <a:gd name="T38" fmla="*/ 10 w 949"/>
                  <a:gd name="T39" fmla="*/ 59 h 1732"/>
                  <a:gd name="T40" fmla="*/ 10 w 949"/>
                  <a:gd name="T41" fmla="*/ 58 h 1732"/>
                  <a:gd name="T42" fmla="*/ 11 w 949"/>
                  <a:gd name="T43" fmla="*/ 59 h 1732"/>
                  <a:gd name="T44" fmla="*/ 13 w 949"/>
                  <a:gd name="T45" fmla="*/ 57 h 1732"/>
                  <a:gd name="T46" fmla="*/ 15 w 949"/>
                  <a:gd name="T47" fmla="*/ 60 h 1732"/>
                  <a:gd name="T48" fmla="*/ 16 w 949"/>
                  <a:gd name="T49" fmla="*/ 60 h 1732"/>
                  <a:gd name="T50" fmla="*/ 18 w 949"/>
                  <a:gd name="T51" fmla="*/ 60 h 1732"/>
                  <a:gd name="T52" fmla="*/ 19 w 949"/>
                  <a:gd name="T53" fmla="*/ 60 h 1732"/>
                  <a:gd name="T54" fmla="*/ 23 w 949"/>
                  <a:gd name="T55" fmla="*/ 57 h 1732"/>
                  <a:gd name="T56" fmla="*/ 25 w 949"/>
                  <a:gd name="T57" fmla="*/ 54 h 1732"/>
                  <a:gd name="T58" fmla="*/ 30 w 949"/>
                  <a:gd name="T59" fmla="*/ 46 h 1732"/>
                  <a:gd name="T60" fmla="*/ 30 w 949"/>
                  <a:gd name="T61" fmla="*/ 44 h 1732"/>
                  <a:gd name="T62" fmla="*/ 31 w 949"/>
                  <a:gd name="T63" fmla="*/ 39 h 1732"/>
                  <a:gd name="T64" fmla="*/ 33 w 949"/>
                  <a:gd name="T65" fmla="*/ 35 h 1732"/>
                  <a:gd name="T66" fmla="*/ 36 w 949"/>
                  <a:gd name="T67" fmla="*/ 25 h 1732"/>
                  <a:gd name="T68" fmla="*/ 37 w 949"/>
                  <a:gd name="T69" fmla="*/ 16 h 1732"/>
                  <a:gd name="T70" fmla="*/ 37 w 949"/>
                  <a:gd name="T71" fmla="*/ 7 h 1732"/>
                  <a:gd name="T72" fmla="*/ 35 w 949"/>
                  <a:gd name="T73" fmla="*/ 7 h 1732"/>
                  <a:gd name="T74" fmla="*/ 35 w 949"/>
                  <a:gd name="T75" fmla="*/ 5 h 1732"/>
                  <a:gd name="T76" fmla="*/ 35 w 949"/>
                  <a:gd name="T77" fmla="*/ 4 h 1732"/>
                  <a:gd name="T78" fmla="*/ 33 w 949"/>
                  <a:gd name="T79" fmla="*/ 2 h 1732"/>
                  <a:gd name="T80" fmla="*/ 33 w 949"/>
                  <a:gd name="T81" fmla="*/ 2 h 1732"/>
                  <a:gd name="T82" fmla="*/ 31 w 949"/>
                  <a:gd name="T83" fmla="*/ 0 h 1732"/>
                  <a:gd name="T84" fmla="*/ 30 w 949"/>
                  <a:gd name="T85" fmla="*/ 1 h 1732"/>
                  <a:gd name="T86" fmla="*/ 27 w 949"/>
                  <a:gd name="T87" fmla="*/ 4 h 1732"/>
                  <a:gd name="T88" fmla="*/ 26 w 949"/>
                  <a:gd name="T89" fmla="*/ 6 h 1732"/>
                  <a:gd name="T90" fmla="*/ 28 w 949"/>
                  <a:gd name="T91" fmla="*/ 7 h 1732"/>
                  <a:gd name="T92" fmla="*/ 31 w 949"/>
                  <a:gd name="T93" fmla="*/ 7 h 1732"/>
                  <a:gd name="T94" fmla="*/ 32 w 949"/>
                  <a:gd name="T95" fmla="*/ 8 h 1732"/>
                  <a:gd name="T96" fmla="*/ 32 w 949"/>
                  <a:gd name="T97" fmla="*/ 10 h 1732"/>
                  <a:gd name="T98" fmla="*/ 29 w 949"/>
                  <a:gd name="T99" fmla="*/ 13 h 1732"/>
                  <a:gd name="T100" fmla="*/ 28 w 949"/>
                  <a:gd name="T101" fmla="*/ 13 h 1732"/>
                  <a:gd name="T102" fmla="*/ 28 w 949"/>
                  <a:gd name="T103" fmla="*/ 15 h 1732"/>
                  <a:gd name="T104" fmla="*/ 26 w 949"/>
                  <a:gd name="T105" fmla="*/ 18 h 1732"/>
                  <a:gd name="T106" fmla="*/ 23 w 949"/>
                  <a:gd name="T107" fmla="*/ 19 h 1732"/>
                  <a:gd name="T108" fmla="*/ 21 w 949"/>
                  <a:gd name="T109" fmla="*/ 19 h 1732"/>
                  <a:gd name="T110" fmla="*/ 19 w 949"/>
                  <a:gd name="T111" fmla="*/ 19 h 1732"/>
                  <a:gd name="T112" fmla="*/ 16 w 949"/>
                  <a:gd name="T113" fmla="*/ 18 h 1732"/>
                  <a:gd name="T114" fmla="*/ 14 w 949"/>
                  <a:gd name="T115" fmla="*/ 21 h 1732"/>
                  <a:gd name="T116" fmla="*/ 14 w 949"/>
                  <a:gd name="T117" fmla="*/ 24 h 1732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949"/>
                  <a:gd name="T178" fmla="*/ 0 h 1732"/>
                  <a:gd name="T179" fmla="*/ 949 w 949"/>
                  <a:gd name="T180" fmla="*/ 1732 h 1732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949" h="1732">
                    <a:moveTo>
                      <a:pt x="305" y="626"/>
                    </a:moveTo>
                    <a:lnTo>
                      <a:pt x="303" y="639"/>
                    </a:lnTo>
                    <a:lnTo>
                      <a:pt x="300" y="651"/>
                    </a:lnTo>
                    <a:lnTo>
                      <a:pt x="299" y="664"/>
                    </a:lnTo>
                    <a:lnTo>
                      <a:pt x="298" y="677"/>
                    </a:lnTo>
                    <a:lnTo>
                      <a:pt x="303" y="687"/>
                    </a:lnTo>
                    <a:lnTo>
                      <a:pt x="308" y="697"/>
                    </a:lnTo>
                    <a:lnTo>
                      <a:pt x="315" y="706"/>
                    </a:lnTo>
                    <a:lnTo>
                      <a:pt x="321" y="716"/>
                    </a:lnTo>
                    <a:lnTo>
                      <a:pt x="318" y="722"/>
                    </a:lnTo>
                    <a:lnTo>
                      <a:pt x="317" y="728"/>
                    </a:lnTo>
                    <a:lnTo>
                      <a:pt x="315" y="732"/>
                    </a:lnTo>
                    <a:lnTo>
                      <a:pt x="312" y="736"/>
                    </a:lnTo>
                    <a:lnTo>
                      <a:pt x="306" y="745"/>
                    </a:lnTo>
                    <a:lnTo>
                      <a:pt x="300" y="755"/>
                    </a:lnTo>
                    <a:lnTo>
                      <a:pt x="308" y="766"/>
                    </a:lnTo>
                    <a:lnTo>
                      <a:pt x="312" y="773"/>
                    </a:lnTo>
                    <a:lnTo>
                      <a:pt x="313" y="782"/>
                    </a:lnTo>
                    <a:lnTo>
                      <a:pt x="314" y="800"/>
                    </a:lnTo>
                    <a:lnTo>
                      <a:pt x="306" y="814"/>
                    </a:lnTo>
                    <a:lnTo>
                      <a:pt x="297" y="829"/>
                    </a:lnTo>
                    <a:lnTo>
                      <a:pt x="300" y="840"/>
                    </a:lnTo>
                    <a:lnTo>
                      <a:pt x="304" y="852"/>
                    </a:lnTo>
                    <a:lnTo>
                      <a:pt x="306" y="862"/>
                    </a:lnTo>
                    <a:lnTo>
                      <a:pt x="309" y="874"/>
                    </a:lnTo>
                    <a:lnTo>
                      <a:pt x="303" y="884"/>
                    </a:lnTo>
                    <a:lnTo>
                      <a:pt x="296" y="894"/>
                    </a:lnTo>
                    <a:lnTo>
                      <a:pt x="288" y="905"/>
                    </a:lnTo>
                    <a:lnTo>
                      <a:pt x="281" y="915"/>
                    </a:lnTo>
                    <a:lnTo>
                      <a:pt x="280" y="930"/>
                    </a:lnTo>
                    <a:lnTo>
                      <a:pt x="281" y="945"/>
                    </a:lnTo>
                    <a:lnTo>
                      <a:pt x="285" y="959"/>
                    </a:lnTo>
                    <a:lnTo>
                      <a:pt x="290" y="973"/>
                    </a:lnTo>
                    <a:lnTo>
                      <a:pt x="296" y="986"/>
                    </a:lnTo>
                    <a:lnTo>
                      <a:pt x="298" y="996"/>
                    </a:lnTo>
                    <a:lnTo>
                      <a:pt x="297" y="1000"/>
                    </a:lnTo>
                    <a:lnTo>
                      <a:pt x="296" y="1005"/>
                    </a:lnTo>
                    <a:lnTo>
                      <a:pt x="294" y="1010"/>
                    </a:lnTo>
                    <a:lnTo>
                      <a:pt x="290" y="1017"/>
                    </a:lnTo>
                    <a:lnTo>
                      <a:pt x="285" y="1025"/>
                    </a:lnTo>
                    <a:lnTo>
                      <a:pt x="279" y="1030"/>
                    </a:lnTo>
                    <a:lnTo>
                      <a:pt x="272" y="1033"/>
                    </a:lnTo>
                    <a:lnTo>
                      <a:pt x="266" y="1034"/>
                    </a:lnTo>
                    <a:lnTo>
                      <a:pt x="249" y="1034"/>
                    </a:lnTo>
                    <a:lnTo>
                      <a:pt x="229" y="1033"/>
                    </a:lnTo>
                    <a:lnTo>
                      <a:pt x="200" y="1034"/>
                    </a:lnTo>
                    <a:lnTo>
                      <a:pt x="168" y="1036"/>
                    </a:lnTo>
                    <a:lnTo>
                      <a:pt x="151" y="1035"/>
                    </a:lnTo>
                    <a:lnTo>
                      <a:pt x="135" y="1034"/>
                    </a:lnTo>
                    <a:lnTo>
                      <a:pt x="128" y="1033"/>
                    </a:lnTo>
                    <a:lnTo>
                      <a:pt x="120" y="1031"/>
                    </a:lnTo>
                    <a:lnTo>
                      <a:pt x="113" y="1028"/>
                    </a:lnTo>
                    <a:lnTo>
                      <a:pt x="107" y="1026"/>
                    </a:lnTo>
                    <a:lnTo>
                      <a:pt x="102" y="1025"/>
                    </a:lnTo>
                    <a:lnTo>
                      <a:pt x="98" y="1026"/>
                    </a:lnTo>
                    <a:lnTo>
                      <a:pt x="95" y="1028"/>
                    </a:lnTo>
                    <a:lnTo>
                      <a:pt x="93" y="1033"/>
                    </a:lnTo>
                    <a:lnTo>
                      <a:pt x="92" y="1041"/>
                    </a:lnTo>
                    <a:lnTo>
                      <a:pt x="90" y="1051"/>
                    </a:lnTo>
                    <a:lnTo>
                      <a:pt x="84" y="1060"/>
                    </a:lnTo>
                    <a:lnTo>
                      <a:pt x="76" y="1068"/>
                    </a:lnTo>
                    <a:lnTo>
                      <a:pt x="79" y="1076"/>
                    </a:lnTo>
                    <a:lnTo>
                      <a:pt x="80" y="1085"/>
                    </a:lnTo>
                    <a:lnTo>
                      <a:pt x="77" y="1095"/>
                    </a:lnTo>
                    <a:lnTo>
                      <a:pt x="74" y="1105"/>
                    </a:lnTo>
                    <a:lnTo>
                      <a:pt x="71" y="1115"/>
                    </a:lnTo>
                    <a:lnTo>
                      <a:pt x="65" y="1124"/>
                    </a:lnTo>
                    <a:lnTo>
                      <a:pt x="58" y="1127"/>
                    </a:lnTo>
                    <a:lnTo>
                      <a:pt x="53" y="1132"/>
                    </a:lnTo>
                    <a:lnTo>
                      <a:pt x="47" y="1137"/>
                    </a:lnTo>
                    <a:lnTo>
                      <a:pt x="41" y="1141"/>
                    </a:lnTo>
                    <a:lnTo>
                      <a:pt x="28" y="1149"/>
                    </a:lnTo>
                    <a:lnTo>
                      <a:pt x="14" y="1155"/>
                    </a:lnTo>
                    <a:lnTo>
                      <a:pt x="6" y="1166"/>
                    </a:lnTo>
                    <a:lnTo>
                      <a:pt x="0" y="1178"/>
                    </a:lnTo>
                    <a:lnTo>
                      <a:pt x="14" y="1189"/>
                    </a:lnTo>
                    <a:lnTo>
                      <a:pt x="30" y="1201"/>
                    </a:lnTo>
                    <a:lnTo>
                      <a:pt x="38" y="1212"/>
                    </a:lnTo>
                    <a:lnTo>
                      <a:pt x="46" y="1223"/>
                    </a:lnTo>
                    <a:lnTo>
                      <a:pt x="53" y="1236"/>
                    </a:lnTo>
                    <a:lnTo>
                      <a:pt x="61" y="1248"/>
                    </a:lnTo>
                    <a:lnTo>
                      <a:pt x="73" y="1267"/>
                    </a:lnTo>
                    <a:lnTo>
                      <a:pt x="85" y="1286"/>
                    </a:lnTo>
                    <a:lnTo>
                      <a:pt x="95" y="1305"/>
                    </a:lnTo>
                    <a:lnTo>
                      <a:pt x="106" y="1327"/>
                    </a:lnTo>
                    <a:lnTo>
                      <a:pt x="112" y="1353"/>
                    </a:lnTo>
                    <a:lnTo>
                      <a:pt x="118" y="1379"/>
                    </a:lnTo>
                    <a:lnTo>
                      <a:pt x="125" y="1406"/>
                    </a:lnTo>
                    <a:lnTo>
                      <a:pt x="129" y="1432"/>
                    </a:lnTo>
                    <a:lnTo>
                      <a:pt x="131" y="1437"/>
                    </a:lnTo>
                    <a:lnTo>
                      <a:pt x="134" y="1441"/>
                    </a:lnTo>
                    <a:lnTo>
                      <a:pt x="136" y="1443"/>
                    </a:lnTo>
                    <a:lnTo>
                      <a:pt x="138" y="1444"/>
                    </a:lnTo>
                    <a:lnTo>
                      <a:pt x="145" y="1446"/>
                    </a:lnTo>
                    <a:lnTo>
                      <a:pt x="154" y="1450"/>
                    </a:lnTo>
                    <a:lnTo>
                      <a:pt x="159" y="1455"/>
                    </a:lnTo>
                    <a:lnTo>
                      <a:pt x="161" y="1460"/>
                    </a:lnTo>
                    <a:lnTo>
                      <a:pt x="162" y="1462"/>
                    </a:lnTo>
                    <a:lnTo>
                      <a:pt x="162" y="1464"/>
                    </a:lnTo>
                    <a:lnTo>
                      <a:pt x="161" y="1466"/>
                    </a:lnTo>
                    <a:lnTo>
                      <a:pt x="159" y="1470"/>
                    </a:lnTo>
                    <a:lnTo>
                      <a:pt x="160" y="1479"/>
                    </a:lnTo>
                    <a:lnTo>
                      <a:pt x="161" y="1487"/>
                    </a:lnTo>
                    <a:lnTo>
                      <a:pt x="161" y="1495"/>
                    </a:lnTo>
                    <a:lnTo>
                      <a:pt x="160" y="1505"/>
                    </a:lnTo>
                    <a:lnTo>
                      <a:pt x="160" y="1513"/>
                    </a:lnTo>
                    <a:lnTo>
                      <a:pt x="161" y="1517"/>
                    </a:lnTo>
                    <a:lnTo>
                      <a:pt x="162" y="1521"/>
                    </a:lnTo>
                    <a:lnTo>
                      <a:pt x="163" y="1523"/>
                    </a:lnTo>
                    <a:lnTo>
                      <a:pt x="163" y="1525"/>
                    </a:lnTo>
                    <a:lnTo>
                      <a:pt x="163" y="1530"/>
                    </a:lnTo>
                    <a:lnTo>
                      <a:pt x="161" y="1537"/>
                    </a:lnTo>
                    <a:lnTo>
                      <a:pt x="157" y="1549"/>
                    </a:lnTo>
                    <a:lnTo>
                      <a:pt x="163" y="1562"/>
                    </a:lnTo>
                    <a:lnTo>
                      <a:pt x="166" y="1576"/>
                    </a:lnTo>
                    <a:lnTo>
                      <a:pt x="150" y="1593"/>
                    </a:lnTo>
                    <a:lnTo>
                      <a:pt x="142" y="1598"/>
                    </a:lnTo>
                    <a:lnTo>
                      <a:pt x="135" y="1600"/>
                    </a:lnTo>
                    <a:lnTo>
                      <a:pt x="119" y="1604"/>
                    </a:lnTo>
                    <a:lnTo>
                      <a:pt x="108" y="1617"/>
                    </a:lnTo>
                    <a:lnTo>
                      <a:pt x="95" y="1630"/>
                    </a:lnTo>
                    <a:lnTo>
                      <a:pt x="83" y="1643"/>
                    </a:lnTo>
                    <a:lnTo>
                      <a:pt x="72" y="1658"/>
                    </a:lnTo>
                    <a:lnTo>
                      <a:pt x="77" y="1660"/>
                    </a:lnTo>
                    <a:lnTo>
                      <a:pt x="82" y="1661"/>
                    </a:lnTo>
                    <a:lnTo>
                      <a:pt x="86" y="1660"/>
                    </a:lnTo>
                    <a:lnTo>
                      <a:pt x="92" y="1659"/>
                    </a:lnTo>
                    <a:lnTo>
                      <a:pt x="99" y="1660"/>
                    </a:lnTo>
                    <a:lnTo>
                      <a:pt x="104" y="1664"/>
                    </a:lnTo>
                    <a:lnTo>
                      <a:pt x="109" y="1668"/>
                    </a:lnTo>
                    <a:lnTo>
                      <a:pt x="113" y="1674"/>
                    </a:lnTo>
                    <a:lnTo>
                      <a:pt x="112" y="1682"/>
                    </a:lnTo>
                    <a:lnTo>
                      <a:pt x="112" y="1689"/>
                    </a:lnTo>
                    <a:lnTo>
                      <a:pt x="119" y="1701"/>
                    </a:lnTo>
                    <a:lnTo>
                      <a:pt x="127" y="1711"/>
                    </a:lnTo>
                    <a:lnTo>
                      <a:pt x="131" y="1718"/>
                    </a:lnTo>
                    <a:lnTo>
                      <a:pt x="137" y="1723"/>
                    </a:lnTo>
                    <a:lnTo>
                      <a:pt x="143" y="1728"/>
                    </a:lnTo>
                    <a:lnTo>
                      <a:pt x="150" y="1732"/>
                    </a:lnTo>
                    <a:lnTo>
                      <a:pt x="152" y="1722"/>
                    </a:lnTo>
                    <a:lnTo>
                      <a:pt x="152" y="1713"/>
                    </a:lnTo>
                    <a:lnTo>
                      <a:pt x="151" y="1704"/>
                    </a:lnTo>
                    <a:lnTo>
                      <a:pt x="150" y="1694"/>
                    </a:lnTo>
                    <a:lnTo>
                      <a:pt x="153" y="1684"/>
                    </a:lnTo>
                    <a:lnTo>
                      <a:pt x="159" y="1673"/>
                    </a:lnTo>
                    <a:lnTo>
                      <a:pt x="147" y="1668"/>
                    </a:lnTo>
                    <a:lnTo>
                      <a:pt x="137" y="1666"/>
                    </a:lnTo>
                    <a:lnTo>
                      <a:pt x="133" y="1665"/>
                    </a:lnTo>
                    <a:lnTo>
                      <a:pt x="128" y="1662"/>
                    </a:lnTo>
                    <a:lnTo>
                      <a:pt x="124" y="1660"/>
                    </a:lnTo>
                    <a:lnTo>
                      <a:pt x="118" y="1657"/>
                    </a:lnTo>
                    <a:lnTo>
                      <a:pt x="121" y="1652"/>
                    </a:lnTo>
                    <a:lnTo>
                      <a:pt x="125" y="1649"/>
                    </a:lnTo>
                    <a:lnTo>
                      <a:pt x="129" y="1647"/>
                    </a:lnTo>
                    <a:lnTo>
                      <a:pt x="134" y="1646"/>
                    </a:lnTo>
                    <a:lnTo>
                      <a:pt x="145" y="1644"/>
                    </a:lnTo>
                    <a:lnTo>
                      <a:pt x="157" y="1644"/>
                    </a:lnTo>
                    <a:lnTo>
                      <a:pt x="159" y="1643"/>
                    </a:lnTo>
                    <a:lnTo>
                      <a:pt x="160" y="1642"/>
                    </a:lnTo>
                    <a:lnTo>
                      <a:pt x="161" y="1642"/>
                    </a:lnTo>
                    <a:lnTo>
                      <a:pt x="162" y="1643"/>
                    </a:lnTo>
                    <a:lnTo>
                      <a:pt x="155" y="1648"/>
                    </a:lnTo>
                    <a:lnTo>
                      <a:pt x="148" y="1650"/>
                    </a:lnTo>
                    <a:lnTo>
                      <a:pt x="146" y="1651"/>
                    </a:lnTo>
                    <a:lnTo>
                      <a:pt x="146" y="1652"/>
                    </a:lnTo>
                    <a:lnTo>
                      <a:pt x="148" y="1655"/>
                    </a:lnTo>
                    <a:lnTo>
                      <a:pt x="153" y="1656"/>
                    </a:lnTo>
                    <a:lnTo>
                      <a:pt x="159" y="1655"/>
                    </a:lnTo>
                    <a:lnTo>
                      <a:pt x="162" y="1652"/>
                    </a:lnTo>
                    <a:lnTo>
                      <a:pt x="164" y="1649"/>
                    </a:lnTo>
                    <a:lnTo>
                      <a:pt x="166" y="1644"/>
                    </a:lnTo>
                    <a:lnTo>
                      <a:pt x="168" y="1643"/>
                    </a:lnTo>
                    <a:lnTo>
                      <a:pt x="169" y="1642"/>
                    </a:lnTo>
                    <a:lnTo>
                      <a:pt x="169" y="1641"/>
                    </a:lnTo>
                    <a:lnTo>
                      <a:pt x="175" y="1639"/>
                    </a:lnTo>
                    <a:lnTo>
                      <a:pt x="181" y="1639"/>
                    </a:lnTo>
                    <a:lnTo>
                      <a:pt x="186" y="1636"/>
                    </a:lnTo>
                    <a:lnTo>
                      <a:pt x="186" y="1635"/>
                    </a:lnTo>
                    <a:lnTo>
                      <a:pt x="184" y="1633"/>
                    </a:lnTo>
                    <a:lnTo>
                      <a:pt x="186" y="1630"/>
                    </a:lnTo>
                    <a:lnTo>
                      <a:pt x="191" y="1634"/>
                    </a:lnTo>
                    <a:lnTo>
                      <a:pt x="197" y="1640"/>
                    </a:lnTo>
                    <a:lnTo>
                      <a:pt x="200" y="1642"/>
                    </a:lnTo>
                    <a:lnTo>
                      <a:pt x="202" y="1644"/>
                    </a:lnTo>
                    <a:lnTo>
                      <a:pt x="206" y="1646"/>
                    </a:lnTo>
                    <a:lnTo>
                      <a:pt x="210" y="1647"/>
                    </a:lnTo>
                    <a:lnTo>
                      <a:pt x="209" y="1634"/>
                    </a:lnTo>
                    <a:lnTo>
                      <a:pt x="207" y="1623"/>
                    </a:lnTo>
                    <a:lnTo>
                      <a:pt x="205" y="1612"/>
                    </a:lnTo>
                    <a:lnTo>
                      <a:pt x="202" y="1599"/>
                    </a:lnTo>
                    <a:lnTo>
                      <a:pt x="206" y="1596"/>
                    </a:lnTo>
                    <a:lnTo>
                      <a:pt x="209" y="1595"/>
                    </a:lnTo>
                    <a:lnTo>
                      <a:pt x="213" y="1594"/>
                    </a:lnTo>
                    <a:lnTo>
                      <a:pt x="218" y="1594"/>
                    </a:lnTo>
                    <a:lnTo>
                      <a:pt x="215" y="1589"/>
                    </a:lnTo>
                    <a:lnTo>
                      <a:pt x="214" y="1586"/>
                    </a:lnTo>
                    <a:lnTo>
                      <a:pt x="214" y="1582"/>
                    </a:lnTo>
                    <a:lnTo>
                      <a:pt x="216" y="1578"/>
                    </a:lnTo>
                    <a:lnTo>
                      <a:pt x="218" y="1575"/>
                    </a:lnTo>
                    <a:lnTo>
                      <a:pt x="222" y="1572"/>
                    </a:lnTo>
                    <a:lnTo>
                      <a:pt x="223" y="1569"/>
                    </a:lnTo>
                    <a:lnTo>
                      <a:pt x="223" y="1566"/>
                    </a:lnTo>
                    <a:lnTo>
                      <a:pt x="216" y="1566"/>
                    </a:lnTo>
                    <a:lnTo>
                      <a:pt x="211" y="1566"/>
                    </a:lnTo>
                    <a:lnTo>
                      <a:pt x="210" y="1564"/>
                    </a:lnTo>
                    <a:lnTo>
                      <a:pt x="209" y="1562"/>
                    </a:lnTo>
                    <a:lnTo>
                      <a:pt x="208" y="1560"/>
                    </a:lnTo>
                    <a:lnTo>
                      <a:pt x="207" y="1557"/>
                    </a:lnTo>
                    <a:lnTo>
                      <a:pt x="216" y="1553"/>
                    </a:lnTo>
                    <a:lnTo>
                      <a:pt x="224" y="1550"/>
                    </a:lnTo>
                    <a:lnTo>
                      <a:pt x="227" y="1536"/>
                    </a:lnTo>
                    <a:lnTo>
                      <a:pt x="231" y="1524"/>
                    </a:lnTo>
                    <a:lnTo>
                      <a:pt x="234" y="1511"/>
                    </a:lnTo>
                    <a:lnTo>
                      <a:pt x="236" y="1498"/>
                    </a:lnTo>
                    <a:lnTo>
                      <a:pt x="233" y="1495"/>
                    </a:lnTo>
                    <a:lnTo>
                      <a:pt x="231" y="1492"/>
                    </a:lnTo>
                    <a:lnTo>
                      <a:pt x="231" y="1491"/>
                    </a:lnTo>
                    <a:lnTo>
                      <a:pt x="233" y="1486"/>
                    </a:lnTo>
                    <a:lnTo>
                      <a:pt x="238" y="1484"/>
                    </a:lnTo>
                    <a:lnTo>
                      <a:pt x="244" y="1482"/>
                    </a:lnTo>
                    <a:lnTo>
                      <a:pt x="241" y="1483"/>
                    </a:lnTo>
                    <a:lnTo>
                      <a:pt x="238" y="1483"/>
                    </a:lnTo>
                    <a:lnTo>
                      <a:pt x="238" y="1477"/>
                    </a:lnTo>
                    <a:lnTo>
                      <a:pt x="241" y="1470"/>
                    </a:lnTo>
                    <a:lnTo>
                      <a:pt x="243" y="1461"/>
                    </a:lnTo>
                    <a:lnTo>
                      <a:pt x="245" y="1455"/>
                    </a:lnTo>
                    <a:lnTo>
                      <a:pt x="247" y="1452"/>
                    </a:lnTo>
                    <a:lnTo>
                      <a:pt x="251" y="1451"/>
                    </a:lnTo>
                    <a:lnTo>
                      <a:pt x="255" y="1451"/>
                    </a:lnTo>
                    <a:lnTo>
                      <a:pt x="261" y="1450"/>
                    </a:lnTo>
                    <a:lnTo>
                      <a:pt x="267" y="1448"/>
                    </a:lnTo>
                    <a:lnTo>
                      <a:pt x="275" y="1444"/>
                    </a:lnTo>
                    <a:lnTo>
                      <a:pt x="276" y="1442"/>
                    </a:lnTo>
                    <a:lnTo>
                      <a:pt x="277" y="1441"/>
                    </a:lnTo>
                    <a:lnTo>
                      <a:pt x="278" y="1439"/>
                    </a:lnTo>
                    <a:lnTo>
                      <a:pt x="281" y="1441"/>
                    </a:lnTo>
                    <a:lnTo>
                      <a:pt x="277" y="1456"/>
                    </a:lnTo>
                    <a:lnTo>
                      <a:pt x="271" y="1470"/>
                    </a:lnTo>
                    <a:lnTo>
                      <a:pt x="269" y="1478"/>
                    </a:lnTo>
                    <a:lnTo>
                      <a:pt x="268" y="1484"/>
                    </a:lnTo>
                    <a:lnTo>
                      <a:pt x="267" y="1492"/>
                    </a:lnTo>
                    <a:lnTo>
                      <a:pt x="266" y="1501"/>
                    </a:lnTo>
                    <a:lnTo>
                      <a:pt x="271" y="1497"/>
                    </a:lnTo>
                    <a:lnTo>
                      <a:pt x="276" y="1492"/>
                    </a:lnTo>
                    <a:lnTo>
                      <a:pt x="282" y="1487"/>
                    </a:lnTo>
                    <a:lnTo>
                      <a:pt x="289" y="1481"/>
                    </a:lnTo>
                    <a:lnTo>
                      <a:pt x="295" y="1474"/>
                    </a:lnTo>
                    <a:lnTo>
                      <a:pt x="300" y="1466"/>
                    </a:lnTo>
                    <a:lnTo>
                      <a:pt x="309" y="1451"/>
                    </a:lnTo>
                    <a:lnTo>
                      <a:pt x="318" y="1435"/>
                    </a:lnTo>
                    <a:lnTo>
                      <a:pt x="317" y="1429"/>
                    </a:lnTo>
                    <a:lnTo>
                      <a:pt x="317" y="1425"/>
                    </a:lnTo>
                    <a:lnTo>
                      <a:pt x="325" y="1437"/>
                    </a:lnTo>
                    <a:lnTo>
                      <a:pt x="330" y="1450"/>
                    </a:lnTo>
                    <a:lnTo>
                      <a:pt x="334" y="1462"/>
                    </a:lnTo>
                    <a:lnTo>
                      <a:pt x="338" y="1474"/>
                    </a:lnTo>
                    <a:lnTo>
                      <a:pt x="341" y="1487"/>
                    </a:lnTo>
                    <a:lnTo>
                      <a:pt x="345" y="1499"/>
                    </a:lnTo>
                    <a:lnTo>
                      <a:pt x="350" y="1511"/>
                    </a:lnTo>
                    <a:lnTo>
                      <a:pt x="357" y="1524"/>
                    </a:lnTo>
                    <a:lnTo>
                      <a:pt x="359" y="1524"/>
                    </a:lnTo>
                    <a:lnTo>
                      <a:pt x="361" y="1522"/>
                    </a:lnTo>
                    <a:lnTo>
                      <a:pt x="364" y="1516"/>
                    </a:lnTo>
                    <a:lnTo>
                      <a:pt x="364" y="1511"/>
                    </a:lnTo>
                    <a:lnTo>
                      <a:pt x="362" y="1506"/>
                    </a:lnTo>
                    <a:lnTo>
                      <a:pt x="362" y="1500"/>
                    </a:lnTo>
                    <a:lnTo>
                      <a:pt x="367" y="1498"/>
                    </a:lnTo>
                    <a:lnTo>
                      <a:pt x="370" y="1498"/>
                    </a:lnTo>
                    <a:lnTo>
                      <a:pt x="374" y="1498"/>
                    </a:lnTo>
                    <a:lnTo>
                      <a:pt x="377" y="1499"/>
                    </a:lnTo>
                    <a:lnTo>
                      <a:pt x="382" y="1504"/>
                    </a:lnTo>
                    <a:lnTo>
                      <a:pt x="388" y="1510"/>
                    </a:lnTo>
                    <a:lnTo>
                      <a:pt x="397" y="1508"/>
                    </a:lnTo>
                    <a:lnTo>
                      <a:pt x="404" y="1505"/>
                    </a:lnTo>
                    <a:lnTo>
                      <a:pt x="410" y="1499"/>
                    </a:lnTo>
                    <a:lnTo>
                      <a:pt x="416" y="1493"/>
                    </a:lnTo>
                    <a:lnTo>
                      <a:pt x="416" y="1490"/>
                    </a:lnTo>
                    <a:lnTo>
                      <a:pt x="418" y="1489"/>
                    </a:lnTo>
                    <a:lnTo>
                      <a:pt x="419" y="1487"/>
                    </a:lnTo>
                    <a:lnTo>
                      <a:pt x="421" y="1486"/>
                    </a:lnTo>
                    <a:lnTo>
                      <a:pt x="432" y="1501"/>
                    </a:lnTo>
                    <a:lnTo>
                      <a:pt x="446" y="1516"/>
                    </a:lnTo>
                    <a:lnTo>
                      <a:pt x="449" y="1510"/>
                    </a:lnTo>
                    <a:lnTo>
                      <a:pt x="451" y="1505"/>
                    </a:lnTo>
                    <a:lnTo>
                      <a:pt x="452" y="1499"/>
                    </a:lnTo>
                    <a:lnTo>
                      <a:pt x="455" y="1493"/>
                    </a:lnTo>
                    <a:lnTo>
                      <a:pt x="463" y="1492"/>
                    </a:lnTo>
                    <a:lnTo>
                      <a:pt x="470" y="1493"/>
                    </a:lnTo>
                    <a:lnTo>
                      <a:pt x="473" y="1495"/>
                    </a:lnTo>
                    <a:lnTo>
                      <a:pt x="475" y="1497"/>
                    </a:lnTo>
                    <a:lnTo>
                      <a:pt x="476" y="1500"/>
                    </a:lnTo>
                    <a:lnTo>
                      <a:pt x="476" y="1505"/>
                    </a:lnTo>
                    <a:lnTo>
                      <a:pt x="474" y="1509"/>
                    </a:lnTo>
                    <a:lnTo>
                      <a:pt x="474" y="1513"/>
                    </a:lnTo>
                    <a:lnTo>
                      <a:pt x="476" y="1515"/>
                    </a:lnTo>
                    <a:lnTo>
                      <a:pt x="481" y="1516"/>
                    </a:lnTo>
                    <a:lnTo>
                      <a:pt x="491" y="1510"/>
                    </a:lnTo>
                    <a:lnTo>
                      <a:pt x="499" y="1504"/>
                    </a:lnTo>
                    <a:lnTo>
                      <a:pt x="507" y="1497"/>
                    </a:lnTo>
                    <a:lnTo>
                      <a:pt x="513" y="1490"/>
                    </a:lnTo>
                    <a:lnTo>
                      <a:pt x="528" y="1475"/>
                    </a:lnTo>
                    <a:lnTo>
                      <a:pt x="543" y="1460"/>
                    </a:lnTo>
                    <a:lnTo>
                      <a:pt x="553" y="1451"/>
                    </a:lnTo>
                    <a:lnTo>
                      <a:pt x="563" y="1444"/>
                    </a:lnTo>
                    <a:lnTo>
                      <a:pt x="568" y="1446"/>
                    </a:lnTo>
                    <a:lnTo>
                      <a:pt x="575" y="1448"/>
                    </a:lnTo>
                    <a:lnTo>
                      <a:pt x="579" y="1439"/>
                    </a:lnTo>
                    <a:lnTo>
                      <a:pt x="582" y="1433"/>
                    </a:lnTo>
                    <a:lnTo>
                      <a:pt x="584" y="1429"/>
                    </a:lnTo>
                    <a:lnTo>
                      <a:pt x="586" y="1427"/>
                    </a:lnTo>
                    <a:lnTo>
                      <a:pt x="591" y="1426"/>
                    </a:lnTo>
                    <a:lnTo>
                      <a:pt x="597" y="1425"/>
                    </a:lnTo>
                    <a:lnTo>
                      <a:pt x="599" y="1426"/>
                    </a:lnTo>
                    <a:lnTo>
                      <a:pt x="600" y="1424"/>
                    </a:lnTo>
                    <a:lnTo>
                      <a:pt x="607" y="1409"/>
                    </a:lnTo>
                    <a:lnTo>
                      <a:pt x="612" y="1394"/>
                    </a:lnTo>
                    <a:lnTo>
                      <a:pt x="618" y="1380"/>
                    </a:lnTo>
                    <a:lnTo>
                      <a:pt x="625" y="1365"/>
                    </a:lnTo>
                    <a:lnTo>
                      <a:pt x="645" y="1344"/>
                    </a:lnTo>
                    <a:lnTo>
                      <a:pt x="663" y="1321"/>
                    </a:lnTo>
                    <a:lnTo>
                      <a:pt x="679" y="1299"/>
                    </a:lnTo>
                    <a:lnTo>
                      <a:pt x="695" y="1274"/>
                    </a:lnTo>
                    <a:lnTo>
                      <a:pt x="710" y="1250"/>
                    </a:lnTo>
                    <a:lnTo>
                      <a:pt x="724" y="1228"/>
                    </a:lnTo>
                    <a:lnTo>
                      <a:pt x="728" y="1216"/>
                    </a:lnTo>
                    <a:lnTo>
                      <a:pt x="731" y="1204"/>
                    </a:lnTo>
                    <a:lnTo>
                      <a:pt x="732" y="1191"/>
                    </a:lnTo>
                    <a:lnTo>
                      <a:pt x="732" y="1176"/>
                    </a:lnTo>
                    <a:lnTo>
                      <a:pt x="743" y="1161"/>
                    </a:lnTo>
                    <a:lnTo>
                      <a:pt x="752" y="1149"/>
                    </a:lnTo>
                    <a:lnTo>
                      <a:pt x="754" y="1143"/>
                    </a:lnTo>
                    <a:lnTo>
                      <a:pt x="757" y="1135"/>
                    </a:lnTo>
                    <a:lnTo>
                      <a:pt x="758" y="1127"/>
                    </a:lnTo>
                    <a:lnTo>
                      <a:pt x="758" y="1116"/>
                    </a:lnTo>
                    <a:lnTo>
                      <a:pt x="751" y="1113"/>
                    </a:lnTo>
                    <a:lnTo>
                      <a:pt x="744" y="1108"/>
                    </a:lnTo>
                    <a:lnTo>
                      <a:pt x="746" y="1107"/>
                    </a:lnTo>
                    <a:lnTo>
                      <a:pt x="749" y="1107"/>
                    </a:lnTo>
                    <a:lnTo>
                      <a:pt x="751" y="1108"/>
                    </a:lnTo>
                    <a:lnTo>
                      <a:pt x="754" y="1109"/>
                    </a:lnTo>
                    <a:lnTo>
                      <a:pt x="759" y="1096"/>
                    </a:lnTo>
                    <a:lnTo>
                      <a:pt x="761" y="1081"/>
                    </a:lnTo>
                    <a:lnTo>
                      <a:pt x="762" y="1081"/>
                    </a:lnTo>
                    <a:lnTo>
                      <a:pt x="762" y="1080"/>
                    </a:lnTo>
                    <a:lnTo>
                      <a:pt x="759" y="1066"/>
                    </a:lnTo>
                    <a:lnTo>
                      <a:pt x="754" y="1052"/>
                    </a:lnTo>
                    <a:lnTo>
                      <a:pt x="757" y="1035"/>
                    </a:lnTo>
                    <a:lnTo>
                      <a:pt x="760" y="1019"/>
                    </a:lnTo>
                    <a:lnTo>
                      <a:pt x="764" y="1004"/>
                    </a:lnTo>
                    <a:lnTo>
                      <a:pt x="769" y="988"/>
                    </a:lnTo>
                    <a:lnTo>
                      <a:pt x="777" y="977"/>
                    </a:lnTo>
                    <a:lnTo>
                      <a:pt x="786" y="968"/>
                    </a:lnTo>
                    <a:lnTo>
                      <a:pt x="795" y="957"/>
                    </a:lnTo>
                    <a:lnTo>
                      <a:pt x="803" y="945"/>
                    </a:lnTo>
                    <a:lnTo>
                      <a:pt x="802" y="936"/>
                    </a:lnTo>
                    <a:lnTo>
                      <a:pt x="800" y="926"/>
                    </a:lnTo>
                    <a:lnTo>
                      <a:pt x="799" y="917"/>
                    </a:lnTo>
                    <a:lnTo>
                      <a:pt x="798" y="908"/>
                    </a:lnTo>
                    <a:lnTo>
                      <a:pt x="803" y="898"/>
                    </a:lnTo>
                    <a:lnTo>
                      <a:pt x="806" y="890"/>
                    </a:lnTo>
                    <a:lnTo>
                      <a:pt x="811" y="883"/>
                    </a:lnTo>
                    <a:lnTo>
                      <a:pt x="819" y="876"/>
                    </a:lnTo>
                    <a:lnTo>
                      <a:pt x="824" y="849"/>
                    </a:lnTo>
                    <a:lnTo>
                      <a:pt x="829" y="822"/>
                    </a:lnTo>
                    <a:lnTo>
                      <a:pt x="832" y="794"/>
                    </a:lnTo>
                    <a:lnTo>
                      <a:pt x="835" y="766"/>
                    </a:lnTo>
                    <a:lnTo>
                      <a:pt x="842" y="751"/>
                    </a:lnTo>
                    <a:lnTo>
                      <a:pt x="850" y="737"/>
                    </a:lnTo>
                    <a:lnTo>
                      <a:pt x="858" y="723"/>
                    </a:lnTo>
                    <a:lnTo>
                      <a:pt x="867" y="709"/>
                    </a:lnTo>
                    <a:lnTo>
                      <a:pt x="875" y="685"/>
                    </a:lnTo>
                    <a:lnTo>
                      <a:pt x="882" y="661"/>
                    </a:lnTo>
                    <a:lnTo>
                      <a:pt x="888" y="638"/>
                    </a:lnTo>
                    <a:lnTo>
                      <a:pt x="895" y="614"/>
                    </a:lnTo>
                    <a:lnTo>
                      <a:pt x="901" y="590"/>
                    </a:lnTo>
                    <a:lnTo>
                      <a:pt x="906" y="566"/>
                    </a:lnTo>
                    <a:lnTo>
                      <a:pt x="912" y="542"/>
                    </a:lnTo>
                    <a:lnTo>
                      <a:pt x="918" y="517"/>
                    </a:lnTo>
                    <a:lnTo>
                      <a:pt x="919" y="493"/>
                    </a:lnTo>
                    <a:lnTo>
                      <a:pt x="919" y="469"/>
                    </a:lnTo>
                    <a:lnTo>
                      <a:pt x="919" y="444"/>
                    </a:lnTo>
                    <a:lnTo>
                      <a:pt x="920" y="420"/>
                    </a:lnTo>
                    <a:lnTo>
                      <a:pt x="927" y="406"/>
                    </a:lnTo>
                    <a:lnTo>
                      <a:pt x="931" y="392"/>
                    </a:lnTo>
                    <a:lnTo>
                      <a:pt x="927" y="363"/>
                    </a:lnTo>
                    <a:lnTo>
                      <a:pt x="923" y="334"/>
                    </a:lnTo>
                    <a:lnTo>
                      <a:pt x="920" y="303"/>
                    </a:lnTo>
                    <a:lnTo>
                      <a:pt x="918" y="274"/>
                    </a:lnTo>
                    <a:lnTo>
                      <a:pt x="924" y="248"/>
                    </a:lnTo>
                    <a:lnTo>
                      <a:pt x="932" y="222"/>
                    </a:lnTo>
                    <a:lnTo>
                      <a:pt x="941" y="197"/>
                    </a:lnTo>
                    <a:lnTo>
                      <a:pt x="949" y="171"/>
                    </a:lnTo>
                    <a:lnTo>
                      <a:pt x="948" y="174"/>
                    </a:lnTo>
                    <a:lnTo>
                      <a:pt x="948" y="175"/>
                    </a:lnTo>
                    <a:lnTo>
                      <a:pt x="935" y="173"/>
                    </a:lnTo>
                    <a:lnTo>
                      <a:pt x="926" y="171"/>
                    </a:lnTo>
                    <a:lnTo>
                      <a:pt x="921" y="171"/>
                    </a:lnTo>
                    <a:lnTo>
                      <a:pt x="916" y="174"/>
                    </a:lnTo>
                    <a:lnTo>
                      <a:pt x="911" y="176"/>
                    </a:lnTo>
                    <a:lnTo>
                      <a:pt x="906" y="180"/>
                    </a:lnTo>
                    <a:lnTo>
                      <a:pt x="897" y="186"/>
                    </a:lnTo>
                    <a:lnTo>
                      <a:pt x="889" y="189"/>
                    </a:lnTo>
                    <a:lnTo>
                      <a:pt x="886" y="191"/>
                    </a:lnTo>
                    <a:lnTo>
                      <a:pt x="883" y="188"/>
                    </a:lnTo>
                    <a:lnTo>
                      <a:pt x="880" y="185"/>
                    </a:lnTo>
                    <a:lnTo>
                      <a:pt x="879" y="179"/>
                    </a:lnTo>
                    <a:lnTo>
                      <a:pt x="878" y="170"/>
                    </a:lnTo>
                    <a:lnTo>
                      <a:pt x="878" y="160"/>
                    </a:lnTo>
                    <a:lnTo>
                      <a:pt x="875" y="156"/>
                    </a:lnTo>
                    <a:lnTo>
                      <a:pt x="871" y="155"/>
                    </a:lnTo>
                    <a:lnTo>
                      <a:pt x="869" y="155"/>
                    </a:lnTo>
                    <a:lnTo>
                      <a:pt x="866" y="155"/>
                    </a:lnTo>
                    <a:lnTo>
                      <a:pt x="864" y="155"/>
                    </a:lnTo>
                    <a:lnTo>
                      <a:pt x="860" y="155"/>
                    </a:lnTo>
                    <a:lnTo>
                      <a:pt x="857" y="152"/>
                    </a:lnTo>
                    <a:lnTo>
                      <a:pt x="853" y="148"/>
                    </a:lnTo>
                    <a:lnTo>
                      <a:pt x="862" y="138"/>
                    </a:lnTo>
                    <a:lnTo>
                      <a:pt x="870" y="128"/>
                    </a:lnTo>
                    <a:lnTo>
                      <a:pt x="875" y="122"/>
                    </a:lnTo>
                    <a:lnTo>
                      <a:pt x="878" y="116"/>
                    </a:lnTo>
                    <a:lnTo>
                      <a:pt x="882" y="111"/>
                    </a:lnTo>
                    <a:lnTo>
                      <a:pt x="883" y="105"/>
                    </a:lnTo>
                    <a:lnTo>
                      <a:pt x="882" y="98"/>
                    </a:lnTo>
                    <a:lnTo>
                      <a:pt x="882" y="94"/>
                    </a:lnTo>
                    <a:lnTo>
                      <a:pt x="882" y="93"/>
                    </a:lnTo>
                    <a:lnTo>
                      <a:pt x="879" y="91"/>
                    </a:lnTo>
                    <a:lnTo>
                      <a:pt x="877" y="91"/>
                    </a:lnTo>
                    <a:lnTo>
                      <a:pt x="874" y="90"/>
                    </a:lnTo>
                    <a:lnTo>
                      <a:pt x="864" y="87"/>
                    </a:lnTo>
                    <a:lnTo>
                      <a:pt x="856" y="84"/>
                    </a:lnTo>
                    <a:lnTo>
                      <a:pt x="848" y="79"/>
                    </a:lnTo>
                    <a:lnTo>
                      <a:pt x="838" y="75"/>
                    </a:lnTo>
                    <a:lnTo>
                      <a:pt x="833" y="73"/>
                    </a:lnTo>
                    <a:lnTo>
                      <a:pt x="830" y="72"/>
                    </a:lnTo>
                    <a:lnTo>
                      <a:pt x="828" y="70"/>
                    </a:lnTo>
                    <a:lnTo>
                      <a:pt x="828" y="69"/>
                    </a:lnTo>
                    <a:lnTo>
                      <a:pt x="828" y="63"/>
                    </a:lnTo>
                    <a:lnTo>
                      <a:pt x="828" y="53"/>
                    </a:lnTo>
                    <a:lnTo>
                      <a:pt x="829" y="49"/>
                    </a:lnTo>
                    <a:lnTo>
                      <a:pt x="830" y="46"/>
                    </a:lnTo>
                    <a:lnTo>
                      <a:pt x="831" y="45"/>
                    </a:lnTo>
                    <a:lnTo>
                      <a:pt x="833" y="44"/>
                    </a:lnTo>
                    <a:lnTo>
                      <a:pt x="834" y="43"/>
                    </a:lnTo>
                    <a:lnTo>
                      <a:pt x="834" y="42"/>
                    </a:lnTo>
                    <a:lnTo>
                      <a:pt x="834" y="39"/>
                    </a:lnTo>
                    <a:lnTo>
                      <a:pt x="834" y="34"/>
                    </a:lnTo>
                    <a:lnTo>
                      <a:pt x="825" y="36"/>
                    </a:lnTo>
                    <a:lnTo>
                      <a:pt x="819" y="40"/>
                    </a:lnTo>
                    <a:lnTo>
                      <a:pt x="815" y="40"/>
                    </a:lnTo>
                    <a:lnTo>
                      <a:pt x="812" y="40"/>
                    </a:lnTo>
                    <a:lnTo>
                      <a:pt x="808" y="39"/>
                    </a:lnTo>
                    <a:lnTo>
                      <a:pt x="805" y="35"/>
                    </a:lnTo>
                    <a:lnTo>
                      <a:pt x="799" y="28"/>
                    </a:lnTo>
                    <a:lnTo>
                      <a:pt x="796" y="25"/>
                    </a:lnTo>
                    <a:lnTo>
                      <a:pt x="793" y="22"/>
                    </a:lnTo>
                    <a:lnTo>
                      <a:pt x="788" y="14"/>
                    </a:lnTo>
                    <a:lnTo>
                      <a:pt x="787" y="8"/>
                    </a:lnTo>
                    <a:lnTo>
                      <a:pt x="786" y="4"/>
                    </a:lnTo>
                    <a:lnTo>
                      <a:pt x="784" y="1"/>
                    </a:lnTo>
                    <a:lnTo>
                      <a:pt x="781" y="0"/>
                    </a:lnTo>
                    <a:lnTo>
                      <a:pt x="773" y="0"/>
                    </a:lnTo>
                    <a:lnTo>
                      <a:pt x="762" y="0"/>
                    </a:lnTo>
                    <a:lnTo>
                      <a:pt x="757" y="3"/>
                    </a:lnTo>
                    <a:lnTo>
                      <a:pt x="752" y="6"/>
                    </a:lnTo>
                    <a:lnTo>
                      <a:pt x="749" y="8"/>
                    </a:lnTo>
                    <a:lnTo>
                      <a:pt x="746" y="10"/>
                    </a:lnTo>
                    <a:lnTo>
                      <a:pt x="744" y="15"/>
                    </a:lnTo>
                    <a:lnTo>
                      <a:pt x="744" y="18"/>
                    </a:lnTo>
                    <a:lnTo>
                      <a:pt x="744" y="23"/>
                    </a:lnTo>
                    <a:lnTo>
                      <a:pt x="746" y="30"/>
                    </a:lnTo>
                    <a:lnTo>
                      <a:pt x="744" y="33"/>
                    </a:lnTo>
                    <a:lnTo>
                      <a:pt x="742" y="37"/>
                    </a:lnTo>
                    <a:lnTo>
                      <a:pt x="739" y="41"/>
                    </a:lnTo>
                    <a:lnTo>
                      <a:pt x="735" y="44"/>
                    </a:lnTo>
                    <a:lnTo>
                      <a:pt x="727" y="52"/>
                    </a:lnTo>
                    <a:lnTo>
                      <a:pt x="722" y="60"/>
                    </a:lnTo>
                    <a:lnTo>
                      <a:pt x="719" y="69"/>
                    </a:lnTo>
                    <a:lnTo>
                      <a:pt x="716" y="75"/>
                    </a:lnTo>
                    <a:lnTo>
                      <a:pt x="710" y="78"/>
                    </a:lnTo>
                    <a:lnTo>
                      <a:pt x="703" y="80"/>
                    </a:lnTo>
                    <a:lnTo>
                      <a:pt x="692" y="81"/>
                    </a:lnTo>
                    <a:lnTo>
                      <a:pt x="684" y="84"/>
                    </a:lnTo>
                    <a:lnTo>
                      <a:pt x="679" y="88"/>
                    </a:lnTo>
                    <a:lnTo>
                      <a:pt x="672" y="95"/>
                    </a:lnTo>
                    <a:lnTo>
                      <a:pt x="664" y="102"/>
                    </a:lnTo>
                    <a:lnTo>
                      <a:pt x="659" y="105"/>
                    </a:lnTo>
                    <a:lnTo>
                      <a:pt x="656" y="107"/>
                    </a:lnTo>
                    <a:lnTo>
                      <a:pt x="654" y="109"/>
                    </a:lnTo>
                    <a:lnTo>
                      <a:pt x="653" y="114"/>
                    </a:lnTo>
                    <a:lnTo>
                      <a:pt x="650" y="121"/>
                    </a:lnTo>
                    <a:lnTo>
                      <a:pt x="651" y="128"/>
                    </a:lnTo>
                    <a:lnTo>
                      <a:pt x="651" y="133"/>
                    </a:lnTo>
                    <a:lnTo>
                      <a:pt x="652" y="138"/>
                    </a:lnTo>
                    <a:lnTo>
                      <a:pt x="654" y="141"/>
                    </a:lnTo>
                    <a:lnTo>
                      <a:pt x="660" y="146"/>
                    </a:lnTo>
                    <a:lnTo>
                      <a:pt x="670" y="152"/>
                    </a:lnTo>
                    <a:lnTo>
                      <a:pt x="686" y="153"/>
                    </a:lnTo>
                    <a:lnTo>
                      <a:pt x="703" y="155"/>
                    </a:lnTo>
                    <a:lnTo>
                      <a:pt x="703" y="160"/>
                    </a:lnTo>
                    <a:lnTo>
                      <a:pt x="703" y="165"/>
                    </a:lnTo>
                    <a:lnTo>
                      <a:pt x="700" y="169"/>
                    </a:lnTo>
                    <a:lnTo>
                      <a:pt x="699" y="173"/>
                    </a:lnTo>
                    <a:lnTo>
                      <a:pt x="695" y="180"/>
                    </a:lnTo>
                    <a:lnTo>
                      <a:pt x="691" y="191"/>
                    </a:lnTo>
                    <a:lnTo>
                      <a:pt x="707" y="188"/>
                    </a:lnTo>
                    <a:lnTo>
                      <a:pt x="723" y="185"/>
                    </a:lnTo>
                    <a:lnTo>
                      <a:pt x="734" y="187"/>
                    </a:lnTo>
                    <a:lnTo>
                      <a:pt x="743" y="188"/>
                    </a:lnTo>
                    <a:lnTo>
                      <a:pt x="748" y="187"/>
                    </a:lnTo>
                    <a:lnTo>
                      <a:pt x="751" y="186"/>
                    </a:lnTo>
                    <a:lnTo>
                      <a:pt x="755" y="184"/>
                    </a:lnTo>
                    <a:lnTo>
                      <a:pt x="760" y="179"/>
                    </a:lnTo>
                    <a:lnTo>
                      <a:pt x="763" y="178"/>
                    </a:lnTo>
                    <a:lnTo>
                      <a:pt x="766" y="177"/>
                    </a:lnTo>
                    <a:lnTo>
                      <a:pt x="769" y="176"/>
                    </a:lnTo>
                    <a:lnTo>
                      <a:pt x="771" y="177"/>
                    </a:lnTo>
                    <a:lnTo>
                      <a:pt x="778" y="178"/>
                    </a:lnTo>
                    <a:lnTo>
                      <a:pt x="785" y="178"/>
                    </a:lnTo>
                    <a:lnTo>
                      <a:pt x="787" y="183"/>
                    </a:lnTo>
                    <a:lnTo>
                      <a:pt x="787" y="186"/>
                    </a:lnTo>
                    <a:lnTo>
                      <a:pt x="786" y="188"/>
                    </a:lnTo>
                    <a:lnTo>
                      <a:pt x="785" y="189"/>
                    </a:lnTo>
                    <a:lnTo>
                      <a:pt x="785" y="192"/>
                    </a:lnTo>
                    <a:lnTo>
                      <a:pt x="785" y="194"/>
                    </a:lnTo>
                    <a:lnTo>
                      <a:pt x="787" y="195"/>
                    </a:lnTo>
                    <a:lnTo>
                      <a:pt x="791" y="197"/>
                    </a:lnTo>
                    <a:lnTo>
                      <a:pt x="798" y="198"/>
                    </a:lnTo>
                    <a:lnTo>
                      <a:pt x="803" y="201"/>
                    </a:lnTo>
                    <a:lnTo>
                      <a:pt x="805" y="203"/>
                    </a:lnTo>
                    <a:lnTo>
                      <a:pt x="806" y="206"/>
                    </a:lnTo>
                    <a:lnTo>
                      <a:pt x="806" y="214"/>
                    </a:lnTo>
                    <a:lnTo>
                      <a:pt x="803" y="225"/>
                    </a:lnTo>
                    <a:lnTo>
                      <a:pt x="799" y="228"/>
                    </a:lnTo>
                    <a:lnTo>
                      <a:pt x="798" y="229"/>
                    </a:lnTo>
                    <a:lnTo>
                      <a:pt x="797" y="229"/>
                    </a:lnTo>
                    <a:lnTo>
                      <a:pt x="797" y="228"/>
                    </a:lnTo>
                    <a:lnTo>
                      <a:pt x="795" y="230"/>
                    </a:lnTo>
                    <a:lnTo>
                      <a:pt x="789" y="242"/>
                    </a:lnTo>
                    <a:lnTo>
                      <a:pt x="785" y="254"/>
                    </a:lnTo>
                    <a:lnTo>
                      <a:pt x="780" y="260"/>
                    </a:lnTo>
                    <a:lnTo>
                      <a:pt x="775" y="266"/>
                    </a:lnTo>
                    <a:lnTo>
                      <a:pt x="767" y="274"/>
                    </a:lnTo>
                    <a:lnTo>
                      <a:pt x="761" y="286"/>
                    </a:lnTo>
                    <a:lnTo>
                      <a:pt x="755" y="298"/>
                    </a:lnTo>
                    <a:lnTo>
                      <a:pt x="753" y="302"/>
                    </a:lnTo>
                    <a:lnTo>
                      <a:pt x="750" y="308"/>
                    </a:lnTo>
                    <a:lnTo>
                      <a:pt x="745" y="312"/>
                    </a:lnTo>
                    <a:lnTo>
                      <a:pt x="741" y="318"/>
                    </a:lnTo>
                    <a:lnTo>
                      <a:pt x="732" y="314"/>
                    </a:lnTo>
                    <a:lnTo>
                      <a:pt x="725" y="311"/>
                    </a:lnTo>
                    <a:lnTo>
                      <a:pt x="722" y="310"/>
                    </a:lnTo>
                    <a:lnTo>
                      <a:pt x="718" y="309"/>
                    </a:lnTo>
                    <a:lnTo>
                      <a:pt x="715" y="310"/>
                    </a:lnTo>
                    <a:lnTo>
                      <a:pt x="712" y="311"/>
                    </a:lnTo>
                    <a:lnTo>
                      <a:pt x="707" y="313"/>
                    </a:lnTo>
                    <a:lnTo>
                      <a:pt x="704" y="314"/>
                    </a:lnTo>
                    <a:lnTo>
                      <a:pt x="700" y="314"/>
                    </a:lnTo>
                    <a:lnTo>
                      <a:pt x="697" y="314"/>
                    </a:lnTo>
                    <a:lnTo>
                      <a:pt x="695" y="316"/>
                    </a:lnTo>
                    <a:lnTo>
                      <a:pt x="691" y="316"/>
                    </a:lnTo>
                    <a:lnTo>
                      <a:pt x="688" y="319"/>
                    </a:lnTo>
                    <a:lnTo>
                      <a:pt x="684" y="322"/>
                    </a:lnTo>
                    <a:lnTo>
                      <a:pt x="683" y="337"/>
                    </a:lnTo>
                    <a:lnTo>
                      <a:pt x="684" y="350"/>
                    </a:lnTo>
                    <a:lnTo>
                      <a:pt x="686" y="357"/>
                    </a:lnTo>
                    <a:lnTo>
                      <a:pt x="688" y="363"/>
                    </a:lnTo>
                    <a:lnTo>
                      <a:pt x="690" y="370"/>
                    </a:lnTo>
                    <a:lnTo>
                      <a:pt x="695" y="375"/>
                    </a:lnTo>
                    <a:lnTo>
                      <a:pt x="696" y="380"/>
                    </a:lnTo>
                    <a:lnTo>
                      <a:pt x="697" y="384"/>
                    </a:lnTo>
                    <a:lnTo>
                      <a:pt x="698" y="388"/>
                    </a:lnTo>
                    <a:lnTo>
                      <a:pt x="697" y="392"/>
                    </a:lnTo>
                    <a:lnTo>
                      <a:pt x="696" y="394"/>
                    </a:lnTo>
                    <a:lnTo>
                      <a:pt x="693" y="398"/>
                    </a:lnTo>
                    <a:lnTo>
                      <a:pt x="691" y="401"/>
                    </a:lnTo>
                    <a:lnTo>
                      <a:pt x="687" y="403"/>
                    </a:lnTo>
                    <a:lnTo>
                      <a:pt x="679" y="419"/>
                    </a:lnTo>
                    <a:lnTo>
                      <a:pt x="673" y="432"/>
                    </a:lnTo>
                    <a:lnTo>
                      <a:pt x="670" y="438"/>
                    </a:lnTo>
                    <a:lnTo>
                      <a:pt x="666" y="444"/>
                    </a:lnTo>
                    <a:lnTo>
                      <a:pt x="661" y="450"/>
                    </a:lnTo>
                    <a:lnTo>
                      <a:pt x="654" y="455"/>
                    </a:lnTo>
                    <a:lnTo>
                      <a:pt x="638" y="462"/>
                    </a:lnTo>
                    <a:lnTo>
                      <a:pt x="629" y="468"/>
                    </a:lnTo>
                    <a:lnTo>
                      <a:pt x="625" y="470"/>
                    </a:lnTo>
                    <a:lnTo>
                      <a:pt x="619" y="471"/>
                    </a:lnTo>
                    <a:lnTo>
                      <a:pt x="611" y="471"/>
                    </a:lnTo>
                    <a:lnTo>
                      <a:pt x="600" y="471"/>
                    </a:lnTo>
                    <a:lnTo>
                      <a:pt x="590" y="471"/>
                    </a:lnTo>
                    <a:lnTo>
                      <a:pt x="584" y="472"/>
                    </a:lnTo>
                    <a:lnTo>
                      <a:pt x="581" y="473"/>
                    </a:lnTo>
                    <a:lnTo>
                      <a:pt x="579" y="475"/>
                    </a:lnTo>
                    <a:lnTo>
                      <a:pt x="577" y="478"/>
                    </a:lnTo>
                    <a:lnTo>
                      <a:pt x="575" y="481"/>
                    </a:lnTo>
                    <a:lnTo>
                      <a:pt x="571" y="486"/>
                    </a:lnTo>
                    <a:lnTo>
                      <a:pt x="564" y="490"/>
                    </a:lnTo>
                    <a:lnTo>
                      <a:pt x="549" y="484"/>
                    </a:lnTo>
                    <a:lnTo>
                      <a:pt x="535" y="478"/>
                    </a:lnTo>
                    <a:lnTo>
                      <a:pt x="531" y="475"/>
                    </a:lnTo>
                    <a:lnTo>
                      <a:pt x="530" y="474"/>
                    </a:lnTo>
                    <a:lnTo>
                      <a:pt x="530" y="473"/>
                    </a:lnTo>
                    <a:lnTo>
                      <a:pt x="530" y="472"/>
                    </a:lnTo>
                    <a:lnTo>
                      <a:pt x="531" y="471"/>
                    </a:lnTo>
                    <a:lnTo>
                      <a:pt x="531" y="470"/>
                    </a:lnTo>
                    <a:lnTo>
                      <a:pt x="530" y="469"/>
                    </a:lnTo>
                    <a:lnTo>
                      <a:pt x="528" y="466"/>
                    </a:lnTo>
                    <a:lnTo>
                      <a:pt x="522" y="469"/>
                    </a:lnTo>
                    <a:lnTo>
                      <a:pt x="519" y="472"/>
                    </a:lnTo>
                    <a:lnTo>
                      <a:pt x="514" y="474"/>
                    </a:lnTo>
                    <a:lnTo>
                      <a:pt x="508" y="474"/>
                    </a:lnTo>
                    <a:lnTo>
                      <a:pt x="494" y="484"/>
                    </a:lnTo>
                    <a:lnTo>
                      <a:pt x="480" y="497"/>
                    </a:lnTo>
                    <a:lnTo>
                      <a:pt x="477" y="491"/>
                    </a:lnTo>
                    <a:lnTo>
                      <a:pt x="477" y="487"/>
                    </a:lnTo>
                    <a:lnTo>
                      <a:pt x="477" y="483"/>
                    </a:lnTo>
                    <a:lnTo>
                      <a:pt x="478" y="480"/>
                    </a:lnTo>
                    <a:lnTo>
                      <a:pt x="478" y="477"/>
                    </a:lnTo>
                    <a:lnTo>
                      <a:pt x="478" y="473"/>
                    </a:lnTo>
                    <a:lnTo>
                      <a:pt x="477" y="470"/>
                    </a:lnTo>
                    <a:lnTo>
                      <a:pt x="474" y="466"/>
                    </a:lnTo>
                    <a:lnTo>
                      <a:pt x="458" y="459"/>
                    </a:lnTo>
                    <a:lnTo>
                      <a:pt x="443" y="452"/>
                    </a:lnTo>
                    <a:lnTo>
                      <a:pt x="430" y="453"/>
                    </a:lnTo>
                    <a:lnTo>
                      <a:pt x="416" y="452"/>
                    </a:lnTo>
                    <a:lnTo>
                      <a:pt x="413" y="459"/>
                    </a:lnTo>
                    <a:lnTo>
                      <a:pt x="412" y="464"/>
                    </a:lnTo>
                    <a:lnTo>
                      <a:pt x="409" y="469"/>
                    </a:lnTo>
                    <a:lnTo>
                      <a:pt x="404" y="473"/>
                    </a:lnTo>
                    <a:lnTo>
                      <a:pt x="394" y="478"/>
                    </a:lnTo>
                    <a:lnTo>
                      <a:pt x="386" y="482"/>
                    </a:lnTo>
                    <a:lnTo>
                      <a:pt x="379" y="487"/>
                    </a:lnTo>
                    <a:lnTo>
                      <a:pt x="374" y="492"/>
                    </a:lnTo>
                    <a:lnTo>
                      <a:pt x="369" y="498"/>
                    </a:lnTo>
                    <a:lnTo>
                      <a:pt x="366" y="506"/>
                    </a:lnTo>
                    <a:lnTo>
                      <a:pt x="361" y="515"/>
                    </a:lnTo>
                    <a:lnTo>
                      <a:pt x="358" y="525"/>
                    </a:lnTo>
                    <a:lnTo>
                      <a:pt x="356" y="533"/>
                    </a:lnTo>
                    <a:lnTo>
                      <a:pt x="353" y="537"/>
                    </a:lnTo>
                    <a:lnTo>
                      <a:pt x="352" y="539"/>
                    </a:lnTo>
                    <a:lnTo>
                      <a:pt x="351" y="539"/>
                    </a:lnTo>
                    <a:lnTo>
                      <a:pt x="349" y="539"/>
                    </a:lnTo>
                    <a:lnTo>
                      <a:pt x="348" y="540"/>
                    </a:lnTo>
                    <a:lnTo>
                      <a:pt x="347" y="543"/>
                    </a:lnTo>
                    <a:lnTo>
                      <a:pt x="344" y="551"/>
                    </a:lnTo>
                    <a:lnTo>
                      <a:pt x="353" y="566"/>
                    </a:lnTo>
                    <a:lnTo>
                      <a:pt x="360" y="578"/>
                    </a:lnTo>
                    <a:lnTo>
                      <a:pt x="362" y="585"/>
                    </a:lnTo>
                    <a:lnTo>
                      <a:pt x="362" y="590"/>
                    </a:lnTo>
                    <a:lnTo>
                      <a:pt x="361" y="597"/>
                    </a:lnTo>
                    <a:lnTo>
                      <a:pt x="357" y="605"/>
                    </a:lnTo>
                    <a:lnTo>
                      <a:pt x="341" y="614"/>
                    </a:lnTo>
                    <a:lnTo>
                      <a:pt x="325" y="622"/>
                    </a:lnTo>
                    <a:lnTo>
                      <a:pt x="318" y="627"/>
                    </a:lnTo>
                    <a:lnTo>
                      <a:pt x="314" y="632"/>
                    </a:lnTo>
                    <a:lnTo>
                      <a:pt x="312" y="632"/>
                    </a:lnTo>
                    <a:lnTo>
                      <a:pt x="309" y="632"/>
                    </a:lnTo>
                    <a:lnTo>
                      <a:pt x="307" y="630"/>
                    </a:lnTo>
                    <a:lnTo>
                      <a:pt x="305" y="626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6" name="Freeform 197"/>
              <p:cNvSpPr>
                <a:spLocks noChangeAspect="1"/>
              </p:cNvSpPr>
              <p:nvPr/>
            </p:nvSpPr>
            <p:spPr bwMode="auto">
              <a:xfrm>
                <a:off x="6671232" y="2516117"/>
                <a:ext cx="113423" cy="79096"/>
              </a:xfrm>
              <a:custGeom>
                <a:avLst/>
                <a:gdLst>
                  <a:gd name="T0" fmla="*/ 2 w 303"/>
                  <a:gd name="T1" fmla="*/ 2 h 213"/>
                  <a:gd name="T2" fmla="*/ 2 w 303"/>
                  <a:gd name="T3" fmla="*/ 2 h 213"/>
                  <a:gd name="T4" fmla="*/ 2 w 303"/>
                  <a:gd name="T5" fmla="*/ 3 h 213"/>
                  <a:gd name="T6" fmla="*/ 2 w 303"/>
                  <a:gd name="T7" fmla="*/ 4 h 213"/>
                  <a:gd name="T8" fmla="*/ 2 w 303"/>
                  <a:gd name="T9" fmla="*/ 4 h 213"/>
                  <a:gd name="T10" fmla="*/ 2 w 303"/>
                  <a:gd name="T11" fmla="*/ 6 h 213"/>
                  <a:gd name="T12" fmla="*/ 2 w 303"/>
                  <a:gd name="T13" fmla="*/ 7 h 213"/>
                  <a:gd name="T14" fmla="*/ 1 w 303"/>
                  <a:gd name="T15" fmla="*/ 7 h 213"/>
                  <a:gd name="T16" fmla="*/ 1 w 303"/>
                  <a:gd name="T17" fmla="*/ 7 h 213"/>
                  <a:gd name="T18" fmla="*/ 1 w 303"/>
                  <a:gd name="T19" fmla="*/ 7 h 213"/>
                  <a:gd name="T20" fmla="*/ 0 w 303"/>
                  <a:gd name="T21" fmla="*/ 8 h 213"/>
                  <a:gd name="T22" fmla="*/ 0 w 303"/>
                  <a:gd name="T23" fmla="*/ 8 h 213"/>
                  <a:gd name="T24" fmla="*/ 0 w 303"/>
                  <a:gd name="T25" fmla="*/ 8 h 213"/>
                  <a:gd name="T26" fmla="*/ 0 w 303"/>
                  <a:gd name="T27" fmla="*/ 8 h 213"/>
                  <a:gd name="T28" fmla="*/ 0 w 303"/>
                  <a:gd name="T29" fmla="*/ 8 h 213"/>
                  <a:gd name="T30" fmla="*/ 1 w 303"/>
                  <a:gd name="T31" fmla="*/ 8 h 213"/>
                  <a:gd name="T32" fmla="*/ 1 w 303"/>
                  <a:gd name="T33" fmla="*/ 8 h 213"/>
                  <a:gd name="T34" fmla="*/ 1 w 303"/>
                  <a:gd name="T35" fmla="*/ 8 h 213"/>
                  <a:gd name="T36" fmla="*/ 1 w 303"/>
                  <a:gd name="T37" fmla="*/ 8 h 213"/>
                  <a:gd name="T38" fmla="*/ 1 w 303"/>
                  <a:gd name="T39" fmla="*/ 8 h 213"/>
                  <a:gd name="T40" fmla="*/ 2 w 303"/>
                  <a:gd name="T41" fmla="*/ 8 h 213"/>
                  <a:gd name="T42" fmla="*/ 2 w 303"/>
                  <a:gd name="T43" fmla="*/ 7 h 213"/>
                  <a:gd name="T44" fmla="*/ 3 w 303"/>
                  <a:gd name="T45" fmla="*/ 6 h 213"/>
                  <a:gd name="T46" fmla="*/ 4 w 303"/>
                  <a:gd name="T47" fmla="*/ 6 h 213"/>
                  <a:gd name="T48" fmla="*/ 5 w 303"/>
                  <a:gd name="T49" fmla="*/ 6 h 213"/>
                  <a:gd name="T50" fmla="*/ 5 w 303"/>
                  <a:gd name="T51" fmla="*/ 7 h 213"/>
                  <a:gd name="T52" fmla="*/ 6 w 303"/>
                  <a:gd name="T53" fmla="*/ 7 h 213"/>
                  <a:gd name="T54" fmla="*/ 7 w 303"/>
                  <a:gd name="T55" fmla="*/ 6 h 213"/>
                  <a:gd name="T56" fmla="*/ 8 w 303"/>
                  <a:gd name="T57" fmla="*/ 6 h 213"/>
                  <a:gd name="T58" fmla="*/ 9 w 303"/>
                  <a:gd name="T59" fmla="*/ 6 h 213"/>
                  <a:gd name="T60" fmla="*/ 10 w 303"/>
                  <a:gd name="T61" fmla="*/ 6 h 213"/>
                  <a:gd name="T62" fmla="*/ 10 w 303"/>
                  <a:gd name="T63" fmla="*/ 6 h 213"/>
                  <a:gd name="T64" fmla="*/ 11 w 303"/>
                  <a:gd name="T65" fmla="*/ 5 h 213"/>
                  <a:gd name="T66" fmla="*/ 11 w 303"/>
                  <a:gd name="T67" fmla="*/ 5 h 213"/>
                  <a:gd name="T68" fmla="*/ 12 w 303"/>
                  <a:gd name="T69" fmla="*/ 5 h 213"/>
                  <a:gd name="T70" fmla="*/ 12 w 303"/>
                  <a:gd name="T71" fmla="*/ 5 h 213"/>
                  <a:gd name="T72" fmla="*/ 12 w 303"/>
                  <a:gd name="T73" fmla="*/ 5 h 213"/>
                  <a:gd name="T74" fmla="*/ 12 w 303"/>
                  <a:gd name="T75" fmla="*/ 4 h 213"/>
                  <a:gd name="T76" fmla="*/ 12 w 303"/>
                  <a:gd name="T77" fmla="*/ 4 h 213"/>
                  <a:gd name="T78" fmla="*/ 11 w 303"/>
                  <a:gd name="T79" fmla="*/ 3 h 213"/>
                  <a:gd name="T80" fmla="*/ 11 w 303"/>
                  <a:gd name="T81" fmla="*/ 3 h 213"/>
                  <a:gd name="T82" fmla="*/ 11 w 303"/>
                  <a:gd name="T83" fmla="*/ 3 h 213"/>
                  <a:gd name="T84" fmla="*/ 11 w 303"/>
                  <a:gd name="T85" fmla="*/ 3 h 213"/>
                  <a:gd name="T86" fmla="*/ 10 w 303"/>
                  <a:gd name="T87" fmla="*/ 2 h 213"/>
                  <a:gd name="T88" fmla="*/ 9 w 303"/>
                  <a:gd name="T89" fmla="*/ 2 h 213"/>
                  <a:gd name="T90" fmla="*/ 9 w 303"/>
                  <a:gd name="T91" fmla="*/ 1 h 213"/>
                  <a:gd name="T92" fmla="*/ 8 w 303"/>
                  <a:gd name="T93" fmla="*/ 1 h 213"/>
                  <a:gd name="T94" fmla="*/ 7 w 303"/>
                  <a:gd name="T95" fmla="*/ 1 h 213"/>
                  <a:gd name="T96" fmla="*/ 6 w 303"/>
                  <a:gd name="T97" fmla="*/ 0 h 213"/>
                  <a:gd name="T98" fmla="*/ 5 w 303"/>
                  <a:gd name="T99" fmla="*/ 0 h 213"/>
                  <a:gd name="T100" fmla="*/ 4 w 303"/>
                  <a:gd name="T101" fmla="*/ 0 h 213"/>
                  <a:gd name="T102" fmla="*/ 4 w 303"/>
                  <a:gd name="T103" fmla="*/ 0 h 213"/>
                  <a:gd name="T104" fmla="*/ 3 w 303"/>
                  <a:gd name="T105" fmla="*/ 1 h 213"/>
                  <a:gd name="T106" fmla="*/ 3 w 303"/>
                  <a:gd name="T107" fmla="*/ 1 h 213"/>
                  <a:gd name="T108" fmla="*/ 3 w 303"/>
                  <a:gd name="T109" fmla="*/ 1 h 213"/>
                  <a:gd name="T110" fmla="*/ 3 w 303"/>
                  <a:gd name="T111" fmla="*/ 2 h 213"/>
                  <a:gd name="T112" fmla="*/ 3 w 303"/>
                  <a:gd name="T113" fmla="*/ 2 h 213"/>
                  <a:gd name="T114" fmla="*/ 2 w 303"/>
                  <a:gd name="T115" fmla="*/ 2 h 213"/>
                  <a:gd name="T116" fmla="*/ 2 w 303"/>
                  <a:gd name="T117" fmla="*/ 2 h 213"/>
                  <a:gd name="T118" fmla="*/ 2 w 303"/>
                  <a:gd name="T119" fmla="*/ 2 h 213"/>
                  <a:gd name="T120" fmla="*/ 2 w 303"/>
                  <a:gd name="T121" fmla="*/ 2 h 213"/>
                  <a:gd name="T122" fmla="*/ 2 w 303"/>
                  <a:gd name="T123" fmla="*/ 2 h 213"/>
                  <a:gd name="T124" fmla="*/ 2 w 303"/>
                  <a:gd name="T125" fmla="*/ 2 h 213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303"/>
                  <a:gd name="T190" fmla="*/ 0 h 213"/>
                  <a:gd name="T191" fmla="*/ 303 w 303"/>
                  <a:gd name="T192" fmla="*/ 213 h 213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303" h="213">
                    <a:moveTo>
                      <a:pt x="51" y="42"/>
                    </a:moveTo>
                    <a:lnTo>
                      <a:pt x="48" y="59"/>
                    </a:lnTo>
                    <a:lnTo>
                      <a:pt x="47" y="76"/>
                    </a:lnTo>
                    <a:lnTo>
                      <a:pt x="46" y="93"/>
                    </a:lnTo>
                    <a:lnTo>
                      <a:pt x="46" y="110"/>
                    </a:lnTo>
                    <a:lnTo>
                      <a:pt x="45" y="144"/>
                    </a:lnTo>
                    <a:lnTo>
                      <a:pt x="44" y="177"/>
                    </a:lnTo>
                    <a:lnTo>
                      <a:pt x="30" y="184"/>
                    </a:lnTo>
                    <a:lnTo>
                      <a:pt x="18" y="190"/>
                    </a:lnTo>
                    <a:lnTo>
                      <a:pt x="13" y="193"/>
                    </a:lnTo>
                    <a:lnTo>
                      <a:pt x="9" y="196"/>
                    </a:lnTo>
                    <a:lnTo>
                      <a:pt x="3" y="202"/>
                    </a:lnTo>
                    <a:lnTo>
                      <a:pt x="0" y="209"/>
                    </a:lnTo>
                    <a:lnTo>
                      <a:pt x="6" y="211"/>
                    </a:lnTo>
                    <a:lnTo>
                      <a:pt x="12" y="213"/>
                    </a:lnTo>
                    <a:lnTo>
                      <a:pt x="18" y="213"/>
                    </a:lnTo>
                    <a:lnTo>
                      <a:pt x="23" y="213"/>
                    </a:lnTo>
                    <a:lnTo>
                      <a:pt x="28" y="212"/>
                    </a:lnTo>
                    <a:lnTo>
                      <a:pt x="32" y="210"/>
                    </a:lnTo>
                    <a:lnTo>
                      <a:pt x="37" y="207"/>
                    </a:lnTo>
                    <a:lnTo>
                      <a:pt x="41" y="203"/>
                    </a:lnTo>
                    <a:lnTo>
                      <a:pt x="57" y="184"/>
                    </a:lnTo>
                    <a:lnTo>
                      <a:pt x="74" y="163"/>
                    </a:lnTo>
                    <a:lnTo>
                      <a:pt x="95" y="163"/>
                    </a:lnTo>
                    <a:lnTo>
                      <a:pt x="116" y="164"/>
                    </a:lnTo>
                    <a:lnTo>
                      <a:pt x="136" y="166"/>
                    </a:lnTo>
                    <a:lnTo>
                      <a:pt x="156" y="168"/>
                    </a:lnTo>
                    <a:lnTo>
                      <a:pt x="178" y="163"/>
                    </a:lnTo>
                    <a:lnTo>
                      <a:pt x="198" y="156"/>
                    </a:lnTo>
                    <a:lnTo>
                      <a:pt x="219" y="149"/>
                    </a:lnTo>
                    <a:lnTo>
                      <a:pt x="240" y="142"/>
                    </a:lnTo>
                    <a:lnTo>
                      <a:pt x="258" y="140"/>
                    </a:lnTo>
                    <a:lnTo>
                      <a:pt x="274" y="136"/>
                    </a:lnTo>
                    <a:lnTo>
                      <a:pt x="281" y="132"/>
                    </a:lnTo>
                    <a:lnTo>
                      <a:pt x="288" y="129"/>
                    </a:lnTo>
                    <a:lnTo>
                      <a:pt x="296" y="123"/>
                    </a:lnTo>
                    <a:lnTo>
                      <a:pt x="303" y="116"/>
                    </a:lnTo>
                    <a:lnTo>
                      <a:pt x="295" y="107"/>
                    </a:lnTo>
                    <a:lnTo>
                      <a:pt x="287" y="97"/>
                    </a:lnTo>
                    <a:lnTo>
                      <a:pt x="280" y="88"/>
                    </a:lnTo>
                    <a:lnTo>
                      <a:pt x="272" y="78"/>
                    </a:lnTo>
                    <a:lnTo>
                      <a:pt x="274" y="71"/>
                    </a:lnTo>
                    <a:lnTo>
                      <a:pt x="274" y="65"/>
                    </a:lnTo>
                    <a:lnTo>
                      <a:pt x="254" y="52"/>
                    </a:lnTo>
                    <a:lnTo>
                      <a:pt x="234" y="41"/>
                    </a:lnTo>
                    <a:lnTo>
                      <a:pt x="215" y="31"/>
                    </a:lnTo>
                    <a:lnTo>
                      <a:pt x="194" y="23"/>
                    </a:lnTo>
                    <a:lnTo>
                      <a:pt x="174" y="15"/>
                    </a:lnTo>
                    <a:lnTo>
                      <a:pt x="153" y="9"/>
                    </a:lnTo>
                    <a:lnTo>
                      <a:pt x="130" y="4"/>
                    </a:lnTo>
                    <a:lnTo>
                      <a:pt x="107" y="0"/>
                    </a:lnTo>
                    <a:lnTo>
                      <a:pt x="94" y="6"/>
                    </a:lnTo>
                    <a:lnTo>
                      <a:pt x="85" y="14"/>
                    </a:lnTo>
                    <a:lnTo>
                      <a:pt x="78" y="22"/>
                    </a:lnTo>
                    <a:lnTo>
                      <a:pt x="71" y="34"/>
                    </a:lnTo>
                    <a:lnTo>
                      <a:pt x="66" y="39"/>
                    </a:lnTo>
                    <a:lnTo>
                      <a:pt x="63" y="42"/>
                    </a:lnTo>
                    <a:lnTo>
                      <a:pt x="60" y="42"/>
                    </a:lnTo>
                    <a:lnTo>
                      <a:pt x="58" y="42"/>
                    </a:lnTo>
                    <a:lnTo>
                      <a:pt x="55" y="42"/>
                    </a:lnTo>
                    <a:lnTo>
                      <a:pt x="51" y="41"/>
                    </a:lnTo>
                    <a:lnTo>
                      <a:pt x="51" y="42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7" name="Freeform 201"/>
              <p:cNvSpPr>
                <a:spLocks noChangeAspect="1"/>
              </p:cNvSpPr>
              <p:nvPr/>
            </p:nvSpPr>
            <p:spPr bwMode="auto">
              <a:xfrm>
                <a:off x="6504882" y="2307600"/>
                <a:ext cx="211719" cy="172567"/>
              </a:xfrm>
              <a:custGeom>
                <a:avLst/>
                <a:gdLst>
                  <a:gd name="T0" fmla="*/ 17 w 578"/>
                  <a:gd name="T1" fmla="*/ 12 h 469"/>
                  <a:gd name="T2" fmla="*/ 18 w 578"/>
                  <a:gd name="T3" fmla="*/ 12 h 469"/>
                  <a:gd name="T4" fmla="*/ 17 w 578"/>
                  <a:gd name="T5" fmla="*/ 12 h 469"/>
                  <a:gd name="T6" fmla="*/ 19 w 578"/>
                  <a:gd name="T7" fmla="*/ 13 h 469"/>
                  <a:gd name="T8" fmla="*/ 19 w 578"/>
                  <a:gd name="T9" fmla="*/ 12 h 469"/>
                  <a:gd name="T10" fmla="*/ 21 w 578"/>
                  <a:gd name="T11" fmla="*/ 10 h 469"/>
                  <a:gd name="T12" fmla="*/ 20 w 578"/>
                  <a:gd name="T13" fmla="*/ 9 h 469"/>
                  <a:gd name="T14" fmla="*/ 17 w 578"/>
                  <a:gd name="T15" fmla="*/ 9 h 469"/>
                  <a:gd name="T16" fmla="*/ 15 w 578"/>
                  <a:gd name="T17" fmla="*/ 6 h 469"/>
                  <a:gd name="T18" fmla="*/ 14 w 578"/>
                  <a:gd name="T19" fmla="*/ 5 h 469"/>
                  <a:gd name="T20" fmla="*/ 14 w 578"/>
                  <a:gd name="T21" fmla="*/ 5 h 469"/>
                  <a:gd name="T22" fmla="*/ 14 w 578"/>
                  <a:gd name="T23" fmla="*/ 4 h 469"/>
                  <a:gd name="T24" fmla="*/ 15 w 578"/>
                  <a:gd name="T25" fmla="*/ 3 h 469"/>
                  <a:gd name="T26" fmla="*/ 16 w 578"/>
                  <a:gd name="T27" fmla="*/ 4 h 469"/>
                  <a:gd name="T28" fmla="*/ 16 w 578"/>
                  <a:gd name="T29" fmla="*/ 7 h 469"/>
                  <a:gd name="T30" fmla="*/ 18 w 578"/>
                  <a:gd name="T31" fmla="*/ 8 h 469"/>
                  <a:gd name="T32" fmla="*/ 20 w 578"/>
                  <a:gd name="T33" fmla="*/ 9 h 469"/>
                  <a:gd name="T34" fmla="*/ 22 w 578"/>
                  <a:gd name="T35" fmla="*/ 8 h 469"/>
                  <a:gd name="T36" fmla="*/ 22 w 578"/>
                  <a:gd name="T37" fmla="*/ 6 h 469"/>
                  <a:gd name="T38" fmla="*/ 22 w 578"/>
                  <a:gd name="T39" fmla="*/ 4 h 469"/>
                  <a:gd name="T40" fmla="*/ 22 w 578"/>
                  <a:gd name="T41" fmla="*/ 2 h 469"/>
                  <a:gd name="T42" fmla="*/ 23 w 578"/>
                  <a:gd name="T43" fmla="*/ 2 h 469"/>
                  <a:gd name="T44" fmla="*/ 21 w 578"/>
                  <a:gd name="T45" fmla="*/ 1 h 469"/>
                  <a:gd name="T46" fmla="*/ 17 w 578"/>
                  <a:gd name="T47" fmla="*/ 0 h 469"/>
                  <a:gd name="T48" fmla="*/ 16 w 578"/>
                  <a:gd name="T49" fmla="*/ 1 h 469"/>
                  <a:gd name="T50" fmla="*/ 14 w 578"/>
                  <a:gd name="T51" fmla="*/ 2 h 469"/>
                  <a:gd name="T52" fmla="*/ 10 w 578"/>
                  <a:gd name="T53" fmla="*/ 0 h 469"/>
                  <a:gd name="T54" fmla="*/ 10 w 578"/>
                  <a:gd name="T55" fmla="*/ 1 h 469"/>
                  <a:gd name="T56" fmla="*/ 9 w 578"/>
                  <a:gd name="T57" fmla="*/ 1 h 469"/>
                  <a:gd name="T58" fmla="*/ 10 w 578"/>
                  <a:gd name="T59" fmla="*/ 4 h 469"/>
                  <a:gd name="T60" fmla="*/ 11 w 578"/>
                  <a:gd name="T61" fmla="*/ 6 h 469"/>
                  <a:gd name="T62" fmla="*/ 10 w 578"/>
                  <a:gd name="T63" fmla="*/ 7 h 469"/>
                  <a:gd name="T64" fmla="*/ 9 w 578"/>
                  <a:gd name="T65" fmla="*/ 5 h 469"/>
                  <a:gd name="T66" fmla="*/ 8 w 578"/>
                  <a:gd name="T67" fmla="*/ 5 h 469"/>
                  <a:gd name="T68" fmla="*/ 6 w 578"/>
                  <a:gd name="T69" fmla="*/ 5 h 469"/>
                  <a:gd name="T70" fmla="*/ 3 w 578"/>
                  <a:gd name="T71" fmla="*/ 3 h 469"/>
                  <a:gd name="T72" fmla="*/ 3 w 578"/>
                  <a:gd name="T73" fmla="*/ 2 h 469"/>
                  <a:gd name="T74" fmla="*/ 2 w 578"/>
                  <a:gd name="T75" fmla="*/ 4 h 469"/>
                  <a:gd name="T76" fmla="*/ 2 w 578"/>
                  <a:gd name="T77" fmla="*/ 4 h 469"/>
                  <a:gd name="T78" fmla="*/ 1 w 578"/>
                  <a:gd name="T79" fmla="*/ 5 h 469"/>
                  <a:gd name="T80" fmla="*/ 1 w 578"/>
                  <a:gd name="T81" fmla="*/ 5 h 469"/>
                  <a:gd name="T82" fmla="*/ 0 w 578"/>
                  <a:gd name="T83" fmla="*/ 7 h 469"/>
                  <a:gd name="T84" fmla="*/ 1 w 578"/>
                  <a:gd name="T85" fmla="*/ 8 h 469"/>
                  <a:gd name="T86" fmla="*/ 1 w 578"/>
                  <a:gd name="T87" fmla="*/ 9 h 469"/>
                  <a:gd name="T88" fmla="*/ 0 w 578"/>
                  <a:gd name="T89" fmla="*/ 10 h 469"/>
                  <a:gd name="T90" fmla="*/ 0 w 578"/>
                  <a:gd name="T91" fmla="*/ 12 h 469"/>
                  <a:gd name="T92" fmla="*/ 1 w 578"/>
                  <a:gd name="T93" fmla="*/ 11 h 469"/>
                  <a:gd name="T94" fmla="*/ 1 w 578"/>
                  <a:gd name="T95" fmla="*/ 11 h 469"/>
                  <a:gd name="T96" fmla="*/ 2 w 578"/>
                  <a:gd name="T97" fmla="*/ 12 h 469"/>
                  <a:gd name="T98" fmla="*/ 2 w 578"/>
                  <a:gd name="T99" fmla="*/ 13 h 469"/>
                  <a:gd name="T100" fmla="*/ 2 w 578"/>
                  <a:gd name="T101" fmla="*/ 13 h 469"/>
                  <a:gd name="T102" fmla="*/ 2 w 578"/>
                  <a:gd name="T103" fmla="*/ 14 h 469"/>
                  <a:gd name="T104" fmla="*/ 1 w 578"/>
                  <a:gd name="T105" fmla="*/ 14 h 469"/>
                  <a:gd name="T106" fmla="*/ 3 w 578"/>
                  <a:gd name="T107" fmla="*/ 16 h 469"/>
                  <a:gd name="T108" fmla="*/ 5 w 578"/>
                  <a:gd name="T109" fmla="*/ 17 h 469"/>
                  <a:gd name="T110" fmla="*/ 7 w 578"/>
                  <a:gd name="T111" fmla="*/ 19 h 469"/>
                  <a:gd name="T112" fmla="*/ 10 w 578"/>
                  <a:gd name="T113" fmla="*/ 19 h 469"/>
                  <a:gd name="T114" fmla="*/ 11 w 578"/>
                  <a:gd name="T115" fmla="*/ 16 h 469"/>
                  <a:gd name="T116" fmla="*/ 10 w 578"/>
                  <a:gd name="T117" fmla="*/ 16 h 469"/>
                  <a:gd name="T118" fmla="*/ 11 w 578"/>
                  <a:gd name="T119" fmla="*/ 15 h 469"/>
                  <a:gd name="T120" fmla="*/ 12 w 578"/>
                  <a:gd name="T121" fmla="*/ 16 h 469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578"/>
                  <a:gd name="T184" fmla="*/ 0 h 469"/>
                  <a:gd name="T185" fmla="*/ 578 w 578"/>
                  <a:gd name="T186" fmla="*/ 469 h 469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578" h="469">
                    <a:moveTo>
                      <a:pt x="298" y="407"/>
                    </a:moveTo>
                    <a:lnTo>
                      <a:pt x="332" y="375"/>
                    </a:lnTo>
                    <a:lnTo>
                      <a:pt x="366" y="342"/>
                    </a:lnTo>
                    <a:lnTo>
                      <a:pt x="382" y="325"/>
                    </a:lnTo>
                    <a:lnTo>
                      <a:pt x="398" y="309"/>
                    </a:lnTo>
                    <a:lnTo>
                      <a:pt x="416" y="293"/>
                    </a:lnTo>
                    <a:lnTo>
                      <a:pt x="434" y="279"/>
                    </a:lnTo>
                    <a:lnTo>
                      <a:pt x="443" y="284"/>
                    </a:lnTo>
                    <a:lnTo>
                      <a:pt x="449" y="289"/>
                    </a:lnTo>
                    <a:lnTo>
                      <a:pt x="450" y="290"/>
                    </a:lnTo>
                    <a:lnTo>
                      <a:pt x="450" y="291"/>
                    </a:lnTo>
                    <a:lnTo>
                      <a:pt x="450" y="292"/>
                    </a:lnTo>
                    <a:lnTo>
                      <a:pt x="449" y="292"/>
                    </a:lnTo>
                    <a:lnTo>
                      <a:pt x="445" y="293"/>
                    </a:lnTo>
                    <a:lnTo>
                      <a:pt x="437" y="293"/>
                    </a:lnTo>
                    <a:lnTo>
                      <a:pt x="431" y="293"/>
                    </a:lnTo>
                    <a:lnTo>
                      <a:pt x="428" y="296"/>
                    </a:lnTo>
                    <a:lnTo>
                      <a:pt x="427" y="299"/>
                    </a:lnTo>
                    <a:lnTo>
                      <a:pt x="427" y="305"/>
                    </a:lnTo>
                    <a:lnTo>
                      <a:pt x="436" y="310"/>
                    </a:lnTo>
                    <a:lnTo>
                      <a:pt x="443" y="315"/>
                    </a:lnTo>
                    <a:lnTo>
                      <a:pt x="451" y="317"/>
                    </a:lnTo>
                    <a:lnTo>
                      <a:pt x="458" y="318"/>
                    </a:lnTo>
                    <a:lnTo>
                      <a:pt x="465" y="318"/>
                    </a:lnTo>
                    <a:lnTo>
                      <a:pt x="472" y="316"/>
                    </a:lnTo>
                    <a:lnTo>
                      <a:pt x="480" y="311"/>
                    </a:lnTo>
                    <a:lnTo>
                      <a:pt x="489" y="305"/>
                    </a:lnTo>
                    <a:lnTo>
                      <a:pt x="484" y="302"/>
                    </a:lnTo>
                    <a:lnTo>
                      <a:pt x="482" y="301"/>
                    </a:lnTo>
                    <a:lnTo>
                      <a:pt x="481" y="299"/>
                    </a:lnTo>
                    <a:lnTo>
                      <a:pt x="480" y="293"/>
                    </a:lnTo>
                    <a:lnTo>
                      <a:pt x="498" y="282"/>
                    </a:lnTo>
                    <a:lnTo>
                      <a:pt x="513" y="272"/>
                    </a:lnTo>
                    <a:lnTo>
                      <a:pt x="521" y="266"/>
                    </a:lnTo>
                    <a:lnTo>
                      <a:pt x="529" y="261"/>
                    </a:lnTo>
                    <a:lnTo>
                      <a:pt x="536" y="253"/>
                    </a:lnTo>
                    <a:lnTo>
                      <a:pt x="541" y="243"/>
                    </a:lnTo>
                    <a:lnTo>
                      <a:pt x="538" y="239"/>
                    </a:lnTo>
                    <a:lnTo>
                      <a:pt x="535" y="235"/>
                    </a:lnTo>
                    <a:lnTo>
                      <a:pt x="523" y="235"/>
                    </a:lnTo>
                    <a:lnTo>
                      <a:pt x="513" y="235"/>
                    </a:lnTo>
                    <a:lnTo>
                      <a:pt x="503" y="235"/>
                    </a:lnTo>
                    <a:lnTo>
                      <a:pt x="492" y="236"/>
                    </a:lnTo>
                    <a:lnTo>
                      <a:pt x="472" y="238"/>
                    </a:lnTo>
                    <a:lnTo>
                      <a:pt x="450" y="241"/>
                    </a:lnTo>
                    <a:lnTo>
                      <a:pt x="442" y="233"/>
                    </a:lnTo>
                    <a:lnTo>
                      <a:pt x="434" y="224"/>
                    </a:lnTo>
                    <a:lnTo>
                      <a:pt x="421" y="214"/>
                    </a:lnTo>
                    <a:lnTo>
                      <a:pt x="407" y="205"/>
                    </a:lnTo>
                    <a:lnTo>
                      <a:pt x="394" y="194"/>
                    </a:lnTo>
                    <a:lnTo>
                      <a:pt x="382" y="184"/>
                    </a:lnTo>
                    <a:lnTo>
                      <a:pt x="376" y="171"/>
                    </a:lnTo>
                    <a:lnTo>
                      <a:pt x="370" y="158"/>
                    </a:lnTo>
                    <a:lnTo>
                      <a:pt x="366" y="155"/>
                    </a:lnTo>
                    <a:lnTo>
                      <a:pt x="362" y="152"/>
                    </a:lnTo>
                    <a:lnTo>
                      <a:pt x="359" y="148"/>
                    </a:lnTo>
                    <a:lnTo>
                      <a:pt x="356" y="144"/>
                    </a:lnTo>
                    <a:lnTo>
                      <a:pt x="355" y="139"/>
                    </a:lnTo>
                    <a:lnTo>
                      <a:pt x="353" y="135"/>
                    </a:lnTo>
                    <a:lnTo>
                      <a:pt x="352" y="130"/>
                    </a:lnTo>
                    <a:lnTo>
                      <a:pt x="350" y="126"/>
                    </a:lnTo>
                    <a:lnTo>
                      <a:pt x="344" y="125"/>
                    </a:lnTo>
                    <a:lnTo>
                      <a:pt x="342" y="123"/>
                    </a:lnTo>
                    <a:lnTo>
                      <a:pt x="341" y="123"/>
                    </a:lnTo>
                    <a:lnTo>
                      <a:pt x="342" y="122"/>
                    </a:lnTo>
                    <a:lnTo>
                      <a:pt x="346" y="120"/>
                    </a:lnTo>
                    <a:lnTo>
                      <a:pt x="351" y="116"/>
                    </a:lnTo>
                    <a:lnTo>
                      <a:pt x="343" y="116"/>
                    </a:lnTo>
                    <a:lnTo>
                      <a:pt x="334" y="116"/>
                    </a:lnTo>
                    <a:lnTo>
                      <a:pt x="344" y="110"/>
                    </a:lnTo>
                    <a:lnTo>
                      <a:pt x="356" y="104"/>
                    </a:lnTo>
                    <a:lnTo>
                      <a:pt x="358" y="102"/>
                    </a:lnTo>
                    <a:lnTo>
                      <a:pt x="360" y="100"/>
                    </a:lnTo>
                    <a:lnTo>
                      <a:pt x="353" y="94"/>
                    </a:lnTo>
                    <a:lnTo>
                      <a:pt x="346" y="90"/>
                    </a:lnTo>
                    <a:lnTo>
                      <a:pt x="356" y="83"/>
                    </a:lnTo>
                    <a:lnTo>
                      <a:pt x="364" y="77"/>
                    </a:lnTo>
                    <a:lnTo>
                      <a:pt x="370" y="74"/>
                    </a:lnTo>
                    <a:lnTo>
                      <a:pt x="377" y="73"/>
                    </a:lnTo>
                    <a:lnTo>
                      <a:pt x="384" y="75"/>
                    </a:lnTo>
                    <a:lnTo>
                      <a:pt x="391" y="78"/>
                    </a:lnTo>
                    <a:lnTo>
                      <a:pt x="398" y="84"/>
                    </a:lnTo>
                    <a:lnTo>
                      <a:pt x="406" y="92"/>
                    </a:lnTo>
                    <a:lnTo>
                      <a:pt x="405" y="107"/>
                    </a:lnTo>
                    <a:lnTo>
                      <a:pt x="401" y="121"/>
                    </a:lnTo>
                    <a:lnTo>
                      <a:pt x="397" y="135"/>
                    </a:lnTo>
                    <a:lnTo>
                      <a:pt x="393" y="149"/>
                    </a:lnTo>
                    <a:lnTo>
                      <a:pt x="398" y="158"/>
                    </a:lnTo>
                    <a:lnTo>
                      <a:pt x="404" y="166"/>
                    </a:lnTo>
                    <a:lnTo>
                      <a:pt x="410" y="174"/>
                    </a:lnTo>
                    <a:lnTo>
                      <a:pt x="415" y="180"/>
                    </a:lnTo>
                    <a:lnTo>
                      <a:pt x="422" y="185"/>
                    </a:lnTo>
                    <a:lnTo>
                      <a:pt x="429" y="191"/>
                    </a:lnTo>
                    <a:lnTo>
                      <a:pt x="438" y="197"/>
                    </a:lnTo>
                    <a:lnTo>
                      <a:pt x="447" y="201"/>
                    </a:lnTo>
                    <a:lnTo>
                      <a:pt x="455" y="211"/>
                    </a:lnTo>
                    <a:lnTo>
                      <a:pt x="463" y="221"/>
                    </a:lnTo>
                    <a:lnTo>
                      <a:pt x="471" y="221"/>
                    </a:lnTo>
                    <a:lnTo>
                      <a:pt x="476" y="221"/>
                    </a:lnTo>
                    <a:lnTo>
                      <a:pt x="483" y="220"/>
                    </a:lnTo>
                    <a:lnTo>
                      <a:pt x="489" y="219"/>
                    </a:lnTo>
                    <a:lnTo>
                      <a:pt x="500" y="216"/>
                    </a:lnTo>
                    <a:lnTo>
                      <a:pt x="512" y="209"/>
                    </a:lnTo>
                    <a:lnTo>
                      <a:pt x="529" y="210"/>
                    </a:lnTo>
                    <a:lnTo>
                      <a:pt x="546" y="212"/>
                    </a:lnTo>
                    <a:lnTo>
                      <a:pt x="556" y="203"/>
                    </a:lnTo>
                    <a:lnTo>
                      <a:pt x="564" y="194"/>
                    </a:lnTo>
                    <a:lnTo>
                      <a:pt x="566" y="190"/>
                    </a:lnTo>
                    <a:lnTo>
                      <a:pt x="569" y="185"/>
                    </a:lnTo>
                    <a:lnTo>
                      <a:pt x="571" y="181"/>
                    </a:lnTo>
                    <a:lnTo>
                      <a:pt x="571" y="176"/>
                    </a:lnTo>
                    <a:lnTo>
                      <a:pt x="572" y="166"/>
                    </a:lnTo>
                    <a:lnTo>
                      <a:pt x="571" y="155"/>
                    </a:lnTo>
                    <a:lnTo>
                      <a:pt x="570" y="144"/>
                    </a:lnTo>
                    <a:lnTo>
                      <a:pt x="567" y="130"/>
                    </a:lnTo>
                    <a:lnTo>
                      <a:pt x="572" y="122"/>
                    </a:lnTo>
                    <a:lnTo>
                      <a:pt x="578" y="116"/>
                    </a:lnTo>
                    <a:lnTo>
                      <a:pt x="565" y="111"/>
                    </a:lnTo>
                    <a:lnTo>
                      <a:pt x="557" y="109"/>
                    </a:lnTo>
                    <a:lnTo>
                      <a:pt x="554" y="107"/>
                    </a:lnTo>
                    <a:lnTo>
                      <a:pt x="550" y="103"/>
                    </a:lnTo>
                    <a:lnTo>
                      <a:pt x="547" y="99"/>
                    </a:lnTo>
                    <a:lnTo>
                      <a:pt x="543" y="91"/>
                    </a:lnTo>
                    <a:lnTo>
                      <a:pt x="545" y="76"/>
                    </a:lnTo>
                    <a:lnTo>
                      <a:pt x="548" y="65"/>
                    </a:lnTo>
                    <a:lnTo>
                      <a:pt x="552" y="59"/>
                    </a:lnTo>
                    <a:lnTo>
                      <a:pt x="555" y="54"/>
                    </a:lnTo>
                    <a:lnTo>
                      <a:pt x="558" y="48"/>
                    </a:lnTo>
                    <a:lnTo>
                      <a:pt x="564" y="42"/>
                    </a:lnTo>
                    <a:lnTo>
                      <a:pt x="566" y="41"/>
                    </a:lnTo>
                    <a:lnTo>
                      <a:pt x="569" y="40"/>
                    </a:lnTo>
                    <a:lnTo>
                      <a:pt x="571" y="39"/>
                    </a:lnTo>
                    <a:lnTo>
                      <a:pt x="572" y="36"/>
                    </a:lnTo>
                    <a:lnTo>
                      <a:pt x="564" y="31"/>
                    </a:lnTo>
                    <a:lnTo>
                      <a:pt x="557" y="28"/>
                    </a:lnTo>
                    <a:lnTo>
                      <a:pt x="552" y="25"/>
                    </a:lnTo>
                    <a:lnTo>
                      <a:pt x="546" y="24"/>
                    </a:lnTo>
                    <a:lnTo>
                      <a:pt x="532" y="24"/>
                    </a:lnTo>
                    <a:lnTo>
                      <a:pt x="517" y="24"/>
                    </a:lnTo>
                    <a:lnTo>
                      <a:pt x="490" y="16"/>
                    </a:lnTo>
                    <a:lnTo>
                      <a:pt x="463" y="11"/>
                    </a:lnTo>
                    <a:lnTo>
                      <a:pt x="449" y="9"/>
                    </a:lnTo>
                    <a:lnTo>
                      <a:pt x="436" y="7"/>
                    </a:lnTo>
                    <a:lnTo>
                      <a:pt x="422" y="7"/>
                    </a:lnTo>
                    <a:lnTo>
                      <a:pt x="407" y="9"/>
                    </a:lnTo>
                    <a:lnTo>
                      <a:pt x="404" y="12"/>
                    </a:lnTo>
                    <a:lnTo>
                      <a:pt x="401" y="15"/>
                    </a:lnTo>
                    <a:lnTo>
                      <a:pt x="400" y="20"/>
                    </a:lnTo>
                    <a:lnTo>
                      <a:pt x="398" y="25"/>
                    </a:lnTo>
                    <a:lnTo>
                      <a:pt x="401" y="29"/>
                    </a:lnTo>
                    <a:lnTo>
                      <a:pt x="403" y="32"/>
                    </a:lnTo>
                    <a:lnTo>
                      <a:pt x="392" y="36"/>
                    </a:lnTo>
                    <a:lnTo>
                      <a:pt x="383" y="40"/>
                    </a:lnTo>
                    <a:lnTo>
                      <a:pt x="374" y="42"/>
                    </a:lnTo>
                    <a:lnTo>
                      <a:pt x="366" y="43"/>
                    </a:lnTo>
                    <a:lnTo>
                      <a:pt x="358" y="43"/>
                    </a:lnTo>
                    <a:lnTo>
                      <a:pt x="349" y="42"/>
                    </a:lnTo>
                    <a:lnTo>
                      <a:pt x="340" y="40"/>
                    </a:lnTo>
                    <a:lnTo>
                      <a:pt x="329" y="36"/>
                    </a:lnTo>
                    <a:lnTo>
                      <a:pt x="303" y="24"/>
                    </a:lnTo>
                    <a:lnTo>
                      <a:pt x="276" y="14"/>
                    </a:lnTo>
                    <a:lnTo>
                      <a:pt x="262" y="10"/>
                    </a:lnTo>
                    <a:lnTo>
                      <a:pt x="249" y="6"/>
                    </a:lnTo>
                    <a:lnTo>
                      <a:pt x="235" y="3"/>
                    </a:lnTo>
                    <a:lnTo>
                      <a:pt x="222" y="0"/>
                    </a:lnTo>
                    <a:lnTo>
                      <a:pt x="226" y="3"/>
                    </a:lnTo>
                    <a:lnTo>
                      <a:pt x="231" y="7"/>
                    </a:lnTo>
                    <a:lnTo>
                      <a:pt x="246" y="21"/>
                    </a:lnTo>
                    <a:lnTo>
                      <a:pt x="263" y="34"/>
                    </a:lnTo>
                    <a:lnTo>
                      <a:pt x="263" y="37"/>
                    </a:lnTo>
                    <a:lnTo>
                      <a:pt x="262" y="39"/>
                    </a:lnTo>
                    <a:lnTo>
                      <a:pt x="248" y="37"/>
                    </a:lnTo>
                    <a:lnTo>
                      <a:pt x="236" y="36"/>
                    </a:lnTo>
                    <a:lnTo>
                      <a:pt x="232" y="37"/>
                    </a:lnTo>
                    <a:lnTo>
                      <a:pt x="227" y="39"/>
                    </a:lnTo>
                    <a:lnTo>
                      <a:pt x="223" y="43"/>
                    </a:lnTo>
                    <a:lnTo>
                      <a:pt x="218" y="49"/>
                    </a:lnTo>
                    <a:lnTo>
                      <a:pt x="224" y="71"/>
                    </a:lnTo>
                    <a:lnTo>
                      <a:pt x="232" y="91"/>
                    </a:lnTo>
                    <a:lnTo>
                      <a:pt x="241" y="111"/>
                    </a:lnTo>
                    <a:lnTo>
                      <a:pt x="250" y="131"/>
                    </a:lnTo>
                    <a:lnTo>
                      <a:pt x="262" y="140"/>
                    </a:lnTo>
                    <a:lnTo>
                      <a:pt x="275" y="149"/>
                    </a:lnTo>
                    <a:lnTo>
                      <a:pt x="275" y="154"/>
                    </a:lnTo>
                    <a:lnTo>
                      <a:pt x="272" y="157"/>
                    </a:lnTo>
                    <a:lnTo>
                      <a:pt x="271" y="161"/>
                    </a:lnTo>
                    <a:lnTo>
                      <a:pt x="268" y="164"/>
                    </a:lnTo>
                    <a:lnTo>
                      <a:pt x="260" y="166"/>
                    </a:lnTo>
                    <a:lnTo>
                      <a:pt x="253" y="168"/>
                    </a:lnTo>
                    <a:lnTo>
                      <a:pt x="248" y="168"/>
                    </a:lnTo>
                    <a:lnTo>
                      <a:pt x="243" y="168"/>
                    </a:lnTo>
                    <a:lnTo>
                      <a:pt x="239" y="166"/>
                    </a:lnTo>
                    <a:lnTo>
                      <a:pt x="235" y="162"/>
                    </a:lnTo>
                    <a:lnTo>
                      <a:pt x="232" y="156"/>
                    </a:lnTo>
                    <a:lnTo>
                      <a:pt x="227" y="149"/>
                    </a:lnTo>
                    <a:lnTo>
                      <a:pt x="227" y="143"/>
                    </a:lnTo>
                    <a:lnTo>
                      <a:pt x="226" y="138"/>
                    </a:lnTo>
                    <a:lnTo>
                      <a:pt x="225" y="134"/>
                    </a:lnTo>
                    <a:lnTo>
                      <a:pt x="220" y="129"/>
                    </a:lnTo>
                    <a:lnTo>
                      <a:pt x="214" y="128"/>
                    </a:lnTo>
                    <a:lnTo>
                      <a:pt x="208" y="127"/>
                    </a:lnTo>
                    <a:lnTo>
                      <a:pt x="204" y="128"/>
                    </a:lnTo>
                    <a:lnTo>
                      <a:pt x="200" y="129"/>
                    </a:lnTo>
                    <a:lnTo>
                      <a:pt x="191" y="132"/>
                    </a:lnTo>
                    <a:lnTo>
                      <a:pt x="180" y="136"/>
                    </a:lnTo>
                    <a:lnTo>
                      <a:pt x="174" y="132"/>
                    </a:lnTo>
                    <a:lnTo>
                      <a:pt x="171" y="129"/>
                    </a:lnTo>
                    <a:lnTo>
                      <a:pt x="168" y="126"/>
                    </a:lnTo>
                    <a:lnTo>
                      <a:pt x="165" y="122"/>
                    </a:lnTo>
                    <a:lnTo>
                      <a:pt x="162" y="116"/>
                    </a:lnTo>
                    <a:lnTo>
                      <a:pt x="157" y="104"/>
                    </a:lnTo>
                    <a:lnTo>
                      <a:pt x="132" y="99"/>
                    </a:lnTo>
                    <a:lnTo>
                      <a:pt x="110" y="93"/>
                    </a:lnTo>
                    <a:lnTo>
                      <a:pt x="100" y="89"/>
                    </a:lnTo>
                    <a:lnTo>
                      <a:pt x="90" y="84"/>
                    </a:lnTo>
                    <a:lnTo>
                      <a:pt x="80" y="76"/>
                    </a:lnTo>
                    <a:lnTo>
                      <a:pt x="70" y="67"/>
                    </a:lnTo>
                    <a:lnTo>
                      <a:pt x="65" y="65"/>
                    </a:lnTo>
                    <a:lnTo>
                      <a:pt x="61" y="64"/>
                    </a:lnTo>
                    <a:lnTo>
                      <a:pt x="65" y="58"/>
                    </a:lnTo>
                    <a:lnTo>
                      <a:pt x="70" y="54"/>
                    </a:lnTo>
                    <a:lnTo>
                      <a:pt x="68" y="55"/>
                    </a:lnTo>
                    <a:lnTo>
                      <a:pt x="59" y="60"/>
                    </a:lnTo>
                    <a:lnTo>
                      <a:pt x="53" y="67"/>
                    </a:lnTo>
                    <a:lnTo>
                      <a:pt x="48" y="74"/>
                    </a:lnTo>
                    <a:lnTo>
                      <a:pt x="43" y="84"/>
                    </a:lnTo>
                    <a:lnTo>
                      <a:pt x="45" y="93"/>
                    </a:lnTo>
                    <a:lnTo>
                      <a:pt x="47" y="102"/>
                    </a:lnTo>
                    <a:lnTo>
                      <a:pt x="49" y="111"/>
                    </a:lnTo>
                    <a:lnTo>
                      <a:pt x="53" y="119"/>
                    </a:lnTo>
                    <a:lnTo>
                      <a:pt x="46" y="114"/>
                    </a:lnTo>
                    <a:lnTo>
                      <a:pt x="41" y="109"/>
                    </a:lnTo>
                    <a:lnTo>
                      <a:pt x="38" y="103"/>
                    </a:lnTo>
                    <a:lnTo>
                      <a:pt x="36" y="95"/>
                    </a:lnTo>
                    <a:lnTo>
                      <a:pt x="35" y="98"/>
                    </a:lnTo>
                    <a:lnTo>
                      <a:pt x="32" y="101"/>
                    </a:lnTo>
                    <a:lnTo>
                      <a:pt x="28" y="113"/>
                    </a:lnTo>
                    <a:lnTo>
                      <a:pt x="25" y="127"/>
                    </a:lnTo>
                    <a:lnTo>
                      <a:pt x="23" y="131"/>
                    </a:lnTo>
                    <a:lnTo>
                      <a:pt x="22" y="135"/>
                    </a:lnTo>
                    <a:lnTo>
                      <a:pt x="25" y="130"/>
                    </a:lnTo>
                    <a:lnTo>
                      <a:pt x="26" y="126"/>
                    </a:lnTo>
                    <a:lnTo>
                      <a:pt x="27" y="125"/>
                    </a:lnTo>
                    <a:lnTo>
                      <a:pt x="28" y="125"/>
                    </a:lnTo>
                    <a:lnTo>
                      <a:pt x="29" y="127"/>
                    </a:lnTo>
                    <a:lnTo>
                      <a:pt x="30" y="130"/>
                    </a:lnTo>
                    <a:lnTo>
                      <a:pt x="21" y="144"/>
                    </a:lnTo>
                    <a:lnTo>
                      <a:pt x="12" y="155"/>
                    </a:lnTo>
                    <a:lnTo>
                      <a:pt x="9" y="159"/>
                    </a:lnTo>
                    <a:lnTo>
                      <a:pt x="5" y="166"/>
                    </a:lnTo>
                    <a:lnTo>
                      <a:pt x="2" y="173"/>
                    </a:lnTo>
                    <a:lnTo>
                      <a:pt x="0" y="182"/>
                    </a:lnTo>
                    <a:lnTo>
                      <a:pt x="4" y="189"/>
                    </a:lnTo>
                    <a:lnTo>
                      <a:pt x="10" y="194"/>
                    </a:lnTo>
                    <a:lnTo>
                      <a:pt x="14" y="200"/>
                    </a:lnTo>
                    <a:lnTo>
                      <a:pt x="20" y="205"/>
                    </a:lnTo>
                    <a:lnTo>
                      <a:pt x="31" y="212"/>
                    </a:lnTo>
                    <a:lnTo>
                      <a:pt x="44" y="223"/>
                    </a:lnTo>
                    <a:lnTo>
                      <a:pt x="43" y="225"/>
                    </a:lnTo>
                    <a:lnTo>
                      <a:pt x="41" y="226"/>
                    </a:lnTo>
                    <a:lnTo>
                      <a:pt x="39" y="225"/>
                    </a:lnTo>
                    <a:lnTo>
                      <a:pt x="37" y="224"/>
                    </a:lnTo>
                    <a:lnTo>
                      <a:pt x="28" y="221"/>
                    </a:lnTo>
                    <a:lnTo>
                      <a:pt x="20" y="223"/>
                    </a:lnTo>
                    <a:lnTo>
                      <a:pt x="12" y="225"/>
                    </a:lnTo>
                    <a:lnTo>
                      <a:pt x="4" y="229"/>
                    </a:lnTo>
                    <a:lnTo>
                      <a:pt x="3" y="235"/>
                    </a:lnTo>
                    <a:lnTo>
                      <a:pt x="3" y="239"/>
                    </a:lnTo>
                    <a:lnTo>
                      <a:pt x="4" y="244"/>
                    </a:lnTo>
                    <a:lnTo>
                      <a:pt x="5" y="248"/>
                    </a:lnTo>
                    <a:lnTo>
                      <a:pt x="10" y="255"/>
                    </a:lnTo>
                    <a:lnTo>
                      <a:pt x="16" y="265"/>
                    </a:lnTo>
                    <a:lnTo>
                      <a:pt x="12" y="274"/>
                    </a:lnTo>
                    <a:lnTo>
                      <a:pt x="9" y="283"/>
                    </a:lnTo>
                    <a:lnTo>
                      <a:pt x="10" y="287"/>
                    </a:lnTo>
                    <a:lnTo>
                      <a:pt x="13" y="290"/>
                    </a:lnTo>
                    <a:lnTo>
                      <a:pt x="14" y="291"/>
                    </a:lnTo>
                    <a:lnTo>
                      <a:pt x="17" y="292"/>
                    </a:lnTo>
                    <a:lnTo>
                      <a:pt x="19" y="292"/>
                    </a:lnTo>
                    <a:lnTo>
                      <a:pt x="20" y="291"/>
                    </a:lnTo>
                    <a:lnTo>
                      <a:pt x="14" y="283"/>
                    </a:lnTo>
                    <a:lnTo>
                      <a:pt x="10" y="275"/>
                    </a:lnTo>
                    <a:lnTo>
                      <a:pt x="10" y="273"/>
                    </a:lnTo>
                    <a:lnTo>
                      <a:pt x="12" y="271"/>
                    </a:lnTo>
                    <a:lnTo>
                      <a:pt x="16" y="269"/>
                    </a:lnTo>
                    <a:lnTo>
                      <a:pt x="22" y="269"/>
                    </a:lnTo>
                    <a:lnTo>
                      <a:pt x="26" y="272"/>
                    </a:lnTo>
                    <a:lnTo>
                      <a:pt x="28" y="275"/>
                    </a:lnTo>
                    <a:lnTo>
                      <a:pt x="29" y="278"/>
                    </a:lnTo>
                    <a:lnTo>
                      <a:pt x="29" y="280"/>
                    </a:lnTo>
                    <a:lnTo>
                      <a:pt x="30" y="286"/>
                    </a:lnTo>
                    <a:lnTo>
                      <a:pt x="31" y="295"/>
                    </a:lnTo>
                    <a:lnTo>
                      <a:pt x="39" y="302"/>
                    </a:lnTo>
                    <a:lnTo>
                      <a:pt x="46" y="311"/>
                    </a:lnTo>
                    <a:lnTo>
                      <a:pt x="43" y="311"/>
                    </a:lnTo>
                    <a:lnTo>
                      <a:pt x="39" y="314"/>
                    </a:lnTo>
                    <a:lnTo>
                      <a:pt x="39" y="316"/>
                    </a:lnTo>
                    <a:lnTo>
                      <a:pt x="38" y="318"/>
                    </a:lnTo>
                    <a:lnTo>
                      <a:pt x="39" y="321"/>
                    </a:lnTo>
                    <a:lnTo>
                      <a:pt x="40" y="323"/>
                    </a:lnTo>
                    <a:lnTo>
                      <a:pt x="41" y="327"/>
                    </a:lnTo>
                    <a:lnTo>
                      <a:pt x="43" y="331"/>
                    </a:lnTo>
                    <a:lnTo>
                      <a:pt x="50" y="326"/>
                    </a:lnTo>
                    <a:lnTo>
                      <a:pt x="55" y="324"/>
                    </a:lnTo>
                    <a:lnTo>
                      <a:pt x="56" y="324"/>
                    </a:lnTo>
                    <a:lnTo>
                      <a:pt x="58" y="324"/>
                    </a:lnTo>
                    <a:lnTo>
                      <a:pt x="62" y="326"/>
                    </a:lnTo>
                    <a:lnTo>
                      <a:pt x="66" y="330"/>
                    </a:lnTo>
                    <a:lnTo>
                      <a:pt x="63" y="336"/>
                    </a:lnTo>
                    <a:lnTo>
                      <a:pt x="58" y="341"/>
                    </a:lnTo>
                    <a:lnTo>
                      <a:pt x="55" y="344"/>
                    </a:lnTo>
                    <a:lnTo>
                      <a:pt x="52" y="345"/>
                    </a:lnTo>
                    <a:lnTo>
                      <a:pt x="45" y="346"/>
                    </a:lnTo>
                    <a:lnTo>
                      <a:pt x="39" y="345"/>
                    </a:lnTo>
                    <a:lnTo>
                      <a:pt x="37" y="345"/>
                    </a:lnTo>
                    <a:lnTo>
                      <a:pt x="36" y="346"/>
                    </a:lnTo>
                    <a:lnTo>
                      <a:pt x="35" y="348"/>
                    </a:lnTo>
                    <a:lnTo>
                      <a:pt x="36" y="350"/>
                    </a:lnTo>
                    <a:lnTo>
                      <a:pt x="38" y="359"/>
                    </a:lnTo>
                    <a:lnTo>
                      <a:pt x="44" y="375"/>
                    </a:lnTo>
                    <a:lnTo>
                      <a:pt x="54" y="384"/>
                    </a:lnTo>
                    <a:lnTo>
                      <a:pt x="63" y="391"/>
                    </a:lnTo>
                    <a:lnTo>
                      <a:pt x="71" y="399"/>
                    </a:lnTo>
                    <a:lnTo>
                      <a:pt x="80" y="405"/>
                    </a:lnTo>
                    <a:lnTo>
                      <a:pt x="89" y="409"/>
                    </a:lnTo>
                    <a:lnTo>
                      <a:pt x="99" y="413"/>
                    </a:lnTo>
                    <a:lnTo>
                      <a:pt x="110" y="416"/>
                    </a:lnTo>
                    <a:lnTo>
                      <a:pt x="124" y="418"/>
                    </a:lnTo>
                    <a:lnTo>
                      <a:pt x="129" y="423"/>
                    </a:lnTo>
                    <a:lnTo>
                      <a:pt x="135" y="427"/>
                    </a:lnTo>
                    <a:lnTo>
                      <a:pt x="139" y="432"/>
                    </a:lnTo>
                    <a:lnTo>
                      <a:pt x="143" y="436"/>
                    </a:lnTo>
                    <a:lnTo>
                      <a:pt x="152" y="448"/>
                    </a:lnTo>
                    <a:lnTo>
                      <a:pt x="161" y="458"/>
                    </a:lnTo>
                    <a:lnTo>
                      <a:pt x="175" y="462"/>
                    </a:lnTo>
                    <a:lnTo>
                      <a:pt x="189" y="465"/>
                    </a:lnTo>
                    <a:lnTo>
                      <a:pt x="204" y="467"/>
                    </a:lnTo>
                    <a:lnTo>
                      <a:pt x="217" y="468"/>
                    </a:lnTo>
                    <a:lnTo>
                      <a:pt x="232" y="469"/>
                    </a:lnTo>
                    <a:lnTo>
                      <a:pt x="245" y="469"/>
                    </a:lnTo>
                    <a:lnTo>
                      <a:pt x="260" y="468"/>
                    </a:lnTo>
                    <a:lnTo>
                      <a:pt x="275" y="465"/>
                    </a:lnTo>
                    <a:lnTo>
                      <a:pt x="278" y="447"/>
                    </a:lnTo>
                    <a:lnTo>
                      <a:pt x="278" y="430"/>
                    </a:lnTo>
                    <a:lnTo>
                      <a:pt x="277" y="412"/>
                    </a:lnTo>
                    <a:lnTo>
                      <a:pt x="276" y="394"/>
                    </a:lnTo>
                    <a:lnTo>
                      <a:pt x="277" y="396"/>
                    </a:lnTo>
                    <a:lnTo>
                      <a:pt x="276" y="399"/>
                    </a:lnTo>
                    <a:lnTo>
                      <a:pt x="272" y="402"/>
                    </a:lnTo>
                    <a:lnTo>
                      <a:pt x="269" y="403"/>
                    </a:lnTo>
                    <a:lnTo>
                      <a:pt x="267" y="402"/>
                    </a:lnTo>
                    <a:lnTo>
                      <a:pt x="264" y="399"/>
                    </a:lnTo>
                    <a:lnTo>
                      <a:pt x="261" y="394"/>
                    </a:lnTo>
                    <a:lnTo>
                      <a:pt x="258" y="387"/>
                    </a:lnTo>
                    <a:lnTo>
                      <a:pt x="261" y="378"/>
                    </a:lnTo>
                    <a:lnTo>
                      <a:pt x="266" y="371"/>
                    </a:lnTo>
                    <a:lnTo>
                      <a:pt x="268" y="370"/>
                    </a:lnTo>
                    <a:lnTo>
                      <a:pt x="271" y="368"/>
                    </a:lnTo>
                    <a:lnTo>
                      <a:pt x="276" y="367"/>
                    </a:lnTo>
                    <a:lnTo>
                      <a:pt x="280" y="367"/>
                    </a:lnTo>
                    <a:lnTo>
                      <a:pt x="291" y="377"/>
                    </a:lnTo>
                    <a:lnTo>
                      <a:pt x="300" y="387"/>
                    </a:lnTo>
                    <a:lnTo>
                      <a:pt x="306" y="391"/>
                    </a:lnTo>
                    <a:lnTo>
                      <a:pt x="312" y="396"/>
                    </a:lnTo>
                    <a:lnTo>
                      <a:pt x="305" y="402"/>
                    </a:lnTo>
                    <a:lnTo>
                      <a:pt x="298" y="407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8" name="Freeform 203"/>
              <p:cNvSpPr>
                <a:spLocks noChangeAspect="1"/>
              </p:cNvSpPr>
              <p:nvPr/>
            </p:nvSpPr>
            <p:spPr bwMode="auto">
              <a:xfrm>
                <a:off x="6731723" y="2278839"/>
                <a:ext cx="136105" cy="71903"/>
              </a:xfrm>
              <a:custGeom>
                <a:avLst/>
                <a:gdLst>
                  <a:gd name="T0" fmla="*/ 0 w 373"/>
                  <a:gd name="T1" fmla="*/ 2 h 192"/>
                  <a:gd name="T2" fmla="*/ 0 w 373"/>
                  <a:gd name="T3" fmla="*/ 3 h 192"/>
                  <a:gd name="T4" fmla="*/ 0 w 373"/>
                  <a:gd name="T5" fmla="*/ 3 h 192"/>
                  <a:gd name="T6" fmla="*/ 0 w 373"/>
                  <a:gd name="T7" fmla="*/ 3 h 192"/>
                  <a:gd name="T8" fmla="*/ 1 w 373"/>
                  <a:gd name="T9" fmla="*/ 4 h 192"/>
                  <a:gd name="T10" fmla="*/ 1 w 373"/>
                  <a:gd name="T11" fmla="*/ 4 h 192"/>
                  <a:gd name="T12" fmla="*/ 1 w 373"/>
                  <a:gd name="T13" fmla="*/ 5 h 192"/>
                  <a:gd name="T14" fmla="*/ 1 w 373"/>
                  <a:gd name="T15" fmla="*/ 5 h 192"/>
                  <a:gd name="T16" fmla="*/ 1 w 373"/>
                  <a:gd name="T17" fmla="*/ 6 h 192"/>
                  <a:gd name="T18" fmla="*/ 1 w 373"/>
                  <a:gd name="T19" fmla="*/ 7 h 192"/>
                  <a:gd name="T20" fmla="*/ 2 w 373"/>
                  <a:gd name="T21" fmla="*/ 7 h 192"/>
                  <a:gd name="T22" fmla="*/ 3 w 373"/>
                  <a:gd name="T23" fmla="*/ 7 h 192"/>
                  <a:gd name="T24" fmla="*/ 5 w 373"/>
                  <a:gd name="T25" fmla="*/ 7 h 192"/>
                  <a:gd name="T26" fmla="*/ 7 w 373"/>
                  <a:gd name="T27" fmla="*/ 8 h 192"/>
                  <a:gd name="T28" fmla="*/ 9 w 373"/>
                  <a:gd name="T29" fmla="*/ 8 h 192"/>
                  <a:gd name="T30" fmla="*/ 11 w 373"/>
                  <a:gd name="T31" fmla="*/ 8 h 192"/>
                  <a:gd name="T32" fmla="*/ 12 w 373"/>
                  <a:gd name="T33" fmla="*/ 7 h 192"/>
                  <a:gd name="T34" fmla="*/ 13 w 373"/>
                  <a:gd name="T35" fmla="*/ 6 h 192"/>
                  <a:gd name="T36" fmla="*/ 14 w 373"/>
                  <a:gd name="T37" fmla="*/ 5 h 192"/>
                  <a:gd name="T38" fmla="*/ 14 w 373"/>
                  <a:gd name="T39" fmla="*/ 4 h 192"/>
                  <a:gd name="T40" fmla="*/ 15 w 373"/>
                  <a:gd name="T41" fmla="*/ 3 h 192"/>
                  <a:gd name="T42" fmla="*/ 15 w 373"/>
                  <a:gd name="T43" fmla="*/ 3 h 192"/>
                  <a:gd name="T44" fmla="*/ 15 w 373"/>
                  <a:gd name="T45" fmla="*/ 2 h 192"/>
                  <a:gd name="T46" fmla="*/ 14 w 373"/>
                  <a:gd name="T47" fmla="*/ 1 h 192"/>
                  <a:gd name="T48" fmla="*/ 14 w 373"/>
                  <a:gd name="T49" fmla="*/ 0 h 192"/>
                  <a:gd name="T50" fmla="*/ 14 w 373"/>
                  <a:gd name="T51" fmla="*/ 0 h 192"/>
                  <a:gd name="T52" fmla="*/ 14 w 373"/>
                  <a:gd name="T53" fmla="*/ 0 h 192"/>
                  <a:gd name="T54" fmla="*/ 14 w 373"/>
                  <a:gd name="T55" fmla="*/ 0 h 192"/>
                  <a:gd name="T56" fmla="*/ 14 w 373"/>
                  <a:gd name="T57" fmla="*/ 1 h 192"/>
                  <a:gd name="T58" fmla="*/ 13 w 373"/>
                  <a:gd name="T59" fmla="*/ 1 h 192"/>
                  <a:gd name="T60" fmla="*/ 13 w 373"/>
                  <a:gd name="T61" fmla="*/ 1 h 192"/>
                  <a:gd name="T62" fmla="*/ 13 w 373"/>
                  <a:gd name="T63" fmla="*/ 1 h 192"/>
                  <a:gd name="T64" fmla="*/ 13 w 373"/>
                  <a:gd name="T65" fmla="*/ 1 h 192"/>
                  <a:gd name="T66" fmla="*/ 13 w 373"/>
                  <a:gd name="T67" fmla="*/ 1 h 192"/>
                  <a:gd name="T68" fmla="*/ 12 w 373"/>
                  <a:gd name="T69" fmla="*/ 1 h 192"/>
                  <a:gd name="T70" fmla="*/ 12 w 373"/>
                  <a:gd name="T71" fmla="*/ 1 h 192"/>
                  <a:gd name="T72" fmla="*/ 11 w 373"/>
                  <a:gd name="T73" fmla="*/ 1 h 192"/>
                  <a:gd name="T74" fmla="*/ 10 w 373"/>
                  <a:gd name="T75" fmla="*/ 1 h 192"/>
                  <a:gd name="T76" fmla="*/ 10 w 373"/>
                  <a:gd name="T77" fmla="*/ 1 h 192"/>
                  <a:gd name="T78" fmla="*/ 9 w 373"/>
                  <a:gd name="T79" fmla="*/ 2 h 192"/>
                  <a:gd name="T80" fmla="*/ 8 w 373"/>
                  <a:gd name="T81" fmla="*/ 2 h 192"/>
                  <a:gd name="T82" fmla="*/ 8 w 373"/>
                  <a:gd name="T83" fmla="*/ 3 h 192"/>
                  <a:gd name="T84" fmla="*/ 7 w 373"/>
                  <a:gd name="T85" fmla="*/ 3 h 192"/>
                  <a:gd name="T86" fmla="*/ 7 w 373"/>
                  <a:gd name="T87" fmla="*/ 2 h 192"/>
                  <a:gd name="T88" fmla="*/ 7 w 373"/>
                  <a:gd name="T89" fmla="*/ 2 h 192"/>
                  <a:gd name="T90" fmla="*/ 6 w 373"/>
                  <a:gd name="T91" fmla="*/ 2 h 192"/>
                  <a:gd name="T92" fmla="*/ 5 w 373"/>
                  <a:gd name="T93" fmla="*/ 2 h 192"/>
                  <a:gd name="T94" fmla="*/ 4 w 373"/>
                  <a:gd name="T95" fmla="*/ 2 h 192"/>
                  <a:gd name="T96" fmla="*/ 3 w 373"/>
                  <a:gd name="T97" fmla="*/ 3 h 192"/>
                  <a:gd name="T98" fmla="*/ 4 w 373"/>
                  <a:gd name="T99" fmla="*/ 3 h 192"/>
                  <a:gd name="T100" fmla="*/ 4 w 373"/>
                  <a:gd name="T101" fmla="*/ 3 h 192"/>
                  <a:gd name="T102" fmla="*/ 3 w 373"/>
                  <a:gd name="T103" fmla="*/ 3 h 192"/>
                  <a:gd name="T104" fmla="*/ 3 w 373"/>
                  <a:gd name="T105" fmla="*/ 3 h 192"/>
                  <a:gd name="T106" fmla="*/ 3 w 373"/>
                  <a:gd name="T107" fmla="*/ 4 h 192"/>
                  <a:gd name="T108" fmla="*/ 4 w 373"/>
                  <a:gd name="T109" fmla="*/ 3 h 192"/>
                  <a:gd name="T110" fmla="*/ 4 w 373"/>
                  <a:gd name="T111" fmla="*/ 4 h 192"/>
                  <a:gd name="T112" fmla="*/ 3 w 373"/>
                  <a:gd name="T113" fmla="*/ 4 h 192"/>
                  <a:gd name="T114" fmla="*/ 2 w 373"/>
                  <a:gd name="T115" fmla="*/ 4 h 192"/>
                  <a:gd name="T116" fmla="*/ 1 w 373"/>
                  <a:gd name="T117" fmla="*/ 3 h 192"/>
                  <a:gd name="T118" fmla="*/ 1 w 373"/>
                  <a:gd name="T119" fmla="*/ 3 h 192"/>
                  <a:gd name="T120" fmla="*/ 0 w 373"/>
                  <a:gd name="T121" fmla="*/ 2 h 19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73"/>
                  <a:gd name="T184" fmla="*/ 0 h 192"/>
                  <a:gd name="T185" fmla="*/ 373 w 373"/>
                  <a:gd name="T186" fmla="*/ 192 h 19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73" h="192">
                    <a:moveTo>
                      <a:pt x="7" y="58"/>
                    </a:moveTo>
                    <a:lnTo>
                      <a:pt x="3" y="59"/>
                    </a:lnTo>
                    <a:lnTo>
                      <a:pt x="1" y="62"/>
                    </a:lnTo>
                    <a:lnTo>
                      <a:pt x="0" y="63"/>
                    </a:lnTo>
                    <a:lnTo>
                      <a:pt x="0" y="65"/>
                    </a:lnTo>
                    <a:lnTo>
                      <a:pt x="0" y="70"/>
                    </a:lnTo>
                    <a:lnTo>
                      <a:pt x="2" y="74"/>
                    </a:lnTo>
                    <a:lnTo>
                      <a:pt x="10" y="83"/>
                    </a:lnTo>
                    <a:lnTo>
                      <a:pt x="18" y="92"/>
                    </a:lnTo>
                    <a:lnTo>
                      <a:pt x="16" y="95"/>
                    </a:lnTo>
                    <a:lnTo>
                      <a:pt x="12" y="98"/>
                    </a:lnTo>
                    <a:lnTo>
                      <a:pt x="16" y="107"/>
                    </a:lnTo>
                    <a:lnTo>
                      <a:pt x="20" y="116"/>
                    </a:lnTo>
                    <a:lnTo>
                      <a:pt x="17" y="118"/>
                    </a:lnTo>
                    <a:lnTo>
                      <a:pt x="13" y="120"/>
                    </a:lnTo>
                    <a:lnTo>
                      <a:pt x="18" y="130"/>
                    </a:lnTo>
                    <a:lnTo>
                      <a:pt x="22" y="140"/>
                    </a:lnTo>
                    <a:lnTo>
                      <a:pt x="26" y="151"/>
                    </a:lnTo>
                    <a:lnTo>
                      <a:pt x="29" y="162"/>
                    </a:lnTo>
                    <a:lnTo>
                      <a:pt x="30" y="165"/>
                    </a:lnTo>
                    <a:lnTo>
                      <a:pt x="33" y="168"/>
                    </a:lnTo>
                    <a:lnTo>
                      <a:pt x="50" y="171"/>
                    </a:lnTo>
                    <a:lnTo>
                      <a:pt x="66" y="173"/>
                    </a:lnTo>
                    <a:lnTo>
                      <a:pt x="83" y="175"/>
                    </a:lnTo>
                    <a:lnTo>
                      <a:pt x="100" y="177"/>
                    </a:lnTo>
                    <a:lnTo>
                      <a:pt x="133" y="177"/>
                    </a:lnTo>
                    <a:lnTo>
                      <a:pt x="168" y="175"/>
                    </a:lnTo>
                    <a:lnTo>
                      <a:pt x="185" y="180"/>
                    </a:lnTo>
                    <a:lnTo>
                      <a:pt x="202" y="184"/>
                    </a:lnTo>
                    <a:lnTo>
                      <a:pt x="218" y="189"/>
                    </a:lnTo>
                    <a:lnTo>
                      <a:pt x="235" y="192"/>
                    </a:lnTo>
                    <a:lnTo>
                      <a:pt x="262" y="183"/>
                    </a:lnTo>
                    <a:lnTo>
                      <a:pt x="287" y="172"/>
                    </a:lnTo>
                    <a:lnTo>
                      <a:pt x="300" y="165"/>
                    </a:lnTo>
                    <a:lnTo>
                      <a:pt x="311" y="159"/>
                    </a:lnTo>
                    <a:lnTo>
                      <a:pt x="322" y="151"/>
                    </a:lnTo>
                    <a:lnTo>
                      <a:pt x="333" y="142"/>
                    </a:lnTo>
                    <a:lnTo>
                      <a:pt x="339" y="128"/>
                    </a:lnTo>
                    <a:lnTo>
                      <a:pt x="345" y="116"/>
                    </a:lnTo>
                    <a:lnTo>
                      <a:pt x="350" y="103"/>
                    </a:lnTo>
                    <a:lnTo>
                      <a:pt x="357" y="90"/>
                    </a:lnTo>
                    <a:lnTo>
                      <a:pt x="365" y="83"/>
                    </a:lnTo>
                    <a:lnTo>
                      <a:pt x="373" y="74"/>
                    </a:lnTo>
                    <a:lnTo>
                      <a:pt x="370" y="66"/>
                    </a:lnTo>
                    <a:lnTo>
                      <a:pt x="367" y="59"/>
                    </a:lnTo>
                    <a:lnTo>
                      <a:pt x="363" y="54"/>
                    </a:lnTo>
                    <a:lnTo>
                      <a:pt x="357" y="48"/>
                    </a:lnTo>
                    <a:lnTo>
                      <a:pt x="355" y="34"/>
                    </a:lnTo>
                    <a:lnTo>
                      <a:pt x="352" y="19"/>
                    </a:lnTo>
                    <a:lnTo>
                      <a:pt x="352" y="10"/>
                    </a:lnTo>
                    <a:lnTo>
                      <a:pt x="354" y="0"/>
                    </a:lnTo>
                    <a:lnTo>
                      <a:pt x="350" y="0"/>
                    </a:lnTo>
                    <a:lnTo>
                      <a:pt x="347" y="0"/>
                    </a:lnTo>
                    <a:lnTo>
                      <a:pt x="343" y="1"/>
                    </a:lnTo>
                    <a:lnTo>
                      <a:pt x="340" y="3"/>
                    </a:lnTo>
                    <a:lnTo>
                      <a:pt x="339" y="11"/>
                    </a:lnTo>
                    <a:lnTo>
                      <a:pt x="338" y="18"/>
                    </a:lnTo>
                    <a:lnTo>
                      <a:pt x="337" y="21"/>
                    </a:lnTo>
                    <a:lnTo>
                      <a:pt x="336" y="25"/>
                    </a:lnTo>
                    <a:lnTo>
                      <a:pt x="334" y="28"/>
                    </a:lnTo>
                    <a:lnTo>
                      <a:pt x="331" y="31"/>
                    </a:lnTo>
                    <a:lnTo>
                      <a:pt x="331" y="27"/>
                    </a:lnTo>
                    <a:lnTo>
                      <a:pt x="332" y="22"/>
                    </a:lnTo>
                    <a:lnTo>
                      <a:pt x="332" y="20"/>
                    </a:lnTo>
                    <a:lnTo>
                      <a:pt x="331" y="20"/>
                    </a:lnTo>
                    <a:lnTo>
                      <a:pt x="330" y="20"/>
                    </a:lnTo>
                    <a:lnTo>
                      <a:pt x="329" y="20"/>
                    </a:lnTo>
                    <a:lnTo>
                      <a:pt x="315" y="25"/>
                    </a:lnTo>
                    <a:lnTo>
                      <a:pt x="302" y="29"/>
                    </a:lnTo>
                    <a:lnTo>
                      <a:pt x="301" y="23"/>
                    </a:lnTo>
                    <a:lnTo>
                      <a:pt x="301" y="18"/>
                    </a:lnTo>
                    <a:lnTo>
                      <a:pt x="291" y="15"/>
                    </a:lnTo>
                    <a:lnTo>
                      <a:pt x="284" y="15"/>
                    </a:lnTo>
                    <a:lnTo>
                      <a:pt x="277" y="17"/>
                    </a:lnTo>
                    <a:lnTo>
                      <a:pt x="268" y="20"/>
                    </a:lnTo>
                    <a:lnTo>
                      <a:pt x="258" y="21"/>
                    </a:lnTo>
                    <a:lnTo>
                      <a:pt x="249" y="23"/>
                    </a:lnTo>
                    <a:lnTo>
                      <a:pt x="239" y="26"/>
                    </a:lnTo>
                    <a:lnTo>
                      <a:pt x="230" y="29"/>
                    </a:lnTo>
                    <a:lnTo>
                      <a:pt x="221" y="41"/>
                    </a:lnTo>
                    <a:lnTo>
                      <a:pt x="213" y="53"/>
                    </a:lnTo>
                    <a:lnTo>
                      <a:pt x="208" y="58"/>
                    </a:lnTo>
                    <a:lnTo>
                      <a:pt x="204" y="64"/>
                    </a:lnTo>
                    <a:lnTo>
                      <a:pt x="199" y="70"/>
                    </a:lnTo>
                    <a:lnTo>
                      <a:pt x="193" y="75"/>
                    </a:lnTo>
                    <a:lnTo>
                      <a:pt x="186" y="71"/>
                    </a:lnTo>
                    <a:lnTo>
                      <a:pt x="180" y="66"/>
                    </a:lnTo>
                    <a:lnTo>
                      <a:pt x="176" y="61"/>
                    </a:lnTo>
                    <a:lnTo>
                      <a:pt x="172" y="55"/>
                    </a:lnTo>
                    <a:lnTo>
                      <a:pt x="169" y="49"/>
                    </a:lnTo>
                    <a:lnTo>
                      <a:pt x="166" y="44"/>
                    </a:lnTo>
                    <a:lnTo>
                      <a:pt x="161" y="38"/>
                    </a:lnTo>
                    <a:lnTo>
                      <a:pt x="154" y="31"/>
                    </a:lnTo>
                    <a:lnTo>
                      <a:pt x="136" y="38"/>
                    </a:lnTo>
                    <a:lnTo>
                      <a:pt x="119" y="45"/>
                    </a:lnTo>
                    <a:lnTo>
                      <a:pt x="102" y="54"/>
                    </a:lnTo>
                    <a:lnTo>
                      <a:pt x="86" y="63"/>
                    </a:lnTo>
                    <a:lnTo>
                      <a:pt x="83" y="65"/>
                    </a:lnTo>
                    <a:lnTo>
                      <a:pt x="82" y="67"/>
                    </a:lnTo>
                    <a:lnTo>
                      <a:pt x="89" y="71"/>
                    </a:lnTo>
                    <a:lnTo>
                      <a:pt x="95" y="74"/>
                    </a:lnTo>
                    <a:lnTo>
                      <a:pt x="90" y="76"/>
                    </a:lnTo>
                    <a:lnTo>
                      <a:pt x="88" y="76"/>
                    </a:lnTo>
                    <a:lnTo>
                      <a:pt x="84" y="77"/>
                    </a:lnTo>
                    <a:lnTo>
                      <a:pt x="81" y="81"/>
                    </a:lnTo>
                    <a:lnTo>
                      <a:pt x="81" y="86"/>
                    </a:lnTo>
                    <a:lnTo>
                      <a:pt x="81" y="91"/>
                    </a:lnTo>
                    <a:lnTo>
                      <a:pt x="84" y="88"/>
                    </a:lnTo>
                    <a:lnTo>
                      <a:pt x="88" y="85"/>
                    </a:lnTo>
                    <a:lnTo>
                      <a:pt x="90" y="85"/>
                    </a:lnTo>
                    <a:lnTo>
                      <a:pt x="95" y="88"/>
                    </a:lnTo>
                    <a:lnTo>
                      <a:pt x="89" y="94"/>
                    </a:lnTo>
                    <a:lnTo>
                      <a:pt x="83" y="99"/>
                    </a:lnTo>
                    <a:lnTo>
                      <a:pt x="77" y="101"/>
                    </a:lnTo>
                    <a:lnTo>
                      <a:pt x="70" y="101"/>
                    </a:lnTo>
                    <a:lnTo>
                      <a:pt x="55" y="100"/>
                    </a:lnTo>
                    <a:lnTo>
                      <a:pt x="39" y="95"/>
                    </a:lnTo>
                    <a:lnTo>
                      <a:pt x="37" y="83"/>
                    </a:lnTo>
                    <a:lnTo>
                      <a:pt x="36" y="70"/>
                    </a:lnTo>
                    <a:lnTo>
                      <a:pt x="21" y="63"/>
                    </a:lnTo>
                    <a:lnTo>
                      <a:pt x="7" y="57"/>
                    </a:lnTo>
                    <a:lnTo>
                      <a:pt x="7" y="58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9" name="Freeform 117"/>
              <p:cNvSpPr>
                <a:spLocks noChangeAspect="1"/>
              </p:cNvSpPr>
              <p:nvPr/>
            </p:nvSpPr>
            <p:spPr bwMode="auto">
              <a:xfrm>
                <a:off x="2436856" y="4349649"/>
                <a:ext cx="189037" cy="330754"/>
              </a:xfrm>
              <a:custGeom>
                <a:avLst/>
                <a:gdLst>
                  <a:gd name="T0" fmla="*/ 0 w 511"/>
                  <a:gd name="T1" fmla="*/ 20 h 895"/>
                  <a:gd name="T2" fmla="*/ 1 w 511"/>
                  <a:gd name="T3" fmla="*/ 23 h 895"/>
                  <a:gd name="T4" fmla="*/ 3 w 511"/>
                  <a:gd name="T5" fmla="*/ 26 h 895"/>
                  <a:gd name="T6" fmla="*/ 4 w 511"/>
                  <a:gd name="T7" fmla="*/ 27 h 895"/>
                  <a:gd name="T8" fmla="*/ 4 w 511"/>
                  <a:gd name="T9" fmla="*/ 29 h 895"/>
                  <a:gd name="T10" fmla="*/ 4 w 511"/>
                  <a:gd name="T11" fmla="*/ 32 h 895"/>
                  <a:gd name="T12" fmla="*/ 6 w 511"/>
                  <a:gd name="T13" fmla="*/ 35 h 895"/>
                  <a:gd name="T14" fmla="*/ 9 w 511"/>
                  <a:gd name="T15" fmla="*/ 35 h 895"/>
                  <a:gd name="T16" fmla="*/ 13 w 511"/>
                  <a:gd name="T17" fmla="*/ 34 h 895"/>
                  <a:gd name="T18" fmla="*/ 13 w 511"/>
                  <a:gd name="T19" fmla="*/ 32 h 895"/>
                  <a:gd name="T20" fmla="*/ 14 w 511"/>
                  <a:gd name="T21" fmla="*/ 25 h 895"/>
                  <a:gd name="T22" fmla="*/ 14 w 511"/>
                  <a:gd name="T23" fmla="*/ 22 h 895"/>
                  <a:gd name="T24" fmla="*/ 15 w 511"/>
                  <a:gd name="T25" fmla="*/ 20 h 895"/>
                  <a:gd name="T26" fmla="*/ 16 w 511"/>
                  <a:gd name="T27" fmla="*/ 19 h 895"/>
                  <a:gd name="T28" fmla="*/ 16 w 511"/>
                  <a:gd name="T29" fmla="*/ 18 h 895"/>
                  <a:gd name="T30" fmla="*/ 18 w 511"/>
                  <a:gd name="T31" fmla="*/ 16 h 895"/>
                  <a:gd name="T32" fmla="*/ 19 w 511"/>
                  <a:gd name="T33" fmla="*/ 15 h 895"/>
                  <a:gd name="T34" fmla="*/ 18 w 511"/>
                  <a:gd name="T35" fmla="*/ 16 h 895"/>
                  <a:gd name="T36" fmla="*/ 17 w 511"/>
                  <a:gd name="T37" fmla="*/ 16 h 895"/>
                  <a:gd name="T38" fmla="*/ 19 w 511"/>
                  <a:gd name="T39" fmla="*/ 12 h 895"/>
                  <a:gd name="T40" fmla="*/ 19 w 511"/>
                  <a:gd name="T41" fmla="*/ 11 h 895"/>
                  <a:gd name="T42" fmla="*/ 18 w 511"/>
                  <a:gd name="T43" fmla="*/ 9 h 895"/>
                  <a:gd name="T44" fmla="*/ 18 w 511"/>
                  <a:gd name="T45" fmla="*/ 7 h 895"/>
                  <a:gd name="T46" fmla="*/ 20 w 511"/>
                  <a:gd name="T47" fmla="*/ 6 h 895"/>
                  <a:gd name="T48" fmla="*/ 20 w 511"/>
                  <a:gd name="T49" fmla="*/ 5 h 895"/>
                  <a:gd name="T50" fmla="*/ 18 w 511"/>
                  <a:gd name="T51" fmla="*/ 3 h 895"/>
                  <a:gd name="T52" fmla="*/ 15 w 511"/>
                  <a:gd name="T53" fmla="*/ 0 h 895"/>
                  <a:gd name="T54" fmla="*/ 14 w 511"/>
                  <a:gd name="T55" fmla="*/ 1 h 895"/>
                  <a:gd name="T56" fmla="*/ 11 w 511"/>
                  <a:gd name="T57" fmla="*/ 1 h 895"/>
                  <a:gd name="T58" fmla="*/ 10 w 511"/>
                  <a:gd name="T59" fmla="*/ 2 h 895"/>
                  <a:gd name="T60" fmla="*/ 11 w 511"/>
                  <a:gd name="T61" fmla="*/ 3 h 895"/>
                  <a:gd name="T62" fmla="*/ 9 w 511"/>
                  <a:gd name="T63" fmla="*/ 3 h 895"/>
                  <a:gd name="T64" fmla="*/ 9 w 511"/>
                  <a:gd name="T65" fmla="*/ 4 h 895"/>
                  <a:gd name="T66" fmla="*/ 9 w 511"/>
                  <a:gd name="T67" fmla="*/ 7 h 895"/>
                  <a:gd name="T68" fmla="*/ 11 w 511"/>
                  <a:gd name="T69" fmla="*/ 8 h 895"/>
                  <a:gd name="T70" fmla="*/ 11 w 511"/>
                  <a:gd name="T71" fmla="*/ 9 h 895"/>
                  <a:gd name="T72" fmla="*/ 11 w 511"/>
                  <a:gd name="T73" fmla="*/ 10 h 895"/>
                  <a:gd name="T74" fmla="*/ 12 w 511"/>
                  <a:gd name="T75" fmla="*/ 10 h 895"/>
                  <a:gd name="T76" fmla="*/ 13 w 511"/>
                  <a:gd name="T77" fmla="*/ 10 h 895"/>
                  <a:gd name="T78" fmla="*/ 14 w 511"/>
                  <a:gd name="T79" fmla="*/ 12 h 895"/>
                  <a:gd name="T80" fmla="*/ 14 w 511"/>
                  <a:gd name="T81" fmla="*/ 12 h 895"/>
                  <a:gd name="T82" fmla="*/ 13 w 511"/>
                  <a:gd name="T83" fmla="*/ 12 h 895"/>
                  <a:gd name="T84" fmla="*/ 11 w 511"/>
                  <a:gd name="T85" fmla="*/ 13 h 895"/>
                  <a:gd name="T86" fmla="*/ 10 w 511"/>
                  <a:gd name="T87" fmla="*/ 15 h 895"/>
                  <a:gd name="T88" fmla="*/ 10 w 511"/>
                  <a:gd name="T89" fmla="*/ 16 h 895"/>
                  <a:gd name="T90" fmla="*/ 9 w 511"/>
                  <a:gd name="T91" fmla="*/ 17 h 895"/>
                  <a:gd name="T92" fmla="*/ 9 w 511"/>
                  <a:gd name="T93" fmla="*/ 17 h 895"/>
                  <a:gd name="T94" fmla="*/ 9 w 511"/>
                  <a:gd name="T95" fmla="*/ 18 h 895"/>
                  <a:gd name="T96" fmla="*/ 8 w 511"/>
                  <a:gd name="T97" fmla="*/ 18 h 895"/>
                  <a:gd name="T98" fmla="*/ 7 w 511"/>
                  <a:gd name="T99" fmla="*/ 18 h 895"/>
                  <a:gd name="T100" fmla="*/ 7 w 511"/>
                  <a:gd name="T101" fmla="*/ 17 h 895"/>
                  <a:gd name="T102" fmla="*/ 6 w 511"/>
                  <a:gd name="T103" fmla="*/ 17 h 895"/>
                  <a:gd name="T104" fmla="*/ 5 w 511"/>
                  <a:gd name="T105" fmla="*/ 18 h 895"/>
                  <a:gd name="T106" fmla="*/ 4 w 511"/>
                  <a:gd name="T107" fmla="*/ 18 h 895"/>
                  <a:gd name="T108" fmla="*/ 4 w 511"/>
                  <a:gd name="T109" fmla="*/ 18 h 89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511"/>
                  <a:gd name="T166" fmla="*/ 0 h 895"/>
                  <a:gd name="T167" fmla="*/ 511 w 511"/>
                  <a:gd name="T168" fmla="*/ 895 h 895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511" h="895">
                    <a:moveTo>
                      <a:pt x="51" y="460"/>
                    </a:moveTo>
                    <a:lnTo>
                      <a:pt x="38" y="468"/>
                    </a:lnTo>
                    <a:lnTo>
                      <a:pt x="26" y="476"/>
                    </a:lnTo>
                    <a:lnTo>
                      <a:pt x="13" y="482"/>
                    </a:lnTo>
                    <a:lnTo>
                      <a:pt x="0" y="491"/>
                    </a:lnTo>
                    <a:lnTo>
                      <a:pt x="5" y="506"/>
                    </a:lnTo>
                    <a:lnTo>
                      <a:pt x="13" y="520"/>
                    </a:lnTo>
                    <a:lnTo>
                      <a:pt x="15" y="530"/>
                    </a:lnTo>
                    <a:lnTo>
                      <a:pt x="16" y="540"/>
                    </a:lnTo>
                    <a:lnTo>
                      <a:pt x="17" y="550"/>
                    </a:lnTo>
                    <a:lnTo>
                      <a:pt x="18" y="560"/>
                    </a:lnTo>
                    <a:lnTo>
                      <a:pt x="31" y="578"/>
                    </a:lnTo>
                    <a:lnTo>
                      <a:pt x="44" y="594"/>
                    </a:lnTo>
                    <a:lnTo>
                      <a:pt x="58" y="611"/>
                    </a:lnTo>
                    <a:lnTo>
                      <a:pt x="70" y="628"/>
                    </a:lnTo>
                    <a:lnTo>
                      <a:pt x="71" y="636"/>
                    </a:lnTo>
                    <a:lnTo>
                      <a:pt x="72" y="643"/>
                    </a:lnTo>
                    <a:lnTo>
                      <a:pt x="71" y="650"/>
                    </a:lnTo>
                    <a:lnTo>
                      <a:pt x="70" y="658"/>
                    </a:lnTo>
                    <a:lnTo>
                      <a:pt x="79" y="662"/>
                    </a:lnTo>
                    <a:lnTo>
                      <a:pt x="88" y="664"/>
                    </a:lnTo>
                    <a:lnTo>
                      <a:pt x="97" y="665"/>
                    </a:lnTo>
                    <a:lnTo>
                      <a:pt x="106" y="666"/>
                    </a:lnTo>
                    <a:lnTo>
                      <a:pt x="105" y="672"/>
                    </a:lnTo>
                    <a:lnTo>
                      <a:pt x="103" y="677"/>
                    </a:lnTo>
                    <a:lnTo>
                      <a:pt x="100" y="682"/>
                    </a:lnTo>
                    <a:lnTo>
                      <a:pt x="97" y="687"/>
                    </a:lnTo>
                    <a:lnTo>
                      <a:pt x="99" y="705"/>
                    </a:lnTo>
                    <a:lnTo>
                      <a:pt x="104" y="721"/>
                    </a:lnTo>
                    <a:lnTo>
                      <a:pt x="111" y="737"/>
                    </a:lnTo>
                    <a:lnTo>
                      <a:pt x="118" y="754"/>
                    </a:lnTo>
                    <a:lnTo>
                      <a:pt x="118" y="762"/>
                    </a:lnTo>
                    <a:lnTo>
                      <a:pt x="118" y="770"/>
                    </a:lnTo>
                    <a:lnTo>
                      <a:pt x="117" y="776"/>
                    </a:lnTo>
                    <a:lnTo>
                      <a:pt x="115" y="783"/>
                    </a:lnTo>
                    <a:lnTo>
                      <a:pt x="111" y="797"/>
                    </a:lnTo>
                    <a:lnTo>
                      <a:pt x="104" y="812"/>
                    </a:lnTo>
                    <a:lnTo>
                      <a:pt x="109" y="827"/>
                    </a:lnTo>
                    <a:lnTo>
                      <a:pt x="116" y="839"/>
                    </a:lnTo>
                    <a:lnTo>
                      <a:pt x="123" y="851"/>
                    </a:lnTo>
                    <a:lnTo>
                      <a:pt x="131" y="861"/>
                    </a:lnTo>
                    <a:lnTo>
                      <a:pt x="141" y="870"/>
                    </a:lnTo>
                    <a:lnTo>
                      <a:pt x="151" y="878"/>
                    </a:lnTo>
                    <a:lnTo>
                      <a:pt x="162" y="887"/>
                    </a:lnTo>
                    <a:lnTo>
                      <a:pt x="176" y="895"/>
                    </a:lnTo>
                    <a:lnTo>
                      <a:pt x="190" y="888"/>
                    </a:lnTo>
                    <a:lnTo>
                      <a:pt x="204" y="880"/>
                    </a:lnTo>
                    <a:lnTo>
                      <a:pt x="218" y="872"/>
                    </a:lnTo>
                    <a:lnTo>
                      <a:pt x="231" y="865"/>
                    </a:lnTo>
                    <a:lnTo>
                      <a:pt x="264" y="865"/>
                    </a:lnTo>
                    <a:lnTo>
                      <a:pt x="290" y="864"/>
                    </a:lnTo>
                    <a:lnTo>
                      <a:pt x="302" y="862"/>
                    </a:lnTo>
                    <a:lnTo>
                      <a:pt x="315" y="859"/>
                    </a:lnTo>
                    <a:lnTo>
                      <a:pt x="330" y="854"/>
                    </a:lnTo>
                    <a:lnTo>
                      <a:pt x="347" y="848"/>
                    </a:lnTo>
                    <a:lnTo>
                      <a:pt x="343" y="834"/>
                    </a:lnTo>
                    <a:lnTo>
                      <a:pt x="339" y="821"/>
                    </a:lnTo>
                    <a:lnTo>
                      <a:pt x="337" y="808"/>
                    </a:lnTo>
                    <a:lnTo>
                      <a:pt x="338" y="793"/>
                    </a:lnTo>
                    <a:lnTo>
                      <a:pt x="343" y="755"/>
                    </a:lnTo>
                    <a:lnTo>
                      <a:pt x="346" y="717"/>
                    </a:lnTo>
                    <a:lnTo>
                      <a:pt x="348" y="678"/>
                    </a:lnTo>
                    <a:lnTo>
                      <a:pt x="348" y="639"/>
                    </a:lnTo>
                    <a:lnTo>
                      <a:pt x="343" y="629"/>
                    </a:lnTo>
                    <a:lnTo>
                      <a:pt x="337" y="620"/>
                    </a:lnTo>
                    <a:lnTo>
                      <a:pt x="343" y="607"/>
                    </a:lnTo>
                    <a:lnTo>
                      <a:pt x="349" y="596"/>
                    </a:lnTo>
                    <a:lnTo>
                      <a:pt x="355" y="585"/>
                    </a:lnTo>
                    <a:lnTo>
                      <a:pt x="362" y="574"/>
                    </a:lnTo>
                    <a:lnTo>
                      <a:pt x="357" y="560"/>
                    </a:lnTo>
                    <a:lnTo>
                      <a:pt x="354" y="549"/>
                    </a:lnTo>
                    <a:lnTo>
                      <a:pt x="350" y="537"/>
                    </a:lnTo>
                    <a:lnTo>
                      <a:pt x="349" y="523"/>
                    </a:lnTo>
                    <a:lnTo>
                      <a:pt x="356" y="516"/>
                    </a:lnTo>
                    <a:lnTo>
                      <a:pt x="362" y="511"/>
                    </a:lnTo>
                    <a:lnTo>
                      <a:pt x="368" y="506"/>
                    </a:lnTo>
                    <a:lnTo>
                      <a:pt x="374" y="502"/>
                    </a:lnTo>
                    <a:lnTo>
                      <a:pt x="388" y="494"/>
                    </a:lnTo>
                    <a:lnTo>
                      <a:pt x="402" y="485"/>
                    </a:lnTo>
                    <a:lnTo>
                      <a:pt x="403" y="480"/>
                    </a:lnTo>
                    <a:lnTo>
                      <a:pt x="403" y="478"/>
                    </a:lnTo>
                    <a:lnTo>
                      <a:pt x="402" y="477"/>
                    </a:lnTo>
                    <a:lnTo>
                      <a:pt x="400" y="476"/>
                    </a:lnTo>
                    <a:lnTo>
                      <a:pt x="395" y="477"/>
                    </a:lnTo>
                    <a:lnTo>
                      <a:pt x="389" y="478"/>
                    </a:lnTo>
                    <a:lnTo>
                      <a:pt x="393" y="470"/>
                    </a:lnTo>
                    <a:lnTo>
                      <a:pt x="397" y="463"/>
                    </a:lnTo>
                    <a:lnTo>
                      <a:pt x="402" y="457"/>
                    </a:lnTo>
                    <a:lnTo>
                      <a:pt x="407" y="451"/>
                    </a:lnTo>
                    <a:lnTo>
                      <a:pt x="418" y="440"/>
                    </a:lnTo>
                    <a:lnTo>
                      <a:pt x="430" y="427"/>
                    </a:lnTo>
                    <a:lnTo>
                      <a:pt x="441" y="418"/>
                    </a:lnTo>
                    <a:lnTo>
                      <a:pt x="452" y="410"/>
                    </a:lnTo>
                    <a:lnTo>
                      <a:pt x="463" y="402"/>
                    </a:lnTo>
                    <a:lnTo>
                      <a:pt x="474" y="395"/>
                    </a:lnTo>
                    <a:lnTo>
                      <a:pt x="480" y="393"/>
                    </a:lnTo>
                    <a:lnTo>
                      <a:pt x="483" y="392"/>
                    </a:lnTo>
                    <a:lnTo>
                      <a:pt x="488" y="391"/>
                    </a:lnTo>
                    <a:lnTo>
                      <a:pt x="491" y="389"/>
                    </a:lnTo>
                    <a:lnTo>
                      <a:pt x="484" y="386"/>
                    </a:lnTo>
                    <a:lnTo>
                      <a:pt x="479" y="384"/>
                    </a:lnTo>
                    <a:lnTo>
                      <a:pt x="472" y="384"/>
                    </a:lnTo>
                    <a:lnTo>
                      <a:pt x="466" y="384"/>
                    </a:lnTo>
                    <a:lnTo>
                      <a:pt x="462" y="387"/>
                    </a:lnTo>
                    <a:lnTo>
                      <a:pt x="456" y="389"/>
                    </a:lnTo>
                    <a:lnTo>
                      <a:pt x="451" y="391"/>
                    </a:lnTo>
                    <a:lnTo>
                      <a:pt x="446" y="396"/>
                    </a:lnTo>
                    <a:lnTo>
                      <a:pt x="426" y="413"/>
                    </a:lnTo>
                    <a:lnTo>
                      <a:pt x="404" y="430"/>
                    </a:lnTo>
                    <a:lnTo>
                      <a:pt x="407" y="421"/>
                    </a:lnTo>
                    <a:lnTo>
                      <a:pt x="410" y="414"/>
                    </a:lnTo>
                    <a:lnTo>
                      <a:pt x="415" y="408"/>
                    </a:lnTo>
                    <a:lnTo>
                      <a:pt x="420" y="404"/>
                    </a:lnTo>
                    <a:lnTo>
                      <a:pt x="433" y="396"/>
                    </a:lnTo>
                    <a:lnTo>
                      <a:pt x="448" y="387"/>
                    </a:lnTo>
                    <a:lnTo>
                      <a:pt x="457" y="362"/>
                    </a:lnTo>
                    <a:lnTo>
                      <a:pt x="464" y="336"/>
                    </a:lnTo>
                    <a:lnTo>
                      <a:pt x="471" y="311"/>
                    </a:lnTo>
                    <a:lnTo>
                      <a:pt x="477" y="285"/>
                    </a:lnTo>
                    <a:lnTo>
                      <a:pt x="475" y="282"/>
                    </a:lnTo>
                    <a:lnTo>
                      <a:pt x="474" y="281"/>
                    </a:lnTo>
                    <a:lnTo>
                      <a:pt x="472" y="280"/>
                    </a:lnTo>
                    <a:lnTo>
                      <a:pt x="471" y="280"/>
                    </a:lnTo>
                    <a:lnTo>
                      <a:pt x="468" y="280"/>
                    </a:lnTo>
                    <a:lnTo>
                      <a:pt x="463" y="277"/>
                    </a:lnTo>
                    <a:lnTo>
                      <a:pt x="463" y="267"/>
                    </a:lnTo>
                    <a:lnTo>
                      <a:pt x="464" y="258"/>
                    </a:lnTo>
                    <a:lnTo>
                      <a:pt x="465" y="249"/>
                    </a:lnTo>
                    <a:lnTo>
                      <a:pt x="466" y="239"/>
                    </a:lnTo>
                    <a:lnTo>
                      <a:pt x="454" y="223"/>
                    </a:lnTo>
                    <a:lnTo>
                      <a:pt x="445" y="211"/>
                    </a:lnTo>
                    <a:lnTo>
                      <a:pt x="442" y="204"/>
                    </a:lnTo>
                    <a:lnTo>
                      <a:pt x="441" y="198"/>
                    </a:lnTo>
                    <a:lnTo>
                      <a:pt x="441" y="189"/>
                    </a:lnTo>
                    <a:lnTo>
                      <a:pt x="442" y="177"/>
                    </a:lnTo>
                    <a:lnTo>
                      <a:pt x="451" y="172"/>
                    </a:lnTo>
                    <a:lnTo>
                      <a:pt x="459" y="166"/>
                    </a:lnTo>
                    <a:lnTo>
                      <a:pt x="466" y="163"/>
                    </a:lnTo>
                    <a:lnTo>
                      <a:pt x="474" y="160"/>
                    </a:lnTo>
                    <a:lnTo>
                      <a:pt x="491" y="157"/>
                    </a:lnTo>
                    <a:lnTo>
                      <a:pt x="511" y="156"/>
                    </a:lnTo>
                    <a:lnTo>
                      <a:pt x="505" y="150"/>
                    </a:lnTo>
                    <a:lnTo>
                      <a:pt x="499" y="146"/>
                    </a:lnTo>
                    <a:lnTo>
                      <a:pt x="496" y="145"/>
                    </a:lnTo>
                    <a:lnTo>
                      <a:pt x="493" y="141"/>
                    </a:lnTo>
                    <a:lnTo>
                      <a:pt x="492" y="139"/>
                    </a:lnTo>
                    <a:lnTo>
                      <a:pt x="491" y="134"/>
                    </a:lnTo>
                    <a:lnTo>
                      <a:pt x="489" y="122"/>
                    </a:lnTo>
                    <a:lnTo>
                      <a:pt x="486" y="111"/>
                    </a:lnTo>
                    <a:lnTo>
                      <a:pt x="481" y="102"/>
                    </a:lnTo>
                    <a:lnTo>
                      <a:pt x="475" y="93"/>
                    </a:lnTo>
                    <a:lnTo>
                      <a:pt x="469" y="84"/>
                    </a:lnTo>
                    <a:lnTo>
                      <a:pt x="462" y="76"/>
                    </a:lnTo>
                    <a:lnTo>
                      <a:pt x="454" y="67"/>
                    </a:lnTo>
                    <a:lnTo>
                      <a:pt x="445" y="58"/>
                    </a:lnTo>
                    <a:lnTo>
                      <a:pt x="429" y="43"/>
                    </a:lnTo>
                    <a:lnTo>
                      <a:pt x="415" y="29"/>
                    </a:lnTo>
                    <a:lnTo>
                      <a:pt x="399" y="15"/>
                    </a:lnTo>
                    <a:lnTo>
                      <a:pt x="383" y="0"/>
                    </a:lnTo>
                    <a:lnTo>
                      <a:pt x="371" y="4"/>
                    </a:lnTo>
                    <a:lnTo>
                      <a:pt x="358" y="7"/>
                    </a:lnTo>
                    <a:lnTo>
                      <a:pt x="354" y="16"/>
                    </a:lnTo>
                    <a:lnTo>
                      <a:pt x="352" y="22"/>
                    </a:lnTo>
                    <a:lnTo>
                      <a:pt x="350" y="24"/>
                    </a:lnTo>
                    <a:lnTo>
                      <a:pt x="348" y="28"/>
                    </a:lnTo>
                    <a:lnTo>
                      <a:pt x="345" y="30"/>
                    </a:lnTo>
                    <a:lnTo>
                      <a:pt x="339" y="33"/>
                    </a:lnTo>
                    <a:lnTo>
                      <a:pt x="327" y="37"/>
                    </a:lnTo>
                    <a:lnTo>
                      <a:pt x="314" y="39"/>
                    </a:lnTo>
                    <a:lnTo>
                      <a:pt x="302" y="40"/>
                    </a:lnTo>
                    <a:lnTo>
                      <a:pt x="290" y="39"/>
                    </a:lnTo>
                    <a:lnTo>
                      <a:pt x="283" y="37"/>
                    </a:lnTo>
                    <a:lnTo>
                      <a:pt x="277" y="33"/>
                    </a:lnTo>
                    <a:lnTo>
                      <a:pt x="275" y="33"/>
                    </a:lnTo>
                    <a:lnTo>
                      <a:pt x="272" y="33"/>
                    </a:lnTo>
                    <a:lnTo>
                      <a:pt x="269" y="35"/>
                    </a:lnTo>
                    <a:lnTo>
                      <a:pt x="267" y="39"/>
                    </a:lnTo>
                    <a:lnTo>
                      <a:pt x="258" y="43"/>
                    </a:lnTo>
                    <a:lnTo>
                      <a:pt x="248" y="49"/>
                    </a:lnTo>
                    <a:lnTo>
                      <a:pt x="257" y="58"/>
                    </a:lnTo>
                    <a:lnTo>
                      <a:pt x="263" y="65"/>
                    </a:lnTo>
                    <a:lnTo>
                      <a:pt x="265" y="69"/>
                    </a:lnTo>
                    <a:lnTo>
                      <a:pt x="266" y="74"/>
                    </a:lnTo>
                    <a:lnTo>
                      <a:pt x="266" y="78"/>
                    </a:lnTo>
                    <a:lnTo>
                      <a:pt x="266" y="86"/>
                    </a:lnTo>
                    <a:lnTo>
                      <a:pt x="257" y="86"/>
                    </a:lnTo>
                    <a:lnTo>
                      <a:pt x="249" y="86"/>
                    </a:lnTo>
                    <a:lnTo>
                      <a:pt x="241" y="85"/>
                    </a:lnTo>
                    <a:lnTo>
                      <a:pt x="233" y="84"/>
                    </a:lnTo>
                    <a:lnTo>
                      <a:pt x="218" y="82"/>
                    </a:lnTo>
                    <a:lnTo>
                      <a:pt x="201" y="82"/>
                    </a:lnTo>
                    <a:lnTo>
                      <a:pt x="205" y="88"/>
                    </a:lnTo>
                    <a:lnTo>
                      <a:pt x="212" y="95"/>
                    </a:lnTo>
                    <a:lnTo>
                      <a:pt x="218" y="101"/>
                    </a:lnTo>
                    <a:lnTo>
                      <a:pt x="224" y="105"/>
                    </a:lnTo>
                    <a:lnTo>
                      <a:pt x="230" y="111"/>
                    </a:lnTo>
                    <a:lnTo>
                      <a:pt x="237" y="116"/>
                    </a:lnTo>
                    <a:lnTo>
                      <a:pt x="242" y="123"/>
                    </a:lnTo>
                    <a:lnTo>
                      <a:pt x="248" y="130"/>
                    </a:lnTo>
                    <a:lnTo>
                      <a:pt x="238" y="143"/>
                    </a:lnTo>
                    <a:lnTo>
                      <a:pt x="228" y="158"/>
                    </a:lnTo>
                    <a:lnTo>
                      <a:pt x="236" y="172"/>
                    </a:lnTo>
                    <a:lnTo>
                      <a:pt x="243" y="185"/>
                    </a:lnTo>
                    <a:lnTo>
                      <a:pt x="246" y="191"/>
                    </a:lnTo>
                    <a:lnTo>
                      <a:pt x="249" y="193"/>
                    </a:lnTo>
                    <a:lnTo>
                      <a:pt x="252" y="193"/>
                    </a:lnTo>
                    <a:lnTo>
                      <a:pt x="259" y="193"/>
                    </a:lnTo>
                    <a:lnTo>
                      <a:pt x="269" y="202"/>
                    </a:lnTo>
                    <a:lnTo>
                      <a:pt x="276" y="210"/>
                    </a:lnTo>
                    <a:lnTo>
                      <a:pt x="278" y="214"/>
                    </a:lnTo>
                    <a:lnTo>
                      <a:pt x="279" y="219"/>
                    </a:lnTo>
                    <a:lnTo>
                      <a:pt x="279" y="225"/>
                    </a:lnTo>
                    <a:lnTo>
                      <a:pt x="277" y="231"/>
                    </a:lnTo>
                    <a:lnTo>
                      <a:pt x="272" y="237"/>
                    </a:lnTo>
                    <a:lnTo>
                      <a:pt x="268" y="241"/>
                    </a:lnTo>
                    <a:lnTo>
                      <a:pt x="268" y="244"/>
                    </a:lnTo>
                    <a:lnTo>
                      <a:pt x="269" y="245"/>
                    </a:lnTo>
                    <a:lnTo>
                      <a:pt x="273" y="245"/>
                    </a:lnTo>
                    <a:lnTo>
                      <a:pt x="278" y="245"/>
                    </a:lnTo>
                    <a:lnTo>
                      <a:pt x="282" y="245"/>
                    </a:lnTo>
                    <a:lnTo>
                      <a:pt x="284" y="246"/>
                    </a:lnTo>
                    <a:lnTo>
                      <a:pt x="285" y="246"/>
                    </a:lnTo>
                    <a:lnTo>
                      <a:pt x="287" y="248"/>
                    </a:lnTo>
                    <a:lnTo>
                      <a:pt x="290" y="252"/>
                    </a:lnTo>
                    <a:lnTo>
                      <a:pt x="295" y="255"/>
                    </a:lnTo>
                    <a:lnTo>
                      <a:pt x="302" y="252"/>
                    </a:lnTo>
                    <a:lnTo>
                      <a:pt x="306" y="247"/>
                    </a:lnTo>
                    <a:lnTo>
                      <a:pt x="309" y="245"/>
                    </a:lnTo>
                    <a:lnTo>
                      <a:pt x="311" y="244"/>
                    </a:lnTo>
                    <a:lnTo>
                      <a:pt x="314" y="243"/>
                    </a:lnTo>
                    <a:lnTo>
                      <a:pt x="319" y="243"/>
                    </a:lnTo>
                    <a:lnTo>
                      <a:pt x="331" y="245"/>
                    </a:lnTo>
                    <a:lnTo>
                      <a:pt x="343" y="248"/>
                    </a:lnTo>
                    <a:lnTo>
                      <a:pt x="338" y="263"/>
                    </a:lnTo>
                    <a:lnTo>
                      <a:pt x="335" y="276"/>
                    </a:lnTo>
                    <a:lnTo>
                      <a:pt x="340" y="281"/>
                    </a:lnTo>
                    <a:lnTo>
                      <a:pt x="345" y="285"/>
                    </a:lnTo>
                    <a:lnTo>
                      <a:pt x="346" y="288"/>
                    </a:lnTo>
                    <a:lnTo>
                      <a:pt x="346" y="290"/>
                    </a:lnTo>
                    <a:lnTo>
                      <a:pt x="346" y="293"/>
                    </a:lnTo>
                    <a:lnTo>
                      <a:pt x="346" y="297"/>
                    </a:lnTo>
                    <a:lnTo>
                      <a:pt x="347" y="301"/>
                    </a:lnTo>
                    <a:lnTo>
                      <a:pt x="349" y="303"/>
                    </a:lnTo>
                    <a:lnTo>
                      <a:pt x="349" y="305"/>
                    </a:lnTo>
                    <a:lnTo>
                      <a:pt x="348" y="309"/>
                    </a:lnTo>
                    <a:lnTo>
                      <a:pt x="341" y="309"/>
                    </a:lnTo>
                    <a:lnTo>
                      <a:pt x="337" y="307"/>
                    </a:lnTo>
                    <a:lnTo>
                      <a:pt x="335" y="307"/>
                    </a:lnTo>
                    <a:lnTo>
                      <a:pt x="332" y="307"/>
                    </a:lnTo>
                    <a:lnTo>
                      <a:pt x="329" y="307"/>
                    </a:lnTo>
                    <a:lnTo>
                      <a:pt x="324" y="309"/>
                    </a:lnTo>
                    <a:lnTo>
                      <a:pt x="311" y="315"/>
                    </a:lnTo>
                    <a:lnTo>
                      <a:pt x="296" y="323"/>
                    </a:lnTo>
                    <a:lnTo>
                      <a:pt x="285" y="328"/>
                    </a:lnTo>
                    <a:lnTo>
                      <a:pt x="275" y="333"/>
                    </a:lnTo>
                    <a:lnTo>
                      <a:pt x="265" y="337"/>
                    </a:lnTo>
                    <a:lnTo>
                      <a:pt x="254" y="343"/>
                    </a:lnTo>
                    <a:lnTo>
                      <a:pt x="252" y="354"/>
                    </a:lnTo>
                    <a:lnTo>
                      <a:pt x="252" y="363"/>
                    </a:lnTo>
                    <a:lnTo>
                      <a:pt x="251" y="368"/>
                    </a:lnTo>
                    <a:lnTo>
                      <a:pt x="250" y="372"/>
                    </a:lnTo>
                    <a:lnTo>
                      <a:pt x="247" y="377"/>
                    </a:lnTo>
                    <a:lnTo>
                      <a:pt x="243" y="382"/>
                    </a:lnTo>
                    <a:lnTo>
                      <a:pt x="240" y="387"/>
                    </a:lnTo>
                    <a:lnTo>
                      <a:pt x="238" y="390"/>
                    </a:lnTo>
                    <a:lnTo>
                      <a:pt x="238" y="391"/>
                    </a:lnTo>
                    <a:lnTo>
                      <a:pt x="238" y="392"/>
                    </a:lnTo>
                    <a:lnTo>
                      <a:pt x="239" y="393"/>
                    </a:lnTo>
                    <a:lnTo>
                      <a:pt x="238" y="395"/>
                    </a:lnTo>
                    <a:lnTo>
                      <a:pt x="236" y="398"/>
                    </a:lnTo>
                    <a:lnTo>
                      <a:pt x="230" y="404"/>
                    </a:lnTo>
                    <a:lnTo>
                      <a:pt x="224" y="409"/>
                    </a:lnTo>
                    <a:lnTo>
                      <a:pt x="222" y="413"/>
                    </a:lnTo>
                    <a:lnTo>
                      <a:pt x="222" y="415"/>
                    </a:lnTo>
                    <a:lnTo>
                      <a:pt x="223" y="417"/>
                    </a:lnTo>
                    <a:lnTo>
                      <a:pt x="225" y="418"/>
                    </a:lnTo>
                    <a:lnTo>
                      <a:pt x="230" y="421"/>
                    </a:lnTo>
                    <a:lnTo>
                      <a:pt x="233" y="423"/>
                    </a:lnTo>
                    <a:lnTo>
                      <a:pt x="236" y="425"/>
                    </a:lnTo>
                    <a:lnTo>
                      <a:pt x="237" y="427"/>
                    </a:lnTo>
                    <a:lnTo>
                      <a:pt x="236" y="430"/>
                    </a:lnTo>
                    <a:lnTo>
                      <a:pt x="232" y="432"/>
                    </a:lnTo>
                    <a:lnTo>
                      <a:pt x="225" y="434"/>
                    </a:lnTo>
                    <a:lnTo>
                      <a:pt x="222" y="437"/>
                    </a:lnTo>
                    <a:lnTo>
                      <a:pt x="221" y="440"/>
                    </a:lnTo>
                    <a:lnTo>
                      <a:pt x="220" y="443"/>
                    </a:lnTo>
                    <a:lnTo>
                      <a:pt x="220" y="445"/>
                    </a:lnTo>
                    <a:lnTo>
                      <a:pt x="219" y="448"/>
                    </a:lnTo>
                    <a:lnTo>
                      <a:pt x="218" y="450"/>
                    </a:lnTo>
                    <a:lnTo>
                      <a:pt x="215" y="452"/>
                    </a:lnTo>
                    <a:lnTo>
                      <a:pt x="211" y="454"/>
                    </a:lnTo>
                    <a:lnTo>
                      <a:pt x="204" y="453"/>
                    </a:lnTo>
                    <a:lnTo>
                      <a:pt x="197" y="452"/>
                    </a:lnTo>
                    <a:lnTo>
                      <a:pt x="194" y="452"/>
                    </a:lnTo>
                    <a:lnTo>
                      <a:pt x="192" y="450"/>
                    </a:lnTo>
                    <a:lnTo>
                      <a:pt x="189" y="448"/>
                    </a:lnTo>
                    <a:lnTo>
                      <a:pt x="188" y="444"/>
                    </a:lnTo>
                    <a:lnTo>
                      <a:pt x="185" y="442"/>
                    </a:lnTo>
                    <a:lnTo>
                      <a:pt x="181" y="440"/>
                    </a:lnTo>
                    <a:lnTo>
                      <a:pt x="179" y="440"/>
                    </a:lnTo>
                    <a:lnTo>
                      <a:pt x="178" y="440"/>
                    </a:lnTo>
                    <a:lnTo>
                      <a:pt x="176" y="439"/>
                    </a:lnTo>
                    <a:lnTo>
                      <a:pt x="174" y="437"/>
                    </a:lnTo>
                    <a:lnTo>
                      <a:pt x="172" y="435"/>
                    </a:lnTo>
                    <a:lnTo>
                      <a:pt x="171" y="432"/>
                    </a:lnTo>
                    <a:lnTo>
                      <a:pt x="170" y="426"/>
                    </a:lnTo>
                    <a:lnTo>
                      <a:pt x="169" y="424"/>
                    </a:lnTo>
                    <a:lnTo>
                      <a:pt x="167" y="423"/>
                    </a:lnTo>
                    <a:lnTo>
                      <a:pt x="165" y="423"/>
                    </a:lnTo>
                    <a:lnTo>
                      <a:pt x="159" y="425"/>
                    </a:lnTo>
                    <a:lnTo>
                      <a:pt x="151" y="428"/>
                    </a:lnTo>
                    <a:lnTo>
                      <a:pt x="147" y="439"/>
                    </a:lnTo>
                    <a:lnTo>
                      <a:pt x="142" y="452"/>
                    </a:lnTo>
                    <a:lnTo>
                      <a:pt x="132" y="451"/>
                    </a:lnTo>
                    <a:lnTo>
                      <a:pt x="125" y="451"/>
                    </a:lnTo>
                    <a:lnTo>
                      <a:pt x="122" y="451"/>
                    </a:lnTo>
                    <a:lnTo>
                      <a:pt x="118" y="451"/>
                    </a:lnTo>
                    <a:lnTo>
                      <a:pt x="115" y="453"/>
                    </a:lnTo>
                    <a:lnTo>
                      <a:pt x="109" y="457"/>
                    </a:lnTo>
                    <a:lnTo>
                      <a:pt x="105" y="460"/>
                    </a:lnTo>
                    <a:lnTo>
                      <a:pt x="102" y="462"/>
                    </a:lnTo>
                    <a:lnTo>
                      <a:pt x="100" y="461"/>
                    </a:lnTo>
                    <a:lnTo>
                      <a:pt x="100" y="460"/>
                    </a:lnTo>
                    <a:lnTo>
                      <a:pt x="102" y="459"/>
                    </a:lnTo>
                    <a:lnTo>
                      <a:pt x="100" y="457"/>
                    </a:lnTo>
                    <a:lnTo>
                      <a:pt x="99" y="455"/>
                    </a:lnTo>
                    <a:lnTo>
                      <a:pt x="95" y="455"/>
                    </a:lnTo>
                    <a:lnTo>
                      <a:pt x="89" y="458"/>
                    </a:lnTo>
                    <a:lnTo>
                      <a:pt x="83" y="460"/>
                    </a:lnTo>
                    <a:lnTo>
                      <a:pt x="79" y="461"/>
                    </a:lnTo>
                    <a:lnTo>
                      <a:pt x="73" y="461"/>
                    </a:lnTo>
                    <a:lnTo>
                      <a:pt x="63" y="461"/>
                    </a:lnTo>
                    <a:lnTo>
                      <a:pt x="51" y="46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0" name="Freeform 200"/>
              <p:cNvSpPr>
                <a:spLocks noChangeAspect="1"/>
              </p:cNvSpPr>
              <p:nvPr/>
            </p:nvSpPr>
            <p:spPr bwMode="auto">
              <a:xfrm>
                <a:off x="2663697" y="4105178"/>
                <a:ext cx="158792" cy="294801"/>
              </a:xfrm>
              <a:custGeom>
                <a:avLst/>
                <a:gdLst>
                  <a:gd name="T0" fmla="*/ 3 w 435"/>
                  <a:gd name="T1" fmla="*/ 29 h 812"/>
                  <a:gd name="T2" fmla="*/ 3 w 435"/>
                  <a:gd name="T3" fmla="*/ 28 h 812"/>
                  <a:gd name="T4" fmla="*/ 3 w 435"/>
                  <a:gd name="T5" fmla="*/ 30 h 812"/>
                  <a:gd name="T6" fmla="*/ 4 w 435"/>
                  <a:gd name="T7" fmla="*/ 29 h 812"/>
                  <a:gd name="T8" fmla="*/ 5 w 435"/>
                  <a:gd name="T9" fmla="*/ 30 h 812"/>
                  <a:gd name="T10" fmla="*/ 7 w 435"/>
                  <a:gd name="T11" fmla="*/ 31 h 812"/>
                  <a:gd name="T12" fmla="*/ 8 w 435"/>
                  <a:gd name="T13" fmla="*/ 31 h 812"/>
                  <a:gd name="T14" fmla="*/ 10 w 435"/>
                  <a:gd name="T15" fmla="*/ 32 h 812"/>
                  <a:gd name="T16" fmla="*/ 10 w 435"/>
                  <a:gd name="T17" fmla="*/ 31 h 812"/>
                  <a:gd name="T18" fmla="*/ 11 w 435"/>
                  <a:gd name="T19" fmla="*/ 30 h 812"/>
                  <a:gd name="T20" fmla="*/ 12 w 435"/>
                  <a:gd name="T21" fmla="*/ 31 h 812"/>
                  <a:gd name="T22" fmla="*/ 12 w 435"/>
                  <a:gd name="T23" fmla="*/ 30 h 812"/>
                  <a:gd name="T24" fmla="*/ 12 w 435"/>
                  <a:gd name="T25" fmla="*/ 30 h 812"/>
                  <a:gd name="T26" fmla="*/ 12 w 435"/>
                  <a:gd name="T27" fmla="*/ 31 h 812"/>
                  <a:gd name="T28" fmla="*/ 13 w 435"/>
                  <a:gd name="T29" fmla="*/ 31 h 812"/>
                  <a:gd name="T30" fmla="*/ 14 w 435"/>
                  <a:gd name="T31" fmla="*/ 31 h 812"/>
                  <a:gd name="T32" fmla="*/ 14 w 435"/>
                  <a:gd name="T33" fmla="*/ 30 h 812"/>
                  <a:gd name="T34" fmla="*/ 15 w 435"/>
                  <a:gd name="T35" fmla="*/ 31 h 812"/>
                  <a:gd name="T36" fmla="*/ 15 w 435"/>
                  <a:gd name="T37" fmla="*/ 30 h 812"/>
                  <a:gd name="T38" fmla="*/ 14 w 435"/>
                  <a:gd name="T39" fmla="*/ 26 h 812"/>
                  <a:gd name="T40" fmla="*/ 15 w 435"/>
                  <a:gd name="T41" fmla="*/ 26 h 812"/>
                  <a:gd name="T42" fmla="*/ 17 w 435"/>
                  <a:gd name="T43" fmla="*/ 25 h 812"/>
                  <a:gd name="T44" fmla="*/ 17 w 435"/>
                  <a:gd name="T45" fmla="*/ 16 h 812"/>
                  <a:gd name="T46" fmla="*/ 15 w 435"/>
                  <a:gd name="T47" fmla="*/ 14 h 812"/>
                  <a:gd name="T48" fmla="*/ 13 w 435"/>
                  <a:gd name="T49" fmla="*/ 13 h 812"/>
                  <a:gd name="T50" fmla="*/ 13 w 435"/>
                  <a:gd name="T51" fmla="*/ 11 h 812"/>
                  <a:gd name="T52" fmla="*/ 14 w 435"/>
                  <a:gd name="T53" fmla="*/ 10 h 812"/>
                  <a:gd name="T54" fmla="*/ 13 w 435"/>
                  <a:gd name="T55" fmla="*/ 7 h 812"/>
                  <a:gd name="T56" fmla="*/ 14 w 435"/>
                  <a:gd name="T57" fmla="*/ 5 h 812"/>
                  <a:gd name="T58" fmla="*/ 14 w 435"/>
                  <a:gd name="T59" fmla="*/ 2 h 812"/>
                  <a:gd name="T60" fmla="*/ 13 w 435"/>
                  <a:gd name="T61" fmla="*/ 1 h 812"/>
                  <a:gd name="T62" fmla="*/ 10 w 435"/>
                  <a:gd name="T63" fmla="*/ 1 h 812"/>
                  <a:gd name="T64" fmla="*/ 7 w 435"/>
                  <a:gd name="T65" fmla="*/ 0 h 812"/>
                  <a:gd name="T66" fmla="*/ 8 w 435"/>
                  <a:gd name="T67" fmla="*/ 1 h 812"/>
                  <a:gd name="T68" fmla="*/ 7 w 435"/>
                  <a:gd name="T69" fmla="*/ 1 h 812"/>
                  <a:gd name="T70" fmla="*/ 6 w 435"/>
                  <a:gd name="T71" fmla="*/ 0 h 812"/>
                  <a:gd name="T72" fmla="*/ 5 w 435"/>
                  <a:gd name="T73" fmla="*/ 2 h 812"/>
                  <a:gd name="T74" fmla="*/ 6 w 435"/>
                  <a:gd name="T75" fmla="*/ 4 h 812"/>
                  <a:gd name="T76" fmla="*/ 7 w 435"/>
                  <a:gd name="T77" fmla="*/ 5 h 812"/>
                  <a:gd name="T78" fmla="*/ 6 w 435"/>
                  <a:gd name="T79" fmla="*/ 6 h 812"/>
                  <a:gd name="T80" fmla="*/ 6 w 435"/>
                  <a:gd name="T81" fmla="*/ 8 h 812"/>
                  <a:gd name="T82" fmla="*/ 6 w 435"/>
                  <a:gd name="T83" fmla="*/ 10 h 812"/>
                  <a:gd name="T84" fmla="*/ 7 w 435"/>
                  <a:gd name="T85" fmla="*/ 12 h 812"/>
                  <a:gd name="T86" fmla="*/ 10 w 435"/>
                  <a:gd name="T87" fmla="*/ 12 h 812"/>
                  <a:gd name="T88" fmla="*/ 8 w 435"/>
                  <a:gd name="T89" fmla="*/ 13 h 812"/>
                  <a:gd name="T90" fmla="*/ 7 w 435"/>
                  <a:gd name="T91" fmla="*/ 15 h 812"/>
                  <a:gd name="T92" fmla="*/ 7 w 435"/>
                  <a:gd name="T93" fmla="*/ 18 h 812"/>
                  <a:gd name="T94" fmla="*/ 8 w 435"/>
                  <a:gd name="T95" fmla="*/ 19 h 812"/>
                  <a:gd name="T96" fmla="*/ 8 w 435"/>
                  <a:gd name="T97" fmla="*/ 20 h 812"/>
                  <a:gd name="T98" fmla="*/ 6 w 435"/>
                  <a:gd name="T99" fmla="*/ 20 h 812"/>
                  <a:gd name="T100" fmla="*/ 5 w 435"/>
                  <a:gd name="T101" fmla="*/ 21 h 812"/>
                  <a:gd name="T102" fmla="*/ 3 w 435"/>
                  <a:gd name="T103" fmla="*/ 21 h 812"/>
                  <a:gd name="T104" fmla="*/ 3 w 435"/>
                  <a:gd name="T105" fmla="*/ 22 h 812"/>
                  <a:gd name="T106" fmla="*/ 3 w 435"/>
                  <a:gd name="T107" fmla="*/ 24 h 812"/>
                  <a:gd name="T108" fmla="*/ 4 w 435"/>
                  <a:gd name="T109" fmla="*/ 25 h 812"/>
                  <a:gd name="T110" fmla="*/ 2 w 435"/>
                  <a:gd name="T111" fmla="*/ 26 h 812"/>
                  <a:gd name="T112" fmla="*/ 0 w 435"/>
                  <a:gd name="T113" fmla="*/ 28 h 812"/>
                  <a:gd name="T114" fmla="*/ 2 w 435"/>
                  <a:gd name="T115" fmla="*/ 28 h 81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435"/>
                  <a:gd name="T175" fmla="*/ 0 h 812"/>
                  <a:gd name="T176" fmla="*/ 435 w 435"/>
                  <a:gd name="T177" fmla="*/ 812 h 812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435" h="812">
                    <a:moveTo>
                      <a:pt x="73" y="747"/>
                    </a:moveTo>
                    <a:lnTo>
                      <a:pt x="72" y="752"/>
                    </a:lnTo>
                    <a:lnTo>
                      <a:pt x="73" y="755"/>
                    </a:lnTo>
                    <a:lnTo>
                      <a:pt x="75" y="755"/>
                    </a:lnTo>
                    <a:lnTo>
                      <a:pt x="80" y="752"/>
                    </a:lnTo>
                    <a:lnTo>
                      <a:pt x="80" y="740"/>
                    </a:lnTo>
                    <a:lnTo>
                      <a:pt x="80" y="727"/>
                    </a:lnTo>
                    <a:lnTo>
                      <a:pt x="80" y="715"/>
                    </a:lnTo>
                    <a:lnTo>
                      <a:pt x="80" y="702"/>
                    </a:lnTo>
                    <a:lnTo>
                      <a:pt x="82" y="703"/>
                    </a:lnTo>
                    <a:lnTo>
                      <a:pt x="83" y="706"/>
                    </a:lnTo>
                    <a:lnTo>
                      <a:pt x="82" y="707"/>
                    </a:lnTo>
                    <a:lnTo>
                      <a:pt x="82" y="708"/>
                    </a:lnTo>
                    <a:lnTo>
                      <a:pt x="83" y="709"/>
                    </a:lnTo>
                    <a:lnTo>
                      <a:pt x="84" y="709"/>
                    </a:lnTo>
                    <a:lnTo>
                      <a:pt x="86" y="718"/>
                    </a:lnTo>
                    <a:lnTo>
                      <a:pt x="88" y="727"/>
                    </a:lnTo>
                    <a:lnTo>
                      <a:pt x="89" y="735"/>
                    </a:lnTo>
                    <a:lnTo>
                      <a:pt x="89" y="744"/>
                    </a:lnTo>
                    <a:lnTo>
                      <a:pt x="88" y="749"/>
                    </a:lnTo>
                    <a:lnTo>
                      <a:pt x="87" y="753"/>
                    </a:lnTo>
                    <a:lnTo>
                      <a:pt x="87" y="755"/>
                    </a:lnTo>
                    <a:lnTo>
                      <a:pt x="87" y="758"/>
                    </a:lnTo>
                    <a:lnTo>
                      <a:pt x="88" y="760"/>
                    </a:lnTo>
                    <a:lnTo>
                      <a:pt x="89" y="761"/>
                    </a:lnTo>
                    <a:lnTo>
                      <a:pt x="96" y="752"/>
                    </a:lnTo>
                    <a:lnTo>
                      <a:pt x="99" y="742"/>
                    </a:lnTo>
                    <a:lnTo>
                      <a:pt x="101" y="732"/>
                    </a:lnTo>
                    <a:lnTo>
                      <a:pt x="101" y="720"/>
                    </a:lnTo>
                    <a:lnTo>
                      <a:pt x="101" y="718"/>
                    </a:lnTo>
                    <a:lnTo>
                      <a:pt x="101" y="716"/>
                    </a:lnTo>
                    <a:lnTo>
                      <a:pt x="102" y="715"/>
                    </a:lnTo>
                    <a:lnTo>
                      <a:pt x="105" y="714"/>
                    </a:lnTo>
                    <a:lnTo>
                      <a:pt x="110" y="726"/>
                    </a:lnTo>
                    <a:lnTo>
                      <a:pt x="115" y="740"/>
                    </a:lnTo>
                    <a:lnTo>
                      <a:pt x="117" y="753"/>
                    </a:lnTo>
                    <a:lnTo>
                      <a:pt x="118" y="768"/>
                    </a:lnTo>
                    <a:lnTo>
                      <a:pt x="127" y="759"/>
                    </a:lnTo>
                    <a:lnTo>
                      <a:pt x="136" y="750"/>
                    </a:lnTo>
                    <a:lnTo>
                      <a:pt x="150" y="758"/>
                    </a:lnTo>
                    <a:lnTo>
                      <a:pt x="161" y="767"/>
                    </a:lnTo>
                    <a:lnTo>
                      <a:pt x="173" y="777"/>
                    </a:lnTo>
                    <a:lnTo>
                      <a:pt x="185" y="787"/>
                    </a:lnTo>
                    <a:lnTo>
                      <a:pt x="187" y="782"/>
                    </a:lnTo>
                    <a:lnTo>
                      <a:pt x="187" y="779"/>
                    </a:lnTo>
                    <a:lnTo>
                      <a:pt x="187" y="778"/>
                    </a:lnTo>
                    <a:lnTo>
                      <a:pt x="188" y="777"/>
                    </a:lnTo>
                    <a:lnTo>
                      <a:pt x="190" y="776"/>
                    </a:lnTo>
                    <a:lnTo>
                      <a:pt x="193" y="776"/>
                    </a:lnTo>
                    <a:lnTo>
                      <a:pt x="209" y="774"/>
                    </a:lnTo>
                    <a:lnTo>
                      <a:pt x="225" y="771"/>
                    </a:lnTo>
                    <a:lnTo>
                      <a:pt x="241" y="769"/>
                    </a:lnTo>
                    <a:lnTo>
                      <a:pt x="259" y="768"/>
                    </a:lnTo>
                    <a:lnTo>
                      <a:pt x="261" y="777"/>
                    </a:lnTo>
                    <a:lnTo>
                      <a:pt x="262" y="787"/>
                    </a:lnTo>
                    <a:lnTo>
                      <a:pt x="263" y="796"/>
                    </a:lnTo>
                    <a:lnTo>
                      <a:pt x="266" y="806"/>
                    </a:lnTo>
                    <a:lnTo>
                      <a:pt x="269" y="809"/>
                    </a:lnTo>
                    <a:lnTo>
                      <a:pt x="272" y="812"/>
                    </a:lnTo>
                    <a:lnTo>
                      <a:pt x="278" y="796"/>
                    </a:lnTo>
                    <a:lnTo>
                      <a:pt x="280" y="780"/>
                    </a:lnTo>
                    <a:lnTo>
                      <a:pt x="275" y="779"/>
                    </a:lnTo>
                    <a:lnTo>
                      <a:pt x="269" y="777"/>
                    </a:lnTo>
                    <a:lnTo>
                      <a:pt x="271" y="774"/>
                    </a:lnTo>
                    <a:lnTo>
                      <a:pt x="275" y="774"/>
                    </a:lnTo>
                    <a:lnTo>
                      <a:pt x="280" y="773"/>
                    </a:lnTo>
                    <a:lnTo>
                      <a:pt x="284" y="771"/>
                    </a:lnTo>
                    <a:lnTo>
                      <a:pt x="286" y="770"/>
                    </a:lnTo>
                    <a:lnTo>
                      <a:pt x="286" y="768"/>
                    </a:lnTo>
                    <a:lnTo>
                      <a:pt x="285" y="762"/>
                    </a:lnTo>
                    <a:lnTo>
                      <a:pt x="283" y="752"/>
                    </a:lnTo>
                    <a:lnTo>
                      <a:pt x="287" y="751"/>
                    </a:lnTo>
                    <a:lnTo>
                      <a:pt x="292" y="750"/>
                    </a:lnTo>
                    <a:lnTo>
                      <a:pt x="295" y="751"/>
                    </a:lnTo>
                    <a:lnTo>
                      <a:pt x="297" y="753"/>
                    </a:lnTo>
                    <a:lnTo>
                      <a:pt x="301" y="759"/>
                    </a:lnTo>
                    <a:lnTo>
                      <a:pt x="304" y="767"/>
                    </a:lnTo>
                    <a:lnTo>
                      <a:pt x="304" y="771"/>
                    </a:lnTo>
                    <a:lnTo>
                      <a:pt x="305" y="773"/>
                    </a:lnTo>
                    <a:lnTo>
                      <a:pt x="306" y="773"/>
                    </a:lnTo>
                    <a:lnTo>
                      <a:pt x="307" y="771"/>
                    </a:lnTo>
                    <a:lnTo>
                      <a:pt x="310" y="765"/>
                    </a:lnTo>
                    <a:lnTo>
                      <a:pt x="311" y="760"/>
                    </a:lnTo>
                    <a:lnTo>
                      <a:pt x="312" y="763"/>
                    </a:lnTo>
                    <a:lnTo>
                      <a:pt x="312" y="770"/>
                    </a:lnTo>
                    <a:lnTo>
                      <a:pt x="313" y="773"/>
                    </a:lnTo>
                    <a:lnTo>
                      <a:pt x="313" y="774"/>
                    </a:lnTo>
                    <a:lnTo>
                      <a:pt x="314" y="774"/>
                    </a:lnTo>
                    <a:lnTo>
                      <a:pt x="314" y="771"/>
                    </a:lnTo>
                    <a:lnTo>
                      <a:pt x="314" y="768"/>
                    </a:lnTo>
                    <a:lnTo>
                      <a:pt x="315" y="764"/>
                    </a:lnTo>
                    <a:lnTo>
                      <a:pt x="315" y="763"/>
                    </a:lnTo>
                    <a:lnTo>
                      <a:pt x="316" y="762"/>
                    </a:lnTo>
                    <a:lnTo>
                      <a:pt x="318" y="761"/>
                    </a:lnTo>
                    <a:lnTo>
                      <a:pt x="319" y="761"/>
                    </a:lnTo>
                    <a:lnTo>
                      <a:pt x="319" y="767"/>
                    </a:lnTo>
                    <a:lnTo>
                      <a:pt x="319" y="771"/>
                    </a:lnTo>
                    <a:lnTo>
                      <a:pt x="321" y="767"/>
                    </a:lnTo>
                    <a:lnTo>
                      <a:pt x="323" y="761"/>
                    </a:lnTo>
                    <a:lnTo>
                      <a:pt x="324" y="763"/>
                    </a:lnTo>
                    <a:lnTo>
                      <a:pt x="325" y="765"/>
                    </a:lnTo>
                    <a:lnTo>
                      <a:pt x="325" y="767"/>
                    </a:lnTo>
                    <a:lnTo>
                      <a:pt x="324" y="769"/>
                    </a:lnTo>
                    <a:lnTo>
                      <a:pt x="329" y="773"/>
                    </a:lnTo>
                    <a:lnTo>
                      <a:pt x="332" y="776"/>
                    </a:lnTo>
                    <a:lnTo>
                      <a:pt x="334" y="774"/>
                    </a:lnTo>
                    <a:lnTo>
                      <a:pt x="338" y="773"/>
                    </a:lnTo>
                    <a:lnTo>
                      <a:pt x="341" y="771"/>
                    </a:lnTo>
                    <a:lnTo>
                      <a:pt x="345" y="770"/>
                    </a:lnTo>
                    <a:lnTo>
                      <a:pt x="348" y="771"/>
                    </a:lnTo>
                    <a:lnTo>
                      <a:pt x="354" y="774"/>
                    </a:lnTo>
                    <a:lnTo>
                      <a:pt x="352" y="777"/>
                    </a:lnTo>
                    <a:lnTo>
                      <a:pt x="351" y="780"/>
                    </a:lnTo>
                    <a:lnTo>
                      <a:pt x="352" y="781"/>
                    </a:lnTo>
                    <a:lnTo>
                      <a:pt x="355" y="782"/>
                    </a:lnTo>
                    <a:lnTo>
                      <a:pt x="359" y="770"/>
                    </a:lnTo>
                    <a:lnTo>
                      <a:pt x="364" y="761"/>
                    </a:lnTo>
                    <a:lnTo>
                      <a:pt x="366" y="758"/>
                    </a:lnTo>
                    <a:lnTo>
                      <a:pt x="369" y="754"/>
                    </a:lnTo>
                    <a:lnTo>
                      <a:pt x="374" y="752"/>
                    </a:lnTo>
                    <a:lnTo>
                      <a:pt x="382" y="751"/>
                    </a:lnTo>
                    <a:lnTo>
                      <a:pt x="382" y="753"/>
                    </a:lnTo>
                    <a:lnTo>
                      <a:pt x="381" y="755"/>
                    </a:lnTo>
                    <a:lnTo>
                      <a:pt x="378" y="758"/>
                    </a:lnTo>
                    <a:lnTo>
                      <a:pt x="376" y="760"/>
                    </a:lnTo>
                    <a:lnTo>
                      <a:pt x="381" y="767"/>
                    </a:lnTo>
                    <a:lnTo>
                      <a:pt x="386" y="773"/>
                    </a:lnTo>
                    <a:lnTo>
                      <a:pt x="386" y="777"/>
                    </a:lnTo>
                    <a:lnTo>
                      <a:pt x="387" y="778"/>
                    </a:lnTo>
                    <a:lnTo>
                      <a:pt x="390" y="779"/>
                    </a:lnTo>
                    <a:lnTo>
                      <a:pt x="392" y="779"/>
                    </a:lnTo>
                    <a:lnTo>
                      <a:pt x="392" y="767"/>
                    </a:lnTo>
                    <a:lnTo>
                      <a:pt x="392" y="754"/>
                    </a:lnTo>
                    <a:lnTo>
                      <a:pt x="373" y="720"/>
                    </a:lnTo>
                    <a:lnTo>
                      <a:pt x="355" y="689"/>
                    </a:lnTo>
                    <a:lnTo>
                      <a:pt x="352" y="681"/>
                    </a:lnTo>
                    <a:lnTo>
                      <a:pt x="350" y="672"/>
                    </a:lnTo>
                    <a:lnTo>
                      <a:pt x="348" y="664"/>
                    </a:lnTo>
                    <a:lnTo>
                      <a:pt x="348" y="656"/>
                    </a:lnTo>
                    <a:lnTo>
                      <a:pt x="348" y="647"/>
                    </a:lnTo>
                    <a:lnTo>
                      <a:pt x="349" y="638"/>
                    </a:lnTo>
                    <a:lnTo>
                      <a:pt x="351" y="629"/>
                    </a:lnTo>
                    <a:lnTo>
                      <a:pt x="356" y="620"/>
                    </a:lnTo>
                    <a:lnTo>
                      <a:pt x="373" y="638"/>
                    </a:lnTo>
                    <a:lnTo>
                      <a:pt x="385" y="652"/>
                    </a:lnTo>
                    <a:lnTo>
                      <a:pt x="389" y="655"/>
                    </a:lnTo>
                    <a:lnTo>
                      <a:pt x="392" y="657"/>
                    </a:lnTo>
                    <a:lnTo>
                      <a:pt x="396" y="658"/>
                    </a:lnTo>
                    <a:lnTo>
                      <a:pt x="400" y="660"/>
                    </a:lnTo>
                    <a:lnTo>
                      <a:pt x="405" y="660"/>
                    </a:lnTo>
                    <a:lnTo>
                      <a:pt x="411" y="660"/>
                    </a:lnTo>
                    <a:lnTo>
                      <a:pt x="417" y="660"/>
                    </a:lnTo>
                    <a:lnTo>
                      <a:pt x="423" y="657"/>
                    </a:lnTo>
                    <a:lnTo>
                      <a:pt x="427" y="626"/>
                    </a:lnTo>
                    <a:lnTo>
                      <a:pt x="428" y="593"/>
                    </a:lnTo>
                    <a:lnTo>
                      <a:pt x="430" y="562"/>
                    </a:lnTo>
                    <a:lnTo>
                      <a:pt x="431" y="529"/>
                    </a:lnTo>
                    <a:lnTo>
                      <a:pt x="432" y="496"/>
                    </a:lnTo>
                    <a:lnTo>
                      <a:pt x="434" y="465"/>
                    </a:lnTo>
                    <a:lnTo>
                      <a:pt x="435" y="432"/>
                    </a:lnTo>
                    <a:lnTo>
                      <a:pt x="435" y="401"/>
                    </a:lnTo>
                    <a:lnTo>
                      <a:pt x="428" y="393"/>
                    </a:lnTo>
                    <a:lnTo>
                      <a:pt x="422" y="386"/>
                    </a:lnTo>
                    <a:lnTo>
                      <a:pt x="416" y="380"/>
                    </a:lnTo>
                    <a:lnTo>
                      <a:pt x="409" y="376"/>
                    </a:lnTo>
                    <a:lnTo>
                      <a:pt x="395" y="366"/>
                    </a:lnTo>
                    <a:lnTo>
                      <a:pt x="378" y="357"/>
                    </a:lnTo>
                    <a:lnTo>
                      <a:pt x="374" y="348"/>
                    </a:lnTo>
                    <a:lnTo>
                      <a:pt x="369" y="339"/>
                    </a:lnTo>
                    <a:lnTo>
                      <a:pt x="366" y="330"/>
                    </a:lnTo>
                    <a:lnTo>
                      <a:pt x="360" y="321"/>
                    </a:lnTo>
                    <a:lnTo>
                      <a:pt x="347" y="334"/>
                    </a:lnTo>
                    <a:lnTo>
                      <a:pt x="332" y="347"/>
                    </a:lnTo>
                    <a:lnTo>
                      <a:pt x="328" y="335"/>
                    </a:lnTo>
                    <a:lnTo>
                      <a:pt x="324" y="324"/>
                    </a:lnTo>
                    <a:lnTo>
                      <a:pt x="322" y="313"/>
                    </a:lnTo>
                    <a:lnTo>
                      <a:pt x="320" y="300"/>
                    </a:lnTo>
                    <a:lnTo>
                      <a:pt x="325" y="297"/>
                    </a:lnTo>
                    <a:lnTo>
                      <a:pt x="332" y="296"/>
                    </a:lnTo>
                    <a:lnTo>
                      <a:pt x="333" y="287"/>
                    </a:lnTo>
                    <a:lnTo>
                      <a:pt x="333" y="278"/>
                    </a:lnTo>
                    <a:lnTo>
                      <a:pt x="334" y="270"/>
                    </a:lnTo>
                    <a:lnTo>
                      <a:pt x="336" y="261"/>
                    </a:lnTo>
                    <a:lnTo>
                      <a:pt x="346" y="264"/>
                    </a:lnTo>
                    <a:lnTo>
                      <a:pt x="351" y="268"/>
                    </a:lnTo>
                    <a:lnTo>
                      <a:pt x="354" y="269"/>
                    </a:lnTo>
                    <a:lnTo>
                      <a:pt x="356" y="268"/>
                    </a:lnTo>
                    <a:lnTo>
                      <a:pt x="359" y="264"/>
                    </a:lnTo>
                    <a:lnTo>
                      <a:pt x="365" y="259"/>
                    </a:lnTo>
                    <a:lnTo>
                      <a:pt x="360" y="253"/>
                    </a:lnTo>
                    <a:lnTo>
                      <a:pt x="355" y="247"/>
                    </a:lnTo>
                    <a:lnTo>
                      <a:pt x="365" y="234"/>
                    </a:lnTo>
                    <a:lnTo>
                      <a:pt x="376" y="220"/>
                    </a:lnTo>
                    <a:lnTo>
                      <a:pt x="363" y="199"/>
                    </a:lnTo>
                    <a:lnTo>
                      <a:pt x="348" y="179"/>
                    </a:lnTo>
                    <a:lnTo>
                      <a:pt x="340" y="169"/>
                    </a:lnTo>
                    <a:lnTo>
                      <a:pt x="333" y="157"/>
                    </a:lnTo>
                    <a:lnTo>
                      <a:pt x="327" y="146"/>
                    </a:lnTo>
                    <a:lnTo>
                      <a:pt x="321" y="135"/>
                    </a:lnTo>
                    <a:lnTo>
                      <a:pt x="327" y="129"/>
                    </a:lnTo>
                    <a:lnTo>
                      <a:pt x="333" y="125"/>
                    </a:lnTo>
                    <a:lnTo>
                      <a:pt x="339" y="121"/>
                    </a:lnTo>
                    <a:lnTo>
                      <a:pt x="347" y="117"/>
                    </a:lnTo>
                    <a:lnTo>
                      <a:pt x="359" y="108"/>
                    </a:lnTo>
                    <a:lnTo>
                      <a:pt x="372" y="99"/>
                    </a:lnTo>
                    <a:lnTo>
                      <a:pt x="366" y="86"/>
                    </a:lnTo>
                    <a:lnTo>
                      <a:pt x="361" y="74"/>
                    </a:lnTo>
                    <a:lnTo>
                      <a:pt x="358" y="63"/>
                    </a:lnTo>
                    <a:lnTo>
                      <a:pt x="356" y="49"/>
                    </a:lnTo>
                    <a:lnTo>
                      <a:pt x="355" y="45"/>
                    </a:lnTo>
                    <a:lnTo>
                      <a:pt x="354" y="40"/>
                    </a:lnTo>
                    <a:lnTo>
                      <a:pt x="352" y="37"/>
                    </a:lnTo>
                    <a:lnTo>
                      <a:pt x="350" y="35"/>
                    </a:lnTo>
                    <a:lnTo>
                      <a:pt x="345" y="28"/>
                    </a:lnTo>
                    <a:lnTo>
                      <a:pt x="338" y="22"/>
                    </a:lnTo>
                    <a:lnTo>
                      <a:pt x="330" y="18"/>
                    </a:lnTo>
                    <a:lnTo>
                      <a:pt x="324" y="14"/>
                    </a:lnTo>
                    <a:lnTo>
                      <a:pt x="319" y="13"/>
                    </a:lnTo>
                    <a:lnTo>
                      <a:pt x="313" y="13"/>
                    </a:lnTo>
                    <a:lnTo>
                      <a:pt x="301" y="17"/>
                    </a:lnTo>
                    <a:lnTo>
                      <a:pt x="286" y="22"/>
                    </a:lnTo>
                    <a:lnTo>
                      <a:pt x="275" y="23"/>
                    </a:lnTo>
                    <a:lnTo>
                      <a:pt x="266" y="23"/>
                    </a:lnTo>
                    <a:lnTo>
                      <a:pt x="257" y="23"/>
                    </a:lnTo>
                    <a:lnTo>
                      <a:pt x="245" y="23"/>
                    </a:lnTo>
                    <a:lnTo>
                      <a:pt x="236" y="23"/>
                    </a:lnTo>
                    <a:lnTo>
                      <a:pt x="229" y="21"/>
                    </a:lnTo>
                    <a:lnTo>
                      <a:pt x="221" y="19"/>
                    </a:lnTo>
                    <a:lnTo>
                      <a:pt x="212" y="15"/>
                    </a:lnTo>
                    <a:lnTo>
                      <a:pt x="200" y="8"/>
                    </a:lnTo>
                    <a:lnTo>
                      <a:pt x="188" y="0"/>
                    </a:lnTo>
                    <a:lnTo>
                      <a:pt x="185" y="1"/>
                    </a:lnTo>
                    <a:lnTo>
                      <a:pt x="182" y="3"/>
                    </a:lnTo>
                    <a:lnTo>
                      <a:pt x="182" y="5"/>
                    </a:lnTo>
                    <a:lnTo>
                      <a:pt x="182" y="6"/>
                    </a:lnTo>
                    <a:lnTo>
                      <a:pt x="185" y="12"/>
                    </a:lnTo>
                    <a:lnTo>
                      <a:pt x="189" y="18"/>
                    </a:lnTo>
                    <a:lnTo>
                      <a:pt x="193" y="23"/>
                    </a:lnTo>
                    <a:lnTo>
                      <a:pt x="194" y="27"/>
                    </a:lnTo>
                    <a:lnTo>
                      <a:pt x="193" y="29"/>
                    </a:lnTo>
                    <a:lnTo>
                      <a:pt x="187" y="31"/>
                    </a:lnTo>
                    <a:lnTo>
                      <a:pt x="184" y="29"/>
                    </a:lnTo>
                    <a:lnTo>
                      <a:pt x="182" y="27"/>
                    </a:lnTo>
                    <a:lnTo>
                      <a:pt x="180" y="24"/>
                    </a:lnTo>
                    <a:lnTo>
                      <a:pt x="180" y="22"/>
                    </a:lnTo>
                    <a:lnTo>
                      <a:pt x="178" y="17"/>
                    </a:lnTo>
                    <a:lnTo>
                      <a:pt x="176" y="11"/>
                    </a:lnTo>
                    <a:lnTo>
                      <a:pt x="169" y="12"/>
                    </a:lnTo>
                    <a:lnTo>
                      <a:pt x="161" y="13"/>
                    </a:lnTo>
                    <a:lnTo>
                      <a:pt x="154" y="11"/>
                    </a:lnTo>
                    <a:lnTo>
                      <a:pt x="149" y="10"/>
                    </a:lnTo>
                    <a:lnTo>
                      <a:pt x="144" y="11"/>
                    </a:lnTo>
                    <a:lnTo>
                      <a:pt x="138" y="15"/>
                    </a:lnTo>
                    <a:lnTo>
                      <a:pt x="134" y="17"/>
                    </a:lnTo>
                    <a:lnTo>
                      <a:pt x="132" y="17"/>
                    </a:lnTo>
                    <a:lnTo>
                      <a:pt x="129" y="19"/>
                    </a:lnTo>
                    <a:lnTo>
                      <a:pt x="125" y="24"/>
                    </a:lnTo>
                    <a:lnTo>
                      <a:pt x="129" y="40"/>
                    </a:lnTo>
                    <a:lnTo>
                      <a:pt x="132" y="56"/>
                    </a:lnTo>
                    <a:lnTo>
                      <a:pt x="131" y="64"/>
                    </a:lnTo>
                    <a:lnTo>
                      <a:pt x="132" y="71"/>
                    </a:lnTo>
                    <a:lnTo>
                      <a:pt x="134" y="77"/>
                    </a:lnTo>
                    <a:lnTo>
                      <a:pt x="135" y="86"/>
                    </a:lnTo>
                    <a:lnTo>
                      <a:pt x="142" y="92"/>
                    </a:lnTo>
                    <a:lnTo>
                      <a:pt x="145" y="97"/>
                    </a:lnTo>
                    <a:lnTo>
                      <a:pt x="147" y="102"/>
                    </a:lnTo>
                    <a:lnTo>
                      <a:pt x="149" y="112"/>
                    </a:lnTo>
                    <a:lnTo>
                      <a:pt x="151" y="124"/>
                    </a:lnTo>
                    <a:lnTo>
                      <a:pt x="153" y="129"/>
                    </a:lnTo>
                    <a:lnTo>
                      <a:pt x="155" y="130"/>
                    </a:lnTo>
                    <a:lnTo>
                      <a:pt x="159" y="131"/>
                    </a:lnTo>
                    <a:lnTo>
                      <a:pt x="163" y="131"/>
                    </a:lnTo>
                    <a:lnTo>
                      <a:pt x="169" y="131"/>
                    </a:lnTo>
                    <a:lnTo>
                      <a:pt x="172" y="134"/>
                    </a:lnTo>
                    <a:lnTo>
                      <a:pt x="176" y="136"/>
                    </a:lnTo>
                    <a:lnTo>
                      <a:pt x="176" y="138"/>
                    </a:lnTo>
                    <a:lnTo>
                      <a:pt x="176" y="140"/>
                    </a:lnTo>
                    <a:lnTo>
                      <a:pt x="172" y="146"/>
                    </a:lnTo>
                    <a:lnTo>
                      <a:pt x="167" y="153"/>
                    </a:lnTo>
                    <a:lnTo>
                      <a:pt x="161" y="160"/>
                    </a:lnTo>
                    <a:lnTo>
                      <a:pt x="156" y="165"/>
                    </a:lnTo>
                    <a:lnTo>
                      <a:pt x="154" y="167"/>
                    </a:lnTo>
                    <a:lnTo>
                      <a:pt x="153" y="171"/>
                    </a:lnTo>
                    <a:lnTo>
                      <a:pt x="153" y="175"/>
                    </a:lnTo>
                    <a:lnTo>
                      <a:pt x="154" y="179"/>
                    </a:lnTo>
                    <a:lnTo>
                      <a:pt x="152" y="193"/>
                    </a:lnTo>
                    <a:lnTo>
                      <a:pt x="151" y="207"/>
                    </a:lnTo>
                    <a:lnTo>
                      <a:pt x="155" y="210"/>
                    </a:lnTo>
                    <a:lnTo>
                      <a:pt x="156" y="214"/>
                    </a:lnTo>
                    <a:lnTo>
                      <a:pt x="155" y="217"/>
                    </a:lnTo>
                    <a:lnTo>
                      <a:pt x="152" y="222"/>
                    </a:lnTo>
                    <a:lnTo>
                      <a:pt x="152" y="232"/>
                    </a:lnTo>
                    <a:lnTo>
                      <a:pt x="151" y="240"/>
                    </a:lnTo>
                    <a:lnTo>
                      <a:pt x="152" y="249"/>
                    </a:lnTo>
                    <a:lnTo>
                      <a:pt x="153" y="256"/>
                    </a:lnTo>
                    <a:lnTo>
                      <a:pt x="156" y="272"/>
                    </a:lnTo>
                    <a:lnTo>
                      <a:pt x="162" y="290"/>
                    </a:lnTo>
                    <a:lnTo>
                      <a:pt x="168" y="295"/>
                    </a:lnTo>
                    <a:lnTo>
                      <a:pt x="172" y="299"/>
                    </a:lnTo>
                    <a:lnTo>
                      <a:pt x="177" y="301"/>
                    </a:lnTo>
                    <a:lnTo>
                      <a:pt x="180" y="303"/>
                    </a:lnTo>
                    <a:lnTo>
                      <a:pt x="190" y="304"/>
                    </a:lnTo>
                    <a:lnTo>
                      <a:pt x="204" y="301"/>
                    </a:lnTo>
                    <a:lnTo>
                      <a:pt x="220" y="299"/>
                    </a:lnTo>
                    <a:lnTo>
                      <a:pt x="235" y="297"/>
                    </a:lnTo>
                    <a:lnTo>
                      <a:pt x="242" y="301"/>
                    </a:lnTo>
                    <a:lnTo>
                      <a:pt x="247" y="306"/>
                    </a:lnTo>
                    <a:lnTo>
                      <a:pt x="249" y="309"/>
                    </a:lnTo>
                    <a:lnTo>
                      <a:pt x="250" y="313"/>
                    </a:lnTo>
                    <a:lnTo>
                      <a:pt x="249" y="316"/>
                    </a:lnTo>
                    <a:lnTo>
                      <a:pt x="247" y="321"/>
                    </a:lnTo>
                    <a:lnTo>
                      <a:pt x="235" y="319"/>
                    </a:lnTo>
                    <a:lnTo>
                      <a:pt x="224" y="318"/>
                    </a:lnTo>
                    <a:lnTo>
                      <a:pt x="212" y="317"/>
                    </a:lnTo>
                    <a:lnTo>
                      <a:pt x="200" y="317"/>
                    </a:lnTo>
                    <a:lnTo>
                      <a:pt x="195" y="319"/>
                    </a:lnTo>
                    <a:lnTo>
                      <a:pt x="191" y="322"/>
                    </a:lnTo>
                    <a:lnTo>
                      <a:pt x="189" y="325"/>
                    </a:lnTo>
                    <a:lnTo>
                      <a:pt x="187" y="328"/>
                    </a:lnTo>
                    <a:lnTo>
                      <a:pt x="185" y="336"/>
                    </a:lnTo>
                    <a:lnTo>
                      <a:pt x="184" y="348"/>
                    </a:lnTo>
                    <a:lnTo>
                      <a:pt x="180" y="365"/>
                    </a:lnTo>
                    <a:lnTo>
                      <a:pt x="178" y="381"/>
                    </a:lnTo>
                    <a:lnTo>
                      <a:pt x="176" y="398"/>
                    </a:lnTo>
                    <a:lnTo>
                      <a:pt x="172" y="415"/>
                    </a:lnTo>
                    <a:lnTo>
                      <a:pt x="178" y="428"/>
                    </a:lnTo>
                    <a:lnTo>
                      <a:pt x="185" y="441"/>
                    </a:lnTo>
                    <a:lnTo>
                      <a:pt x="181" y="448"/>
                    </a:lnTo>
                    <a:lnTo>
                      <a:pt x="179" y="456"/>
                    </a:lnTo>
                    <a:lnTo>
                      <a:pt x="178" y="459"/>
                    </a:lnTo>
                    <a:lnTo>
                      <a:pt x="178" y="463"/>
                    </a:lnTo>
                    <a:lnTo>
                      <a:pt x="179" y="466"/>
                    </a:lnTo>
                    <a:lnTo>
                      <a:pt x="181" y="470"/>
                    </a:lnTo>
                    <a:lnTo>
                      <a:pt x="187" y="473"/>
                    </a:lnTo>
                    <a:lnTo>
                      <a:pt x="191" y="475"/>
                    </a:lnTo>
                    <a:lnTo>
                      <a:pt x="193" y="476"/>
                    </a:lnTo>
                    <a:lnTo>
                      <a:pt x="194" y="478"/>
                    </a:lnTo>
                    <a:lnTo>
                      <a:pt x="194" y="482"/>
                    </a:lnTo>
                    <a:lnTo>
                      <a:pt x="193" y="485"/>
                    </a:lnTo>
                    <a:lnTo>
                      <a:pt x="193" y="493"/>
                    </a:lnTo>
                    <a:lnTo>
                      <a:pt x="193" y="499"/>
                    </a:lnTo>
                    <a:lnTo>
                      <a:pt x="191" y="501"/>
                    </a:lnTo>
                    <a:lnTo>
                      <a:pt x="190" y="504"/>
                    </a:lnTo>
                    <a:lnTo>
                      <a:pt x="189" y="506"/>
                    </a:lnTo>
                    <a:lnTo>
                      <a:pt x="186" y="510"/>
                    </a:lnTo>
                    <a:lnTo>
                      <a:pt x="178" y="511"/>
                    </a:lnTo>
                    <a:lnTo>
                      <a:pt x="171" y="511"/>
                    </a:lnTo>
                    <a:lnTo>
                      <a:pt x="164" y="510"/>
                    </a:lnTo>
                    <a:lnTo>
                      <a:pt x="156" y="508"/>
                    </a:lnTo>
                    <a:lnTo>
                      <a:pt x="151" y="506"/>
                    </a:lnTo>
                    <a:lnTo>
                      <a:pt x="146" y="506"/>
                    </a:lnTo>
                    <a:lnTo>
                      <a:pt x="141" y="509"/>
                    </a:lnTo>
                    <a:lnTo>
                      <a:pt x="134" y="511"/>
                    </a:lnTo>
                    <a:lnTo>
                      <a:pt x="131" y="514"/>
                    </a:lnTo>
                    <a:lnTo>
                      <a:pt x="128" y="518"/>
                    </a:lnTo>
                    <a:lnTo>
                      <a:pt x="127" y="521"/>
                    </a:lnTo>
                    <a:lnTo>
                      <a:pt x="125" y="524"/>
                    </a:lnTo>
                    <a:lnTo>
                      <a:pt x="123" y="532"/>
                    </a:lnTo>
                    <a:lnTo>
                      <a:pt x="118" y="540"/>
                    </a:lnTo>
                    <a:lnTo>
                      <a:pt x="108" y="535"/>
                    </a:lnTo>
                    <a:lnTo>
                      <a:pt x="98" y="528"/>
                    </a:lnTo>
                    <a:lnTo>
                      <a:pt x="89" y="521"/>
                    </a:lnTo>
                    <a:lnTo>
                      <a:pt x="78" y="514"/>
                    </a:lnTo>
                    <a:lnTo>
                      <a:pt x="66" y="515"/>
                    </a:lnTo>
                    <a:lnTo>
                      <a:pt x="56" y="517"/>
                    </a:lnTo>
                    <a:lnTo>
                      <a:pt x="47" y="520"/>
                    </a:lnTo>
                    <a:lnTo>
                      <a:pt x="37" y="524"/>
                    </a:lnTo>
                    <a:lnTo>
                      <a:pt x="46" y="535"/>
                    </a:lnTo>
                    <a:lnTo>
                      <a:pt x="56" y="544"/>
                    </a:lnTo>
                    <a:lnTo>
                      <a:pt x="66" y="553"/>
                    </a:lnTo>
                    <a:lnTo>
                      <a:pt x="78" y="560"/>
                    </a:lnTo>
                    <a:lnTo>
                      <a:pt x="79" y="566"/>
                    </a:lnTo>
                    <a:lnTo>
                      <a:pt x="78" y="571"/>
                    </a:lnTo>
                    <a:lnTo>
                      <a:pt x="75" y="575"/>
                    </a:lnTo>
                    <a:lnTo>
                      <a:pt x="72" y="580"/>
                    </a:lnTo>
                    <a:lnTo>
                      <a:pt x="63" y="586"/>
                    </a:lnTo>
                    <a:lnTo>
                      <a:pt x="54" y="593"/>
                    </a:lnTo>
                    <a:lnTo>
                      <a:pt x="68" y="598"/>
                    </a:lnTo>
                    <a:lnTo>
                      <a:pt x="80" y="602"/>
                    </a:lnTo>
                    <a:lnTo>
                      <a:pt x="86" y="606"/>
                    </a:lnTo>
                    <a:lnTo>
                      <a:pt x="91" y="609"/>
                    </a:lnTo>
                    <a:lnTo>
                      <a:pt x="97" y="613"/>
                    </a:lnTo>
                    <a:lnTo>
                      <a:pt x="101" y="618"/>
                    </a:lnTo>
                    <a:lnTo>
                      <a:pt x="96" y="625"/>
                    </a:lnTo>
                    <a:lnTo>
                      <a:pt x="90" y="628"/>
                    </a:lnTo>
                    <a:lnTo>
                      <a:pt x="83" y="630"/>
                    </a:lnTo>
                    <a:lnTo>
                      <a:pt x="74" y="631"/>
                    </a:lnTo>
                    <a:lnTo>
                      <a:pt x="68" y="633"/>
                    </a:lnTo>
                    <a:lnTo>
                      <a:pt x="63" y="634"/>
                    </a:lnTo>
                    <a:lnTo>
                      <a:pt x="59" y="638"/>
                    </a:lnTo>
                    <a:lnTo>
                      <a:pt x="53" y="643"/>
                    </a:lnTo>
                    <a:lnTo>
                      <a:pt x="39" y="653"/>
                    </a:lnTo>
                    <a:lnTo>
                      <a:pt x="26" y="664"/>
                    </a:lnTo>
                    <a:lnTo>
                      <a:pt x="12" y="675"/>
                    </a:lnTo>
                    <a:lnTo>
                      <a:pt x="0" y="687"/>
                    </a:lnTo>
                    <a:lnTo>
                      <a:pt x="0" y="690"/>
                    </a:lnTo>
                    <a:lnTo>
                      <a:pt x="1" y="692"/>
                    </a:lnTo>
                    <a:lnTo>
                      <a:pt x="2" y="694"/>
                    </a:lnTo>
                    <a:lnTo>
                      <a:pt x="4" y="696"/>
                    </a:lnTo>
                    <a:lnTo>
                      <a:pt x="10" y="698"/>
                    </a:lnTo>
                    <a:lnTo>
                      <a:pt x="16" y="700"/>
                    </a:lnTo>
                    <a:lnTo>
                      <a:pt x="26" y="703"/>
                    </a:lnTo>
                    <a:lnTo>
                      <a:pt x="35" y="707"/>
                    </a:lnTo>
                    <a:lnTo>
                      <a:pt x="45" y="711"/>
                    </a:lnTo>
                    <a:lnTo>
                      <a:pt x="55" y="715"/>
                    </a:lnTo>
                    <a:lnTo>
                      <a:pt x="63" y="713"/>
                    </a:lnTo>
                    <a:lnTo>
                      <a:pt x="70" y="711"/>
                    </a:lnTo>
                    <a:lnTo>
                      <a:pt x="73" y="720"/>
                    </a:lnTo>
                    <a:lnTo>
                      <a:pt x="74" y="729"/>
                    </a:lnTo>
                    <a:lnTo>
                      <a:pt x="73" y="737"/>
                    </a:lnTo>
                    <a:lnTo>
                      <a:pt x="73" y="747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1" name="Freeform 78"/>
              <p:cNvSpPr>
                <a:spLocks noChangeAspect="1"/>
              </p:cNvSpPr>
              <p:nvPr/>
            </p:nvSpPr>
            <p:spPr bwMode="auto">
              <a:xfrm>
                <a:off x="2414174" y="4399979"/>
                <a:ext cx="151228" cy="122238"/>
              </a:xfrm>
              <a:custGeom>
                <a:avLst/>
                <a:gdLst>
                  <a:gd name="T0" fmla="*/ 5 w 407"/>
                  <a:gd name="T1" fmla="*/ 13 h 333"/>
                  <a:gd name="T2" fmla="*/ 6 w 407"/>
                  <a:gd name="T3" fmla="*/ 13 h 333"/>
                  <a:gd name="T4" fmla="*/ 6 w 407"/>
                  <a:gd name="T5" fmla="*/ 13 h 333"/>
                  <a:gd name="T6" fmla="*/ 7 w 407"/>
                  <a:gd name="T7" fmla="*/ 13 h 333"/>
                  <a:gd name="T8" fmla="*/ 8 w 407"/>
                  <a:gd name="T9" fmla="*/ 13 h 333"/>
                  <a:gd name="T10" fmla="*/ 9 w 407"/>
                  <a:gd name="T11" fmla="*/ 12 h 333"/>
                  <a:gd name="T12" fmla="*/ 9 w 407"/>
                  <a:gd name="T13" fmla="*/ 12 h 333"/>
                  <a:gd name="T14" fmla="*/ 9 w 407"/>
                  <a:gd name="T15" fmla="*/ 12 h 333"/>
                  <a:gd name="T16" fmla="*/ 10 w 407"/>
                  <a:gd name="T17" fmla="*/ 13 h 333"/>
                  <a:gd name="T18" fmla="*/ 10 w 407"/>
                  <a:gd name="T19" fmla="*/ 13 h 333"/>
                  <a:gd name="T20" fmla="*/ 11 w 407"/>
                  <a:gd name="T21" fmla="*/ 13 h 333"/>
                  <a:gd name="T22" fmla="*/ 11 w 407"/>
                  <a:gd name="T23" fmla="*/ 13 h 333"/>
                  <a:gd name="T24" fmla="*/ 12 w 407"/>
                  <a:gd name="T25" fmla="*/ 12 h 333"/>
                  <a:gd name="T26" fmla="*/ 12 w 407"/>
                  <a:gd name="T27" fmla="*/ 12 h 333"/>
                  <a:gd name="T28" fmla="*/ 11 w 407"/>
                  <a:gd name="T29" fmla="*/ 12 h 333"/>
                  <a:gd name="T30" fmla="*/ 12 w 407"/>
                  <a:gd name="T31" fmla="*/ 11 h 333"/>
                  <a:gd name="T32" fmla="*/ 12 w 407"/>
                  <a:gd name="T33" fmla="*/ 11 h 333"/>
                  <a:gd name="T34" fmla="*/ 12 w 407"/>
                  <a:gd name="T35" fmla="*/ 10 h 333"/>
                  <a:gd name="T36" fmla="*/ 12 w 407"/>
                  <a:gd name="T37" fmla="*/ 9 h 333"/>
                  <a:gd name="T38" fmla="*/ 14 w 407"/>
                  <a:gd name="T39" fmla="*/ 8 h 333"/>
                  <a:gd name="T40" fmla="*/ 15 w 407"/>
                  <a:gd name="T41" fmla="*/ 7 h 333"/>
                  <a:gd name="T42" fmla="*/ 16 w 407"/>
                  <a:gd name="T43" fmla="*/ 7 h 333"/>
                  <a:gd name="T44" fmla="*/ 16 w 407"/>
                  <a:gd name="T45" fmla="*/ 7 h 333"/>
                  <a:gd name="T46" fmla="*/ 16 w 407"/>
                  <a:gd name="T47" fmla="*/ 6 h 333"/>
                  <a:gd name="T48" fmla="*/ 16 w 407"/>
                  <a:gd name="T49" fmla="*/ 5 h 333"/>
                  <a:gd name="T50" fmla="*/ 15 w 407"/>
                  <a:gd name="T51" fmla="*/ 5 h 333"/>
                  <a:gd name="T52" fmla="*/ 14 w 407"/>
                  <a:gd name="T53" fmla="*/ 5 h 333"/>
                  <a:gd name="T54" fmla="*/ 14 w 407"/>
                  <a:gd name="T55" fmla="*/ 5 h 333"/>
                  <a:gd name="T56" fmla="*/ 13 w 407"/>
                  <a:gd name="T57" fmla="*/ 5 h 333"/>
                  <a:gd name="T58" fmla="*/ 13 w 407"/>
                  <a:gd name="T59" fmla="*/ 4 h 333"/>
                  <a:gd name="T60" fmla="*/ 13 w 407"/>
                  <a:gd name="T61" fmla="*/ 3 h 333"/>
                  <a:gd name="T62" fmla="*/ 12 w 407"/>
                  <a:gd name="T63" fmla="*/ 3 h 333"/>
                  <a:gd name="T64" fmla="*/ 12 w 407"/>
                  <a:gd name="T65" fmla="*/ 2 h 333"/>
                  <a:gd name="T66" fmla="*/ 11 w 407"/>
                  <a:gd name="T67" fmla="*/ 1 h 333"/>
                  <a:gd name="T68" fmla="*/ 10 w 407"/>
                  <a:gd name="T69" fmla="*/ 2 h 333"/>
                  <a:gd name="T70" fmla="*/ 9 w 407"/>
                  <a:gd name="T71" fmla="*/ 1 h 333"/>
                  <a:gd name="T72" fmla="*/ 8 w 407"/>
                  <a:gd name="T73" fmla="*/ 0 h 333"/>
                  <a:gd name="T74" fmla="*/ 8 w 407"/>
                  <a:gd name="T75" fmla="*/ 1 h 333"/>
                  <a:gd name="T76" fmla="*/ 7 w 407"/>
                  <a:gd name="T77" fmla="*/ 1 h 333"/>
                  <a:gd name="T78" fmla="*/ 7 w 407"/>
                  <a:gd name="T79" fmla="*/ 1 h 333"/>
                  <a:gd name="T80" fmla="*/ 6 w 407"/>
                  <a:gd name="T81" fmla="*/ 1 h 333"/>
                  <a:gd name="T82" fmla="*/ 5 w 407"/>
                  <a:gd name="T83" fmla="*/ 1 h 333"/>
                  <a:gd name="T84" fmla="*/ 4 w 407"/>
                  <a:gd name="T85" fmla="*/ 1 h 333"/>
                  <a:gd name="T86" fmla="*/ 4 w 407"/>
                  <a:gd name="T87" fmla="*/ 1 h 333"/>
                  <a:gd name="T88" fmla="*/ 4 w 407"/>
                  <a:gd name="T89" fmla="*/ 1 h 333"/>
                  <a:gd name="T90" fmla="*/ 3 w 407"/>
                  <a:gd name="T91" fmla="*/ 1 h 333"/>
                  <a:gd name="T92" fmla="*/ 3 w 407"/>
                  <a:gd name="T93" fmla="*/ 2 h 333"/>
                  <a:gd name="T94" fmla="*/ 3 w 407"/>
                  <a:gd name="T95" fmla="*/ 3 h 333"/>
                  <a:gd name="T96" fmla="*/ 3 w 407"/>
                  <a:gd name="T97" fmla="*/ 3 h 333"/>
                  <a:gd name="T98" fmla="*/ 3 w 407"/>
                  <a:gd name="T99" fmla="*/ 4 h 333"/>
                  <a:gd name="T100" fmla="*/ 3 w 407"/>
                  <a:gd name="T101" fmla="*/ 5 h 333"/>
                  <a:gd name="T102" fmla="*/ 3 w 407"/>
                  <a:gd name="T103" fmla="*/ 6 h 333"/>
                  <a:gd name="T104" fmla="*/ 2 w 407"/>
                  <a:gd name="T105" fmla="*/ 7 h 333"/>
                  <a:gd name="T106" fmla="*/ 1 w 407"/>
                  <a:gd name="T107" fmla="*/ 6 h 333"/>
                  <a:gd name="T108" fmla="*/ 0 w 407"/>
                  <a:gd name="T109" fmla="*/ 7 h 333"/>
                  <a:gd name="T110" fmla="*/ 0 w 407"/>
                  <a:gd name="T111" fmla="*/ 7 h 333"/>
                  <a:gd name="T112" fmla="*/ 1 w 407"/>
                  <a:gd name="T113" fmla="*/ 8 h 333"/>
                  <a:gd name="T114" fmla="*/ 3 w 407"/>
                  <a:gd name="T115" fmla="*/ 10 h 333"/>
                  <a:gd name="T116" fmla="*/ 3 w 407"/>
                  <a:gd name="T117" fmla="*/ 12 h 333"/>
                  <a:gd name="T118" fmla="*/ 4 w 407"/>
                  <a:gd name="T119" fmla="*/ 13 h 33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07"/>
                  <a:gd name="T181" fmla="*/ 0 h 333"/>
                  <a:gd name="T182" fmla="*/ 407 w 407"/>
                  <a:gd name="T183" fmla="*/ 333 h 33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07" h="333">
                    <a:moveTo>
                      <a:pt x="109" y="331"/>
                    </a:moveTo>
                    <a:lnTo>
                      <a:pt x="121" y="332"/>
                    </a:lnTo>
                    <a:lnTo>
                      <a:pt x="131" y="332"/>
                    </a:lnTo>
                    <a:lnTo>
                      <a:pt x="137" y="332"/>
                    </a:lnTo>
                    <a:lnTo>
                      <a:pt x="141" y="331"/>
                    </a:lnTo>
                    <a:lnTo>
                      <a:pt x="147" y="329"/>
                    </a:lnTo>
                    <a:lnTo>
                      <a:pt x="153" y="326"/>
                    </a:lnTo>
                    <a:lnTo>
                      <a:pt x="157" y="326"/>
                    </a:lnTo>
                    <a:lnTo>
                      <a:pt x="158" y="328"/>
                    </a:lnTo>
                    <a:lnTo>
                      <a:pt x="160" y="330"/>
                    </a:lnTo>
                    <a:lnTo>
                      <a:pt x="158" y="331"/>
                    </a:lnTo>
                    <a:lnTo>
                      <a:pt x="158" y="332"/>
                    </a:lnTo>
                    <a:lnTo>
                      <a:pt x="160" y="333"/>
                    </a:lnTo>
                    <a:lnTo>
                      <a:pt x="163" y="331"/>
                    </a:lnTo>
                    <a:lnTo>
                      <a:pt x="167" y="328"/>
                    </a:lnTo>
                    <a:lnTo>
                      <a:pt x="173" y="324"/>
                    </a:lnTo>
                    <a:lnTo>
                      <a:pt x="176" y="322"/>
                    </a:lnTo>
                    <a:lnTo>
                      <a:pt x="180" y="322"/>
                    </a:lnTo>
                    <a:lnTo>
                      <a:pt x="183" y="322"/>
                    </a:lnTo>
                    <a:lnTo>
                      <a:pt x="190" y="322"/>
                    </a:lnTo>
                    <a:lnTo>
                      <a:pt x="200" y="323"/>
                    </a:lnTo>
                    <a:lnTo>
                      <a:pt x="205" y="310"/>
                    </a:lnTo>
                    <a:lnTo>
                      <a:pt x="209" y="299"/>
                    </a:lnTo>
                    <a:lnTo>
                      <a:pt x="217" y="296"/>
                    </a:lnTo>
                    <a:lnTo>
                      <a:pt x="223" y="294"/>
                    </a:lnTo>
                    <a:lnTo>
                      <a:pt x="225" y="294"/>
                    </a:lnTo>
                    <a:lnTo>
                      <a:pt x="227" y="295"/>
                    </a:lnTo>
                    <a:lnTo>
                      <a:pt x="228" y="297"/>
                    </a:lnTo>
                    <a:lnTo>
                      <a:pt x="229" y="303"/>
                    </a:lnTo>
                    <a:lnTo>
                      <a:pt x="230" y="306"/>
                    </a:lnTo>
                    <a:lnTo>
                      <a:pt x="232" y="308"/>
                    </a:lnTo>
                    <a:lnTo>
                      <a:pt x="234" y="310"/>
                    </a:lnTo>
                    <a:lnTo>
                      <a:pt x="236" y="311"/>
                    </a:lnTo>
                    <a:lnTo>
                      <a:pt x="237" y="311"/>
                    </a:lnTo>
                    <a:lnTo>
                      <a:pt x="239" y="311"/>
                    </a:lnTo>
                    <a:lnTo>
                      <a:pt x="243" y="313"/>
                    </a:lnTo>
                    <a:lnTo>
                      <a:pt x="246" y="315"/>
                    </a:lnTo>
                    <a:lnTo>
                      <a:pt x="247" y="319"/>
                    </a:lnTo>
                    <a:lnTo>
                      <a:pt x="250" y="321"/>
                    </a:lnTo>
                    <a:lnTo>
                      <a:pt x="252" y="323"/>
                    </a:lnTo>
                    <a:lnTo>
                      <a:pt x="255" y="323"/>
                    </a:lnTo>
                    <a:lnTo>
                      <a:pt x="262" y="324"/>
                    </a:lnTo>
                    <a:lnTo>
                      <a:pt x="269" y="325"/>
                    </a:lnTo>
                    <a:lnTo>
                      <a:pt x="273" y="323"/>
                    </a:lnTo>
                    <a:lnTo>
                      <a:pt x="276" y="321"/>
                    </a:lnTo>
                    <a:lnTo>
                      <a:pt x="277" y="319"/>
                    </a:lnTo>
                    <a:lnTo>
                      <a:pt x="278" y="316"/>
                    </a:lnTo>
                    <a:lnTo>
                      <a:pt x="278" y="314"/>
                    </a:lnTo>
                    <a:lnTo>
                      <a:pt x="279" y="311"/>
                    </a:lnTo>
                    <a:lnTo>
                      <a:pt x="280" y="308"/>
                    </a:lnTo>
                    <a:lnTo>
                      <a:pt x="283" y="305"/>
                    </a:lnTo>
                    <a:lnTo>
                      <a:pt x="290" y="303"/>
                    </a:lnTo>
                    <a:lnTo>
                      <a:pt x="294" y="301"/>
                    </a:lnTo>
                    <a:lnTo>
                      <a:pt x="295" y="298"/>
                    </a:lnTo>
                    <a:lnTo>
                      <a:pt x="294" y="296"/>
                    </a:lnTo>
                    <a:lnTo>
                      <a:pt x="291" y="294"/>
                    </a:lnTo>
                    <a:lnTo>
                      <a:pt x="288" y="292"/>
                    </a:lnTo>
                    <a:lnTo>
                      <a:pt x="283" y="289"/>
                    </a:lnTo>
                    <a:lnTo>
                      <a:pt x="281" y="288"/>
                    </a:lnTo>
                    <a:lnTo>
                      <a:pt x="280" y="286"/>
                    </a:lnTo>
                    <a:lnTo>
                      <a:pt x="280" y="284"/>
                    </a:lnTo>
                    <a:lnTo>
                      <a:pt x="282" y="280"/>
                    </a:lnTo>
                    <a:lnTo>
                      <a:pt x="288" y="275"/>
                    </a:lnTo>
                    <a:lnTo>
                      <a:pt x="294" y="269"/>
                    </a:lnTo>
                    <a:lnTo>
                      <a:pt x="296" y="266"/>
                    </a:lnTo>
                    <a:lnTo>
                      <a:pt x="297" y="264"/>
                    </a:lnTo>
                    <a:lnTo>
                      <a:pt x="296" y="263"/>
                    </a:lnTo>
                    <a:lnTo>
                      <a:pt x="296" y="262"/>
                    </a:lnTo>
                    <a:lnTo>
                      <a:pt x="296" y="261"/>
                    </a:lnTo>
                    <a:lnTo>
                      <a:pt x="298" y="258"/>
                    </a:lnTo>
                    <a:lnTo>
                      <a:pt x="301" y="253"/>
                    </a:lnTo>
                    <a:lnTo>
                      <a:pt x="305" y="248"/>
                    </a:lnTo>
                    <a:lnTo>
                      <a:pt x="308" y="243"/>
                    </a:lnTo>
                    <a:lnTo>
                      <a:pt x="309" y="239"/>
                    </a:lnTo>
                    <a:lnTo>
                      <a:pt x="310" y="234"/>
                    </a:lnTo>
                    <a:lnTo>
                      <a:pt x="310" y="225"/>
                    </a:lnTo>
                    <a:lnTo>
                      <a:pt x="312" y="214"/>
                    </a:lnTo>
                    <a:lnTo>
                      <a:pt x="323" y="208"/>
                    </a:lnTo>
                    <a:lnTo>
                      <a:pt x="333" y="204"/>
                    </a:lnTo>
                    <a:lnTo>
                      <a:pt x="343" y="199"/>
                    </a:lnTo>
                    <a:lnTo>
                      <a:pt x="354" y="194"/>
                    </a:lnTo>
                    <a:lnTo>
                      <a:pt x="369" y="186"/>
                    </a:lnTo>
                    <a:lnTo>
                      <a:pt x="382" y="180"/>
                    </a:lnTo>
                    <a:lnTo>
                      <a:pt x="387" y="178"/>
                    </a:lnTo>
                    <a:lnTo>
                      <a:pt x="390" y="178"/>
                    </a:lnTo>
                    <a:lnTo>
                      <a:pt x="393" y="178"/>
                    </a:lnTo>
                    <a:lnTo>
                      <a:pt x="395" y="178"/>
                    </a:lnTo>
                    <a:lnTo>
                      <a:pt x="399" y="180"/>
                    </a:lnTo>
                    <a:lnTo>
                      <a:pt x="406" y="180"/>
                    </a:lnTo>
                    <a:lnTo>
                      <a:pt x="407" y="176"/>
                    </a:lnTo>
                    <a:lnTo>
                      <a:pt x="407" y="174"/>
                    </a:lnTo>
                    <a:lnTo>
                      <a:pt x="405" y="172"/>
                    </a:lnTo>
                    <a:lnTo>
                      <a:pt x="404" y="168"/>
                    </a:lnTo>
                    <a:lnTo>
                      <a:pt x="404" y="164"/>
                    </a:lnTo>
                    <a:lnTo>
                      <a:pt x="404" y="161"/>
                    </a:lnTo>
                    <a:lnTo>
                      <a:pt x="404" y="159"/>
                    </a:lnTo>
                    <a:lnTo>
                      <a:pt x="403" y="156"/>
                    </a:lnTo>
                    <a:lnTo>
                      <a:pt x="398" y="152"/>
                    </a:lnTo>
                    <a:lnTo>
                      <a:pt x="393" y="147"/>
                    </a:lnTo>
                    <a:lnTo>
                      <a:pt x="396" y="134"/>
                    </a:lnTo>
                    <a:lnTo>
                      <a:pt x="401" y="119"/>
                    </a:lnTo>
                    <a:lnTo>
                      <a:pt x="389" y="116"/>
                    </a:lnTo>
                    <a:lnTo>
                      <a:pt x="377" y="114"/>
                    </a:lnTo>
                    <a:lnTo>
                      <a:pt x="372" y="114"/>
                    </a:lnTo>
                    <a:lnTo>
                      <a:pt x="369" y="115"/>
                    </a:lnTo>
                    <a:lnTo>
                      <a:pt x="367" y="116"/>
                    </a:lnTo>
                    <a:lnTo>
                      <a:pt x="364" y="118"/>
                    </a:lnTo>
                    <a:lnTo>
                      <a:pt x="360" y="123"/>
                    </a:lnTo>
                    <a:lnTo>
                      <a:pt x="353" y="126"/>
                    </a:lnTo>
                    <a:lnTo>
                      <a:pt x="348" y="123"/>
                    </a:lnTo>
                    <a:lnTo>
                      <a:pt x="345" y="119"/>
                    </a:lnTo>
                    <a:lnTo>
                      <a:pt x="343" y="117"/>
                    </a:lnTo>
                    <a:lnTo>
                      <a:pt x="342" y="117"/>
                    </a:lnTo>
                    <a:lnTo>
                      <a:pt x="340" y="116"/>
                    </a:lnTo>
                    <a:lnTo>
                      <a:pt x="336" y="116"/>
                    </a:lnTo>
                    <a:lnTo>
                      <a:pt x="331" y="116"/>
                    </a:lnTo>
                    <a:lnTo>
                      <a:pt x="327" y="116"/>
                    </a:lnTo>
                    <a:lnTo>
                      <a:pt x="326" y="115"/>
                    </a:lnTo>
                    <a:lnTo>
                      <a:pt x="326" y="112"/>
                    </a:lnTo>
                    <a:lnTo>
                      <a:pt x="330" y="108"/>
                    </a:lnTo>
                    <a:lnTo>
                      <a:pt x="335" y="102"/>
                    </a:lnTo>
                    <a:lnTo>
                      <a:pt x="337" y="96"/>
                    </a:lnTo>
                    <a:lnTo>
                      <a:pt x="337" y="90"/>
                    </a:lnTo>
                    <a:lnTo>
                      <a:pt x="336" y="85"/>
                    </a:lnTo>
                    <a:lnTo>
                      <a:pt x="334" y="81"/>
                    </a:lnTo>
                    <a:lnTo>
                      <a:pt x="327" y="73"/>
                    </a:lnTo>
                    <a:lnTo>
                      <a:pt x="317" y="64"/>
                    </a:lnTo>
                    <a:lnTo>
                      <a:pt x="310" y="64"/>
                    </a:lnTo>
                    <a:lnTo>
                      <a:pt x="307" y="64"/>
                    </a:lnTo>
                    <a:lnTo>
                      <a:pt x="304" y="62"/>
                    </a:lnTo>
                    <a:lnTo>
                      <a:pt x="301" y="56"/>
                    </a:lnTo>
                    <a:lnTo>
                      <a:pt x="294" y="43"/>
                    </a:lnTo>
                    <a:lnTo>
                      <a:pt x="286" y="29"/>
                    </a:lnTo>
                    <a:lnTo>
                      <a:pt x="277" y="30"/>
                    </a:lnTo>
                    <a:lnTo>
                      <a:pt x="272" y="31"/>
                    </a:lnTo>
                    <a:lnTo>
                      <a:pt x="268" y="36"/>
                    </a:lnTo>
                    <a:lnTo>
                      <a:pt x="262" y="43"/>
                    </a:lnTo>
                    <a:lnTo>
                      <a:pt x="259" y="45"/>
                    </a:lnTo>
                    <a:lnTo>
                      <a:pt x="255" y="45"/>
                    </a:lnTo>
                    <a:lnTo>
                      <a:pt x="252" y="45"/>
                    </a:lnTo>
                    <a:lnTo>
                      <a:pt x="248" y="43"/>
                    </a:lnTo>
                    <a:lnTo>
                      <a:pt x="243" y="38"/>
                    </a:lnTo>
                    <a:lnTo>
                      <a:pt x="237" y="33"/>
                    </a:lnTo>
                    <a:lnTo>
                      <a:pt x="232" y="16"/>
                    </a:lnTo>
                    <a:lnTo>
                      <a:pt x="225" y="0"/>
                    </a:lnTo>
                    <a:lnTo>
                      <a:pt x="219" y="0"/>
                    </a:lnTo>
                    <a:lnTo>
                      <a:pt x="215" y="1"/>
                    </a:lnTo>
                    <a:lnTo>
                      <a:pt x="211" y="3"/>
                    </a:lnTo>
                    <a:lnTo>
                      <a:pt x="208" y="5"/>
                    </a:lnTo>
                    <a:lnTo>
                      <a:pt x="205" y="13"/>
                    </a:lnTo>
                    <a:lnTo>
                      <a:pt x="200" y="25"/>
                    </a:lnTo>
                    <a:lnTo>
                      <a:pt x="197" y="27"/>
                    </a:lnTo>
                    <a:lnTo>
                      <a:pt x="194" y="28"/>
                    </a:lnTo>
                    <a:lnTo>
                      <a:pt x="192" y="29"/>
                    </a:lnTo>
                    <a:lnTo>
                      <a:pt x="191" y="29"/>
                    </a:lnTo>
                    <a:lnTo>
                      <a:pt x="187" y="28"/>
                    </a:lnTo>
                    <a:lnTo>
                      <a:pt x="181" y="29"/>
                    </a:lnTo>
                    <a:lnTo>
                      <a:pt x="176" y="34"/>
                    </a:lnTo>
                    <a:lnTo>
                      <a:pt x="173" y="36"/>
                    </a:lnTo>
                    <a:lnTo>
                      <a:pt x="170" y="37"/>
                    </a:lnTo>
                    <a:lnTo>
                      <a:pt x="166" y="37"/>
                    </a:lnTo>
                    <a:lnTo>
                      <a:pt x="160" y="35"/>
                    </a:lnTo>
                    <a:lnTo>
                      <a:pt x="150" y="29"/>
                    </a:lnTo>
                    <a:lnTo>
                      <a:pt x="145" y="34"/>
                    </a:lnTo>
                    <a:lnTo>
                      <a:pt x="140" y="37"/>
                    </a:lnTo>
                    <a:lnTo>
                      <a:pt x="138" y="38"/>
                    </a:lnTo>
                    <a:lnTo>
                      <a:pt x="136" y="38"/>
                    </a:lnTo>
                    <a:lnTo>
                      <a:pt x="132" y="34"/>
                    </a:lnTo>
                    <a:lnTo>
                      <a:pt x="129" y="23"/>
                    </a:lnTo>
                    <a:lnTo>
                      <a:pt x="120" y="26"/>
                    </a:lnTo>
                    <a:lnTo>
                      <a:pt x="110" y="27"/>
                    </a:lnTo>
                    <a:lnTo>
                      <a:pt x="109" y="23"/>
                    </a:lnTo>
                    <a:lnTo>
                      <a:pt x="109" y="21"/>
                    </a:lnTo>
                    <a:lnTo>
                      <a:pt x="110" y="20"/>
                    </a:lnTo>
                    <a:lnTo>
                      <a:pt x="110" y="18"/>
                    </a:lnTo>
                    <a:lnTo>
                      <a:pt x="110" y="17"/>
                    </a:lnTo>
                    <a:lnTo>
                      <a:pt x="110" y="16"/>
                    </a:lnTo>
                    <a:lnTo>
                      <a:pt x="109" y="14"/>
                    </a:lnTo>
                    <a:lnTo>
                      <a:pt x="105" y="11"/>
                    </a:lnTo>
                    <a:lnTo>
                      <a:pt x="99" y="14"/>
                    </a:lnTo>
                    <a:lnTo>
                      <a:pt x="93" y="17"/>
                    </a:lnTo>
                    <a:lnTo>
                      <a:pt x="87" y="20"/>
                    </a:lnTo>
                    <a:lnTo>
                      <a:pt x="83" y="25"/>
                    </a:lnTo>
                    <a:lnTo>
                      <a:pt x="78" y="28"/>
                    </a:lnTo>
                    <a:lnTo>
                      <a:pt x="76" y="34"/>
                    </a:lnTo>
                    <a:lnTo>
                      <a:pt x="74" y="40"/>
                    </a:lnTo>
                    <a:lnTo>
                      <a:pt x="74" y="48"/>
                    </a:lnTo>
                    <a:lnTo>
                      <a:pt x="74" y="53"/>
                    </a:lnTo>
                    <a:lnTo>
                      <a:pt x="73" y="58"/>
                    </a:lnTo>
                    <a:lnTo>
                      <a:pt x="72" y="63"/>
                    </a:lnTo>
                    <a:lnTo>
                      <a:pt x="69" y="66"/>
                    </a:lnTo>
                    <a:lnTo>
                      <a:pt x="64" y="74"/>
                    </a:lnTo>
                    <a:lnTo>
                      <a:pt x="57" y="84"/>
                    </a:lnTo>
                    <a:lnTo>
                      <a:pt x="62" y="85"/>
                    </a:lnTo>
                    <a:lnTo>
                      <a:pt x="64" y="85"/>
                    </a:lnTo>
                    <a:lnTo>
                      <a:pt x="66" y="84"/>
                    </a:lnTo>
                    <a:lnTo>
                      <a:pt x="68" y="84"/>
                    </a:lnTo>
                    <a:lnTo>
                      <a:pt x="69" y="83"/>
                    </a:lnTo>
                    <a:lnTo>
                      <a:pt x="71" y="84"/>
                    </a:lnTo>
                    <a:lnTo>
                      <a:pt x="72" y="87"/>
                    </a:lnTo>
                    <a:lnTo>
                      <a:pt x="74" y="90"/>
                    </a:lnTo>
                    <a:lnTo>
                      <a:pt x="76" y="98"/>
                    </a:lnTo>
                    <a:lnTo>
                      <a:pt x="78" y="106"/>
                    </a:lnTo>
                    <a:lnTo>
                      <a:pt x="80" y="114"/>
                    </a:lnTo>
                    <a:lnTo>
                      <a:pt x="80" y="120"/>
                    </a:lnTo>
                    <a:lnTo>
                      <a:pt x="78" y="135"/>
                    </a:lnTo>
                    <a:lnTo>
                      <a:pt x="76" y="151"/>
                    </a:lnTo>
                    <a:lnTo>
                      <a:pt x="72" y="158"/>
                    </a:lnTo>
                    <a:lnTo>
                      <a:pt x="67" y="163"/>
                    </a:lnTo>
                    <a:lnTo>
                      <a:pt x="65" y="165"/>
                    </a:lnTo>
                    <a:lnTo>
                      <a:pt x="62" y="168"/>
                    </a:lnTo>
                    <a:lnTo>
                      <a:pt x="58" y="170"/>
                    </a:lnTo>
                    <a:lnTo>
                      <a:pt x="55" y="171"/>
                    </a:lnTo>
                    <a:lnTo>
                      <a:pt x="46" y="174"/>
                    </a:lnTo>
                    <a:lnTo>
                      <a:pt x="37" y="177"/>
                    </a:lnTo>
                    <a:lnTo>
                      <a:pt x="28" y="161"/>
                    </a:lnTo>
                    <a:lnTo>
                      <a:pt x="19" y="146"/>
                    </a:lnTo>
                    <a:lnTo>
                      <a:pt x="13" y="150"/>
                    </a:lnTo>
                    <a:lnTo>
                      <a:pt x="7" y="155"/>
                    </a:lnTo>
                    <a:lnTo>
                      <a:pt x="4" y="162"/>
                    </a:lnTo>
                    <a:lnTo>
                      <a:pt x="0" y="169"/>
                    </a:lnTo>
                    <a:lnTo>
                      <a:pt x="2" y="173"/>
                    </a:lnTo>
                    <a:lnTo>
                      <a:pt x="4" y="178"/>
                    </a:lnTo>
                    <a:lnTo>
                      <a:pt x="2" y="186"/>
                    </a:lnTo>
                    <a:lnTo>
                      <a:pt x="1" y="192"/>
                    </a:lnTo>
                    <a:lnTo>
                      <a:pt x="0" y="200"/>
                    </a:lnTo>
                    <a:lnTo>
                      <a:pt x="2" y="208"/>
                    </a:lnTo>
                    <a:lnTo>
                      <a:pt x="20" y="200"/>
                    </a:lnTo>
                    <a:lnTo>
                      <a:pt x="27" y="198"/>
                    </a:lnTo>
                    <a:lnTo>
                      <a:pt x="37" y="205"/>
                    </a:lnTo>
                    <a:lnTo>
                      <a:pt x="60" y="225"/>
                    </a:lnTo>
                    <a:lnTo>
                      <a:pt x="63" y="239"/>
                    </a:lnTo>
                    <a:lnTo>
                      <a:pt x="64" y="252"/>
                    </a:lnTo>
                    <a:lnTo>
                      <a:pt x="64" y="266"/>
                    </a:lnTo>
                    <a:lnTo>
                      <a:pt x="65" y="279"/>
                    </a:lnTo>
                    <a:lnTo>
                      <a:pt x="81" y="290"/>
                    </a:lnTo>
                    <a:lnTo>
                      <a:pt x="94" y="301"/>
                    </a:lnTo>
                    <a:lnTo>
                      <a:pt x="99" y="306"/>
                    </a:lnTo>
                    <a:lnTo>
                      <a:pt x="103" y="313"/>
                    </a:lnTo>
                    <a:lnTo>
                      <a:pt x="107" y="321"/>
                    </a:lnTo>
                    <a:lnTo>
                      <a:pt x="109" y="331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2" name="Freeform 82"/>
              <p:cNvSpPr>
                <a:spLocks noChangeAspect="1"/>
              </p:cNvSpPr>
              <p:nvPr/>
            </p:nvSpPr>
            <p:spPr bwMode="auto">
              <a:xfrm>
                <a:off x="2353683" y="3860708"/>
                <a:ext cx="302455" cy="345135"/>
              </a:xfrm>
              <a:custGeom>
                <a:avLst/>
                <a:gdLst>
                  <a:gd name="T0" fmla="*/ 27 w 833"/>
                  <a:gd name="T1" fmla="*/ 28 h 938"/>
                  <a:gd name="T2" fmla="*/ 25 w 833"/>
                  <a:gd name="T3" fmla="*/ 27 h 938"/>
                  <a:gd name="T4" fmla="*/ 25 w 833"/>
                  <a:gd name="T5" fmla="*/ 25 h 938"/>
                  <a:gd name="T6" fmla="*/ 25 w 833"/>
                  <a:gd name="T7" fmla="*/ 23 h 938"/>
                  <a:gd name="T8" fmla="*/ 25 w 833"/>
                  <a:gd name="T9" fmla="*/ 20 h 938"/>
                  <a:gd name="T10" fmla="*/ 24 w 833"/>
                  <a:gd name="T11" fmla="*/ 17 h 938"/>
                  <a:gd name="T12" fmla="*/ 25 w 833"/>
                  <a:gd name="T13" fmla="*/ 16 h 938"/>
                  <a:gd name="T14" fmla="*/ 28 w 833"/>
                  <a:gd name="T15" fmla="*/ 17 h 938"/>
                  <a:gd name="T16" fmla="*/ 29 w 833"/>
                  <a:gd name="T17" fmla="*/ 16 h 938"/>
                  <a:gd name="T18" fmla="*/ 31 w 833"/>
                  <a:gd name="T19" fmla="*/ 15 h 938"/>
                  <a:gd name="T20" fmla="*/ 30 w 833"/>
                  <a:gd name="T21" fmla="*/ 12 h 938"/>
                  <a:gd name="T22" fmla="*/ 30 w 833"/>
                  <a:gd name="T23" fmla="*/ 10 h 938"/>
                  <a:gd name="T24" fmla="*/ 31 w 833"/>
                  <a:gd name="T25" fmla="*/ 8 h 938"/>
                  <a:gd name="T26" fmla="*/ 33 w 833"/>
                  <a:gd name="T27" fmla="*/ 6 h 938"/>
                  <a:gd name="T28" fmla="*/ 32 w 833"/>
                  <a:gd name="T29" fmla="*/ 3 h 938"/>
                  <a:gd name="T30" fmla="*/ 32 w 833"/>
                  <a:gd name="T31" fmla="*/ 0 h 938"/>
                  <a:gd name="T32" fmla="*/ 31 w 833"/>
                  <a:gd name="T33" fmla="*/ 1 h 938"/>
                  <a:gd name="T34" fmla="*/ 29 w 833"/>
                  <a:gd name="T35" fmla="*/ 2 h 938"/>
                  <a:gd name="T36" fmla="*/ 25 w 833"/>
                  <a:gd name="T37" fmla="*/ 2 h 938"/>
                  <a:gd name="T38" fmla="*/ 22 w 833"/>
                  <a:gd name="T39" fmla="*/ 0 h 938"/>
                  <a:gd name="T40" fmla="*/ 19 w 833"/>
                  <a:gd name="T41" fmla="*/ 3 h 938"/>
                  <a:gd name="T42" fmla="*/ 18 w 833"/>
                  <a:gd name="T43" fmla="*/ 5 h 938"/>
                  <a:gd name="T44" fmla="*/ 16 w 833"/>
                  <a:gd name="T45" fmla="*/ 5 h 938"/>
                  <a:gd name="T46" fmla="*/ 16 w 833"/>
                  <a:gd name="T47" fmla="*/ 6 h 938"/>
                  <a:gd name="T48" fmla="*/ 15 w 833"/>
                  <a:gd name="T49" fmla="*/ 9 h 938"/>
                  <a:gd name="T50" fmla="*/ 13 w 833"/>
                  <a:gd name="T51" fmla="*/ 10 h 938"/>
                  <a:gd name="T52" fmla="*/ 10 w 833"/>
                  <a:gd name="T53" fmla="*/ 9 h 938"/>
                  <a:gd name="T54" fmla="*/ 6 w 833"/>
                  <a:gd name="T55" fmla="*/ 8 h 938"/>
                  <a:gd name="T56" fmla="*/ 1 w 833"/>
                  <a:gd name="T57" fmla="*/ 8 h 938"/>
                  <a:gd name="T58" fmla="*/ 1 w 833"/>
                  <a:gd name="T59" fmla="*/ 9 h 938"/>
                  <a:gd name="T60" fmla="*/ 3 w 833"/>
                  <a:gd name="T61" fmla="*/ 10 h 938"/>
                  <a:gd name="T62" fmla="*/ 2 w 833"/>
                  <a:gd name="T63" fmla="*/ 10 h 938"/>
                  <a:gd name="T64" fmla="*/ 6 w 833"/>
                  <a:gd name="T65" fmla="*/ 13 h 938"/>
                  <a:gd name="T66" fmla="*/ 5 w 833"/>
                  <a:gd name="T67" fmla="*/ 14 h 938"/>
                  <a:gd name="T68" fmla="*/ 3 w 833"/>
                  <a:gd name="T69" fmla="*/ 14 h 938"/>
                  <a:gd name="T70" fmla="*/ 1 w 833"/>
                  <a:gd name="T71" fmla="*/ 14 h 938"/>
                  <a:gd name="T72" fmla="*/ 0 w 833"/>
                  <a:gd name="T73" fmla="*/ 15 h 938"/>
                  <a:gd name="T74" fmla="*/ 1 w 833"/>
                  <a:gd name="T75" fmla="*/ 17 h 938"/>
                  <a:gd name="T76" fmla="*/ 2 w 833"/>
                  <a:gd name="T77" fmla="*/ 16 h 938"/>
                  <a:gd name="T78" fmla="*/ 5 w 833"/>
                  <a:gd name="T79" fmla="*/ 17 h 938"/>
                  <a:gd name="T80" fmla="*/ 7 w 833"/>
                  <a:gd name="T81" fmla="*/ 20 h 938"/>
                  <a:gd name="T82" fmla="*/ 5 w 833"/>
                  <a:gd name="T83" fmla="*/ 21 h 938"/>
                  <a:gd name="T84" fmla="*/ 6 w 833"/>
                  <a:gd name="T85" fmla="*/ 22 h 938"/>
                  <a:gd name="T86" fmla="*/ 5 w 833"/>
                  <a:gd name="T87" fmla="*/ 23 h 938"/>
                  <a:gd name="T88" fmla="*/ 7 w 833"/>
                  <a:gd name="T89" fmla="*/ 26 h 938"/>
                  <a:gd name="T90" fmla="*/ 8 w 833"/>
                  <a:gd name="T91" fmla="*/ 28 h 938"/>
                  <a:gd name="T92" fmla="*/ 8 w 833"/>
                  <a:gd name="T93" fmla="*/ 30 h 938"/>
                  <a:gd name="T94" fmla="*/ 10 w 833"/>
                  <a:gd name="T95" fmla="*/ 30 h 938"/>
                  <a:gd name="T96" fmla="*/ 11 w 833"/>
                  <a:gd name="T97" fmla="*/ 31 h 938"/>
                  <a:gd name="T98" fmla="*/ 13 w 833"/>
                  <a:gd name="T99" fmla="*/ 31 h 938"/>
                  <a:gd name="T100" fmla="*/ 14 w 833"/>
                  <a:gd name="T101" fmla="*/ 30 h 938"/>
                  <a:gd name="T102" fmla="*/ 15 w 833"/>
                  <a:gd name="T103" fmla="*/ 29 h 938"/>
                  <a:gd name="T104" fmla="*/ 16 w 833"/>
                  <a:gd name="T105" fmla="*/ 32 h 938"/>
                  <a:gd name="T106" fmla="*/ 19 w 833"/>
                  <a:gd name="T107" fmla="*/ 36 h 938"/>
                  <a:gd name="T108" fmla="*/ 21 w 833"/>
                  <a:gd name="T109" fmla="*/ 37 h 938"/>
                  <a:gd name="T110" fmla="*/ 22 w 833"/>
                  <a:gd name="T111" fmla="*/ 37 h 938"/>
                  <a:gd name="T112" fmla="*/ 23 w 833"/>
                  <a:gd name="T113" fmla="*/ 36 h 938"/>
                  <a:gd name="T114" fmla="*/ 23 w 833"/>
                  <a:gd name="T115" fmla="*/ 35 h 938"/>
                  <a:gd name="T116" fmla="*/ 27 w 833"/>
                  <a:gd name="T117" fmla="*/ 35 h 938"/>
                  <a:gd name="T118" fmla="*/ 30 w 833"/>
                  <a:gd name="T119" fmla="*/ 31 h 938"/>
                  <a:gd name="T120" fmla="*/ 29 w 833"/>
                  <a:gd name="T121" fmla="*/ 30 h 938"/>
                  <a:gd name="T122" fmla="*/ 27 w 833"/>
                  <a:gd name="T123" fmla="*/ 31 h 938"/>
                  <a:gd name="T124" fmla="*/ 28 w 833"/>
                  <a:gd name="T125" fmla="*/ 29 h 938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833"/>
                  <a:gd name="T190" fmla="*/ 0 h 938"/>
                  <a:gd name="T191" fmla="*/ 833 w 833"/>
                  <a:gd name="T192" fmla="*/ 938 h 938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833" h="938">
                    <a:moveTo>
                      <a:pt x="705" y="715"/>
                    </a:moveTo>
                    <a:lnTo>
                      <a:pt x="697" y="714"/>
                    </a:lnTo>
                    <a:lnTo>
                      <a:pt x="693" y="713"/>
                    </a:lnTo>
                    <a:lnTo>
                      <a:pt x="692" y="712"/>
                    </a:lnTo>
                    <a:lnTo>
                      <a:pt x="691" y="709"/>
                    </a:lnTo>
                    <a:lnTo>
                      <a:pt x="691" y="706"/>
                    </a:lnTo>
                    <a:lnTo>
                      <a:pt x="690" y="703"/>
                    </a:lnTo>
                    <a:lnTo>
                      <a:pt x="687" y="697"/>
                    </a:lnTo>
                    <a:lnTo>
                      <a:pt x="683" y="694"/>
                    </a:lnTo>
                    <a:lnTo>
                      <a:pt x="679" y="690"/>
                    </a:lnTo>
                    <a:lnTo>
                      <a:pt x="675" y="687"/>
                    </a:lnTo>
                    <a:lnTo>
                      <a:pt x="666" y="683"/>
                    </a:lnTo>
                    <a:lnTo>
                      <a:pt x="655" y="680"/>
                    </a:lnTo>
                    <a:lnTo>
                      <a:pt x="648" y="677"/>
                    </a:lnTo>
                    <a:lnTo>
                      <a:pt x="643" y="673"/>
                    </a:lnTo>
                    <a:lnTo>
                      <a:pt x="641" y="671"/>
                    </a:lnTo>
                    <a:lnTo>
                      <a:pt x="639" y="668"/>
                    </a:lnTo>
                    <a:lnTo>
                      <a:pt x="639" y="664"/>
                    </a:lnTo>
                    <a:lnTo>
                      <a:pt x="639" y="661"/>
                    </a:lnTo>
                    <a:lnTo>
                      <a:pt x="641" y="655"/>
                    </a:lnTo>
                    <a:lnTo>
                      <a:pt x="644" y="650"/>
                    </a:lnTo>
                    <a:lnTo>
                      <a:pt x="646" y="645"/>
                    </a:lnTo>
                    <a:lnTo>
                      <a:pt x="646" y="641"/>
                    </a:lnTo>
                    <a:lnTo>
                      <a:pt x="644" y="638"/>
                    </a:lnTo>
                    <a:lnTo>
                      <a:pt x="643" y="636"/>
                    </a:lnTo>
                    <a:lnTo>
                      <a:pt x="638" y="635"/>
                    </a:lnTo>
                    <a:lnTo>
                      <a:pt x="629" y="636"/>
                    </a:lnTo>
                    <a:lnTo>
                      <a:pt x="623" y="637"/>
                    </a:lnTo>
                    <a:lnTo>
                      <a:pt x="620" y="636"/>
                    </a:lnTo>
                    <a:lnTo>
                      <a:pt x="619" y="635"/>
                    </a:lnTo>
                    <a:lnTo>
                      <a:pt x="617" y="634"/>
                    </a:lnTo>
                    <a:lnTo>
                      <a:pt x="617" y="627"/>
                    </a:lnTo>
                    <a:lnTo>
                      <a:pt x="620" y="619"/>
                    </a:lnTo>
                    <a:lnTo>
                      <a:pt x="623" y="606"/>
                    </a:lnTo>
                    <a:lnTo>
                      <a:pt x="625" y="593"/>
                    </a:lnTo>
                    <a:lnTo>
                      <a:pt x="629" y="581"/>
                    </a:lnTo>
                    <a:lnTo>
                      <a:pt x="632" y="569"/>
                    </a:lnTo>
                    <a:lnTo>
                      <a:pt x="635" y="556"/>
                    </a:lnTo>
                    <a:lnTo>
                      <a:pt x="638" y="547"/>
                    </a:lnTo>
                    <a:lnTo>
                      <a:pt x="638" y="538"/>
                    </a:lnTo>
                    <a:lnTo>
                      <a:pt x="634" y="527"/>
                    </a:lnTo>
                    <a:lnTo>
                      <a:pt x="633" y="518"/>
                    </a:lnTo>
                    <a:lnTo>
                      <a:pt x="633" y="511"/>
                    </a:lnTo>
                    <a:lnTo>
                      <a:pt x="632" y="504"/>
                    </a:lnTo>
                    <a:lnTo>
                      <a:pt x="629" y="494"/>
                    </a:lnTo>
                    <a:lnTo>
                      <a:pt x="621" y="486"/>
                    </a:lnTo>
                    <a:lnTo>
                      <a:pt x="616" y="484"/>
                    </a:lnTo>
                    <a:lnTo>
                      <a:pt x="612" y="482"/>
                    </a:lnTo>
                    <a:lnTo>
                      <a:pt x="606" y="476"/>
                    </a:lnTo>
                    <a:lnTo>
                      <a:pt x="592" y="466"/>
                    </a:lnTo>
                    <a:lnTo>
                      <a:pt x="579" y="455"/>
                    </a:lnTo>
                    <a:lnTo>
                      <a:pt x="595" y="442"/>
                    </a:lnTo>
                    <a:lnTo>
                      <a:pt x="611" y="430"/>
                    </a:lnTo>
                    <a:lnTo>
                      <a:pt x="613" y="421"/>
                    </a:lnTo>
                    <a:lnTo>
                      <a:pt x="615" y="418"/>
                    </a:lnTo>
                    <a:lnTo>
                      <a:pt x="617" y="417"/>
                    </a:lnTo>
                    <a:lnTo>
                      <a:pt x="620" y="418"/>
                    </a:lnTo>
                    <a:lnTo>
                      <a:pt x="623" y="419"/>
                    </a:lnTo>
                    <a:lnTo>
                      <a:pt x="628" y="421"/>
                    </a:lnTo>
                    <a:lnTo>
                      <a:pt x="630" y="420"/>
                    </a:lnTo>
                    <a:lnTo>
                      <a:pt x="633" y="417"/>
                    </a:lnTo>
                    <a:lnTo>
                      <a:pt x="634" y="413"/>
                    </a:lnTo>
                    <a:lnTo>
                      <a:pt x="637" y="409"/>
                    </a:lnTo>
                    <a:lnTo>
                      <a:pt x="639" y="401"/>
                    </a:lnTo>
                    <a:lnTo>
                      <a:pt x="642" y="393"/>
                    </a:lnTo>
                    <a:lnTo>
                      <a:pt x="653" y="392"/>
                    </a:lnTo>
                    <a:lnTo>
                      <a:pt x="662" y="393"/>
                    </a:lnTo>
                    <a:lnTo>
                      <a:pt x="672" y="396"/>
                    </a:lnTo>
                    <a:lnTo>
                      <a:pt x="682" y="402"/>
                    </a:lnTo>
                    <a:lnTo>
                      <a:pt x="690" y="404"/>
                    </a:lnTo>
                    <a:lnTo>
                      <a:pt x="696" y="409"/>
                    </a:lnTo>
                    <a:lnTo>
                      <a:pt x="705" y="413"/>
                    </a:lnTo>
                    <a:lnTo>
                      <a:pt x="715" y="417"/>
                    </a:lnTo>
                    <a:lnTo>
                      <a:pt x="727" y="419"/>
                    </a:lnTo>
                    <a:lnTo>
                      <a:pt x="736" y="419"/>
                    </a:lnTo>
                    <a:lnTo>
                      <a:pt x="738" y="418"/>
                    </a:lnTo>
                    <a:lnTo>
                      <a:pt x="741" y="415"/>
                    </a:lnTo>
                    <a:lnTo>
                      <a:pt x="744" y="411"/>
                    </a:lnTo>
                    <a:lnTo>
                      <a:pt x="746" y="405"/>
                    </a:lnTo>
                    <a:lnTo>
                      <a:pt x="747" y="401"/>
                    </a:lnTo>
                    <a:lnTo>
                      <a:pt x="748" y="397"/>
                    </a:lnTo>
                    <a:lnTo>
                      <a:pt x="749" y="395"/>
                    </a:lnTo>
                    <a:lnTo>
                      <a:pt x="751" y="394"/>
                    </a:lnTo>
                    <a:lnTo>
                      <a:pt x="757" y="392"/>
                    </a:lnTo>
                    <a:lnTo>
                      <a:pt x="765" y="392"/>
                    </a:lnTo>
                    <a:lnTo>
                      <a:pt x="769" y="390"/>
                    </a:lnTo>
                    <a:lnTo>
                      <a:pt x="772" y="388"/>
                    </a:lnTo>
                    <a:lnTo>
                      <a:pt x="774" y="386"/>
                    </a:lnTo>
                    <a:lnTo>
                      <a:pt x="776" y="385"/>
                    </a:lnTo>
                    <a:lnTo>
                      <a:pt x="776" y="379"/>
                    </a:lnTo>
                    <a:lnTo>
                      <a:pt x="776" y="372"/>
                    </a:lnTo>
                    <a:lnTo>
                      <a:pt x="782" y="358"/>
                    </a:lnTo>
                    <a:lnTo>
                      <a:pt x="786" y="344"/>
                    </a:lnTo>
                    <a:lnTo>
                      <a:pt x="784" y="334"/>
                    </a:lnTo>
                    <a:lnTo>
                      <a:pt x="782" y="328"/>
                    </a:lnTo>
                    <a:lnTo>
                      <a:pt x="777" y="321"/>
                    </a:lnTo>
                    <a:lnTo>
                      <a:pt x="771" y="314"/>
                    </a:lnTo>
                    <a:lnTo>
                      <a:pt x="769" y="311"/>
                    </a:lnTo>
                    <a:lnTo>
                      <a:pt x="769" y="307"/>
                    </a:lnTo>
                    <a:lnTo>
                      <a:pt x="771" y="304"/>
                    </a:lnTo>
                    <a:lnTo>
                      <a:pt x="772" y="301"/>
                    </a:lnTo>
                    <a:lnTo>
                      <a:pt x="774" y="294"/>
                    </a:lnTo>
                    <a:lnTo>
                      <a:pt x="776" y="286"/>
                    </a:lnTo>
                    <a:lnTo>
                      <a:pt x="760" y="277"/>
                    </a:lnTo>
                    <a:lnTo>
                      <a:pt x="745" y="267"/>
                    </a:lnTo>
                    <a:lnTo>
                      <a:pt x="749" y="258"/>
                    </a:lnTo>
                    <a:lnTo>
                      <a:pt x="755" y="249"/>
                    </a:lnTo>
                    <a:lnTo>
                      <a:pt x="755" y="243"/>
                    </a:lnTo>
                    <a:lnTo>
                      <a:pt x="756" y="240"/>
                    </a:lnTo>
                    <a:lnTo>
                      <a:pt x="758" y="239"/>
                    </a:lnTo>
                    <a:lnTo>
                      <a:pt x="764" y="239"/>
                    </a:lnTo>
                    <a:lnTo>
                      <a:pt x="768" y="235"/>
                    </a:lnTo>
                    <a:lnTo>
                      <a:pt x="772" y="232"/>
                    </a:lnTo>
                    <a:lnTo>
                      <a:pt x="775" y="227"/>
                    </a:lnTo>
                    <a:lnTo>
                      <a:pt x="777" y="223"/>
                    </a:lnTo>
                    <a:lnTo>
                      <a:pt x="783" y="213"/>
                    </a:lnTo>
                    <a:lnTo>
                      <a:pt x="790" y="203"/>
                    </a:lnTo>
                    <a:lnTo>
                      <a:pt x="801" y="197"/>
                    </a:lnTo>
                    <a:lnTo>
                      <a:pt x="813" y="191"/>
                    </a:lnTo>
                    <a:lnTo>
                      <a:pt x="821" y="187"/>
                    </a:lnTo>
                    <a:lnTo>
                      <a:pt x="826" y="183"/>
                    </a:lnTo>
                    <a:lnTo>
                      <a:pt x="828" y="182"/>
                    </a:lnTo>
                    <a:lnTo>
                      <a:pt x="830" y="179"/>
                    </a:lnTo>
                    <a:lnTo>
                      <a:pt x="831" y="176"/>
                    </a:lnTo>
                    <a:lnTo>
                      <a:pt x="833" y="171"/>
                    </a:lnTo>
                    <a:lnTo>
                      <a:pt x="833" y="156"/>
                    </a:lnTo>
                    <a:lnTo>
                      <a:pt x="831" y="142"/>
                    </a:lnTo>
                    <a:lnTo>
                      <a:pt x="830" y="126"/>
                    </a:lnTo>
                    <a:lnTo>
                      <a:pt x="829" y="111"/>
                    </a:lnTo>
                    <a:lnTo>
                      <a:pt x="824" y="102"/>
                    </a:lnTo>
                    <a:lnTo>
                      <a:pt x="818" y="93"/>
                    </a:lnTo>
                    <a:lnTo>
                      <a:pt x="812" y="84"/>
                    </a:lnTo>
                    <a:lnTo>
                      <a:pt x="808" y="74"/>
                    </a:lnTo>
                    <a:lnTo>
                      <a:pt x="812" y="67"/>
                    </a:lnTo>
                    <a:lnTo>
                      <a:pt x="816" y="63"/>
                    </a:lnTo>
                    <a:lnTo>
                      <a:pt x="817" y="61"/>
                    </a:lnTo>
                    <a:lnTo>
                      <a:pt x="818" y="58"/>
                    </a:lnTo>
                    <a:lnTo>
                      <a:pt x="818" y="55"/>
                    </a:lnTo>
                    <a:lnTo>
                      <a:pt x="817" y="51"/>
                    </a:lnTo>
                    <a:lnTo>
                      <a:pt x="815" y="39"/>
                    </a:lnTo>
                    <a:lnTo>
                      <a:pt x="815" y="29"/>
                    </a:lnTo>
                    <a:lnTo>
                      <a:pt x="816" y="19"/>
                    </a:lnTo>
                    <a:lnTo>
                      <a:pt x="818" y="8"/>
                    </a:lnTo>
                    <a:lnTo>
                      <a:pt x="808" y="8"/>
                    </a:lnTo>
                    <a:lnTo>
                      <a:pt x="802" y="9"/>
                    </a:lnTo>
                    <a:lnTo>
                      <a:pt x="801" y="11"/>
                    </a:lnTo>
                    <a:lnTo>
                      <a:pt x="800" y="13"/>
                    </a:lnTo>
                    <a:lnTo>
                      <a:pt x="800" y="17"/>
                    </a:lnTo>
                    <a:lnTo>
                      <a:pt x="800" y="22"/>
                    </a:lnTo>
                    <a:lnTo>
                      <a:pt x="799" y="27"/>
                    </a:lnTo>
                    <a:lnTo>
                      <a:pt x="797" y="31"/>
                    </a:lnTo>
                    <a:lnTo>
                      <a:pt x="794" y="33"/>
                    </a:lnTo>
                    <a:lnTo>
                      <a:pt x="791" y="34"/>
                    </a:lnTo>
                    <a:lnTo>
                      <a:pt x="783" y="33"/>
                    </a:lnTo>
                    <a:lnTo>
                      <a:pt x="774" y="30"/>
                    </a:lnTo>
                    <a:lnTo>
                      <a:pt x="762" y="29"/>
                    </a:lnTo>
                    <a:lnTo>
                      <a:pt x="751" y="29"/>
                    </a:lnTo>
                    <a:lnTo>
                      <a:pt x="747" y="30"/>
                    </a:lnTo>
                    <a:lnTo>
                      <a:pt x="742" y="33"/>
                    </a:lnTo>
                    <a:lnTo>
                      <a:pt x="738" y="35"/>
                    </a:lnTo>
                    <a:lnTo>
                      <a:pt x="733" y="39"/>
                    </a:lnTo>
                    <a:lnTo>
                      <a:pt x="727" y="46"/>
                    </a:lnTo>
                    <a:lnTo>
                      <a:pt x="720" y="51"/>
                    </a:lnTo>
                    <a:lnTo>
                      <a:pt x="712" y="54"/>
                    </a:lnTo>
                    <a:lnTo>
                      <a:pt x="702" y="57"/>
                    </a:lnTo>
                    <a:lnTo>
                      <a:pt x="692" y="57"/>
                    </a:lnTo>
                    <a:lnTo>
                      <a:pt x="686" y="55"/>
                    </a:lnTo>
                    <a:lnTo>
                      <a:pt x="681" y="53"/>
                    </a:lnTo>
                    <a:lnTo>
                      <a:pt x="672" y="49"/>
                    </a:lnTo>
                    <a:lnTo>
                      <a:pt x="656" y="45"/>
                    </a:lnTo>
                    <a:lnTo>
                      <a:pt x="639" y="39"/>
                    </a:lnTo>
                    <a:lnTo>
                      <a:pt x="625" y="30"/>
                    </a:lnTo>
                    <a:lnTo>
                      <a:pt x="614" y="20"/>
                    </a:lnTo>
                    <a:lnTo>
                      <a:pt x="602" y="10"/>
                    </a:lnTo>
                    <a:lnTo>
                      <a:pt x="588" y="0"/>
                    </a:lnTo>
                    <a:lnTo>
                      <a:pt x="585" y="4"/>
                    </a:lnTo>
                    <a:lnTo>
                      <a:pt x="583" y="7"/>
                    </a:lnTo>
                    <a:lnTo>
                      <a:pt x="579" y="9"/>
                    </a:lnTo>
                    <a:lnTo>
                      <a:pt x="576" y="10"/>
                    </a:lnTo>
                    <a:lnTo>
                      <a:pt x="568" y="12"/>
                    </a:lnTo>
                    <a:lnTo>
                      <a:pt x="559" y="16"/>
                    </a:lnTo>
                    <a:lnTo>
                      <a:pt x="557" y="29"/>
                    </a:lnTo>
                    <a:lnTo>
                      <a:pt x="553" y="42"/>
                    </a:lnTo>
                    <a:lnTo>
                      <a:pt x="551" y="47"/>
                    </a:lnTo>
                    <a:lnTo>
                      <a:pt x="549" y="53"/>
                    </a:lnTo>
                    <a:lnTo>
                      <a:pt x="545" y="58"/>
                    </a:lnTo>
                    <a:lnTo>
                      <a:pt x="541" y="64"/>
                    </a:lnTo>
                    <a:lnTo>
                      <a:pt x="516" y="66"/>
                    </a:lnTo>
                    <a:lnTo>
                      <a:pt x="494" y="66"/>
                    </a:lnTo>
                    <a:lnTo>
                      <a:pt x="470" y="66"/>
                    </a:lnTo>
                    <a:lnTo>
                      <a:pt x="446" y="69"/>
                    </a:lnTo>
                    <a:lnTo>
                      <a:pt x="446" y="75"/>
                    </a:lnTo>
                    <a:lnTo>
                      <a:pt x="447" y="82"/>
                    </a:lnTo>
                    <a:lnTo>
                      <a:pt x="450" y="88"/>
                    </a:lnTo>
                    <a:lnTo>
                      <a:pt x="452" y="92"/>
                    </a:lnTo>
                    <a:lnTo>
                      <a:pt x="459" y="101"/>
                    </a:lnTo>
                    <a:lnTo>
                      <a:pt x="469" y="110"/>
                    </a:lnTo>
                    <a:lnTo>
                      <a:pt x="471" y="114"/>
                    </a:lnTo>
                    <a:lnTo>
                      <a:pt x="473" y="116"/>
                    </a:lnTo>
                    <a:lnTo>
                      <a:pt x="476" y="118"/>
                    </a:lnTo>
                    <a:lnTo>
                      <a:pt x="476" y="123"/>
                    </a:lnTo>
                    <a:lnTo>
                      <a:pt x="461" y="122"/>
                    </a:lnTo>
                    <a:lnTo>
                      <a:pt x="450" y="119"/>
                    </a:lnTo>
                    <a:lnTo>
                      <a:pt x="441" y="117"/>
                    </a:lnTo>
                    <a:lnTo>
                      <a:pt x="433" y="115"/>
                    </a:lnTo>
                    <a:lnTo>
                      <a:pt x="426" y="114"/>
                    </a:lnTo>
                    <a:lnTo>
                      <a:pt x="417" y="115"/>
                    </a:lnTo>
                    <a:lnTo>
                      <a:pt x="405" y="118"/>
                    </a:lnTo>
                    <a:lnTo>
                      <a:pt x="389" y="124"/>
                    </a:lnTo>
                    <a:lnTo>
                      <a:pt x="389" y="128"/>
                    </a:lnTo>
                    <a:lnTo>
                      <a:pt x="390" y="132"/>
                    </a:lnTo>
                    <a:lnTo>
                      <a:pt x="392" y="136"/>
                    </a:lnTo>
                    <a:lnTo>
                      <a:pt x="393" y="140"/>
                    </a:lnTo>
                    <a:lnTo>
                      <a:pt x="398" y="146"/>
                    </a:lnTo>
                    <a:lnTo>
                      <a:pt x="402" y="154"/>
                    </a:lnTo>
                    <a:lnTo>
                      <a:pt x="399" y="162"/>
                    </a:lnTo>
                    <a:lnTo>
                      <a:pt x="394" y="168"/>
                    </a:lnTo>
                    <a:lnTo>
                      <a:pt x="391" y="173"/>
                    </a:lnTo>
                    <a:lnTo>
                      <a:pt x="387" y="178"/>
                    </a:lnTo>
                    <a:lnTo>
                      <a:pt x="378" y="188"/>
                    </a:lnTo>
                    <a:lnTo>
                      <a:pt x="365" y="197"/>
                    </a:lnTo>
                    <a:lnTo>
                      <a:pt x="371" y="201"/>
                    </a:lnTo>
                    <a:lnTo>
                      <a:pt x="375" y="206"/>
                    </a:lnTo>
                    <a:lnTo>
                      <a:pt x="379" y="210"/>
                    </a:lnTo>
                    <a:lnTo>
                      <a:pt x="382" y="216"/>
                    </a:lnTo>
                    <a:lnTo>
                      <a:pt x="378" y="219"/>
                    </a:lnTo>
                    <a:lnTo>
                      <a:pt x="373" y="221"/>
                    </a:lnTo>
                    <a:lnTo>
                      <a:pt x="369" y="221"/>
                    </a:lnTo>
                    <a:lnTo>
                      <a:pt x="363" y="219"/>
                    </a:lnTo>
                    <a:lnTo>
                      <a:pt x="354" y="225"/>
                    </a:lnTo>
                    <a:lnTo>
                      <a:pt x="345" y="232"/>
                    </a:lnTo>
                    <a:lnTo>
                      <a:pt x="337" y="238"/>
                    </a:lnTo>
                    <a:lnTo>
                      <a:pt x="328" y="245"/>
                    </a:lnTo>
                    <a:lnTo>
                      <a:pt x="322" y="242"/>
                    </a:lnTo>
                    <a:lnTo>
                      <a:pt x="317" y="240"/>
                    </a:lnTo>
                    <a:lnTo>
                      <a:pt x="311" y="248"/>
                    </a:lnTo>
                    <a:lnTo>
                      <a:pt x="305" y="256"/>
                    </a:lnTo>
                    <a:lnTo>
                      <a:pt x="300" y="262"/>
                    </a:lnTo>
                    <a:lnTo>
                      <a:pt x="292" y="268"/>
                    </a:lnTo>
                    <a:lnTo>
                      <a:pt x="289" y="266"/>
                    </a:lnTo>
                    <a:lnTo>
                      <a:pt x="285" y="262"/>
                    </a:lnTo>
                    <a:lnTo>
                      <a:pt x="268" y="249"/>
                    </a:lnTo>
                    <a:lnTo>
                      <a:pt x="253" y="234"/>
                    </a:lnTo>
                    <a:lnTo>
                      <a:pt x="237" y="219"/>
                    </a:lnTo>
                    <a:lnTo>
                      <a:pt x="221" y="205"/>
                    </a:lnTo>
                    <a:lnTo>
                      <a:pt x="210" y="194"/>
                    </a:lnTo>
                    <a:lnTo>
                      <a:pt x="198" y="182"/>
                    </a:lnTo>
                    <a:lnTo>
                      <a:pt x="193" y="178"/>
                    </a:lnTo>
                    <a:lnTo>
                      <a:pt x="187" y="173"/>
                    </a:lnTo>
                    <a:lnTo>
                      <a:pt x="177" y="178"/>
                    </a:lnTo>
                    <a:lnTo>
                      <a:pt x="168" y="183"/>
                    </a:lnTo>
                    <a:lnTo>
                      <a:pt x="160" y="189"/>
                    </a:lnTo>
                    <a:lnTo>
                      <a:pt x="151" y="196"/>
                    </a:lnTo>
                    <a:lnTo>
                      <a:pt x="134" y="190"/>
                    </a:lnTo>
                    <a:lnTo>
                      <a:pt x="119" y="183"/>
                    </a:lnTo>
                    <a:lnTo>
                      <a:pt x="103" y="177"/>
                    </a:lnTo>
                    <a:lnTo>
                      <a:pt x="87" y="170"/>
                    </a:lnTo>
                    <a:lnTo>
                      <a:pt x="72" y="177"/>
                    </a:lnTo>
                    <a:lnTo>
                      <a:pt x="58" y="185"/>
                    </a:lnTo>
                    <a:lnTo>
                      <a:pt x="45" y="192"/>
                    </a:lnTo>
                    <a:lnTo>
                      <a:pt x="32" y="201"/>
                    </a:lnTo>
                    <a:lnTo>
                      <a:pt x="33" y="206"/>
                    </a:lnTo>
                    <a:lnTo>
                      <a:pt x="35" y="209"/>
                    </a:lnTo>
                    <a:lnTo>
                      <a:pt x="39" y="213"/>
                    </a:lnTo>
                    <a:lnTo>
                      <a:pt x="42" y="216"/>
                    </a:lnTo>
                    <a:lnTo>
                      <a:pt x="42" y="218"/>
                    </a:lnTo>
                    <a:lnTo>
                      <a:pt x="41" y="219"/>
                    </a:lnTo>
                    <a:lnTo>
                      <a:pt x="40" y="221"/>
                    </a:lnTo>
                    <a:lnTo>
                      <a:pt x="37" y="222"/>
                    </a:lnTo>
                    <a:lnTo>
                      <a:pt x="26" y="225"/>
                    </a:lnTo>
                    <a:lnTo>
                      <a:pt x="18" y="230"/>
                    </a:lnTo>
                    <a:lnTo>
                      <a:pt x="12" y="236"/>
                    </a:lnTo>
                    <a:lnTo>
                      <a:pt x="5" y="247"/>
                    </a:lnTo>
                    <a:lnTo>
                      <a:pt x="25" y="247"/>
                    </a:lnTo>
                    <a:lnTo>
                      <a:pt x="44" y="249"/>
                    </a:lnTo>
                    <a:lnTo>
                      <a:pt x="53" y="250"/>
                    </a:lnTo>
                    <a:lnTo>
                      <a:pt x="62" y="252"/>
                    </a:lnTo>
                    <a:lnTo>
                      <a:pt x="71" y="256"/>
                    </a:lnTo>
                    <a:lnTo>
                      <a:pt x="81" y="260"/>
                    </a:lnTo>
                    <a:lnTo>
                      <a:pt x="86" y="261"/>
                    </a:lnTo>
                    <a:lnTo>
                      <a:pt x="90" y="263"/>
                    </a:lnTo>
                    <a:lnTo>
                      <a:pt x="94" y="266"/>
                    </a:lnTo>
                    <a:lnTo>
                      <a:pt x="97" y="269"/>
                    </a:lnTo>
                    <a:lnTo>
                      <a:pt x="81" y="265"/>
                    </a:lnTo>
                    <a:lnTo>
                      <a:pt x="67" y="261"/>
                    </a:lnTo>
                    <a:lnTo>
                      <a:pt x="59" y="260"/>
                    </a:lnTo>
                    <a:lnTo>
                      <a:pt x="52" y="259"/>
                    </a:lnTo>
                    <a:lnTo>
                      <a:pt x="44" y="260"/>
                    </a:lnTo>
                    <a:lnTo>
                      <a:pt x="35" y="262"/>
                    </a:lnTo>
                    <a:lnTo>
                      <a:pt x="50" y="271"/>
                    </a:lnTo>
                    <a:lnTo>
                      <a:pt x="63" y="278"/>
                    </a:lnTo>
                    <a:lnTo>
                      <a:pt x="78" y="284"/>
                    </a:lnTo>
                    <a:lnTo>
                      <a:pt x="91" y="289"/>
                    </a:lnTo>
                    <a:lnTo>
                      <a:pt x="105" y="295"/>
                    </a:lnTo>
                    <a:lnTo>
                      <a:pt x="119" y="302"/>
                    </a:lnTo>
                    <a:lnTo>
                      <a:pt x="132" y="310"/>
                    </a:lnTo>
                    <a:lnTo>
                      <a:pt x="144" y="319"/>
                    </a:lnTo>
                    <a:lnTo>
                      <a:pt x="141" y="325"/>
                    </a:lnTo>
                    <a:lnTo>
                      <a:pt x="137" y="329"/>
                    </a:lnTo>
                    <a:lnTo>
                      <a:pt x="132" y="332"/>
                    </a:lnTo>
                    <a:lnTo>
                      <a:pt x="126" y="335"/>
                    </a:lnTo>
                    <a:lnTo>
                      <a:pt x="125" y="342"/>
                    </a:lnTo>
                    <a:lnTo>
                      <a:pt x="126" y="346"/>
                    </a:lnTo>
                    <a:lnTo>
                      <a:pt x="128" y="348"/>
                    </a:lnTo>
                    <a:lnTo>
                      <a:pt x="129" y="348"/>
                    </a:lnTo>
                    <a:lnTo>
                      <a:pt x="131" y="348"/>
                    </a:lnTo>
                    <a:lnTo>
                      <a:pt x="133" y="349"/>
                    </a:lnTo>
                    <a:lnTo>
                      <a:pt x="135" y="351"/>
                    </a:lnTo>
                    <a:lnTo>
                      <a:pt x="139" y="356"/>
                    </a:lnTo>
                    <a:lnTo>
                      <a:pt x="130" y="355"/>
                    </a:lnTo>
                    <a:lnTo>
                      <a:pt x="122" y="353"/>
                    </a:lnTo>
                    <a:lnTo>
                      <a:pt x="108" y="351"/>
                    </a:lnTo>
                    <a:lnTo>
                      <a:pt x="96" y="348"/>
                    </a:lnTo>
                    <a:lnTo>
                      <a:pt x="84" y="344"/>
                    </a:lnTo>
                    <a:lnTo>
                      <a:pt x="70" y="340"/>
                    </a:lnTo>
                    <a:lnTo>
                      <a:pt x="46" y="331"/>
                    </a:lnTo>
                    <a:lnTo>
                      <a:pt x="22" y="321"/>
                    </a:lnTo>
                    <a:lnTo>
                      <a:pt x="18" y="330"/>
                    </a:lnTo>
                    <a:lnTo>
                      <a:pt x="17" y="335"/>
                    </a:lnTo>
                    <a:lnTo>
                      <a:pt x="18" y="339"/>
                    </a:lnTo>
                    <a:lnTo>
                      <a:pt x="19" y="341"/>
                    </a:lnTo>
                    <a:lnTo>
                      <a:pt x="23" y="344"/>
                    </a:lnTo>
                    <a:lnTo>
                      <a:pt x="26" y="348"/>
                    </a:lnTo>
                    <a:lnTo>
                      <a:pt x="32" y="350"/>
                    </a:lnTo>
                    <a:lnTo>
                      <a:pt x="37" y="353"/>
                    </a:lnTo>
                    <a:lnTo>
                      <a:pt x="40" y="356"/>
                    </a:lnTo>
                    <a:lnTo>
                      <a:pt x="41" y="358"/>
                    </a:lnTo>
                    <a:lnTo>
                      <a:pt x="40" y="359"/>
                    </a:lnTo>
                    <a:lnTo>
                      <a:pt x="37" y="361"/>
                    </a:lnTo>
                    <a:lnTo>
                      <a:pt x="26" y="367"/>
                    </a:lnTo>
                    <a:lnTo>
                      <a:pt x="17" y="375"/>
                    </a:lnTo>
                    <a:lnTo>
                      <a:pt x="13" y="378"/>
                    </a:lnTo>
                    <a:lnTo>
                      <a:pt x="5" y="383"/>
                    </a:lnTo>
                    <a:lnTo>
                      <a:pt x="1" y="385"/>
                    </a:lnTo>
                    <a:lnTo>
                      <a:pt x="0" y="387"/>
                    </a:lnTo>
                    <a:lnTo>
                      <a:pt x="1" y="388"/>
                    </a:lnTo>
                    <a:lnTo>
                      <a:pt x="6" y="390"/>
                    </a:lnTo>
                    <a:lnTo>
                      <a:pt x="10" y="393"/>
                    </a:lnTo>
                    <a:lnTo>
                      <a:pt x="15" y="396"/>
                    </a:lnTo>
                    <a:lnTo>
                      <a:pt x="19" y="400"/>
                    </a:lnTo>
                    <a:lnTo>
                      <a:pt x="23" y="404"/>
                    </a:lnTo>
                    <a:lnTo>
                      <a:pt x="31" y="412"/>
                    </a:lnTo>
                    <a:lnTo>
                      <a:pt x="39" y="420"/>
                    </a:lnTo>
                    <a:lnTo>
                      <a:pt x="44" y="417"/>
                    </a:lnTo>
                    <a:lnTo>
                      <a:pt x="49" y="414"/>
                    </a:lnTo>
                    <a:lnTo>
                      <a:pt x="50" y="412"/>
                    </a:lnTo>
                    <a:lnTo>
                      <a:pt x="52" y="412"/>
                    </a:lnTo>
                    <a:lnTo>
                      <a:pt x="54" y="411"/>
                    </a:lnTo>
                    <a:lnTo>
                      <a:pt x="58" y="412"/>
                    </a:lnTo>
                    <a:lnTo>
                      <a:pt x="61" y="412"/>
                    </a:lnTo>
                    <a:lnTo>
                      <a:pt x="63" y="411"/>
                    </a:lnTo>
                    <a:lnTo>
                      <a:pt x="64" y="411"/>
                    </a:lnTo>
                    <a:lnTo>
                      <a:pt x="66" y="410"/>
                    </a:lnTo>
                    <a:lnTo>
                      <a:pt x="68" y="406"/>
                    </a:lnTo>
                    <a:lnTo>
                      <a:pt x="71" y="401"/>
                    </a:lnTo>
                    <a:lnTo>
                      <a:pt x="81" y="405"/>
                    </a:lnTo>
                    <a:lnTo>
                      <a:pt x="93" y="410"/>
                    </a:lnTo>
                    <a:lnTo>
                      <a:pt x="102" y="417"/>
                    </a:lnTo>
                    <a:lnTo>
                      <a:pt x="110" y="424"/>
                    </a:lnTo>
                    <a:lnTo>
                      <a:pt x="115" y="432"/>
                    </a:lnTo>
                    <a:lnTo>
                      <a:pt x="123" y="441"/>
                    </a:lnTo>
                    <a:lnTo>
                      <a:pt x="133" y="450"/>
                    </a:lnTo>
                    <a:lnTo>
                      <a:pt x="142" y="459"/>
                    </a:lnTo>
                    <a:lnTo>
                      <a:pt x="152" y="468"/>
                    </a:lnTo>
                    <a:lnTo>
                      <a:pt x="162" y="476"/>
                    </a:lnTo>
                    <a:lnTo>
                      <a:pt x="166" y="482"/>
                    </a:lnTo>
                    <a:lnTo>
                      <a:pt x="167" y="485"/>
                    </a:lnTo>
                    <a:lnTo>
                      <a:pt x="167" y="489"/>
                    </a:lnTo>
                    <a:lnTo>
                      <a:pt x="167" y="494"/>
                    </a:lnTo>
                    <a:lnTo>
                      <a:pt x="168" y="497"/>
                    </a:lnTo>
                    <a:lnTo>
                      <a:pt x="168" y="499"/>
                    </a:lnTo>
                    <a:lnTo>
                      <a:pt x="168" y="500"/>
                    </a:lnTo>
                    <a:lnTo>
                      <a:pt x="167" y="501"/>
                    </a:lnTo>
                    <a:lnTo>
                      <a:pt x="164" y="503"/>
                    </a:lnTo>
                    <a:lnTo>
                      <a:pt x="159" y="506"/>
                    </a:lnTo>
                    <a:lnTo>
                      <a:pt x="148" y="510"/>
                    </a:lnTo>
                    <a:lnTo>
                      <a:pt x="135" y="513"/>
                    </a:lnTo>
                    <a:lnTo>
                      <a:pt x="135" y="518"/>
                    </a:lnTo>
                    <a:lnTo>
                      <a:pt x="135" y="520"/>
                    </a:lnTo>
                    <a:lnTo>
                      <a:pt x="135" y="524"/>
                    </a:lnTo>
                    <a:lnTo>
                      <a:pt x="138" y="526"/>
                    </a:lnTo>
                    <a:lnTo>
                      <a:pt x="141" y="529"/>
                    </a:lnTo>
                    <a:lnTo>
                      <a:pt x="147" y="535"/>
                    </a:lnTo>
                    <a:lnTo>
                      <a:pt x="148" y="538"/>
                    </a:lnTo>
                    <a:lnTo>
                      <a:pt x="149" y="542"/>
                    </a:lnTo>
                    <a:lnTo>
                      <a:pt x="149" y="544"/>
                    </a:lnTo>
                    <a:lnTo>
                      <a:pt x="148" y="546"/>
                    </a:lnTo>
                    <a:lnTo>
                      <a:pt x="147" y="551"/>
                    </a:lnTo>
                    <a:lnTo>
                      <a:pt x="146" y="558"/>
                    </a:lnTo>
                    <a:lnTo>
                      <a:pt x="143" y="563"/>
                    </a:lnTo>
                    <a:lnTo>
                      <a:pt x="141" y="565"/>
                    </a:lnTo>
                    <a:lnTo>
                      <a:pt x="139" y="566"/>
                    </a:lnTo>
                    <a:lnTo>
                      <a:pt x="137" y="567"/>
                    </a:lnTo>
                    <a:lnTo>
                      <a:pt x="134" y="569"/>
                    </a:lnTo>
                    <a:lnTo>
                      <a:pt x="133" y="571"/>
                    </a:lnTo>
                    <a:lnTo>
                      <a:pt x="131" y="573"/>
                    </a:lnTo>
                    <a:lnTo>
                      <a:pt x="131" y="578"/>
                    </a:lnTo>
                    <a:lnTo>
                      <a:pt x="131" y="589"/>
                    </a:lnTo>
                    <a:lnTo>
                      <a:pt x="133" y="598"/>
                    </a:lnTo>
                    <a:lnTo>
                      <a:pt x="143" y="607"/>
                    </a:lnTo>
                    <a:lnTo>
                      <a:pt x="153" y="615"/>
                    </a:lnTo>
                    <a:lnTo>
                      <a:pt x="164" y="624"/>
                    </a:lnTo>
                    <a:lnTo>
                      <a:pt x="174" y="632"/>
                    </a:lnTo>
                    <a:lnTo>
                      <a:pt x="176" y="643"/>
                    </a:lnTo>
                    <a:lnTo>
                      <a:pt x="180" y="654"/>
                    </a:lnTo>
                    <a:lnTo>
                      <a:pt x="195" y="655"/>
                    </a:lnTo>
                    <a:lnTo>
                      <a:pt x="209" y="660"/>
                    </a:lnTo>
                    <a:lnTo>
                      <a:pt x="201" y="668"/>
                    </a:lnTo>
                    <a:lnTo>
                      <a:pt x="191" y="677"/>
                    </a:lnTo>
                    <a:lnTo>
                      <a:pt x="188" y="681"/>
                    </a:lnTo>
                    <a:lnTo>
                      <a:pt x="186" y="683"/>
                    </a:lnTo>
                    <a:lnTo>
                      <a:pt x="186" y="686"/>
                    </a:lnTo>
                    <a:lnTo>
                      <a:pt x="189" y="695"/>
                    </a:lnTo>
                    <a:lnTo>
                      <a:pt x="192" y="701"/>
                    </a:lnTo>
                    <a:lnTo>
                      <a:pt x="193" y="707"/>
                    </a:lnTo>
                    <a:lnTo>
                      <a:pt x="193" y="712"/>
                    </a:lnTo>
                    <a:lnTo>
                      <a:pt x="193" y="715"/>
                    </a:lnTo>
                    <a:lnTo>
                      <a:pt x="189" y="723"/>
                    </a:lnTo>
                    <a:lnTo>
                      <a:pt x="182" y="734"/>
                    </a:lnTo>
                    <a:lnTo>
                      <a:pt x="189" y="741"/>
                    </a:lnTo>
                    <a:lnTo>
                      <a:pt x="196" y="748"/>
                    </a:lnTo>
                    <a:lnTo>
                      <a:pt x="200" y="750"/>
                    </a:lnTo>
                    <a:lnTo>
                      <a:pt x="204" y="752"/>
                    </a:lnTo>
                    <a:lnTo>
                      <a:pt x="209" y="753"/>
                    </a:lnTo>
                    <a:lnTo>
                      <a:pt x="213" y="753"/>
                    </a:lnTo>
                    <a:lnTo>
                      <a:pt x="224" y="759"/>
                    </a:lnTo>
                    <a:lnTo>
                      <a:pt x="233" y="767"/>
                    </a:lnTo>
                    <a:lnTo>
                      <a:pt x="242" y="774"/>
                    </a:lnTo>
                    <a:lnTo>
                      <a:pt x="254" y="780"/>
                    </a:lnTo>
                    <a:lnTo>
                      <a:pt x="258" y="770"/>
                    </a:lnTo>
                    <a:lnTo>
                      <a:pt x="262" y="761"/>
                    </a:lnTo>
                    <a:lnTo>
                      <a:pt x="264" y="756"/>
                    </a:lnTo>
                    <a:lnTo>
                      <a:pt x="267" y="751"/>
                    </a:lnTo>
                    <a:lnTo>
                      <a:pt x="271" y="748"/>
                    </a:lnTo>
                    <a:lnTo>
                      <a:pt x="274" y="743"/>
                    </a:lnTo>
                    <a:lnTo>
                      <a:pt x="281" y="744"/>
                    </a:lnTo>
                    <a:lnTo>
                      <a:pt x="285" y="745"/>
                    </a:lnTo>
                    <a:lnTo>
                      <a:pt x="287" y="748"/>
                    </a:lnTo>
                    <a:lnTo>
                      <a:pt x="290" y="754"/>
                    </a:lnTo>
                    <a:lnTo>
                      <a:pt x="291" y="760"/>
                    </a:lnTo>
                    <a:lnTo>
                      <a:pt x="294" y="765"/>
                    </a:lnTo>
                    <a:lnTo>
                      <a:pt x="296" y="767"/>
                    </a:lnTo>
                    <a:lnTo>
                      <a:pt x="299" y="768"/>
                    </a:lnTo>
                    <a:lnTo>
                      <a:pt x="307" y="766"/>
                    </a:lnTo>
                    <a:lnTo>
                      <a:pt x="317" y="759"/>
                    </a:lnTo>
                    <a:lnTo>
                      <a:pt x="323" y="757"/>
                    </a:lnTo>
                    <a:lnTo>
                      <a:pt x="328" y="754"/>
                    </a:lnTo>
                    <a:lnTo>
                      <a:pt x="333" y="754"/>
                    </a:lnTo>
                    <a:lnTo>
                      <a:pt x="336" y="756"/>
                    </a:lnTo>
                    <a:lnTo>
                      <a:pt x="343" y="761"/>
                    </a:lnTo>
                    <a:lnTo>
                      <a:pt x="351" y="770"/>
                    </a:lnTo>
                    <a:lnTo>
                      <a:pt x="355" y="772"/>
                    </a:lnTo>
                    <a:lnTo>
                      <a:pt x="358" y="775"/>
                    </a:lnTo>
                    <a:lnTo>
                      <a:pt x="361" y="775"/>
                    </a:lnTo>
                    <a:lnTo>
                      <a:pt x="362" y="774"/>
                    </a:lnTo>
                    <a:lnTo>
                      <a:pt x="363" y="768"/>
                    </a:lnTo>
                    <a:lnTo>
                      <a:pt x="365" y="759"/>
                    </a:lnTo>
                    <a:lnTo>
                      <a:pt x="363" y="752"/>
                    </a:lnTo>
                    <a:lnTo>
                      <a:pt x="362" y="748"/>
                    </a:lnTo>
                    <a:lnTo>
                      <a:pt x="361" y="743"/>
                    </a:lnTo>
                    <a:lnTo>
                      <a:pt x="362" y="734"/>
                    </a:lnTo>
                    <a:lnTo>
                      <a:pt x="364" y="727"/>
                    </a:lnTo>
                    <a:lnTo>
                      <a:pt x="367" y="721"/>
                    </a:lnTo>
                    <a:lnTo>
                      <a:pt x="370" y="718"/>
                    </a:lnTo>
                    <a:lnTo>
                      <a:pt x="372" y="716"/>
                    </a:lnTo>
                    <a:lnTo>
                      <a:pt x="374" y="716"/>
                    </a:lnTo>
                    <a:lnTo>
                      <a:pt x="378" y="717"/>
                    </a:lnTo>
                    <a:lnTo>
                      <a:pt x="385" y="721"/>
                    </a:lnTo>
                    <a:lnTo>
                      <a:pt x="391" y="724"/>
                    </a:lnTo>
                    <a:lnTo>
                      <a:pt x="396" y="728"/>
                    </a:lnTo>
                    <a:lnTo>
                      <a:pt x="401" y="737"/>
                    </a:lnTo>
                    <a:lnTo>
                      <a:pt x="406" y="743"/>
                    </a:lnTo>
                    <a:lnTo>
                      <a:pt x="409" y="750"/>
                    </a:lnTo>
                    <a:lnTo>
                      <a:pt x="412" y="756"/>
                    </a:lnTo>
                    <a:lnTo>
                      <a:pt x="414" y="762"/>
                    </a:lnTo>
                    <a:lnTo>
                      <a:pt x="417" y="776"/>
                    </a:lnTo>
                    <a:lnTo>
                      <a:pt x="420" y="790"/>
                    </a:lnTo>
                    <a:lnTo>
                      <a:pt x="423" y="796"/>
                    </a:lnTo>
                    <a:lnTo>
                      <a:pt x="426" y="801"/>
                    </a:lnTo>
                    <a:lnTo>
                      <a:pt x="429" y="804"/>
                    </a:lnTo>
                    <a:lnTo>
                      <a:pt x="435" y="810"/>
                    </a:lnTo>
                    <a:lnTo>
                      <a:pt x="451" y="817"/>
                    </a:lnTo>
                    <a:lnTo>
                      <a:pt x="467" y="826"/>
                    </a:lnTo>
                    <a:lnTo>
                      <a:pt x="469" y="847"/>
                    </a:lnTo>
                    <a:lnTo>
                      <a:pt x="471" y="867"/>
                    </a:lnTo>
                    <a:lnTo>
                      <a:pt x="474" y="887"/>
                    </a:lnTo>
                    <a:lnTo>
                      <a:pt x="478" y="906"/>
                    </a:lnTo>
                    <a:lnTo>
                      <a:pt x="482" y="913"/>
                    </a:lnTo>
                    <a:lnTo>
                      <a:pt x="487" y="918"/>
                    </a:lnTo>
                    <a:lnTo>
                      <a:pt x="492" y="922"/>
                    </a:lnTo>
                    <a:lnTo>
                      <a:pt x="498" y="928"/>
                    </a:lnTo>
                    <a:lnTo>
                      <a:pt x="506" y="929"/>
                    </a:lnTo>
                    <a:lnTo>
                      <a:pt x="513" y="929"/>
                    </a:lnTo>
                    <a:lnTo>
                      <a:pt x="519" y="929"/>
                    </a:lnTo>
                    <a:lnTo>
                      <a:pt x="525" y="927"/>
                    </a:lnTo>
                    <a:lnTo>
                      <a:pt x="536" y="921"/>
                    </a:lnTo>
                    <a:lnTo>
                      <a:pt x="549" y="913"/>
                    </a:lnTo>
                    <a:lnTo>
                      <a:pt x="555" y="909"/>
                    </a:lnTo>
                    <a:lnTo>
                      <a:pt x="561" y="906"/>
                    </a:lnTo>
                    <a:lnTo>
                      <a:pt x="563" y="906"/>
                    </a:lnTo>
                    <a:lnTo>
                      <a:pt x="566" y="909"/>
                    </a:lnTo>
                    <a:lnTo>
                      <a:pt x="567" y="911"/>
                    </a:lnTo>
                    <a:lnTo>
                      <a:pt x="567" y="915"/>
                    </a:lnTo>
                    <a:lnTo>
                      <a:pt x="561" y="929"/>
                    </a:lnTo>
                    <a:lnTo>
                      <a:pt x="558" y="937"/>
                    </a:lnTo>
                    <a:lnTo>
                      <a:pt x="565" y="938"/>
                    </a:lnTo>
                    <a:lnTo>
                      <a:pt x="576" y="938"/>
                    </a:lnTo>
                    <a:lnTo>
                      <a:pt x="580" y="935"/>
                    </a:lnTo>
                    <a:lnTo>
                      <a:pt x="583" y="931"/>
                    </a:lnTo>
                    <a:lnTo>
                      <a:pt x="583" y="927"/>
                    </a:lnTo>
                    <a:lnTo>
                      <a:pt x="583" y="921"/>
                    </a:lnTo>
                    <a:lnTo>
                      <a:pt x="588" y="914"/>
                    </a:lnTo>
                    <a:lnTo>
                      <a:pt x="593" y="909"/>
                    </a:lnTo>
                    <a:lnTo>
                      <a:pt x="595" y="906"/>
                    </a:lnTo>
                    <a:lnTo>
                      <a:pt x="596" y="903"/>
                    </a:lnTo>
                    <a:lnTo>
                      <a:pt x="597" y="899"/>
                    </a:lnTo>
                    <a:lnTo>
                      <a:pt x="597" y="895"/>
                    </a:lnTo>
                    <a:lnTo>
                      <a:pt x="594" y="888"/>
                    </a:lnTo>
                    <a:lnTo>
                      <a:pt x="592" y="884"/>
                    </a:lnTo>
                    <a:lnTo>
                      <a:pt x="593" y="883"/>
                    </a:lnTo>
                    <a:lnTo>
                      <a:pt x="594" y="882"/>
                    </a:lnTo>
                    <a:lnTo>
                      <a:pt x="596" y="879"/>
                    </a:lnTo>
                    <a:lnTo>
                      <a:pt x="599" y="877"/>
                    </a:lnTo>
                    <a:lnTo>
                      <a:pt x="613" y="874"/>
                    </a:lnTo>
                    <a:lnTo>
                      <a:pt x="628" y="869"/>
                    </a:lnTo>
                    <a:lnTo>
                      <a:pt x="641" y="865"/>
                    </a:lnTo>
                    <a:lnTo>
                      <a:pt x="656" y="861"/>
                    </a:lnTo>
                    <a:lnTo>
                      <a:pt x="665" y="864"/>
                    </a:lnTo>
                    <a:lnTo>
                      <a:pt x="673" y="866"/>
                    </a:lnTo>
                    <a:lnTo>
                      <a:pt x="679" y="868"/>
                    </a:lnTo>
                    <a:lnTo>
                      <a:pt x="690" y="868"/>
                    </a:lnTo>
                    <a:lnTo>
                      <a:pt x="701" y="859"/>
                    </a:lnTo>
                    <a:lnTo>
                      <a:pt x="710" y="850"/>
                    </a:lnTo>
                    <a:lnTo>
                      <a:pt x="720" y="841"/>
                    </a:lnTo>
                    <a:lnTo>
                      <a:pt x="729" y="832"/>
                    </a:lnTo>
                    <a:lnTo>
                      <a:pt x="746" y="812"/>
                    </a:lnTo>
                    <a:lnTo>
                      <a:pt x="763" y="790"/>
                    </a:lnTo>
                    <a:lnTo>
                      <a:pt x="769" y="777"/>
                    </a:lnTo>
                    <a:lnTo>
                      <a:pt x="773" y="769"/>
                    </a:lnTo>
                    <a:lnTo>
                      <a:pt x="774" y="761"/>
                    </a:lnTo>
                    <a:lnTo>
                      <a:pt x="777" y="750"/>
                    </a:lnTo>
                    <a:lnTo>
                      <a:pt x="777" y="743"/>
                    </a:lnTo>
                    <a:lnTo>
                      <a:pt x="775" y="739"/>
                    </a:lnTo>
                    <a:lnTo>
                      <a:pt x="773" y="737"/>
                    </a:lnTo>
                    <a:lnTo>
                      <a:pt x="768" y="739"/>
                    </a:lnTo>
                    <a:lnTo>
                      <a:pt x="760" y="744"/>
                    </a:lnTo>
                    <a:lnTo>
                      <a:pt x="751" y="751"/>
                    </a:lnTo>
                    <a:lnTo>
                      <a:pt x="746" y="758"/>
                    </a:lnTo>
                    <a:lnTo>
                      <a:pt x="742" y="760"/>
                    </a:lnTo>
                    <a:lnTo>
                      <a:pt x="739" y="759"/>
                    </a:lnTo>
                    <a:lnTo>
                      <a:pt x="731" y="753"/>
                    </a:lnTo>
                    <a:lnTo>
                      <a:pt x="727" y="753"/>
                    </a:lnTo>
                    <a:lnTo>
                      <a:pt x="722" y="753"/>
                    </a:lnTo>
                    <a:lnTo>
                      <a:pt x="718" y="754"/>
                    </a:lnTo>
                    <a:lnTo>
                      <a:pt x="714" y="757"/>
                    </a:lnTo>
                    <a:lnTo>
                      <a:pt x="709" y="762"/>
                    </a:lnTo>
                    <a:lnTo>
                      <a:pt x="701" y="769"/>
                    </a:lnTo>
                    <a:lnTo>
                      <a:pt x="696" y="768"/>
                    </a:lnTo>
                    <a:lnTo>
                      <a:pt x="693" y="767"/>
                    </a:lnTo>
                    <a:lnTo>
                      <a:pt x="691" y="765"/>
                    </a:lnTo>
                    <a:lnTo>
                      <a:pt x="690" y="762"/>
                    </a:lnTo>
                    <a:lnTo>
                      <a:pt x="690" y="756"/>
                    </a:lnTo>
                    <a:lnTo>
                      <a:pt x="692" y="748"/>
                    </a:lnTo>
                    <a:lnTo>
                      <a:pt x="697" y="740"/>
                    </a:lnTo>
                    <a:lnTo>
                      <a:pt x="701" y="732"/>
                    </a:lnTo>
                    <a:lnTo>
                      <a:pt x="703" y="725"/>
                    </a:lnTo>
                    <a:lnTo>
                      <a:pt x="705" y="715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3" name="Freeform 86"/>
              <p:cNvSpPr>
                <a:spLocks noChangeAspect="1"/>
              </p:cNvSpPr>
              <p:nvPr/>
            </p:nvSpPr>
            <p:spPr bwMode="auto">
              <a:xfrm>
                <a:off x="2270505" y="4234604"/>
                <a:ext cx="120982" cy="115045"/>
              </a:xfrm>
              <a:custGeom>
                <a:avLst/>
                <a:gdLst>
                  <a:gd name="T0" fmla="*/ 12 w 336"/>
                  <a:gd name="T1" fmla="*/ 9 h 314"/>
                  <a:gd name="T2" fmla="*/ 12 w 336"/>
                  <a:gd name="T3" fmla="*/ 9 h 314"/>
                  <a:gd name="T4" fmla="*/ 12 w 336"/>
                  <a:gd name="T5" fmla="*/ 8 h 314"/>
                  <a:gd name="T6" fmla="*/ 12 w 336"/>
                  <a:gd name="T7" fmla="*/ 8 h 314"/>
                  <a:gd name="T8" fmla="*/ 13 w 336"/>
                  <a:gd name="T9" fmla="*/ 8 h 314"/>
                  <a:gd name="T10" fmla="*/ 12 w 336"/>
                  <a:gd name="T11" fmla="*/ 7 h 314"/>
                  <a:gd name="T12" fmla="*/ 12 w 336"/>
                  <a:gd name="T13" fmla="*/ 7 h 314"/>
                  <a:gd name="T14" fmla="*/ 12 w 336"/>
                  <a:gd name="T15" fmla="*/ 8 h 314"/>
                  <a:gd name="T16" fmla="*/ 11 w 336"/>
                  <a:gd name="T17" fmla="*/ 8 h 314"/>
                  <a:gd name="T18" fmla="*/ 11 w 336"/>
                  <a:gd name="T19" fmla="*/ 7 h 314"/>
                  <a:gd name="T20" fmla="*/ 12 w 336"/>
                  <a:gd name="T21" fmla="*/ 6 h 314"/>
                  <a:gd name="T22" fmla="*/ 12 w 336"/>
                  <a:gd name="T23" fmla="*/ 6 h 314"/>
                  <a:gd name="T24" fmla="*/ 13 w 336"/>
                  <a:gd name="T25" fmla="*/ 6 h 314"/>
                  <a:gd name="T26" fmla="*/ 14 w 336"/>
                  <a:gd name="T27" fmla="*/ 6 h 314"/>
                  <a:gd name="T28" fmla="*/ 13 w 336"/>
                  <a:gd name="T29" fmla="*/ 5 h 314"/>
                  <a:gd name="T30" fmla="*/ 13 w 336"/>
                  <a:gd name="T31" fmla="*/ 5 h 314"/>
                  <a:gd name="T32" fmla="*/ 13 w 336"/>
                  <a:gd name="T33" fmla="*/ 4 h 314"/>
                  <a:gd name="T34" fmla="*/ 12 w 336"/>
                  <a:gd name="T35" fmla="*/ 3 h 314"/>
                  <a:gd name="T36" fmla="*/ 11 w 336"/>
                  <a:gd name="T37" fmla="*/ 2 h 314"/>
                  <a:gd name="T38" fmla="*/ 12 w 336"/>
                  <a:gd name="T39" fmla="*/ 2 h 314"/>
                  <a:gd name="T40" fmla="*/ 11 w 336"/>
                  <a:gd name="T41" fmla="*/ 1 h 314"/>
                  <a:gd name="T42" fmla="*/ 10 w 336"/>
                  <a:gd name="T43" fmla="*/ 1 h 314"/>
                  <a:gd name="T44" fmla="*/ 9 w 336"/>
                  <a:gd name="T45" fmla="*/ 1 h 314"/>
                  <a:gd name="T46" fmla="*/ 10 w 336"/>
                  <a:gd name="T47" fmla="*/ 2 h 314"/>
                  <a:gd name="T48" fmla="*/ 9 w 336"/>
                  <a:gd name="T49" fmla="*/ 3 h 314"/>
                  <a:gd name="T50" fmla="*/ 8 w 336"/>
                  <a:gd name="T51" fmla="*/ 3 h 314"/>
                  <a:gd name="T52" fmla="*/ 7 w 336"/>
                  <a:gd name="T53" fmla="*/ 3 h 314"/>
                  <a:gd name="T54" fmla="*/ 6 w 336"/>
                  <a:gd name="T55" fmla="*/ 3 h 314"/>
                  <a:gd name="T56" fmla="*/ 6 w 336"/>
                  <a:gd name="T57" fmla="*/ 3 h 314"/>
                  <a:gd name="T58" fmla="*/ 6 w 336"/>
                  <a:gd name="T59" fmla="*/ 3 h 314"/>
                  <a:gd name="T60" fmla="*/ 6 w 336"/>
                  <a:gd name="T61" fmla="*/ 3 h 314"/>
                  <a:gd name="T62" fmla="*/ 6 w 336"/>
                  <a:gd name="T63" fmla="*/ 2 h 314"/>
                  <a:gd name="T64" fmla="*/ 5 w 336"/>
                  <a:gd name="T65" fmla="*/ 1 h 314"/>
                  <a:gd name="T66" fmla="*/ 5 w 336"/>
                  <a:gd name="T67" fmla="*/ 1 h 314"/>
                  <a:gd name="T68" fmla="*/ 4 w 336"/>
                  <a:gd name="T69" fmla="*/ 0 h 314"/>
                  <a:gd name="T70" fmla="*/ 4 w 336"/>
                  <a:gd name="T71" fmla="*/ 0 h 314"/>
                  <a:gd name="T72" fmla="*/ 4 w 336"/>
                  <a:gd name="T73" fmla="*/ 1 h 314"/>
                  <a:gd name="T74" fmla="*/ 4 w 336"/>
                  <a:gd name="T75" fmla="*/ 1 h 314"/>
                  <a:gd name="T76" fmla="*/ 3 w 336"/>
                  <a:gd name="T77" fmla="*/ 1 h 314"/>
                  <a:gd name="T78" fmla="*/ 3 w 336"/>
                  <a:gd name="T79" fmla="*/ 1 h 314"/>
                  <a:gd name="T80" fmla="*/ 1 w 336"/>
                  <a:gd name="T81" fmla="*/ 2 h 314"/>
                  <a:gd name="T82" fmla="*/ 1 w 336"/>
                  <a:gd name="T83" fmla="*/ 3 h 314"/>
                  <a:gd name="T84" fmla="*/ 0 w 336"/>
                  <a:gd name="T85" fmla="*/ 3 h 314"/>
                  <a:gd name="T86" fmla="*/ 0 w 336"/>
                  <a:gd name="T87" fmla="*/ 4 h 314"/>
                  <a:gd name="T88" fmla="*/ 1 w 336"/>
                  <a:gd name="T89" fmla="*/ 6 h 314"/>
                  <a:gd name="T90" fmla="*/ 2 w 336"/>
                  <a:gd name="T91" fmla="*/ 7 h 314"/>
                  <a:gd name="T92" fmla="*/ 2 w 336"/>
                  <a:gd name="T93" fmla="*/ 8 h 314"/>
                  <a:gd name="T94" fmla="*/ 3 w 336"/>
                  <a:gd name="T95" fmla="*/ 10 h 314"/>
                  <a:gd name="T96" fmla="*/ 5 w 336"/>
                  <a:gd name="T97" fmla="*/ 11 h 314"/>
                  <a:gd name="T98" fmla="*/ 7 w 336"/>
                  <a:gd name="T99" fmla="*/ 12 h 314"/>
                  <a:gd name="T100" fmla="*/ 9 w 336"/>
                  <a:gd name="T101" fmla="*/ 11 h 314"/>
                  <a:gd name="T102" fmla="*/ 10 w 336"/>
                  <a:gd name="T103" fmla="*/ 10 h 314"/>
                  <a:gd name="T104" fmla="*/ 11 w 336"/>
                  <a:gd name="T105" fmla="*/ 10 h 31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336"/>
                  <a:gd name="T160" fmla="*/ 0 h 314"/>
                  <a:gd name="T161" fmla="*/ 336 w 336"/>
                  <a:gd name="T162" fmla="*/ 314 h 314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336" h="314">
                    <a:moveTo>
                      <a:pt x="288" y="241"/>
                    </a:moveTo>
                    <a:lnTo>
                      <a:pt x="288" y="237"/>
                    </a:lnTo>
                    <a:lnTo>
                      <a:pt x="288" y="234"/>
                    </a:lnTo>
                    <a:lnTo>
                      <a:pt x="290" y="231"/>
                    </a:lnTo>
                    <a:lnTo>
                      <a:pt x="295" y="229"/>
                    </a:lnTo>
                    <a:lnTo>
                      <a:pt x="297" y="220"/>
                    </a:lnTo>
                    <a:lnTo>
                      <a:pt x="300" y="212"/>
                    </a:lnTo>
                    <a:lnTo>
                      <a:pt x="301" y="209"/>
                    </a:lnTo>
                    <a:lnTo>
                      <a:pt x="301" y="208"/>
                    </a:lnTo>
                    <a:lnTo>
                      <a:pt x="301" y="206"/>
                    </a:lnTo>
                    <a:lnTo>
                      <a:pt x="300" y="205"/>
                    </a:lnTo>
                    <a:lnTo>
                      <a:pt x="297" y="203"/>
                    </a:lnTo>
                    <a:lnTo>
                      <a:pt x="293" y="199"/>
                    </a:lnTo>
                    <a:lnTo>
                      <a:pt x="301" y="196"/>
                    </a:lnTo>
                    <a:lnTo>
                      <a:pt x="309" y="191"/>
                    </a:lnTo>
                    <a:lnTo>
                      <a:pt x="306" y="188"/>
                    </a:lnTo>
                    <a:lnTo>
                      <a:pt x="304" y="186"/>
                    </a:lnTo>
                    <a:lnTo>
                      <a:pt x="301" y="185"/>
                    </a:lnTo>
                    <a:lnTo>
                      <a:pt x="299" y="184"/>
                    </a:lnTo>
                    <a:lnTo>
                      <a:pt x="296" y="185"/>
                    </a:lnTo>
                    <a:lnTo>
                      <a:pt x="293" y="186"/>
                    </a:lnTo>
                    <a:lnTo>
                      <a:pt x="291" y="188"/>
                    </a:lnTo>
                    <a:lnTo>
                      <a:pt x="288" y="191"/>
                    </a:lnTo>
                    <a:lnTo>
                      <a:pt x="284" y="193"/>
                    </a:lnTo>
                    <a:lnTo>
                      <a:pt x="281" y="193"/>
                    </a:lnTo>
                    <a:lnTo>
                      <a:pt x="279" y="191"/>
                    </a:lnTo>
                    <a:lnTo>
                      <a:pt x="277" y="190"/>
                    </a:lnTo>
                    <a:lnTo>
                      <a:pt x="273" y="186"/>
                    </a:lnTo>
                    <a:lnTo>
                      <a:pt x="270" y="179"/>
                    </a:lnTo>
                    <a:lnTo>
                      <a:pt x="272" y="171"/>
                    </a:lnTo>
                    <a:lnTo>
                      <a:pt x="274" y="163"/>
                    </a:lnTo>
                    <a:lnTo>
                      <a:pt x="277" y="157"/>
                    </a:lnTo>
                    <a:lnTo>
                      <a:pt x="281" y="149"/>
                    </a:lnTo>
                    <a:lnTo>
                      <a:pt x="286" y="148"/>
                    </a:lnTo>
                    <a:lnTo>
                      <a:pt x="290" y="148"/>
                    </a:lnTo>
                    <a:lnTo>
                      <a:pt x="295" y="149"/>
                    </a:lnTo>
                    <a:lnTo>
                      <a:pt x="301" y="149"/>
                    </a:lnTo>
                    <a:lnTo>
                      <a:pt x="310" y="150"/>
                    </a:lnTo>
                    <a:lnTo>
                      <a:pt x="319" y="150"/>
                    </a:lnTo>
                    <a:lnTo>
                      <a:pt x="328" y="150"/>
                    </a:lnTo>
                    <a:lnTo>
                      <a:pt x="336" y="146"/>
                    </a:lnTo>
                    <a:lnTo>
                      <a:pt x="336" y="142"/>
                    </a:lnTo>
                    <a:lnTo>
                      <a:pt x="335" y="139"/>
                    </a:lnTo>
                    <a:lnTo>
                      <a:pt x="332" y="135"/>
                    </a:lnTo>
                    <a:lnTo>
                      <a:pt x="328" y="134"/>
                    </a:lnTo>
                    <a:lnTo>
                      <a:pt x="320" y="131"/>
                    </a:lnTo>
                    <a:lnTo>
                      <a:pt x="310" y="128"/>
                    </a:lnTo>
                    <a:lnTo>
                      <a:pt x="311" y="121"/>
                    </a:lnTo>
                    <a:lnTo>
                      <a:pt x="310" y="114"/>
                    </a:lnTo>
                    <a:lnTo>
                      <a:pt x="309" y="108"/>
                    </a:lnTo>
                    <a:lnTo>
                      <a:pt x="307" y="104"/>
                    </a:lnTo>
                    <a:lnTo>
                      <a:pt x="300" y="95"/>
                    </a:lnTo>
                    <a:lnTo>
                      <a:pt x="289" y="84"/>
                    </a:lnTo>
                    <a:lnTo>
                      <a:pt x="282" y="74"/>
                    </a:lnTo>
                    <a:lnTo>
                      <a:pt x="279" y="65"/>
                    </a:lnTo>
                    <a:lnTo>
                      <a:pt x="279" y="61"/>
                    </a:lnTo>
                    <a:lnTo>
                      <a:pt x="279" y="56"/>
                    </a:lnTo>
                    <a:lnTo>
                      <a:pt x="281" y="52"/>
                    </a:lnTo>
                    <a:lnTo>
                      <a:pt x="284" y="46"/>
                    </a:lnTo>
                    <a:lnTo>
                      <a:pt x="284" y="43"/>
                    </a:lnTo>
                    <a:lnTo>
                      <a:pt x="282" y="41"/>
                    </a:lnTo>
                    <a:lnTo>
                      <a:pt x="280" y="38"/>
                    </a:lnTo>
                    <a:lnTo>
                      <a:pt x="277" y="36"/>
                    </a:lnTo>
                    <a:lnTo>
                      <a:pt x="268" y="34"/>
                    </a:lnTo>
                    <a:lnTo>
                      <a:pt x="261" y="32"/>
                    </a:lnTo>
                    <a:lnTo>
                      <a:pt x="252" y="32"/>
                    </a:lnTo>
                    <a:lnTo>
                      <a:pt x="243" y="32"/>
                    </a:lnTo>
                    <a:lnTo>
                      <a:pt x="235" y="32"/>
                    </a:lnTo>
                    <a:lnTo>
                      <a:pt x="227" y="34"/>
                    </a:lnTo>
                    <a:lnTo>
                      <a:pt x="229" y="42"/>
                    </a:lnTo>
                    <a:lnTo>
                      <a:pt x="232" y="46"/>
                    </a:lnTo>
                    <a:lnTo>
                      <a:pt x="233" y="51"/>
                    </a:lnTo>
                    <a:lnTo>
                      <a:pt x="233" y="59"/>
                    </a:lnTo>
                    <a:lnTo>
                      <a:pt x="223" y="68"/>
                    </a:lnTo>
                    <a:lnTo>
                      <a:pt x="212" y="73"/>
                    </a:lnTo>
                    <a:lnTo>
                      <a:pt x="207" y="75"/>
                    </a:lnTo>
                    <a:lnTo>
                      <a:pt x="202" y="78"/>
                    </a:lnTo>
                    <a:lnTo>
                      <a:pt x="195" y="78"/>
                    </a:lnTo>
                    <a:lnTo>
                      <a:pt x="189" y="78"/>
                    </a:lnTo>
                    <a:lnTo>
                      <a:pt x="180" y="78"/>
                    </a:lnTo>
                    <a:lnTo>
                      <a:pt x="173" y="80"/>
                    </a:lnTo>
                    <a:lnTo>
                      <a:pt x="165" y="82"/>
                    </a:lnTo>
                    <a:lnTo>
                      <a:pt x="157" y="84"/>
                    </a:lnTo>
                    <a:lnTo>
                      <a:pt x="152" y="79"/>
                    </a:lnTo>
                    <a:lnTo>
                      <a:pt x="146" y="74"/>
                    </a:lnTo>
                    <a:lnTo>
                      <a:pt x="141" y="72"/>
                    </a:lnTo>
                    <a:lnTo>
                      <a:pt x="140" y="71"/>
                    </a:lnTo>
                    <a:lnTo>
                      <a:pt x="141" y="70"/>
                    </a:lnTo>
                    <a:lnTo>
                      <a:pt x="143" y="70"/>
                    </a:lnTo>
                    <a:lnTo>
                      <a:pt x="144" y="69"/>
                    </a:lnTo>
                    <a:lnTo>
                      <a:pt x="144" y="68"/>
                    </a:lnTo>
                    <a:lnTo>
                      <a:pt x="143" y="65"/>
                    </a:lnTo>
                    <a:lnTo>
                      <a:pt x="144" y="57"/>
                    </a:lnTo>
                    <a:lnTo>
                      <a:pt x="147" y="47"/>
                    </a:lnTo>
                    <a:lnTo>
                      <a:pt x="144" y="44"/>
                    </a:lnTo>
                    <a:lnTo>
                      <a:pt x="139" y="42"/>
                    </a:lnTo>
                    <a:lnTo>
                      <a:pt x="137" y="39"/>
                    </a:lnTo>
                    <a:lnTo>
                      <a:pt x="135" y="36"/>
                    </a:lnTo>
                    <a:lnTo>
                      <a:pt x="130" y="30"/>
                    </a:lnTo>
                    <a:lnTo>
                      <a:pt x="123" y="26"/>
                    </a:lnTo>
                    <a:lnTo>
                      <a:pt x="120" y="17"/>
                    </a:lnTo>
                    <a:lnTo>
                      <a:pt x="117" y="11"/>
                    </a:lnTo>
                    <a:lnTo>
                      <a:pt x="112" y="5"/>
                    </a:lnTo>
                    <a:lnTo>
                      <a:pt x="105" y="0"/>
                    </a:lnTo>
                    <a:lnTo>
                      <a:pt x="102" y="1"/>
                    </a:lnTo>
                    <a:lnTo>
                      <a:pt x="100" y="5"/>
                    </a:lnTo>
                    <a:lnTo>
                      <a:pt x="99" y="7"/>
                    </a:lnTo>
                    <a:lnTo>
                      <a:pt x="97" y="10"/>
                    </a:lnTo>
                    <a:lnTo>
                      <a:pt x="97" y="18"/>
                    </a:lnTo>
                    <a:lnTo>
                      <a:pt x="97" y="26"/>
                    </a:lnTo>
                    <a:lnTo>
                      <a:pt x="95" y="33"/>
                    </a:lnTo>
                    <a:lnTo>
                      <a:pt x="93" y="35"/>
                    </a:lnTo>
                    <a:lnTo>
                      <a:pt x="90" y="35"/>
                    </a:lnTo>
                    <a:lnTo>
                      <a:pt x="83" y="33"/>
                    </a:lnTo>
                    <a:lnTo>
                      <a:pt x="76" y="29"/>
                    </a:lnTo>
                    <a:lnTo>
                      <a:pt x="70" y="27"/>
                    </a:lnTo>
                    <a:lnTo>
                      <a:pt x="68" y="26"/>
                    </a:lnTo>
                    <a:lnTo>
                      <a:pt x="65" y="27"/>
                    </a:lnTo>
                    <a:lnTo>
                      <a:pt x="63" y="28"/>
                    </a:lnTo>
                    <a:lnTo>
                      <a:pt x="60" y="30"/>
                    </a:lnTo>
                    <a:lnTo>
                      <a:pt x="47" y="38"/>
                    </a:lnTo>
                    <a:lnTo>
                      <a:pt x="36" y="48"/>
                    </a:lnTo>
                    <a:lnTo>
                      <a:pt x="24" y="57"/>
                    </a:lnTo>
                    <a:lnTo>
                      <a:pt x="14" y="68"/>
                    </a:lnTo>
                    <a:lnTo>
                      <a:pt x="14" y="71"/>
                    </a:lnTo>
                    <a:lnTo>
                      <a:pt x="13" y="73"/>
                    </a:lnTo>
                    <a:lnTo>
                      <a:pt x="12" y="75"/>
                    </a:lnTo>
                    <a:lnTo>
                      <a:pt x="10" y="77"/>
                    </a:lnTo>
                    <a:lnTo>
                      <a:pt x="5" y="79"/>
                    </a:lnTo>
                    <a:lnTo>
                      <a:pt x="0" y="81"/>
                    </a:lnTo>
                    <a:lnTo>
                      <a:pt x="4" y="98"/>
                    </a:lnTo>
                    <a:lnTo>
                      <a:pt x="9" y="115"/>
                    </a:lnTo>
                    <a:lnTo>
                      <a:pt x="12" y="132"/>
                    </a:lnTo>
                    <a:lnTo>
                      <a:pt x="16" y="149"/>
                    </a:lnTo>
                    <a:lnTo>
                      <a:pt x="27" y="159"/>
                    </a:lnTo>
                    <a:lnTo>
                      <a:pt x="37" y="169"/>
                    </a:lnTo>
                    <a:lnTo>
                      <a:pt x="48" y="178"/>
                    </a:lnTo>
                    <a:lnTo>
                      <a:pt x="58" y="188"/>
                    </a:lnTo>
                    <a:lnTo>
                      <a:pt x="60" y="198"/>
                    </a:lnTo>
                    <a:lnTo>
                      <a:pt x="61" y="209"/>
                    </a:lnTo>
                    <a:lnTo>
                      <a:pt x="61" y="220"/>
                    </a:lnTo>
                    <a:lnTo>
                      <a:pt x="63" y="230"/>
                    </a:lnTo>
                    <a:lnTo>
                      <a:pt x="75" y="243"/>
                    </a:lnTo>
                    <a:lnTo>
                      <a:pt x="88" y="255"/>
                    </a:lnTo>
                    <a:lnTo>
                      <a:pt x="102" y="265"/>
                    </a:lnTo>
                    <a:lnTo>
                      <a:pt x="116" y="275"/>
                    </a:lnTo>
                    <a:lnTo>
                      <a:pt x="144" y="294"/>
                    </a:lnTo>
                    <a:lnTo>
                      <a:pt x="173" y="314"/>
                    </a:lnTo>
                    <a:lnTo>
                      <a:pt x="183" y="298"/>
                    </a:lnTo>
                    <a:lnTo>
                      <a:pt x="195" y="284"/>
                    </a:lnTo>
                    <a:lnTo>
                      <a:pt x="208" y="277"/>
                    </a:lnTo>
                    <a:lnTo>
                      <a:pt x="221" y="270"/>
                    </a:lnTo>
                    <a:lnTo>
                      <a:pt x="226" y="261"/>
                    </a:lnTo>
                    <a:lnTo>
                      <a:pt x="232" y="253"/>
                    </a:lnTo>
                    <a:lnTo>
                      <a:pt x="241" y="255"/>
                    </a:lnTo>
                    <a:lnTo>
                      <a:pt x="248" y="258"/>
                    </a:lnTo>
                    <a:lnTo>
                      <a:pt x="257" y="260"/>
                    </a:lnTo>
                    <a:lnTo>
                      <a:pt x="266" y="261"/>
                    </a:lnTo>
                    <a:lnTo>
                      <a:pt x="278" y="252"/>
                    </a:lnTo>
                    <a:lnTo>
                      <a:pt x="288" y="241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4" name="Freeform 114"/>
              <p:cNvSpPr>
                <a:spLocks noChangeAspect="1"/>
              </p:cNvSpPr>
              <p:nvPr/>
            </p:nvSpPr>
            <p:spPr bwMode="auto">
              <a:xfrm>
                <a:off x="2361242" y="4126747"/>
                <a:ext cx="211719" cy="287612"/>
              </a:xfrm>
              <a:custGeom>
                <a:avLst/>
                <a:gdLst>
                  <a:gd name="T0" fmla="*/ 23 w 592"/>
                  <a:gd name="T1" fmla="*/ 22 h 784"/>
                  <a:gd name="T2" fmla="*/ 22 w 592"/>
                  <a:gd name="T3" fmla="*/ 20 h 784"/>
                  <a:gd name="T4" fmla="*/ 20 w 592"/>
                  <a:gd name="T5" fmla="*/ 16 h 784"/>
                  <a:gd name="T6" fmla="*/ 19 w 592"/>
                  <a:gd name="T7" fmla="*/ 14 h 784"/>
                  <a:gd name="T8" fmla="*/ 19 w 592"/>
                  <a:gd name="T9" fmla="*/ 12 h 784"/>
                  <a:gd name="T10" fmla="*/ 17 w 592"/>
                  <a:gd name="T11" fmla="*/ 9 h 784"/>
                  <a:gd name="T12" fmla="*/ 17 w 592"/>
                  <a:gd name="T13" fmla="*/ 7 h 784"/>
                  <a:gd name="T14" fmla="*/ 15 w 592"/>
                  <a:gd name="T15" fmla="*/ 5 h 784"/>
                  <a:gd name="T16" fmla="*/ 14 w 592"/>
                  <a:gd name="T17" fmla="*/ 5 h 784"/>
                  <a:gd name="T18" fmla="*/ 12 w 592"/>
                  <a:gd name="T19" fmla="*/ 4 h 784"/>
                  <a:gd name="T20" fmla="*/ 12 w 592"/>
                  <a:gd name="T21" fmla="*/ 3 h 784"/>
                  <a:gd name="T22" fmla="*/ 10 w 592"/>
                  <a:gd name="T23" fmla="*/ 4 h 784"/>
                  <a:gd name="T24" fmla="*/ 9 w 592"/>
                  <a:gd name="T25" fmla="*/ 2 h 784"/>
                  <a:gd name="T26" fmla="*/ 7 w 592"/>
                  <a:gd name="T27" fmla="*/ 1 h 784"/>
                  <a:gd name="T28" fmla="*/ 6 w 592"/>
                  <a:gd name="T29" fmla="*/ 0 h 784"/>
                  <a:gd name="T30" fmla="*/ 6 w 592"/>
                  <a:gd name="T31" fmla="*/ 1 h 784"/>
                  <a:gd name="T32" fmla="*/ 6 w 592"/>
                  <a:gd name="T33" fmla="*/ 1 h 784"/>
                  <a:gd name="T34" fmla="*/ 5 w 592"/>
                  <a:gd name="T35" fmla="*/ 2 h 784"/>
                  <a:gd name="T36" fmla="*/ 4 w 592"/>
                  <a:gd name="T37" fmla="*/ 2 h 784"/>
                  <a:gd name="T38" fmla="*/ 3 w 592"/>
                  <a:gd name="T39" fmla="*/ 1 h 784"/>
                  <a:gd name="T40" fmla="*/ 2 w 592"/>
                  <a:gd name="T41" fmla="*/ 1 h 784"/>
                  <a:gd name="T42" fmla="*/ 2 w 592"/>
                  <a:gd name="T43" fmla="*/ 2 h 784"/>
                  <a:gd name="T44" fmla="*/ 2 w 592"/>
                  <a:gd name="T45" fmla="*/ 5 h 784"/>
                  <a:gd name="T46" fmla="*/ 3 w 592"/>
                  <a:gd name="T47" fmla="*/ 6 h 784"/>
                  <a:gd name="T48" fmla="*/ 2 w 592"/>
                  <a:gd name="T49" fmla="*/ 7 h 784"/>
                  <a:gd name="T50" fmla="*/ 3 w 592"/>
                  <a:gd name="T51" fmla="*/ 9 h 784"/>
                  <a:gd name="T52" fmla="*/ 1 w 592"/>
                  <a:gd name="T53" fmla="*/ 10 h 784"/>
                  <a:gd name="T54" fmla="*/ 0 w 592"/>
                  <a:gd name="T55" fmla="*/ 10 h 784"/>
                  <a:gd name="T56" fmla="*/ 0 w 592"/>
                  <a:gd name="T57" fmla="*/ 11 h 784"/>
                  <a:gd name="T58" fmla="*/ 0 w 592"/>
                  <a:gd name="T59" fmla="*/ 12 h 784"/>
                  <a:gd name="T60" fmla="*/ 1 w 592"/>
                  <a:gd name="T61" fmla="*/ 13 h 784"/>
                  <a:gd name="T62" fmla="*/ 1 w 592"/>
                  <a:gd name="T63" fmla="*/ 14 h 784"/>
                  <a:gd name="T64" fmla="*/ 2 w 592"/>
                  <a:gd name="T65" fmla="*/ 16 h 784"/>
                  <a:gd name="T66" fmla="*/ 3 w 592"/>
                  <a:gd name="T67" fmla="*/ 17 h 784"/>
                  <a:gd name="T68" fmla="*/ 2 w 592"/>
                  <a:gd name="T69" fmla="*/ 17 h 784"/>
                  <a:gd name="T70" fmla="*/ 1 w 592"/>
                  <a:gd name="T71" fmla="*/ 18 h 784"/>
                  <a:gd name="T72" fmla="*/ 1 w 592"/>
                  <a:gd name="T73" fmla="*/ 19 h 784"/>
                  <a:gd name="T74" fmla="*/ 2 w 592"/>
                  <a:gd name="T75" fmla="*/ 19 h 784"/>
                  <a:gd name="T76" fmla="*/ 2 w 592"/>
                  <a:gd name="T77" fmla="*/ 19 h 784"/>
                  <a:gd name="T78" fmla="*/ 2 w 592"/>
                  <a:gd name="T79" fmla="*/ 20 h 784"/>
                  <a:gd name="T80" fmla="*/ 2 w 592"/>
                  <a:gd name="T81" fmla="*/ 21 h 784"/>
                  <a:gd name="T82" fmla="*/ 3 w 592"/>
                  <a:gd name="T83" fmla="*/ 21 h 784"/>
                  <a:gd name="T84" fmla="*/ 5 w 592"/>
                  <a:gd name="T85" fmla="*/ 22 h 784"/>
                  <a:gd name="T86" fmla="*/ 5 w 592"/>
                  <a:gd name="T87" fmla="*/ 23 h 784"/>
                  <a:gd name="T88" fmla="*/ 7 w 592"/>
                  <a:gd name="T89" fmla="*/ 24 h 784"/>
                  <a:gd name="T90" fmla="*/ 8 w 592"/>
                  <a:gd name="T91" fmla="*/ 24 h 784"/>
                  <a:gd name="T92" fmla="*/ 9 w 592"/>
                  <a:gd name="T93" fmla="*/ 26 h 784"/>
                  <a:gd name="T94" fmla="*/ 11 w 592"/>
                  <a:gd name="T95" fmla="*/ 26 h 784"/>
                  <a:gd name="T96" fmla="*/ 11 w 592"/>
                  <a:gd name="T97" fmla="*/ 27 h 784"/>
                  <a:gd name="T98" fmla="*/ 10 w 592"/>
                  <a:gd name="T99" fmla="*/ 28 h 784"/>
                  <a:gd name="T100" fmla="*/ 12 w 592"/>
                  <a:gd name="T101" fmla="*/ 30 h 784"/>
                  <a:gd name="T102" fmla="*/ 12 w 592"/>
                  <a:gd name="T103" fmla="*/ 31 h 784"/>
                  <a:gd name="T104" fmla="*/ 13 w 592"/>
                  <a:gd name="T105" fmla="*/ 30 h 784"/>
                  <a:gd name="T106" fmla="*/ 14 w 592"/>
                  <a:gd name="T107" fmla="*/ 29 h 784"/>
                  <a:gd name="T108" fmla="*/ 15 w 592"/>
                  <a:gd name="T109" fmla="*/ 31 h 784"/>
                  <a:gd name="T110" fmla="*/ 16 w 592"/>
                  <a:gd name="T111" fmla="*/ 31 h 784"/>
                  <a:gd name="T112" fmla="*/ 17 w 592"/>
                  <a:gd name="T113" fmla="*/ 29 h 784"/>
                  <a:gd name="T114" fmla="*/ 16 w 592"/>
                  <a:gd name="T115" fmla="*/ 28 h 784"/>
                  <a:gd name="T116" fmla="*/ 18 w 592"/>
                  <a:gd name="T117" fmla="*/ 27 h 784"/>
                  <a:gd name="T118" fmla="*/ 18 w 592"/>
                  <a:gd name="T119" fmla="*/ 26 h 784"/>
                  <a:gd name="T120" fmla="*/ 19 w 592"/>
                  <a:gd name="T121" fmla="*/ 25 h 784"/>
                  <a:gd name="T122" fmla="*/ 21 w 592"/>
                  <a:gd name="T123" fmla="*/ 26 h 784"/>
                  <a:gd name="T124" fmla="*/ 22 w 592"/>
                  <a:gd name="T125" fmla="*/ 25 h 784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92"/>
                  <a:gd name="T190" fmla="*/ 0 h 784"/>
                  <a:gd name="T191" fmla="*/ 592 w 592"/>
                  <a:gd name="T192" fmla="*/ 784 h 784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92" h="784">
                    <a:moveTo>
                      <a:pt x="586" y="610"/>
                    </a:moveTo>
                    <a:lnTo>
                      <a:pt x="588" y="603"/>
                    </a:lnTo>
                    <a:lnTo>
                      <a:pt x="589" y="594"/>
                    </a:lnTo>
                    <a:lnTo>
                      <a:pt x="591" y="585"/>
                    </a:lnTo>
                    <a:lnTo>
                      <a:pt x="592" y="576"/>
                    </a:lnTo>
                    <a:lnTo>
                      <a:pt x="591" y="568"/>
                    </a:lnTo>
                    <a:lnTo>
                      <a:pt x="588" y="560"/>
                    </a:lnTo>
                    <a:lnTo>
                      <a:pt x="586" y="553"/>
                    </a:lnTo>
                    <a:lnTo>
                      <a:pt x="583" y="545"/>
                    </a:lnTo>
                    <a:lnTo>
                      <a:pt x="575" y="532"/>
                    </a:lnTo>
                    <a:lnTo>
                      <a:pt x="567" y="517"/>
                    </a:lnTo>
                    <a:lnTo>
                      <a:pt x="557" y="491"/>
                    </a:lnTo>
                    <a:lnTo>
                      <a:pt x="547" y="465"/>
                    </a:lnTo>
                    <a:lnTo>
                      <a:pt x="541" y="453"/>
                    </a:lnTo>
                    <a:lnTo>
                      <a:pt x="534" y="440"/>
                    </a:lnTo>
                    <a:lnTo>
                      <a:pt x="527" y="428"/>
                    </a:lnTo>
                    <a:lnTo>
                      <a:pt x="520" y="417"/>
                    </a:lnTo>
                    <a:lnTo>
                      <a:pt x="509" y="407"/>
                    </a:lnTo>
                    <a:lnTo>
                      <a:pt x="502" y="398"/>
                    </a:lnTo>
                    <a:lnTo>
                      <a:pt x="495" y="389"/>
                    </a:lnTo>
                    <a:lnTo>
                      <a:pt x="490" y="380"/>
                    </a:lnTo>
                    <a:lnTo>
                      <a:pt x="487" y="369"/>
                    </a:lnTo>
                    <a:lnTo>
                      <a:pt x="484" y="359"/>
                    </a:lnTo>
                    <a:lnTo>
                      <a:pt x="482" y="347"/>
                    </a:lnTo>
                    <a:lnTo>
                      <a:pt x="482" y="333"/>
                    </a:lnTo>
                    <a:lnTo>
                      <a:pt x="486" y="322"/>
                    </a:lnTo>
                    <a:lnTo>
                      <a:pt x="488" y="317"/>
                    </a:lnTo>
                    <a:lnTo>
                      <a:pt x="488" y="311"/>
                    </a:lnTo>
                    <a:lnTo>
                      <a:pt x="486" y="302"/>
                    </a:lnTo>
                    <a:lnTo>
                      <a:pt x="486" y="290"/>
                    </a:lnTo>
                    <a:lnTo>
                      <a:pt x="485" y="277"/>
                    </a:lnTo>
                    <a:lnTo>
                      <a:pt x="481" y="267"/>
                    </a:lnTo>
                    <a:lnTo>
                      <a:pt x="476" y="255"/>
                    </a:lnTo>
                    <a:lnTo>
                      <a:pt x="463" y="240"/>
                    </a:lnTo>
                    <a:lnTo>
                      <a:pt x="451" y="226"/>
                    </a:lnTo>
                    <a:lnTo>
                      <a:pt x="445" y="220"/>
                    </a:lnTo>
                    <a:lnTo>
                      <a:pt x="441" y="212"/>
                    </a:lnTo>
                    <a:lnTo>
                      <a:pt x="436" y="204"/>
                    </a:lnTo>
                    <a:lnTo>
                      <a:pt x="432" y="195"/>
                    </a:lnTo>
                    <a:lnTo>
                      <a:pt x="432" y="185"/>
                    </a:lnTo>
                    <a:lnTo>
                      <a:pt x="430" y="178"/>
                    </a:lnTo>
                    <a:lnTo>
                      <a:pt x="426" y="171"/>
                    </a:lnTo>
                    <a:lnTo>
                      <a:pt x="421" y="163"/>
                    </a:lnTo>
                    <a:lnTo>
                      <a:pt x="415" y="152"/>
                    </a:lnTo>
                    <a:lnTo>
                      <a:pt x="410" y="142"/>
                    </a:lnTo>
                    <a:lnTo>
                      <a:pt x="407" y="132"/>
                    </a:lnTo>
                    <a:lnTo>
                      <a:pt x="404" y="121"/>
                    </a:lnTo>
                    <a:lnTo>
                      <a:pt x="396" y="123"/>
                    </a:lnTo>
                    <a:lnTo>
                      <a:pt x="389" y="125"/>
                    </a:lnTo>
                    <a:lnTo>
                      <a:pt x="382" y="127"/>
                    </a:lnTo>
                    <a:lnTo>
                      <a:pt x="373" y="127"/>
                    </a:lnTo>
                    <a:lnTo>
                      <a:pt x="364" y="125"/>
                    </a:lnTo>
                    <a:lnTo>
                      <a:pt x="356" y="124"/>
                    </a:lnTo>
                    <a:lnTo>
                      <a:pt x="347" y="124"/>
                    </a:lnTo>
                    <a:lnTo>
                      <a:pt x="338" y="125"/>
                    </a:lnTo>
                    <a:lnTo>
                      <a:pt x="328" y="124"/>
                    </a:lnTo>
                    <a:lnTo>
                      <a:pt x="318" y="122"/>
                    </a:lnTo>
                    <a:lnTo>
                      <a:pt x="309" y="118"/>
                    </a:lnTo>
                    <a:lnTo>
                      <a:pt x="299" y="114"/>
                    </a:lnTo>
                    <a:lnTo>
                      <a:pt x="300" y="109"/>
                    </a:lnTo>
                    <a:lnTo>
                      <a:pt x="302" y="105"/>
                    </a:lnTo>
                    <a:lnTo>
                      <a:pt x="305" y="101"/>
                    </a:lnTo>
                    <a:lnTo>
                      <a:pt x="307" y="98"/>
                    </a:lnTo>
                    <a:lnTo>
                      <a:pt x="314" y="91"/>
                    </a:lnTo>
                    <a:lnTo>
                      <a:pt x="319" y="83"/>
                    </a:lnTo>
                    <a:lnTo>
                      <a:pt x="314" y="79"/>
                    </a:lnTo>
                    <a:lnTo>
                      <a:pt x="309" y="78"/>
                    </a:lnTo>
                    <a:lnTo>
                      <a:pt x="305" y="77"/>
                    </a:lnTo>
                    <a:lnTo>
                      <a:pt x="298" y="77"/>
                    </a:lnTo>
                    <a:lnTo>
                      <a:pt x="282" y="88"/>
                    </a:lnTo>
                    <a:lnTo>
                      <a:pt x="268" y="100"/>
                    </a:lnTo>
                    <a:lnTo>
                      <a:pt x="265" y="98"/>
                    </a:lnTo>
                    <a:lnTo>
                      <a:pt x="263" y="95"/>
                    </a:lnTo>
                    <a:lnTo>
                      <a:pt x="263" y="90"/>
                    </a:lnTo>
                    <a:lnTo>
                      <a:pt x="262" y="86"/>
                    </a:lnTo>
                    <a:lnTo>
                      <a:pt x="253" y="76"/>
                    </a:lnTo>
                    <a:lnTo>
                      <a:pt x="244" y="67"/>
                    </a:lnTo>
                    <a:lnTo>
                      <a:pt x="235" y="56"/>
                    </a:lnTo>
                    <a:lnTo>
                      <a:pt x="226" y="46"/>
                    </a:lnTo>
                    <a:lnTo>
                      <a:pt x="214" y="40"/>
                    </a:lnTo>
                    <a:lnTo>
                      <a:pt x="205" y="33"/>
                    </a:lnTo>
                    <a:lnTo>
                      <a:pt x="196" y="25"/>
                    </a:lnTo>
                    <a:lnTo>
                      <a:pt x="185" y="19"/>
                    </a:lnTo>
                    <a:lnTo>
                      <a:pt x="181" y="19"/>
                    </a:lnTo>
                    <a:lnTo>
                      <a:pt x="176" y="18"/>
                    </a:lnTo>
                    <a:lnTo>
                      <a:pt x="172" y="16"/>
                    </a:lnTo>
                    <a:lnTo>
                      <a:pt x="168" y="14"/>
                    </a:lnTo>
                    <a:lnTo>
                      <a:pt x="161" y="7"/>
                    </a:lnTo>
                    <a:lnTo>
                      <a:pt x="154" y="0"/>
                    </a:lnTo>
                    <a:lnTo>
                      <a:pt x="151" y="3"/>
                    </a:lnTo>
                    <a:lnTo>
                      <a:pt x="146" y="10"/>
                    </a:lnTo>
                    <a:lnTo>
                      <a:pt x="147" y="14"/>
                    </a:lnTo>
                    <a:lnTo>
                      <a:pt x="149" y="16"/>
                    </a:lnTo>
                    <a:lnTo>
                      <a:pt x="151" y="18"/>
                    </a:lnTo>
                    <a:lnTo>
                      <a:pt x="155" y="19"/>
                    </a:lnTo>
                    <a:lnTo>
                      <a:pt x="156" y="22"/>
                    </a:lnTo>
                    <a:lnTo>
                      <a:pt x="156" y="24"/>
                    </a:lnTo>
                    <a:lnTo>
                      <a:pt x="155" y="25"/>
                    </a:lnTo>
                    <a:lnTo>
                      <a:pt x="154" y="26"/>
                    </a:lnTo>
                    <a:lnTo>
                      <a:pt x="150" y="27"/>
                    </a:lnTo>
                    <a:lnTo>
                      <a:pt x="146" y="28"/>
                    </a:lnTo>
                    <a:lnTo>
                      <a:pt x="143" y="37"/>
                    </a:lnTo>
                    <a:lnTo>
                      <a:pt x="142" y="46"/>
                    </a:lnTo>
                    <a:lnTo>
                      <a:pt x="137" y="44"/>
                    </a:lnTo>
                    <a:lnTo>
                      <a:pt x="132" y="41"/>
                    </a:lnTo>
                    <a:lnTo>
                      <a:pt x="131" y="41"/>
                    </a:lnTo>
                    <a:lnTo>
                      <a:pt x="129" y="40"/>
                    </a:lnTo>
                    <a:lnTo>
                      <a:pt x="125" y="40"/>
                    </a:lnTo>
                    <a:lnTo>
                      <a:pt x="122" y="41"/>
                    </a:lnTo>
                    <a:lnTo>
                      <a:pt x="120" y="44"/>
                    </a:lnTo>
                    <a:lnTo>
                      <a:pt x="116" y="45"/>
                    </a:lnTo>
                    <a:lnTo>
                      <a:pt x="114" y="46"/>
                    </a:lnTo>
                    <a:lnTo>
                      <a:pt x="113" y="46"/>
                    </a:lnTo>
                    <a:lnTo>
                      <a:pt x="110" y="43"/>
                    </a:lnTo>
                    <a:lnTo>
                      <a:pt x="106" y="36"/>
                    </a:lnTo>
                    <a:lnTo>
                      <a:pt x="104" y="31"/>
                    </a:lnTo>
                    <a:lnTo>
                      <a:pt x="102" y="28"/>
                    </a:lnTo>
                    <a:lnTo>
                      <a:pt x="100" y="27"/>
                    </a:lnTo>
                    <a:lnTo>
                      <a:pt x="95" y="26"/>
                    </a:lnTo>
                    <a:lnTo>
                      <a:pt x="88" y="20"/>
                    </a:lnTo>
                    <a:lnTo>
                      <a:pt x="83" y="15"/>
                    </a:lnTo>
                    <a:lnTo>
                      <a:pt x="77" y="16"/>
                    </a:lnTo>
                    <a:lnTo>
                      <a:pt x="72" y="19"/>
                    </a:lnTo>
                    <a:lnTo>
                      <a:pt x="69" y="24"/>
                    </a:lnTo>
                    <a:lnTo>
                      <a:pt x="65" y="28"/>
                    </a:lnTo>
                    <a:lnTo>
                      <a:pt x="59" y="34"/>
                    </a:lnTo>
                    <a:lnTo>
                      <a:pt x="56" y="37"/>
                    </a:lnTo>
                    <a:lnTo>
                      <a:pt x="54" y="40"/>
                    </a:lnTo>
                    <a:lnTo>
                      <a:pt x="54" y="42"/>
                    </a:lnTo>
                    <a:lnTo>
                      <a:pt x="54" y="45"/>
                    </a:lnTo>
                    <a:lnTo>
                      <a:pt x="57" y="49"/>
                    </a:lnTo>
                    <a:lnTo>
                      <a:pt x="54" y="62"/>
                    </a:lnTo>
                    <a:lnTo>
                      <a:pt x="51" y="76"/>
                    </a:lnTo>
                    <a:lnTo>
                      <a:pt x="48" y="87"/>
                    </a:lnTo>
                    <a:lnTo>
                      <a:pt x="43" y="96"/>
                    </a:lnTo>
                    <a:lnTo>
                      <a:pt x="39" y="105"/>
                    </a:lnTo>
                    <a:lnTo>
                      <a:pt x="33" y="115"/>
                    </a:lnTo>
                    <a:lnTo>
                      <a:pt x="45" y="125"/>
                    </a:lnTo>
                    <a:lnTo>
                      <a:pt x="58" y="134"/>
                    </a:lnTo>
                    <a:lnTo>
                      <a:pt x="65" y="135"/>
                    </a:lnTo>
                    <a:lnTo>
                      <a:pt x="71" y="138"/>
                    </a:lnTo>
                    <a:lnTo>
                      <a:pt x="71" y="141"/>
                    </a:lnTo>
                    <a:lnTo>
                      <a:pt x="71" y="144"/>
                    </a:lnTo>
                    <a:lnTo>
                      <a:pt x="70" y="148"/>
                    </a:lnTo>
                    <a:lnTo>
                      <a:pt x="69" y="150"/>
                    </a:lnTo>
                    <a:lnTo>
                      <a:pt x="66" y="154"/>
                    </a:lnTo>
                    <a:lnTo>
                      <a:pt x="60" y="159"/>
                    </a:lnTo>
                    <a:lnTo>
                      <a:pt x="57" y="167"/>
                    </a:lnTo>
                    <a:lnTo>
                      <a:pt x="54" y="175"/>
                    </a:lnTo>
                    <a:lnTo>
                      <a:pt x="54" y="183"/>
                    </a:lnTo>
                    <a:lnTo>
                      <a:pt x="54" y="193"/>
                    </a:lnTo>
                    <a:lnTo>
                      <a:pt x="57" y="201"/>
                    </a:lnTo>
                    <a:lnTo>
                      <a:pt x="60" y="205"/>
                    </a:lnTo>
                    <a:lnTo>
                      <a:pt x="66" y="210"/>
                    </a:lnTo>
                    <a:lnTo>
                      <a:pt x="71" y="214"/>
                    </a:lnTo>
                    <a:lnTo>
                      <a:pt x="71" y="221"/>
                    </a:lnTo>
                    <a:lnTo>
                      <a:pt x="70" y="225"/>
                    </a:lnTo>
                    <a:lnTo>
                      <a:pt x="68" y="230"/>
                    </a:lnTo>
                    <a:lnTo>
                      <a:pt x="65" y="233"/>
                    </a:lnTo>
                    <a:lnTo>
                      <a:pt x="54" y="238"/>
                    </a:lnTo>
                    <a:lnTo>
                      <a:pt x="43" y="242"/>
                    </a:lnTo>
                    <a:lnTo>
                      <a:pt x="35" y="246"/>
                    </a:lnTo>
                    <a:lnTo>
                      <a:pt x="29" y="247"/>
                    </a:lnTo>
                    <a:lnTo>
                      <a:pt x="23" y="246"/>
                    </a:lnTo>
                    <a:lnTo>
                      <a:pt x="14" y="241"/>
                    </a:lnTo>
                    <a:lnTo>
                      <a:pt x="9" y="242"/>
                    </a:lnTo>
                    <a:lnTo>
                      <a:pt x="6" y="243"/>
                    </a:lnTo>
                    <a:lnTo>
                      <a:pt x="4" y="244"/>
                    </a:lnTo>
                    <a:lnTo>
                      <a:pt x="3" y="247"/>
                    </a:lnTo>
                    <a:lnTo>
                      <a:pt x="2" y="253"/>
                    </a:lnTo>
                    <a:lnTo>
                      <a:pt x="0" y="261"/>
                    </a:lnTo>
                    <a:lnTo>
                      <a:pt x="3" y="267"/>
                    </a:lnTo>
                    <a:lnTo>
                      <a:pt x="5" y="270"/>
                    </a:lnTo>
                    <a:lnTo>
                      <a:pt x="6" y="274"/>
                    </a:lnTo>
                    <a:lnTo>
                      <a:pt x="5" y="279"/>
                    </a:lnTo>
                    <a:lnTo>
                      <a:pt x="4" y="285"/>
                    </a:lnTo>
                    <a:lnTo>
                      <a:pt x="4" y="288"/>
                    </a:lnTo>
                    <a:lnTo>
                      <a:pt x="5" y="291"/>
                    </a:lnTo>
                    <a:lnTo>
                      <a:pt x="5" y="296"/>
                    </a:lnTo>
                    <a:lnTo>
                      <a:pt x="9" y="305"/>
                    </a:lnTo>
                    <a:lnTo>
                      <a:pt x="13" y="317"/>
                    </a:lnTo>
                    <a:lnTo>
                      <a:pt x="20" y="319"/>
                    </a:lnTo>
                    <a:lnTo>
                      <a:pt x="29" y="321"/>
                    </a:lnTo>
                    <a:lnTo>
                      <a:pt x="32" y="323"/>
                    </a:lnTo>
                    <a:lnTo>
                      <a:pt x="34" y="326"/>
                    </a:lnTo>
                    <a:lnTo>
                      <a:pt x="36" y="328"/>
                    </a:lnTo>
                    <a:lnTo>
                      <a:pt x="36" y="331"/>
                    </a:lnTo>
                    <a:lnTo>
                      <a:pt x="33" y="337"/>
                    </a:lnTo>
                    <a:lnTo>
                      <a:pt x="31" y="341"/>
                    </a:lnTo>
                    <a:lnTo>
                      <a:pt x="31" y="346"/>
                    </a:lnTo>
                    <a:lnTo>
                      <a:pt x="31" y="350"/>
                    </a:lnTo>
                    <a:lnTo>
                      <a:pt x="34" y="359"/>
                    </a:lnTo>
                    <a:lnTo>
                      <a:pt x="41" y="369"/>
                    </a:lnTo>
                    <a:lnTo>
                      <a:pt x="52" y="380"/>
                    </a:lnTo>
                    <a:lnTo>
                      <a:pt x="59" y="389"/>
                    </a:lnTo>
                    <a:lnTo>
                      <a:pt x="61" y="393"/>
                    </a:lnTo>
                    <a:lnTo>
                      <a:pt x="62" y="399"/>
                    </a:lnTo>
                    <a:lnTo>
                      <a:pt x="63" y="406"/>
                    </a:lnTo>
                    <a:lnTo>
                      <a:pt x="62" y="413"/>
                    </a:lnTo>
                    <a:lnTo>
                      <a:pt x="72" y="416"/>
                    </a:lnTo>
                    <a:lnTo>
                      <a:pt x="80" y="419"/>
                    </a:lnTo>
                    <a:lnTo>
                      <a:pt x="84" y="420"/>
                    </a:lnTo>
                    <a:lnTo>
                      <a:pt x="87" y="424"/>
                    </a:lnTo>
                    <a:lnTo>
                      <a:pt x="88" y="427"/>
                    </a:lnTo>
                    <a:lnTo>
                      <a:pt x="88" y="431"/>
                    </a:lnTo>
                    <a:lnTo>
                      <a:pt x="80" y="435"/>
                    </a:lnTo>
                    <a:lnTo>
                      <a:pt x="71" y="435"/>
                    </a:lnTo>
                    <a:lnTo>
                      <a:pt x="62" y="435"/>
                    </a:lnTo>
                    <a:lnTo>
                      <a:pt x="53" y="434"/>
                    </a:lnTo>
                    <a:lnTo>
                      <a:pt x="47" y="434"/>
                    </a:lnTo>
                    <a:lnTo>
                      <a:pt x="42" y="433"/>
                    </a:lnTo>
                    <a:lnTo>
                      <a:pt x="38" y="433"/>
                    </a:lnTo>
                    <a:lnTo>
                      <a:pt x="33" y="434"/>
                    </a:lnTo>
                    <a:lnTo>
                      <a:pt x="29" y="442"/>
                    </a:lnTo>
                    <a:lnTo>
                      <a:pt x="26" y="448"/>
                    </a:lnTo>
                    <a:lnTo>
                      <a:pt x="24" y="456"/>
                    </a:lnTo>
                    <a:lnTo>
                      <a:pt x="22" y="464"/>
                    </a:lnTo>
                    <a:lnTo>
                      <a:pt x="25" y="471"/>
                    </a:lnTo>
                    <a:lnTo>
                      <a:pt x="29" y="475"/>
                    </a:lnTo>
                    <a:lnTo>
                      <a:pt x="31" y="476"/>
                    </a:lnTo>
                    <a:lnTo>
                      <a:pt x="33" y="478"/>
                    </a:lnTo>
                    <a:lnTo>
                      <a:pt x="36" y="478"/>
                    </a:lnTo>
                    <a:lnTo>
                      <a:pt x="40" y="476"/>
                    </a:lnTo>
                    <a:lnTo>
                      <a:pt x="43" y="473"/>
                    </a:lnTo>
                    <a:lnTo>
                      <a:pt x="45" y="471"/>
                    </a:lnTo>
                    <a:lnTo>
                      <a:pt x="48" y="470"/>
                    </a:lnTo>
                    <a:lnTo>
                      <a:pt x="51" y="469"/>
                    </a:lnTo>
                    <a:lnTo>
                      <a:pt x="53" y="470"/>
                    </a:lnTo>
                    <a:lnTo>
                      <a:pt x="56" y="471"/>
                    </a:lnTo>
                    <a:lnTo>
                      <a:pt x="58" y="473"/>
                    </a:lnTo>
                    <a:lnTo>
                      <a:pt x="61" y="476"/>
                    </a:lnTo>
                    <a:lnTo>
                      <a:pt x="53" y="481"/>
                    </a:lnTo>
                    <a:lnTo>
                      <a:pt x="45" y="484"/>
                    </a:lnTo>
                    <a:lnTo>
                      <a:pt x="49" y="488"/>
                    </a:lnTo>
                    <a:lnTo>
                      <a:pt x="52" y="490"/>
                    </a:lnTo>
                    <a:lnTo>
                      <a:pt x="53" y="491"/>
                    </a:lnTo>
                    <a:lnTo>
                      <a:pt x="53" y="493"/>
                    </a:lnTo>
                    <a:lnTo>
                      <a:pt x="53" y="494"/>
                    </a:lnTo>
                    <a:lnTo>
                      <a:pt x="52" y="497"/>
                    </a:lnTo>
                    <a:lnTo>
                      <a:pt x="49" y="505"/>
                    </a:lnTo>
                    <a:lnTo>
                      <a:pt x="47" y="514"/>
                    </a:lnTo>
                    <a:lnTo>
                      <a:pt x="42" y="516"/>
                    </a:lnTo>
                    <a:lnTo>
                      <a:pt x="40" y="519"/>
                    </a:lnTo>
                    <a:lnTo>
                      <a:pt x="40" y="522"/>
                    </a:lnTo>
                    <a:lnTo>
                      <a:pt x="40" y="526"/>
                    </a:lnTo>
                    <a:lnTo>
                      <a:pt x="48" y="532"/>
                    </a:lnTo>
                    <a:lnTo>
                      <a:pt x="53" y="537"/>
                    </a:lnTo>
                    <a:lnTo>
                      <a:pt x="56" y="538"/>
                    </a:lnTo>
                    <a:lnTo>
                      <a:pt x="59" y="540"/>
                    </a:lnTo>
                    <a:lnTo>
                      <a:pt x="63" y="541"/>
                    </a:lnTo>
                    <a:lnTo>
                      <a:pt x="69" y="542"/>
                    </a:lnTo>
                    <a:lnTo>
                      <a:pt x="82" y="544"/>
                    </a:lnTo>
                    <a:lnTo>
                      <a:pt x="93" y="547"/>
                    </a:lnTo>
                    <a:lnTo>
                      <a:pt x="104" y="551"/>
                    </a:lnTo>
                    <a:lnTo>
                      <a:pt x="116" y="552"/>
                    </a:lnTo>
                    <a:lnTo>
                      <a:pt x="122" y="552"/>
                    </a:lnTo>
                    <a:lnTo>
                      <a:pt x="125" y="553"/>
                    </a:lnTo>
                    <a:lnTo>
                      <a:pt x="127" y="555"/>
                    </a:lnTo>
                    <a:lnTo>
                      <a:pt x="127" y="559"/>
                    </a:lnTo>
                    <a:lnTo>
                      <a:pt x="124" y="567"/>
                    </a:lnTo>
                    <a:lnTo>
                      <a:pt x="121" y="577"/>
                    </a:lnTo>
                    <a:lnTo>
                      <a:pt x="120" y="582"/>
                    </a:lnTo>
                    <a:lnTo>
                      <a:pt x="120" y="587"/>
                    </a:lnTo>
                    <a:lnTo>
                      <a:pt x="121" y="590"/>
                    </a:lnTo>
                    <a:lnTo>
                      <a:pt x="122" y="591"/>
                    </a:lnTo>
                    <a:lnTo>
                      <a:pt x="129" y="592"/>
                    </a:lnTo>
                    <a:lnTo>
                      <a:pt x="139" y="591"/>
                    </a:lnTo>
                    <a:lnTo>
                      <a:pt x="150" y="601"/>
                    </a:lnTo>
                    <a:lnTo>
                      <a:pt x="160" y="612"/>
                    </a:lnTo>
                    <a:lnTo>
                      <a:pt x="165" y="616"/>
                    </a:lnTo>
                    <a:lnTo>
                      <a:pt x="169" y="619"/>
                    </a:lnTo>
                    <a:lnTo>
                      <a:pt x="176" y="623"/>
                    </a:lnTo>
                    <a:lnTo>
                      <a:pt x="183" y="626"/>
                    </a:lnTo>
                    <a:lnTo>
                      <a:pt x="195" y="618"/>
                    </a:lnTo>
                    <a:lnTo>
                      <a:pt x="204" y="615"/>
                    </a:lnTo>
                    <a:lnTo>
                      <a:pt x="209" y="615"/>
                    </a:lnTo>
                    <a:lnTo>
                      <a:pt x="213" y="616"/>
                    </a:lnTo>
                    <a:lnTo>
                      <a:pt x="219" y="618"/>
                    </a:lnTo>
                    <a:lnTo>
                      <a:pt x="225" y="622"/>
                    </a:lnTo>
                    <a:lnTo>
                      <a:pt x="231" y="631"/>
                    </a:lnTo>
                    <a:lnTo>
                      <a:pt x="237" y="640"/>
                    </a:lnTo>
                    <a:lnTo>
                      <a:pt x="244" y="649"/>
                    </a:lnTo>
                    <a:lnTo>
                      <a:pt x="249" y="658"/>
                    </a:lnTo>
                    <a:lnTo>
                      <a:pt x="254" y="661"/>
                    </a:lnTo>
                    <a:lnTo>
                      <a:pt x="257" y="662"/>
                    </a:lnTo>
                    <a:lnTo>
                      <a:pt x="262" y="661"/>
                    </a:lnTo>
                    <a:lnTo>
                      <a:pt x="268" y="660"/>
                    </a:lnTo>
                    <a:lnTo>
                      <a:pt x="275" y="660"/>
                    </a:lnTo>
                    <a:lnTo>
                      <a:pt x="281" y="660"/>
                    </a:lnTo>
                    <a:lnTo>
                      <a:pt x="283" y="661"/>
                    </a:lnTo>
                    <a:lnTo>
                      <a:pt x="285" y="662"/>
                    </a:lnTo>
                    <a:lnTo>
                      <a:pt x="286" y="665"/>
                    </a:lnTo>
                    <a:lnTo>
                      <a:pt x="286" y="668"/>
                    </a:lnTo>
                    <a:lnTo>
                      <a:pt x="275" y="671"/>
                    </a:lnTo>
                    <a:lnTo>
                      <a:pt x="266" y="675"/>
                    </a:lnTo>
                    <a:lnTo>
                      <a:pt x="257" y="678"/>
                    </a:lnTo>
                    <a:lnTo>
                      <a:pt x="246" y="684"/>
                    </a:lnTo>
                    <a:lnTo>
                      <a:pt x="253" y="692"/>
                    </a:lnTo>
                    <a:lnTo>
                      <a:pt x="259" y="697"/>
                    </a:lnTo>
                    <a:lnTo>
                      <a:pt x="265" y="703"/>
                    </a:lnTo>
                    <a:lnTo>
                      <a:pt x="272" y="707"/>
                    </a:lnTo>
                    <a:lnTo>
                      <a:pt x="286" y="716"/>
                    </a:lnTo>
                    <a:lnTo>
                      <a:pt x="301" y="726"/>
                    </a:lnTo>
                    <a:lnTo>
                      <a:pt x="305" y="735"/>
                    </a:lnTo>
                    <a:lnTo>
                      <a:pt x="306" y="742"/>
                    </a:lnTo>
                    <a:lnTo>
                      <a:pt x="305" y="748"/>
                    </a:lnTo>
                    <a:lnTo>
                      <a:pt x="303" y="757"/>
                    </a:lnTo>
                    <a:lnTo>
                      <a:pt x="299" y="762"/>
                    </a:lnTo>
                    <a:lnTo>
                      <a:pt x="295" y="768"/>
                    </a:lnTo>
                    <a:lnTo>
                      <a:pt x="305" y="774"/>
                    </a:lnTo>
                    <a:lnTo>
                      <a:pt x="311" y="776"/>
                    </a:lnTo>
                    <a:lnTo>
                      <a:pt x="315" y="776"/>
                    </a:lnTo>
                    <a:lnTo>
                      <a:pt x="318" y="775"/>
                    </a:lnTo>
                    <a:lnTo>
                      <a:pt x="321" y="773"/>
                    </a:lnTo>
                    <a:lnTo>
                      <a:pt x="326" y="768"/>
                    </a:lnTo>
                    <a:lnTo>
                      <a:pt x="332" y="767"/>
                    </a:lnTo>
                    <a:lnTo>
                      <a:pt x="336" y="768"/>
                    </a:lnTo>
                    <a:lnTo>
                      <a:pt x="337" y="768"/>
                    </a:lnTo>
                    <a:lnTo>
                      <a:pt x="339" y="767"/>
                    </a:lnTo>
                    <a:lnTo>
                      <a:pt x="342" y="766"/>
                    </a:lnTo>
                    <a:lnTo>
                      <a:pt x="345" y="764"/>
                    </a:lnTo>
                    <a:lnTo>
                      <a:pt x="350" y="752"/>
                    </a:lnTo>
                    <a:lnTo>
                      <a:pt x="353" y="744"/>
                    </a:lnTo>
                    <a:lnTo>
                      <a:pt x="356" y="742"/>
                    </a:lnTo>
                    <a:lnTo>
                      <a:pt x="360" y="740"/>
                    </a:lnTo>
                    <a:lnTo>
                      <a:pt x="364" y="739"/>
                    </a:lnTo>
                    <a:lnTo>
                      <a:pt x="370" y="739"/>
                    </a:lnTo>
                    <a:lnTo>
                      <a:pt x="377" y="755"/>
                    </a:lnTo>
                    <a:lnTo>
                      <a:pt x="382" y="772"/>
                    </a:lnTo>
                    <a:lnTo>
                      <a:pt x="388" y="777"/>
                    </a:lnTo>
                    <a:lnTo>
                      <a:pt x="393" y="782"/>
                    </a:lnTo>
                    <a:lnTo>
                      <a:pt x="397" y="784"/>
                    </a:lnTo>
                    <a:lnTo>
                      <a:pt x="400" y="784"/>
                    </a:lnTo>
                    <a:lnTo>
                      <a:pt x="404" y="784"/>
                    </a:lnTo>
                    <a:lnTo>
                      <a:pt x="407" y="782"/>
                    </a:lnTo>
                    <a:lnTo>
                      <a:pt x="413" y="775"/>
                    </a:lnTo>
                    <a:lnTo>
                      <a:pt x="417" y="770"/>
                    </a:lnTo>
                    <a:lnTo>
                      <a:pt x="422" y="769"/>
                    </a:lnTo>
                    <a:lnTo>
                      <a:pt x="431" y="768"/>
                    </a:lnTo>
                    <a:lnTo>
                      <a:pt x="441" y="753"/>
                    </a:lnTo>
                    <a:lnTo>
                      <a:pt x="451" y="740"/>
                    </a:lnTo>
                    <a:lnTo>
                      <a:pt x="445" y="733"/>
                    </a:lnTo>
                    <a:lnTo>
                      <a:pt x="440" y="726"/>
                    </a:lnTo>
                    <a:lnTo>
                      <a:pt x="433" y="721"/>
                    </a:lnTo>
                    <a:lnTo>
                      <a:pt x="427" y="715"/>
                    </a:lnTo>
                    <a:lnTo>
                      <a:pt x="421" y="711"/>
                    </a:lnTo>
                    <a:lnTo>
                      <a:pt x="415" y="705"/>
                    </a:lnTo>
                    <a:lnTo>
                      <a:pt x="408" y="698"/>
                    </a:lnTo>
                    <a:lnTo>
                      <a:pt x="404" y="692"/>
                    </a:lnTo>
                    <a:lnTo>
                      <a:pt x="421" y="692"/>
                    </a:lnTo>
                    <a:lnTo>
                      <a:pt x="436" y="694"/>
                    </a:lnTo>
                    <a:lnTo>
                      <a:pt x="444" y="695"/>
                    </a:lnTo>
                    <a:lnTo>
                      <a:pt x="452" y="696"/>
                    </a:lnTo>
                    <a:lnTo>
                      <a:pt x="460" y="696"/>
                    </a:lnTo>
                    <a:lnTo>
                      <a:pt x="469" y="696"/>
                    </a:lnTo>
                    <a:lnTo>
                      <a:pt x="469" y="688"/>
                    </a:lnTo>
                    <a:lnTo>
                      <a:pt x="469" y="684"/>
                    </a:lnTo>
                    <a:lnTo>
                      <a:pt x="468" y="679"/>
                    </a:lnTo>
                    <a:lnTo>
                      <a:pt x="466" y="675"/>
                    </a:lnTo>
                    <a:lnTo>
                      <a:pt x="460" y="668"/>
                    </a:lnTo>
                    <a:lnTo>
                      <a:pt x="451" y="659"/>
                    </a:lnTo>
                    <a:lnTo>
                      <a:pt x="461" y="653"/>
                    </a:lnTo>
                    <a:lnTo>
                      <a:pt x="470" y="649"/>
                    </a:lnTo>
                    <a:lnTo>
                      <a:pt x="472" y="645"/>
                    </a:lnTo>
                    <a:lnTo>
                      <a:pt x="475" y="643"/>
                    </a:lnTo>
                    <a:lnTo>
                      <a:pt x="478" y="643"/>
                    </a:lnTo>
                    <a:lnTo>
                      <a:pt x="480" y="643"/>
                    </a:lnTo>
                    <a:lnTo>
                      <a:pt x="486" y="647"/>
                    </a:lnTo>
                    <a:lnTo>
                      <a:pt x="493" y="649"/>
                    </a:lnTo>
                    <a:lnTo>
                      <a:pt x="505" y="650"/>
                    </a:lnTo>
                    <a:lnTo>
                      <a:pt x="517" y="649"/>
                    </a:lnTo>
                    <a:lnTo>
                      <a:pt x="530" y="647"/>
                    </a:lnTo>
                    <a:lnTo>
                      <a:pt x="542" y="643"/>
                    </a:lnTo>
                    <a:lnTo>
                      <a:pt x="548" y="640"/>
                    </a:lnTo>
                    <a:lnTo>
                      <a:pt x="551" y="638"/>
                    </a:lnTo>
                    <a:lnTo>
                      <a:pt x="553" y="634"/>
                    </a:lnTo>
                    <a:lnTo>
                      <a:pt x="555" y="632"/>
                    </a:lnTo>
                    <a:lnTo>
                      <a:pt x="557" y="626"/>
                    </a:lnTo>
                    <a:lnTo>
                      <a:pt x="561" y="617"/>
                    </a:lnTo>
                    <a:lnTo>
                      <a:pt x="574" y="614"/>
                    </a:lnTo>
                    <a:lnTo>
                      <a:pt x="586" y="61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5" name="Freeform 20"/>
              <p:cNvSpPr>
                <a:spLocks noChangeAspect="1"/>
              </p:cNvSpPr>
              <p:nvPr/>
            </p:nvSpPr>
            <p:spPr bwMode="auto">
              <a:xfrm>
                <a:off x="3397154" y="2961916"/>
                <a:ext cx="967857" cy="575225"/>
              </a:xfrm>
              <a:custGeom>
                <a:avLst/>
                <a:gdLst>
                  <a:gd name="T0" fmla="*/ 85 w 2639"/>
                  <a:gd name="T1" fmla="*/ 30 h 1554"/>
                  <a:gd name="T2" fmla="*/ 87 w 2639"/>
                  <a:gd name="T3" fmla="*/ 29 h 1554"/>
                  <a:gd name="T4" fmla="*/ 90 w 2639"/>
                  <a:gd name="T5" fmla="*/ 27 h 1554"/>
                  <a:gd name="T6" fmla="*/ 93 w 2639"/>
                  <a:gd name="T7" fmla="*/ 26 h 1554"/>
                  <a:gd name="T8" fmla="*/ 96 w 2639"/>
                  <a:gd name="T9" fmla="*/ 26 h 1554"/>
                  <a:gd name="T10" fmla="*/ 99 w 2639"/>
                  <a:gd name="T11" fmla="*/ 24 h 1554"/>
                  <a:gd name="T12" fmla="*/ 103 w 2639"/>
                  <a:gd name="T13" fmla="*/ 22 h 1554"/>
                  <a:gd name="T14" fmla="*/ 102 w 2639"/>
                  <a:gd name="T15" fmla="*/ 20 h 1554"/>
                  <a:gd name="T16" fmla="*/ 104 w 2639"/>
                  <a:gd name="T17" fmla="*/ 19 h 1554"/>
                  <a:gd name="T18" fmla="*/ 102 w 2639"/>
                  <a:gd name="T19" fmla="*/ 17 h 1554"/>
                  <a:gd name="T20" fmla="*/ 104 w 2639"/>
                  <a:gd name="T21" fmla="*/ 12 h 1554"/>
                  <a:gd name="T22" fmla="*/ 99 w 2639"/>
                  <a:gd name="T23" fmla="*/ 13 h 1554"/>
                  <a:gd name="T24" fmla="*/ 95 w 2639"/>
                  <a:gd name="T25" fmla="*/ 15 h 1554"/>
                  <a:gd name="T26" fmla="*/ 89 w 2639"/>
                  <a:gd name="T27" fmla="*/ 18 h 1554"/>
                  <a:gd name="T28" fmla="*/ 78 w 2639"/>
                  <a:gd name="T29" fmla="*/ 16 h 1554"/>
                  <a:gd name="T30" fmla="*/ 53 w 2639"/>
                  <a:gd name="T31" fmla="*/ 0 h 1554"/>
                  <a:gd name="T32" fmla="*/ 50 w 2639"/>
                  <a:gd name="T33" fmla="*/ 0 h 1554"/>
                  <a:gd name="T34" fmla="*/ 41 w 2639"/>
                  <a:gd name="T35" fmla="*/ 1 h 1554"/>
                  <a:gd name="T36" fmla="*/ 32 w 2639"/>
                  <a:gd name="T37" fmla="*/ 9 h 1554"/>
                  <a:gd name="T38" fmla="*/ 32 w 2639"/>
                  <a:gd name="T39" fmla="*/ 17 h 1554"/>
                  <a:gd name="T40" fmla="*/ 25 w 2639"/>
                  <a:gd name="T41" fmla="*/ 15 h 1554"/>
                  <a:gd name="T42" fmla="*/ 16 w 2639"/>
                  <a:gd name="T43" fmla="*/ 9 h 1554"/>
                  <a:gd name="T44" fmla="*/ 15 w 2639"/>
                  <a:gd name="T45" fmla="*/ 12 h 1554"/>
                  <a:gd name="T46" fmla="*/ 15 w 2639"/>
                  <a:gd name="T47" fmla="*/ 18 h 1554"/>
                  <a:gd name="T48" fmla="*/ 14 w 2639"/>
                  <a:gd name="T49" fmla="*/ 23 h 1554"/>
                  <a:gd name="T50" fmla="*/ 10 w 2639"/>
                  <a:gd name="T51" fmla="*/ 27 h 1554"/>
                  <a:gd name="T52" fmla="*/ 10 w 2639"/>
                  <a:gd name="T53" fmla="*/ 29 h 1554"/>
                  <a:gd name="T54" fmla="*/ 14 w 2639"/>
                  <a:gd name="T55" fmla="*/ 29 h 1554"/>
                  <a:gd name="T56" fmla="*/ 18 w 2639"/>
                  <a:gd name="T57" fmla="*/ 27 h 1554"/>
                  <a:gd name="T58" fmla="*/ 19 w 2639"/>
                  <a:gd name="T59" fmla="*/ 32 h 1554"/>
                  <a:gd name="T60" fmla="*/ 13 w 2639"/>
                  <a:gd name="T61" fmla="*/ 37 h 1554"/>
                  <a:gd name="T62" fmla="*/ 11 w 2639"/>
                  <a:gd name="T63" fmla="*/ 42 h 1554"/>
                  <a:gd name="T64" fmla="*/ 6 w 2639"/>
                  <a:gd name="T65" fmla="*/ 41 h 1554"/>
                  <a:gd name="T66" fmla="*/ 4 w 2639"/>
                  <a:gd name="T67" fmla="*/ 46 h 1554"/>
                  <a:gd name="T68" fmla="*/ 1 w 2639"/>
                  <a:gd name="T69" fmla="*/ 49 h 1554"/>
                  <a:gd name="T70" fmla="*/ 2 w 2639"/>
                  <a:gd name="T71" fmla="*/ 53 h 1554"/>
                  <a:gd name="T72" fmla="*/ 2 w 2639"/>
                  <a:gd name="T73" fmla="*/ 56 h 1554"/>
                  <a:gd name="T74" fmla="*/ 2 w 2639"/>
                  <a:gd name="T75" fmla="*/ 58 h 1554"/>
                  <a:gd name="T76" fmla="*/ 6 w 2639"/>
                  <a:gd name="T77" fmla="*/ 55 h 1554"/>
                  <a:gd name="T78" fmla="*/ 10 w 2639"/>
                  <a:gd name="T79" fmla="*/ 56 h 1554"/>
                  <a:gd name="T80" fmla="*/ 14 w 2639"/>
                  <a:gd name="T81" fmla="*/ 57 h 1554"/>
                  <a:gd name="T82" fmla="*/ 19 w 2639"/>
                  <a:gd name="T83" fmla="*/ 56 h 1554"/>
                  <a:gd name="T84" fmla="*/ 18 w 2639"/>
                  <a:gd name="T85" fmla="*/ 53 h 1554"/>
                  <a:gd name="T86" fmla="*/ 22 w 2639"/>
                  <a:gd name="T87" fmla="*/ 52 h 1554"/>
                  <a:gd name="T88" fmla="*/ 26 w 2639"/>
                  <a:gd name="T89" fmla="*/ 53 h 1554"/>
                  <a:gd name="T90" fmla="*/ 26 w 2639"/>
                  <a:gd name="T91" fmla="*/ 56 h 1554"/>
                  <a:gd name="T92" fmla="*/ 30 w 2639"/>
                  <a:gd name="T93" fmla="*/ 57 h 1554"/>
                  <a:gd name="T94" fmla="*/ 34 w 2639"/>
                  <a:gd name="T95" fmla="*/ 57 h 1554"/>
                  <a:gd name="T96" fmla="*/ 39 w 2639"/>
                  <a:gd name="T97" fmla="*/ 58 h 1554"/>
                  <a:gd name="T98" fmla="*/ 42 w 2639"/>
                  <a:gd name="T99" fmla="*/ 57 h 1554"/>
                  <a:gd name="T100" fmla="*/ 51 w 2639"/>
                  <a:gd name="T101" fmla="*/ 62 h 1554"/>
                  <a:gd name="T102" fmla="*/ 55 w 2639"/>
                  <a:gd name="T103" fmla="*/ 59 h 1554"/>
                  <a:gd name="T104" fmla="*/ 57 w 2639"/>
                  <a:gd name="T105" fmla="*/ 55 h 1554"/>
                  <a:gd name="T106" fmla="*/ 58 w 2639"/>
                  <a:gd name="T107" fmla="*/ 52 h 1554"/>
                  <a:gd name="T108" fmla="*/ 59 w 2639"/>
                  <a:gd name="T109" fmla="*/ 49 h 1554"/>
                  <a:gd name="T110" fmla="*/ 63 w 2639"/>
                  <a:gd name="T111" fmla="*/ 43 h 1554"/>
                  <a:gd name="T112" fmla="*/ 65 w 2639"/>
                  <a:gd name="T113" fmla="*/ 41 h 1554"/>
                  <a:gd name="T114" fmla="*/ 66 w 2639"/>
                  <a:gd name="T115" fmla="*/ 37 h 1554"/>
                  <a:gd name="T116" fmla="*/ 68 w 2639"/>
                  <a:gd name="T117" fmla="*/ 35 h 1554"/>
                  <a:gd name="T118" fmla="*/ 72 w 2639"/>
                  <a:gd name="T119" fmla="*/ 36 h 1554"/>
                  <a:gd name="T120" fmla="*/ 75 w 2639"/>
                  <a:gd name="T121" fmla="*/ 35 h 1554"/>
                  <a:gd name="T122" fmla="*/ 76 w 2639"/>
                  <a:gd name="T123" fmla="*/ 34 h 155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639"/>
                  <a:gd name="T187" fmla="*/ 0 h 1554"/>
                  <a:gd name="T188" fmla="*/ 2639 w 2639"/>
                  <a:gd name="T189" fmla="*/ 1554 h 1554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639" h="1554">
                    <a:moveTo>
                      <a:pt x="2037" y="787"/>
                    </a:moveTo>
                    <a:lnTo>
                      <a:pt x="2050" y="787"/>
                    </a:lnTo>
                    <a:lnTo>
                      <a:pt x="2065" y="786"/>
                    </a:lnTo>
                    <a:lnTo>
                      <a:pt x="2078" y="785"/>
                    </a:lnTo>
                    <a:lnTo>
                      <a:pt x="2092" y="785"/>
                    </a:lnTo>
                    <a:lnTo>
                      <a:pt x="2102" y="786"/>
                    </a:lnTo>
                    <a:lnTo>
                      <a:pt x="2111" y="788"/>
                    </a:lnTo>
                    <a:lnTo>
                      <a:pt x="2120" y="790"/>
                    </a:lnTo>
                    <a:lnTo>
                      <a:pt x="2130" y="790"/>
                    </a:lnTo>
                    <a:lnTo>
                      <a:pt x="2132" y="785"/>
                    </a:lnTo>
                    <a:lnTo>
                      <a:pt x="2132" y="780"/>
                    </a:lnTo>
                    <a:lnTo>
                      <a:pt x="2135" y="776"/>
                    </a:lnTo>
                    <a:lnTo>
                      <a:pt x="2138" y="771"/>
                    </a:lnTo>
                    <a:lnTo>
                      <a:pt x="2142" y="763"/>
                    </a:lnTo>
                    <a:lnTo>
                      <a:pt x="2144" y="759"/>
                    </a:lnTo>
                    <a:lnTo>
                      <a:pt x="2145" y="756"/>
                    </a:lnTo>
                    <a:lnTo>
                      <a:pt x="2146" y="754"/>
                    </a:lnTo>
                    <a:lnTo>
                      <a:pt x="2149" y="751"/>
                    </a:lnTo>
                    <a:lnTo>
                      <a:pt x="2154" y="746"/>
                    </a:lnTo>
                    <a:lnTo>
                      <a:pt x="2164" y="738"/>
                    </a:lnTo>
                    <a:lnTo>
                      <a:pt x="2174" y="731"/>
                    </a:lnTo>
                    <a:lnTo>
                      <a:pt x="2183" y="722"/>
                    </a:lnTo>
                    <a:lnTo>
                      <a:pt x="2193" y="714"/>
                    </a:lnTo>
                    <a:lnTo>
                      <a:pt x="2198" y="715"/>
                    </a:lnTo>
                    <a:lnTo>
                      <a:pt x="2201" y="716"/>
                    </a:lnTo>
                    <a:lnTo>
                      <a:pt x="2202" y="718"/>
                    </a:lnTo>
                    <a:lnTo>
                      <a:pt x="2203" y="719"/>
                    </a:lnTo>
                    <a:lnTo>
                      <a:pt x="2206" y="723"/>
                    </a:lnTo>
                    <a:lnTo>
                      <a:pt x="2210" y="726"/>
                    </a:lnTo>
                    <a:lnTo>
                      <a:pt x="2212" y="714"/>
                    </a:lnTo>
                    <a:lnTo>
                      <a:pt x="2215" y="700"/>
                    </a:lnTo>
                    <a:lnTo>
                      <a:pt x="2227" y="692"/>
                    </a:lnTo>
                    <a:lnTo>
                      <a:pt x="2238" y="686"/>
                    </a:lnTo>
                    <a:lnTo>
                      <a:pt x="2242" y="682"/>
                    </a:lnTo>
                    <a:lnTo>
                      <a:pt x="2244" y="679"/>
                    </a:lnTo>
                    <a:lnTo>
                      <a:pt x="2245" y="676"/>
                    </a:lnTo>
                    <a:lnTo>
                      <a:pt x="2247" y="675"/>
                    </a:lnTo>
                    <a:lnTo>
                      <a:pt x="2248" y="675"/>
                    </a:lnTo>
                    <a:lnTo>
                      <a:pt x="2251" y="675"/>
                    </a:lnTo>
                    <a:lnTo>
                      <a:pt x="2254" y="681"/>
                    </a:lnTo>
                    <a:lnTo>
                      <a:pt x="2256" y="683"/>
                    </a:lnTo>
                    <a:lnTo>
                      <a:pt x="2260" y="683"/>
                    </a:lnTo>
                    <a:lnTo>
                      <a:pt x="2265" y="680"/>
                    </a:lnTo>
                    <a:lnTo>
                      <a:pt x="2280" y="678"/>
                    </a:lnTo>
                    <a:lnTo>
                      <a:pt x="2295" y="674"/>
                    </a:lnTo>
                    <a:lnTo>
                      <a:pt x="2302" y="670"/>
                    </a:lnTo>
                    <a:lnTo>
                      <a:pt x="2309" y="664"/>
                    </a:lnTo>
                    <a:lnTo>
                      <a:pt x="2314" y="662"/>
                    </a:lnTo>
                    <a:lnTo>
                      <a:pt x="2318" y="661"/>
                    </a:lnTo>
                    <a:lnTo>
                      <a:pt x="2322" y="661"/>
                    </a:lnTo>
                    <a:lnTo>
                      <a:pt x="2325" y="662"/>
                    </a:lnTo>
                    <a:lnTo>
                      <a:pt x="2332" y="665"/>
                    </a:lnTo>
                    <a:lnTo>
                      <a:pt x="2340" y="670"/>
                    </a:lnTo>
                    <a:lnTo>
                      <a:pt x="2347" y="669"/>
                    </a:lnTo>
                    <a:lnTo>
                      <a:pt x="2353" y="666"/>
                    </a:lnTo>
                    <a:lnTo>
                      <a:pt x="2359" y="663"/>
                    </a:lnTo>
                    <a:lnTo>
                      <a:pt x="2365" y="661"/>
                    </a:lnTo>
                    <a:lnTo>
                      <a:pt x="2368" y="663"/>
                    </a:lnTo>
                    <a:lnTo>
                      <a:pt x="2370" y="664"/>
                    </a:lnTo>
                    <a:lnTo>
                      <a:pt x="2372" y="665"/>
                    </a:lnTo>
                    <a:lnTo>
                      <a:pt x="2374" y="664"/>
                    </a:lnTo>
                    <a:lnTo>
                      <a:pt x="2377" y="662"/>
                    </a:lnTo>
                    <a:lnTo>
                      <a:pt x="2381" y="656"/>
                    </a:lnTo>
                    <a:lnTo>
                      <a:pt x="2386" y="654"/>
                    </a:lnTo>
                    <a:lnTo>
                      <a:pt x="2391" y="652"/>
                    </a:lnTo>
                    <a:lnTo>
                      <a:pt x="2396" y="652"/>
                    </a:lnTo>
                    <a:lnTo>
                      <a:pt x="2400" y="651"/>
                    </a:lnTo>
                    <a:lnTo>
                      <a:pt x="2409" y="651"/>
                    </a:lnTo>
                    <a:lnTo>
                      <a:pt x="2420" y="651"/>
                    </a:lnTo>
                    <a:lnTo>
                      <a:pt x="2429" y="651"/>
                    </a:lnTo>
                    <a:lnTo>
                      <a:pt x="2435" y="651"/>
                    </a:lnTo>
                    <a:lnTo>
                      <a:pt x="2439" y="649"/>
                    </a:lnTo>
                    <a:lnTo>
                      <a:pt x="2442" y="648"/>
                    </a:lnTo>
                    <a:lnTo>
                      <a:pt x="2444" y="646"/>
                    </a:lnTo>
                    <a:lnTo>
                      <a:pt x="2448" y="643"/>
                    </a:lnTo>
                    <a:lnTo>
                      <a:pt x="2452" y="633"/>
                    </a:lnTo>
                    <a:lnTo>
                      <a:pt x="2456" y="621"/>
                    </a:lnTo>
                    <a:lnTo>
                      <a:pt x="2458" y="616"/>
                    </a:lnTo>
                    <a:lnTo>
                      <a:pt x="2460" y="613"/>
                    </a:lnTo>
                    <a:lnTo>
                      <a:pt x="2463" y="613"/>
                    </a:lnTo>
                    <a:lnTo>
                      <a:pt x="2469" y="616"/>
                    </a:lnTo>
                    <a:lnTo>
                      <a:pt x="2476" y="604"/>
                    </a:lnTo>
                    <a:lnTo>
                      <a:pt x="2484" y="593"/>
                    </a:lnTo>
                    <a:lnTo>
                      <a:pt x="2492" y="591"/>
                    </a:lnTo>
                    <a:lnTo>
                      <a:pt x="2501" y="588"/>
                    </a:lnTo>
                    <a:lnTo>
                      <a:pt x="2510" y="585"/>
                    </a:lnTo>
                    <a:lnTo>
                      <a:pt x="2519" y="582"/>
                    </a:lnTo>
                    <a:lnTo>
                      <a:pt x="2528" y="579"/>
                    </a:lnTo>
                    <a:lnTo>
                      <a:pt x="2537" y="575"/>
                    </a:lnTo>
                    <a:lnTo>
                      <a:pt x="2543" y="572"/>
                    </a:lnTo>
                    <a:lnTo>
                      <a:pt x="2546" y="570"/>
                    </a:lnTo>
                    <a:lnTo>
                      <a:pt x="2546" y="566"/>
                    </a:lnTo>
                    <a:lnTo>
                      <a:pt x="2547" y="559"/>
                    </a:lnTo>
                    <a:lnTo>
                      <a:pt x="2557" y="561"/>
                    </a:lnTo>
                    <a:lnTo>
                      <a:pt x="2566" y="562"/>
                    </a:lnTo>
                    <a:lnTo>
                      <a:pt x="2575" y="563"/>
                    </a:lnTo>
                    <a:lnTo>
                      <a:pt x="2586" y="562"/>
                    </a:lnTo>
                    <a:lnTo>
                      <a:pt x="2594" y="553"/>
                    </a:lnTo>
                    <a:lnTo>
                      <a:pt x="2599" y="544"/>
                    </a:lnTo>
                    <a:lnTo>
                      <a:pt x="2600" y="539"/>
                    </a:lnTo>
                    <a:lnTo>
                      <a:pt x="2600" y="535"/>
                    </a:lnTo>
                    <a:lnTo>
                      <a:pt x="2597" y="530"/>
                    </a:lnTo>
                    <a:lnTo>
                      <a:pt x="2593" y="526"/>
                    </a:lnTo>
                    <a:lnTo>
                      <a:pt x="2585" y="526"/>
                    </a:lnTo>
                    <a:lnTo>
                      <a:pt x="2579" y="526"/>
                    </a:lnTo>
                    <a:lnTo>
                      <a:pt x="2577" y="524"/>
                    </a:lnTo>
                    <a:lnTo>
                      <a:pt x="2577" y="522"/>
                    </a:lnTo>
                    <a:lnTo>
                      <a:pt x="2577" y="520"/>
                    </a:lnTo>
                    <a:lnTo>
                      <a:pt x="2581" y="515"/>
                    </a:lnTo>
                    <a:lnTo>
                      <a:pt x="2584" y="513"/>
                    </a:lnTo>
                    <a:lnTo>
                      <a:pt x="2585" y="511"/>
                    </a:lnTo>
                    <a:lnTo>
                      <a:pt x="2585" y="509"/>
                    </a:lnTo>
                    <a:lnTo>
                      <a:pt x="2585" y="503"/>
                    </a:lnTo>
                    <a:lnTo>
                      <a:pt x="2590" y="501"/>
                    </a:lnTo>
                    <a:lnTo>
                      <a:pt x="2593" y="501"/>
                    </a:lnTo>
                    <a:lnTo>
                      <a:pt x="2596" y="502"/>
                    </a:lnTo>
                    <a:lnTo>
                      <a:pt x="2602" y="502"/>
                    </a:lnTo>
                    <a:lnTo>
                      <a:pt x="2609" y="510"/>
                    </a:lnTo>
                    <a:lnTo>
                      <a:pt x="2612" y="514"/>
                    </a:lnTo>
                    <a:lnTo>
                      <a:pt x="2613" y="515"/>
                    </a:lnTo>
                    <a:lnTo>
                      <a:pt x="2616" y="514"/>
                    </a:lnTo>
                    <a:lnTo>
                      <a:pt x="2619" y="512"/>
                    </a:lnTo>
                    <a:lnTo>
                      <a:pt x="2626" y="506"/>
                    </a:lnTo>
                    <a:lnTo>
                      <a:pt x="2626" y="493"/>
                    </a:lnTo>
                    <a:lnTo>
                      <a:pt x="2625" y="483"/>
                    </a:lnTo>
                    <a:lnTo>
                      <a:pt x="2625" y="478"/>
                    </a:lnTo>
                    <a:lnTo>
                      <a:pt x="2625" y="474"/>
                    </a:lnTo>
                    <a:lnTo>
                      <a:pt x="2627" y="468"/>
                    </a:lnTo>
                    <a:lnTo>
                      <a:pt x="2629" y="461"/>
                    </a:lnTo>
                    <a:lnTo>
                      <a:pt x="2636" y="451"/>
                    </a:lnTo>
                    <a:lnTo>
                      <a:pt x="2638" y="446"/>
                    </a:lnTo>
                    <a:lnTo>
                      <a:pt x="2636" y="441"/>
                    </a:lnTo>
                    <a:lnTo>
                      <a:pt x="2628" y="433"/>
                    </a:lnTo>
                    <a:lnTo>
                      <a:pt x="2617" y="432"/>
                    </a:lnTo>
                    <a:lnTo>
                      <a:pt x="2602" y="430"/>
                    </a:lnTo>
                    <a:lnTo>
                      <a:pt x="2595" y="428"/>
                    </a:lnTo>
                    <a:lnTo>
                      <a:pt x="2588" y="425"/>
                    </a:lnTo>
                    <a:lnTo>
                      <a:pt x="2585" y="424"/>
                    </a:lnTo>
                    <a:lnTo>
                      <a:pt x="2583" y="422"/>
                    </a:lnTo>
                    <a:lnTo>
                      <a:pt x="2581" y="420"/>
                    </a:lnTo>
                    <a:lnTo>
                      <a:pt x="2579" y="416"/>
                    </a:lnTo>
                    <a:lnTo>
                      <a:pt x="2578" y="406"/>
                    </a:lnTo>
                    <a:lnTo>
                      <a:pt x="2577" y="399"/>
                    </a:lnTo>
                    <a:lnTo>
                      <a:pt x="2577" y="396"/>
                    </a:lnTo>
                    <a:lnTo>
                      <a:pt x="2578" y="393"/>
                    </a:lnTo>
                    <a:lnTo>
                      <a:pt x="2581" y="389"/>
                    </a:lnTo>
                    <a:lnTo>
                      <a:pt x="2584" y="385"/>
                    </a:lnTo>
                    <a:lnTo>
                      <a:pt x="2588" y="375"/>
                    </a:lnTo>
                    <a:lnTo>
                      <a:pt x="2592" y="365"/>
                    </a:lnTo>
                    <a:lnTo>
                      <a:pt x="2594" y="354"/>
                    </a:lnTo>
                    <a:lnTo>
                      <a:pt x="2597" y="344"/>
                    </a:lnTo>
                    <a:lnTo>
                      <a:pt x="2608" y="333"/>
                    </a:lnTo>
                    <a:lnTo>
                      <a:pt x="2618" y="322"/>
                    </a:lnTo>
                    <a:lnTo>
                      <a:pt x="2628" y="312"/>
                    </a:lnTo>
                    <a:lnTo>
                      <a:pt x="2639" y="301"/>
                    </a:lnTo>
                    <a:lnTo>
                      <a:pt x="2617" y="296"/>
                    </a:lnTo>
                    <a:lnTo>
                      <a:pt x="2595" y="291"/>
                    </a:lnTo>
                    <a:lnTo>
                      <a:pt x="2575" y="286"/>
                    </a:lnTo>
                    <a:lnTo>
                      <a:pt x="2552" y="281"/>
                    </a:lnTo>
                    <a:lnTo>
                      <a:pt x="2545" y="291"/>
                    </a:lnTo>
                    <a:lnTo>
                      <a:pt x="2538" y="301"/>
                    </a:lnTo>
                    <a:lnTo>
                      <a:pt x="2536" y="306"/>
                    </a:lnTo>
                    <a:lnTo>
                      <a:pt x="2532" y="311"/>
                    </a:lnTo>
                    <a:lnTo>
                      <a:pt x="2528" y="315"/>
                    </a:lnTo>
                    <a:lnTo>
                      <a:pt x="2523" y="320"/>
                    </a:lnTo>
                    <a:lnTo>
                      <a:pt x="2514" y="322"/>
                    </a:lnTo>
                    <a:lnTo>
                      <a:pt x="2506" y="325"/>
                    </a:lnTo>
                    <a:lnTo>
                      <a:pt x="2495" y="325"/>
                    </a:lnTo>
                    <a:lnTo>
                      <a:pt x="2484" y="326"/>
                    </a:lnTo>
                    <a:lnTo>
                      <a:pt x="2474" y="329"/>
                    </a:lnTo>
                    <a:lnTo>
                      <a:pt x="2462" y="331"/>
                    </a:lnTo>
                    <a:lnTo>
                      <a:pt x="2456" y="334"/>
                    </a:lnTo>
                    <a:lnTo>
                      <a:pt x="2452" y="339"/>
                    </a:lnTo>
                    <a:lnTo>
                      <a:pt x="2449" y="343"/>
                    </a:lnTo>
                    <a:lnTo>
                      <a:pt x="2448" y="348"/>
                    </a:lnTo>
                    <a:lnTo>
                      <a:pt x="2445" y="358"/>
                    </a:lnTo>
                    <a:lnTo>
                      <a:pt x="2443" y="371"/>
                    </a:lnTo>
                    <a:lnTo>
                      <a:pt x="2430" y="378"/>
                    </a:lnTo>
                    <a:lnTo>
                      <a:pt x="2415" y="384"/>
                    </a:lnTo>
                    <a:lnTo>
                      <a:pt x="2409" y="385"/>
                    </a:lnTo>
                    <a:lnTo>
                      <a:pt x="2404" y="385"/>
                    </a:lnTo>
                    <a:lnTo>
                      <a:pt x="2399" y="385"/>
                    </a:lnTo>
                    <a:lnTo>
                      <a:pt x="2395" y="384"/>
                    </a:lnTo>
                    <a:lnTo>
                      <a:pt x="2386" y="380"/>
                    </a:lnTo>
                    <a:lnTo>
                      <a:pt x="2374" y="378"/>
                    </a:lnTo>
                    <a:lnTo>
                      <a:pt x="2364" y="384"/>
                    </a:lnTo>
                    <a:lnTo>
                      <a:pt x="2355" y="386"/>
                    </a:lnTo>
                    <a:lnTo>
                      <a:pt x="2345" y="387"/>
                    </a:lnTo>
                    <a:lnTo>
                      <a:pt x="2335" y="389"/>
                    </a:lnTo>
                    <a:lnTo>
                      <a:pt x="2327" y="395"/>
                    </a:lnTo>
                    <a:lnTo>
                      <a:pt x="2322" y="402"/>
                    </a:lnTo>
                    <a:lnTo>
                      <a:pt x="2316" y="407"/>
                    </a:lnTo>
                    <a:lnTo>
                      <a:pt x="2310" y="414"/>
                    </a:lnTo>
                    <a:lnTo>
                      <a:pt x="2301" y="426"/>
                    </a:lnTo>
                    <a:lnTo>
                      <a:pt x="2289" y="440"/>
                    </a:lnTo>
                    <a:lnTo>
                      <a:pt x="2251" y="448"/>
                    </a:lnTo>
                    <a:lnTo>
                      <a:pt x="2209" y="455"/>
                    </a:lnTo>
                    <a:lnTo>
                      <a:pt x="2174" y="460"/>
                    </a:lnTo>
                    <a:lnTo>
                      <a:pt x="2159" y="463"/>
                    </a:lnTo>
                    <a:lnTo>
                      <a:pt x="2154" y="470"/>
                    </a:lnTo>
                    <a:lnTo>
                      <a:pt x="2148" y="478"/>
                    </a:lnTo>
                    <a:lnTo>
                      <a:pt x="2112" y="461"/>
                    </a:lnTo>
                    <a:lnTo>
                      <a:pt x="2077" y="446"/>
                    </a:lnTo>
                    <a:lnTo>
                      <a:pt x="2041" y="430"/>
                    </a:lnTo>
                    <a:lnTo>
                      <a:pt x="2005" y="413"/>
                    </a:lnTo>
                    <a:lnTo>
                      <a:pt x="1992" y="412"/>
                    </a:lnTo>
                    <a:lnTo>
                      <a:pt x="1978" y="411"/>
                    </a:lnTo>
                    <a:lnTo>
                      <a:pt x="1984" y="405"/>
                    </a:lnTo>
                    <a:lnTo>
                      <a:pt x="1988" y="401"/>
                    </a:lnTo>
                    <a:lnTo>
                      <a:pt x="1972" y="392"/>
                    </a:lnTo>
                    <a:lnTo>
                      <a:pt x="1926" y="366"/>
                    </a:lnTo>
                    <a:lnTo>
                      <a:pt x="1858" y="329"/>
                    </a:lnTo>
                    <a:lnTo>
                      <a:pt x="1774" y="282"/>
                    </a:lnTo>
                    <a:lnTo>
                      <a:pt x="1682" y="231"/>
                    </a:lnTo>
                    <a:lnTo>
                      <a:pt x="1587" y="178"/>
                    </a:lnTo>
                    <a:lnTo>
                      <a:pt x="1498" y="126"/>
                    </a:lnTo>
                    <a:lnTo>
                      <a:pt x="1419" y="80"/>
                    </a:lnTo>
                    <a:lnTo>
                      <a:pt x="1398" y="59"/>
                    </a:lnTo>
                    <a:lnTo>
                      <a:pt x="1373" y="35"/>
                    </a:lnTo>
                    <a:lnTo>
                      <a:pt x="1360" y="22"/>
                    </a:lnTo>
                    <a:lnTo>
                      <a:pt x="1346" y="12"/>
                    </a:lnTo>
                    <a:lnTo>
                      <a:pt x="1339" y="9"/>
                    </a:lnTo>
                    <a:lnTo>
                      <a:pt x="1333" y="5"/>
                    </a:lnTo>
                    <a:lnTo>
                      <a:pt x="1326" y="2"/>
                    </a:lnTo>
                    <a:lnTo>
                      <a:pt x="1319" y="1"/>
                    </a:lnTo>
                    <a:lnTo>
                      <a:pt x="1314" y="4"/>
                    </a:lnTo>
                    <a:lnTo>
                      <a:pt x="1309" y="5"/>
                    </a:lnTo>
                    <a:lnTo>
                      <a:pt x="1306" y="6"/>
                    </a:lnTo>
                    <a:lnTo>
                      <a:pt x="1303" y="6"/>
                    </a:lnTo>
                    <a:lnTo>
                      <a:pt x="1298" y="6"/>
                    </a:lnTo>
                    <a:lnTo>
                      <a:pt x="1289" y="8"/>
                    </a:lnTo>
                    <a:lnTo>
                      <a:pt x="1284" y="11"/>
                    </a:lnTo>
                    <a:lnTo>
                      <a:pt x="1281" y="11"/>
                    </a:lnTo>
                    <a:lnTo>
                      <a:pt x="1279" y="11"/>
                    </a:lnTo>
                    <a:lnTo>
                      <a:pt x="1273" y="10"/>
                    </a:lnTo>
                    <a:lnTo>
                      <a:pt x="1267" y="9"/>
                    </a:lnTo>
                    <a:lnTo>
                      <a:pt x="1265" y="6"/>
                    </a:lnTo>
                    <a:lnTo>
                      <a:pt x="1262" y="3"/>
                    </a:lnTo>
                    <a:lnTo>
                      <a:pt x="1257" y="0"/>
                    </a:lnTo>
                    <a:lnTo>
                      <a:pt x="1252" y="4"/>
                    </a:lnTo>
                    <a:lnTo>
                      <a:pt x="1247" y="8"/>
                    </a:lnTo>
                    <a:lnTo>
                      <a:pt x="1245" y="13"/>
                    </a:lnTo>
                    <a:lnTo>
                      <a:pt x="1240" y="19"/>
                    </a:lnTo>
                    <a:lnTo>
                      <a:pt x="1238" y="22"/>
                    </a:lnTo>
                    <a:lnTo>
                      <a:pt x="1237" y="27"/>
                    </a:lnTo>
                    <a:lnTo>
                      <a:pt x="1237" y="30"/>
                    </a:lnTo>
                    <a:lnTo>
                      <a:pt x="1237" y="31"/>
                    </a:lnTo>
                    <a:lnTo>
                      <a:pt x="1199" y="31"/>
                    </a:lnTo>
                    <a:lnTo>
                      <a:pt x="1160" y="31"/>
                    </a:lnTo>
                    <a:lnTo>
                      <a:pt x="1122" y="31"/>
                    </a:lnTo>
                    <a:lnTo>
                      <a:pt x="1084" y="31"/>
                    </a:lnTo>
                    <a:lnTo>
                      <a:pt x="1046" y="30"/>
                    </a:lnTo>
                    <a:lnTo>
                      <a:pt x="1007" y="30"/>
                    </a:lnTo>
                    <a:lnTo>
                      <a:pt x="969" y="29"/>
                    </a:lnTo>
                    <a:lnTo>
                      <a:pt x="931" y="29"/>
                    </a:lnTo>
                    <a:lnTo>
                      <a:pt x="932" y="29"/>
                    </a:lnTo>
                    <a:lnTo>
                      <a:pt x="915" y="53"/>
                    </a:lnTo>
                    <a:lnTo>
                      <a:pt x="899" y="76"/>
                    </a:lnTo>
                    <a:lnTo>
                      <a:pt x="883" y="100"/>
                    </a:lnTo>
                    <a:lnTo>
                      <a:pt x="866" y="124"/>
                    </a:lnTo>
                    <a:lnTo>
                      <a:pt x="851" y="146"/>
                    </a:lnTo>
                    <a:lnTo>
                      <a:pt x="835" y="170"/>
                    </a:lnTo>
                    <a:lnTo>
                      <a:pt x="818" y="193"/>
                    </a:lnTo>
                    <a:lnTo>
                      <a:pt x="802" y="217"/>
                    </a:lnTo>
                    <a:lnTo>
                      <a:pt x="818" y="223"/>
                    </a:lnTo>
                    <a:lnTo>
                      <a:pt x="834" y="229"/>
                    </a:lnTo>
                    <a:lnTo>
                      <a:pt x="850" y="236"/>
                    </a:lnTo>
                    <a:lnTo>
                      <a:pt x="865" y="242"/>
                    </a:lnTo>
                    <a:lnTo>
                      <a:pt x="862" y="272"/>
                    </a:lnTo>
                    <a:lnTo>
                      <a:pt x="857" y="303"/>
                    </a:lnTo>
                    <a:lnTo>
                      <a:pt x="854" y="333"/>
                    </a:lnTo>
                    <a:lnTo>
                      <a:pt x="851" y="363"/>
                    </a:lnTo>
                    <a:lnTo>
                      <a:pt x="861" y="376"/>
                    </a:lnTo>
                    <a:lnTo>
                      <a:pt x="870" y="389"/>
                    </a:lnTo>
                    <a:lnTo>
                      <a:pt x="857" y="403"/>
                    </a:lnTo>
                    <a:lnTo>
                      <a:pt x="846" y="416"/>
                    </a:lnTo>
                    <a:lnTo>
                      <a:pt x="834" y="430"/>
                    </a:lnTo>
                    <a:lnTo>
                      <a:pt x="821" y="443"/>
                    </a:lnTo>
                    <a:lnTo>
                      <a:pt x="808" y="426"/>
                    </a:lnTo>
                    <a:lnTo>
                      <a:pt x="794" y="411"/>
                    </a:lnTo>
                    <a:lnTo>
                      <a:pt x="782" y="394"/>
                    </a:lnTo>
                    <a:lnTo>
                      <a:pt x="768" y="378"/>
                    </a:lnTo>
                    <a:lnTo>
                      <a:pt x="754" y="389"/>
                    </a:lnTo>
                    <a:lnTo>
                      <a:pt x="739" y="401"/>
                    </a:lnTo>
                    <a:lnTo>
                      <a:pt x="728" y="390"/>
                    </a:lnTo>
                    <a:lnTo>
                      <a:pt x="718" y="381"/>
                    </a:lnTo>
                    <a:lnTo>
                      <a:pt x="708" y="371"/>
                    </a:lnTo>
                    <a:lnTo>
                      <a:pt x="698" y="362"/>
                    </a:lnTo>
                    <a:lnTo>
                      <a:pt x="682" y="376"/>
                    </a:lnTo>
                    <a:lnTo>
                      <a:pt x="667" y="388"/>
                    </a:lnTo>
                    <a:lnTo>
                      <a:pt x="654" y="377"/>
                    </a:lnTo>
                    <a:lnTo>
                      <a:pt x="639" y="365"/>
                    </a:lnTo>
                    <a:lnTo>
                      <a:pt x="625" y="376"/>
                    </a:lnTo>
                    <a:lnTo>
                      <a:pt x="611" y="387"/>
                    </a:lnTo>
                    <a:lnTo>
                      <a:pt x="602" y="375"/>
                    </a:lnTo>
                    <a:lnTo>
                      <a:pt x="592" y="362"/>
                    </a:lnTo>
                    <a:lnTo>
                      <a:pt x="600" y="351"/>
                    </a:lnTo>
                    <a:lnTo>
                      <a:pt x="607" y="340"/>
                    </a:lnTo>
                    <a:lnTo>
                      <a:pt x="571" y="316"/>
                    </a:lnTo>
                    <a:lnTo>
                      <a:pt x="536" y="294"/>
                    </a:lnTo>
                    <a:lnTo>
                      <a:pt x="518" y="282"/>
                    </a:lnTo>
                    <a:lnTo>
                      <a:pt x="500" y="272"/>
                    </a:lnTo>
                    <a:lnTo>
                      <a:pt x="481" y="263"/>
                    </a:lnTo>
                    <a:lnTo>
                      <a:pt x="462" y="254"/>
                    </a:lnTo>
                    <a:lnTo>
                      <a:pt x="442" y="243"/>
                    </a:lnTo>
                    <a:lnTo>
                      <a:pt x="423" y="232"/>
                    </a:lnTo>
                    <a:lnTo>
                      <a:pt x="405" y="220"/>
                    </a:lnTo>
                    <a:lnTo>
                      <a:pt x="384" y="210"/>
                    </a:lnTo>
                    <a:lnTo>
                      <a:pt x="369" y="206"/>
                    </a:lnTo>
                    <a:lnTo>
                      <a:pt x="355" y="205"/>
                    </a:lnTo>
                    <a:lnTo>
                      <a:pt x="351" y="205"/>
                    </a:lnTo>
                    <a:lnTo>
                      <a:pt x="346" y="208"/>
                    </a:lnTo>
                    <a:lnTo>
                      <a:pt x="343" y="213"/>
                    </a:lnTo>
                    <a:lnTo>
                      <a:pt x="340" y="220"/>
                    </a:lnTo>
                    <a:lnTo>
                      <a:pt x="342" y="235"/>
                    </a:lnTo>
                    <a:lnTo>
                      <a:pt x="344" y="246"/>
                    </a:lnTo>
                    <a:lnTo>
                      <a:pt x="347" y="258"/>
                    </a:lnTo>
                    <a:lnTo>
                      <a:pt x="351" y="267"/>
                    </a:lnTo>
                    <a:lnTo>
                      <a:pt x="355" y="276"/>
                    </a:lnTo>
                    <a:lnTo>
                      <a:pt x="361" y="286"/>
                    </a:lnTo>
                    <a:lnTo>
                      <a:pt x="368" y="296"/>
                    </a:lnTo>
                    <a:lnTo>
                      <a:pt x="377" y="307"/>
                    </a:lnTo>
                    <a:lnTo>
                      <a:pt x="387" y="325"/>
                    </a:lnTo>
                    <a:lnTo>
                      <a:pt x="393" y="342"/>
                    </a:lnTo>
                    <a:lnTo>
                      <a:pt x="396" y="350"/>
                    </a:lnTo>
                    <a:lnTo>
                      <a:pt x="398" y="358"/>
                    </a:lnTo>
                    <a:lnTo>
                      <a:pt x="399" y="366"/>
                    </a:lnTo>
                    <a:lnTo>
                      <a:pt x="400" y="374"/>
                    </a:lnTo>
                    <a:lnTo>
                      <a:pt x="400" y="380"/>
                    </a:lnTo>
                    <a:lnTo>
                      <a:pt x="400" y="388"/>
                    </a:lnTo>
                    <a:lnTo>
                      <a:pt x="399" y="396"/>
                    </a:lnTo>
                    <a:lnTo>
                      <a:pt x="397" y="404"/>
                    </a:lnTo>
                    <a:lnTo>
                      <a:pt x="391" y="422"/>
                    </a:lnTo>
                    <a:lnTo>
                      <a:pt x="383" y="441"/>
                    </a:lnTo>
                    <a:lnTo>
                      <a:pt x="373" y="451"/>
                    </a:lnTo>
                    <a:lnTo>
                      <a:pt x="366" y="459"/>
                    </a:lnTo>
                    <a:lnTo>
                      <a:pt x="362" y="467"/>
                    </a:lnTo>
                    <a:lnTo>
                      <a:pt x="358" y="475"/>
                    </a:lnTo>
                    <a:lnTo>
                      <a:pt x="357" y="483"/>
                    </a:lnTo>
                    <a:lnTo>
                      <a:pt x="357" y="492"/>
                    </a:lnTo>
                    <a:lnTo>
                      <a:pt x="358" y="503"/>
                    </a:lnTo>
                    <a:lnTo>
                      <a:pt x="361" y="517"/>
                    </a:lnTo>
                    <a:lnTo>
                      <a:pt x="371" y="533"/>
                    </a:lnTo>
                    <a:lnTo>
                      <a:pt x="378" y="544"/>
                    </a:lnTo>
                    <a:lnTo>
                      <a:pt x="378" y="548"/>
                    </a:lnTo>
                    <a:lnTo>
                      <a:pt x="377" y="553"/>
                    </a:lnTo>
                    <a:lnTo>
                      <a:pt x="372" y="558"/>
                    </a:lnTo>
                    <a:lnTo>
                      <a:pt x="366" y="566"/>
                    </a:lnTo>
                    <a:lnTo>
                      <a:pt x="346" y="573"/>
                    </a:lnTo>
                    <a:lnTo>
                      <a:pt x="327" y="577"/>
                    </a:lnTo>
                    <a:lnTo>
                      <a:pt x="318" y="580"/>
                    </a:lnTo>
                    <a:lnTo>
                      <a:pt x="308" y="583"/>
                    </a:lnTo>
                    <a:lnTo>
                      <a:pt x="300" y="588"/>
                    </a:lnTo>
                    <a:lnTo>
                      <a:pt x="291" y="593"/>
                    </a:lnTo>
                    <a:lnTo>
                      <a:pt x="286" y="610"/>
                    </a:lnTo>
                    <a:lnTo>
                      <a:pt x="281" y="624"/>
                    </a:lnTo>
                    <a:lnTo>
                      <a:pt x="274" y="636"/>
                    </a:lnTo>
                    <a:lnTo>
                      <a:pt x="265" y="651"/>
                    </a:lnTo>
                    <a:lnTo>
                      <a:pt x="257" y="660"/>
                    </a:lnTo>
                    <a:lnTo>
                      <a:pt x="248" y="670"/>
                    </a:lnTo>
                    <a:lnTo>
                      <a:pt x="245" y="675"/>
                    </a:lnTo>
                    <a:lnTo>
                      <a:pt x="242" y="680"/>
                    </a:lnTo>
                    <a:lnTo>
                      <a:pt x="241" y="686"/>
                    </a:lnTo>
                    <a:lnTo>
                      <a:pt x="242" y="691"/>
                    </a:lnTo>
                    <a:lnTo>
                      <a:pt x="249" y="697"/>
                    </a:lnTo>
                    <a:lnTo>
                      <a:pt x="252" y="700"/>
                    </a:lnTo>
                    <a:lnTo>
                      <a:pt x="250" y="706"/>
                    </a:lnTo>
                    <a:lnTo>
                      <a:pt x="246" y="714"/>
                    </a:lnTo>
                    <a:lnTo>
                      <a:pt x="238" y="723"/>
                    </a:lnTo>
                    <a:lnTo>
                      <a:pt x="235" y="729"/>
                    </a:lnTo>
                    <a:lnTo>
                      <a:pt x="235" y="732"/>
                    </a:lnTo>
                    <a:lnTo>
                      <a:pt x="237" y="734"/>
                    </a:lnTo>
                    <a:lnTo>
                      <a:pt x="240" y="737"/>
                    </a:lnTo>
                    <a:lnTo>
                      <a:pt x="246" y="741"/>
                    </a:lnTo>
                    <a:lnTo>
                      <a:pt x="253" y="738"/>
                    </a:lnTo>
                    <a:lnTo>
                      <a:pt x="257" y="736"/>
                    </a:lnTo>
                    <a:lnTo>
                      <a:pt x="262" y="733"/>
                    </a:lnTo>
                    <a:lnTo>
                      <a:pt x="265" y="731"/>
                    </a:lnTo>
                    <a:lnTo>
                      <a:pt x="268" y="728"/>
                    </a:lnTo>
                    <a:lnTo>
                      <a:pt x="273" y="726"/>
                    </a:lnTo>
                    <a:lnTo>
                      <a:pt x="277" y="726"/>
                    </a:lnTo>
                    <a:lnTo>
                      <a:pt x="285" y="726"/>
                    </a:lnTo>
                    <a:lnTo>
                      <a:pt x="295" y="736"/>
                    </a:lnTo>
                    <a:lnTo>
                      <a:pt x="307" y="745"/>
                    </a:lnTo>
                    <a:lnTo>
                      <a:pt x="317" y="755"/>
                    </a:lnTo>
                    <a:lnTo>
                      <a:pt x="328" y="764"/>
                    </a:lnTo>
                    <a:lnTo>
                      <a:pt x="334" y="761"/>
                    </a:lnTo>
                    <a:lnTo>
                      <a:pt x="339" y="755"/>
                    </a:lnTo>
                    <a:lnTo>
                      <a:pt x="344" y="749"/>
                    </a:lnTo>
                    <a:lnTo>
                      <a:pt x="347" y="742"/>
                    </a:lnTo>
                    <a:lnTo>
                      <a:pt x="355" y="726"/>
                    </a:lnTo>
                    <a:lnTo>
                      <a:pt x="363" y="713"/>
                    </a:lnTo>
                    <a:lnTo>
                      <a:pt x="373" y="702"/>
                    </a:lnTo>
                    <a:lnTo>
                      <a:pt x="386" y="692"/>
                    </a:lnTo>
                    <a:lnTo>
                      <a:pt x="396" y="684"/>
                    </a:lnTo>
                    <a:lnTo>
                      <a:pt x="400" y="680"/>
                    </a:lnTo>
                    <a:lnTo>
                      <a:pt x="401" y="684"/>
                    </a:lnTo>
                    <a:lnTo>
                      <a:pt x="407" y="692"/>
                    </a:lnTo>
                    <a:lnTo>
                      <a:pt x="411" y="697"/>
                    </a:lnTo>
                    <a:lnTo>
                      <a:pt x="416" y="701"/>
                    </a:lnTo>
                    <a:lnTo>
                      <a:pt x="422" y="704"/>
                    </a:lnTo>
                    <a:lnTo>
                      <a:pt x="428" y="705"/>
                    </a:lnTo>
                    <a:lnTo>
                      <a:pt x="435" y="695"/>
                    </a:lnTo>
                    <a:lnTo>
                      <a:pt x="441" y="688"/>
                    </a:lnTo>
                    <a:lnTo>
                      <a:pt x="444" y="687"/>
                    </a:lnTo>
                    <a:lnTo>
                      <a:pt x="447" y="686"/>
                    </a:lnTo>
                    <a:lnTo>
                      <a:pt x="452" y="687"/>
                    </a:lnTo>
                    <a:lnTo>
                      <a:pt x="458" y="690"/>
                    </a:lnTo>
                    <a:lnTo>
                      <a:pt x="471" y="705"/>
                    </a:lnTo>
                    <a:lnTo>
                      <a:pt x="486" y="719"/>
                    </a:lnTo>
                    <a:lnTo>
                      <a:pt x="499" y="734"/>
                    </a:lnTo>
                    <a:lnTo>
                      <a:pt x="513" y="747"/>
                    </a:lnTo>
                    <a:lnTo>
                      <a:pt x="516" y="752"/>
                    </a:lnTo>
                    <a:lnTo>
                      <a:pt x="517" y="755"/>
                    </a:lnTo>
                    <a:lnTo>
                      <a:pt x="517" y="758"/>
                    </a:lnTo>
                    <a:lnTo>
                      <a:pt x="516" y="760"/>
                    </a:lnTo>
                    <a:lnTo>
                      <a:pt x="511" y="764"/>
                    </a:lnTo>
                    <a:lnTo>
                      <a:pt x="502" y="770"/>
                    </a:lnTo>
                    <a:lnTo>
                      <a:pt x="480" y="792"/>
                    </a:lnTo>
                    <a:lnTo>
                      <a:pt x="458" y="815"/>
                    </a:lnTo>
                    <a:lnTo>
                      <a:pt x="436" y="838"/>
                    </a:lnTo>
                    <a:lnTo>
                      <a:pt x="414" y="860"/>
                    </a:lnTo>
                    <a:lnTo>
                      <a:pt x="407" y="865"/>
                    </a:lnTo>
                    <a:lnTo>
                      <a:pt x="402" y="866"/>
                    </a:lnTo>
                    <a:lnTo>
                      <a:pt x="400" y="866"/>
                    </a:lnTo>
                    <a:lnTo>
                      <a:pt x="399" y="866"/>
                    </a:lnTo>
                    <a:lnTo>
                      <a:pt x="397" y="866"/>
                    </a:lnTo>
                    <a:lnTo>
                      <a:pt x="392" y="868"/>
                    </a:lnTo>
                    <a:lnTo>
                      <a:pt x="386" y="872"/>
                    </a:lnTo>
                    <a:lnTo>
                      <a:pt x="373" y="880"/>
                    </a:lnTo>
                    <a:lnTo>
                      <a:pt x="358" y="895"/>
                    </a:lnTo>
                    <a:lnTo>
                      <a:pt x="345" y="910"/>
                    </a:lnTo>
                    <a:lnTo>
                      <a:pt x="331" y="924"/>
                    </a:lnTo>
                    <a:lnTo>
                      <a:pt x="318" y="940"/>
                    </a:lnTo>
                    <a:lnTo>
                      <a:pt x="325" y="954"/>
                    </a:lnTo>
                    <a:lnTo>
                      <a:pt x="331" y="963"/>
                    </a:lnTo>
                    <a:lnTo>
                      <a:pt x="335" y="967"/>
                    </a:lnTo>
                    <a:lnTo>
                      <a:pt x="337" y="973"/>
                    </a:lnTo>
                    <a:lnTo>
                      <a:pt x="339" y="979"/>
                    </a:lnTo>
                    <a:lnTo>
                      <a:pt x="339" y="987"/>
                    </a:lnTo>
                    <a:lnTo>
                      <a:pt x="325" y="1003"/>
                    </a:lnTo>
                    <a:lnTo>
                      <a:pt x="310" y="1019"/>
                    </a:lnTo>
                    <a:lnTo>
                      <a:pt x="294" y="1033"/>
                    </a:lnTo>
                    <a:lnTo>
                      <a:pt x="280" y="1049"/>
                    </a:lnTo>
                    <a:lnTo>
                      <a:pt x="274" y="1050"/>
                    </a:lnTo>
                    <a:lnTo>
                      <a:pt x="270" y="1050"/>
                    </a:lnTo>
                    <a:lnTo>
                      <a:pt x="266" y="1049"/>
                    </a:lnTo>
                    <a:lnTo>
                      <a:pt x="263" y="1048"/>
                    </a:lnTo>
                    <a:lnTo>
                      <a:pt x="256" y="1045"/>
                    </a:lnTo>
                    <a:lnTo>
                      <a:pt x="246" y="1041"/>
                    </a:lnTo>
                    <a:lnTo>
                      <a:pt x="241" y="1042"/>
                    </a:lnTo>
                    <a:lnTo>
                      <a:pt x="237" y="1042"/>
                    </a:lnTo>
                    <a:lnTo>
                      <a:pt x="233" y="1041"/>
                    </a:lnTo>
                    <a:lnTo>
                      <a:pt x="231" y="1040"/>
                    </a:lnTo>
                    <a:lnTo>
                      <a:pt x="224" y="1036"/>
                    </a:lnTo>
                    <a:lnTo>
                      <a:pt x="215" y="1031"/>
                    </a:lnTo>
                    <a:lnTo>
                      <a:pt x="205" y="1030"/>
                    </a:lnTo>
                    <a:lnTo>
                      <a:pt x="194" y="1030"/>
                    </a:lnTo>
                    <a:lnTo>
                      <a:pt x="183" y="1030"/>
                    </a:lnTo>
                    <a:lnTo>
                      <a:pt x="173" y="1031"/>
                    </a:lnTo>
                    <a:lnTo>
                      <a:pt x="157" y="1045"/>
                    </a:lnTo>
                    <a:lnTo>
                      <a:pt x="142" y="1058"/>
                    </a:lnTo>
                    <a:lnTo>
                      <a:pt x="138" y="1074"/>
                    </a:lnTo>
                    <a:lnTo>
                      <a:pt x="132" y="1090"/>
                    </a:lnTo>
                    <a:lnTo>
                      <a:pt x="125" y="1106"/>
                    </a:lnTo>
                    <a:lnTo>
                      <a:pt x="119" y="1121"/>
                    </a:lnTo>
                    <a:lnTo>
                      <a:pt x="111" y="1129"/>
                    </a:lnTo>
                    <a:lnTo>
                      <a:pt x="103" y="1137"/>
                    </a:lnTo>
                    <a:lnTo>
                      <a:pt x="104" y="1144"/>
                    </a:lnTo>
                    <a:lnTo>
                      <a:pt x="105" y="1148"/>
                    </a:lnTo>
                    <a:lnTo>
                      <a:pt x="105" y="1151"/>
                    </a:lnTo>
                    <a:lnTo>
                      <a:pt x="104" y="1152"/>
                    </a:lnTo>
                    <a:lnTo>
                      <a:pt x="103" y="1154"/>
                    </a:lnTo>
                    <a:lnTo>
                      <a:pt x="101" y="1155"/>
                    </a:lnTo>
                    <a:lnTo>
                      <a:pt x="99" y="1158"/>
                    </a:lnTo>
                    <a:lnTo>
                      <a:pt x="101" y="1162"/>
                    </a:lnTo>
                    <a:lnTo>
                      <a:pt x="102" y="1165"/>
                    </a:lnTo>
                    <a:lnTo>
                      <a:pt x="104" y="1167"/>
                    </a:lnTo>
                    <a:lnTo>
                      <a:pt x="107" y="1174"/>
                    </a:lnTo>
                    <a:lnTo>
                      <a:pt x="110" y="1182"/>
                    </a:lnTo>
                    <a:lnTo>
                      <a:pt x="94" y="1187"/>
                    </a:lnTo>
                    <a:lnTo>
                      <a:pt x="80" y="1190"/>
                    </a:lnTo>
                    <a:lnTo>
                      <a:pt x="72" y="1192"/>
                    </a:lnTo>
                    <a:lnTo>
                      <a:pt x="66" y="1195"/>
                    </a:lnTo>
                    <a:lnTo>
                      <a:pt x="59" y="1198"/>
                    </a:lnTo>
                    <a:lnTo>
                      <a:pt x="51" y="1201"/>
                    </a:lnTo>
                    <a:lnTo>
                      <a:pt x="45" y="1213"/>
                    </a:lnTo>
                    <a:lnTo>
                      <a:pt x="40" y="1223"/>
                    </a:lnTo>
                    <a:lnTo>
                      <a:pt x="34" y="1233"/>
                    </a:lnTo>
                    <a:lnTo>
                      <a:pt x="30" y="1243"/>
                    </a:lnTo>
                    <a:lnTo>
                      <a:pt x="22" y="1254"/>
                    </a:lnTo>
                    <a:lnTo>
                      <a:pt x="15" y="1264"/>
                    </a:lnTo>
                    <a:lnTo>
                      <a:pt x="8" y="1276"/>
                    </a:lnTo>
                    <a:lnTo>
                      <a:pt x="0" y="1286"/>
                    </a:lnTo>
                    <a:lnTo>
                      <a:pt x="0" y="1291"/>
                    </a:lnTo>
                    <a:lnTo>
                      <a:pt x="1" y="1297"/>
                    </a:lnTo>
                    <a:lnTo>
                      <a:pt x="3" y="1301"/>
                    </a:lnTo>
                    <a:lnTo>
                      <a:pt x="6" y="1305"/>
                    </a:lnTo>
                    <a:lnTo>
                      <a:pt x="13" y="1312"/>
                    </a:lnTo>
                    <a:lnTo>
                      <a:pt x="23" y="1320"/>
                    </a:lnTo>
                    <a:lnTo>
                      <a:pt x="34" y="1329"/>
                    </a:lnTo>
                    <a:lnTo>
                      <a:pt x="41" y="1335"/>
                    </a:lnTo>
                    <a:lnTo>
                      <a:pt x="41" y="1339"/>
                    </a:lnTo>
                    <a:lnTo>
                      <a:pt x="41" y="1343"/>
                    </a:lnTo>
                    <a:lnTo>
                      <a:pt x="39" y="1349"/>
                    </a:lnTo>
                    <a:lnTo>
                      <a:pt x="34" y="1356"/>
                    </a:lnTo>
                    <a:lnTo>
                      <a:pt x="29" y="1361"/>
                    </a:lnTo>
                    <a:lnTo>
                      <a:pt x="23" y="1368"/>
                    </a:lnTo>
                    <a:lnTo>
                      <a:pt x="22" y="1371"/>
                    </a:lnTo>
                    <a:lnTo>
                      <a:pt x="22" y="1374"/>
                    </a:lnTo>
                    <a:lnTo>
                      <a:pt x="23" y="1376"/>
                    </a:lnTo>
                    <a:lnTo>
                      <a:pt x="27" y="1376"/>
                    </a:lnTo>
                    <a:lnTo>
                      <a:pt x="33" y="1379"/>
                    </a:lnTo>
                    <a:lnTo>
                      <a:pt x="36" y="1383"/>
                    </a:lnTo>
                    <a:lnTo>
                      <a:pt x="38" y="1387"/>
                    </a:lnTo>
                    <a:lnTo>
                      <a:pt x="40" y="1393"/>
                    </a:lnTo>
                    <a:lnTo>
                      <a:pt x="41" y="1399"/>
                    </a:lnTo>
                    <a:lnTo>
                      <a:pt x="42" y="1404"/>
                    </a:lnTo>
                    <a:lnTo>
                      <a:pt x="44" y="1408"/>
                    </a:lnTo>
                    <a:lnTo>
                      <a:pt x="49" y="1415"/>
                    </a:lnTo>
                    <a:lnTo>
                      <a:pt x="52" y="1420"/>
                    </a:lnTo>
                    <a:lnTo>
                      <a:pt x="53" y="1424"/>
                    </a:lnTo>
                    <a:lnTo>
                      <a:pt x="54" y="1428"/>
                    </a:lnTo>
                    <a:lnTo>
                      <a:pt x="53" y="1430"/>
                    </a:lnTo>
                    <a:lnTo>
                      <a:pt x="49" y="1435"/>
                    </a:lnTo>
                    <a:lnTo>
                      <a:pt x="40" y="1442"/>
                    </a:lnTo>
                    <a:lnTo>
                      <a:pt x="39" y="1451"/>
                    </a:lnTo>
                    <a:lnTo>
                      <a:pt x="40" y="1459"/>
                    </a:lnTo>
                    <a:lnTo>
                      <a:pt x="41" y="1465"/>
                    </a:lnTo>
                    <a:lnTo>
                      <a:pt x="44" y="1468"/>
                    </a:lnTo>
                    <a:lnTo>
                      <a:pt x="49" y="1470"/>
                    </a:lnTo>
                    <a:lnTo>
                      <a:pt x="56" y="1470"/>
                    </a:lnTo>
                    <a:lnTo>
                      <a:pt x="62" y="1468"/>
                    </a:lnTo>
                    <a:lnTo>
                      <a:pt x="71" y="1465"/>
                    </a:lnTo>
                    <a:lnTo>
                      <a:pt x="83" y="1447"/>
                    </a:lnTo>
                    <a:lnTo>
                      <a:pt x="93" y="1430"/>
                    </a:lnTo>
                    <a:lnTo>
                      <a:pt x="105" y="1413"/>
                    </a:lnTo>
                    <a:lnTo>
                      <a:pt x="117" y="1397"/>
                    </a:lnTo>
                    <a:lnTo>
                      <a:pt x="126" y="1395"/>
                    </a:lnTo>
                    <a:lnTo>
                      <a:pt x="131" y="1395"/>
                    </a:lnTo>
                    <a:lnTo>
                      <a:pt x="136" y="1398"/>
                    </a:lnTo>
                    <a:lnTo>
                      <a:pt x="143" y="1402"/>
                    </a:lnTo>
                    <a:lnTo>
                      <a:pt x="147" y="1389"/>
                    </a:lnTo>
                    <a:lnTo>
                      <a:pt x="151" y="1378"/>
                    </a:lnTo>
                    <a:lnTo>
                      <a:pt x="159" y="1385"/>
                    </a:lnTo>
                    <a:lnTo>
                      <a:pt x="165" y="1390"/>
                    </a:lnTo>
                    <a:lnTo>
                      <a:pt x="168" y="1393"/>
                    </a:lnTo>
                    <a:lnTo>
                      <a:pt x="172" y="1394"/>
                    </a:lnTo>
                    <a:lnTo>
                      <a:pt x="176" y="1395"/>
                    </a:lnTo>
                    <a:lnTo>
                      <a:pt x="182" y="1396"/>
                    </a:lnTo>
                    <a:lnTo>
                      <a:pt x="192" y="1396"/>
                    </a:lnTo>
                    <a:lnTo>
                      <a:pt x="200" y="1396"/>
                    </a:lnTo>
                    <a:lnTo>
                      <a:pt x="208" y="1397"/>
                    </a:lnTo>
                    <a:lnTo>
                      <a:pt x="214" y="1399"/>
                    </a:lnTo>
                    <a:lnTo>
                      <a:pt x="229" y="1406"/>
                    </a:lnTo>
                    <a:lnTo>
                      <a:pt x="244" y="1415"/>
                    </a:lnTo>
                    <a:lnTo>
                      <a:pt x="250" y="1414"/>
                    </a:lnTo>
                    <a:lnTo>
                      <a:pt x="257" y="1412"/>
                    </a:lnTo>
                    <a:lnTo>
                      <a:pt x="263" y="1408"/>
                    </a:lnTo>
                    <a:lnTo>
                      <a:pt x="270" y="1405"/>
                    </a:lnTo>
                    <a:lnTo>
                      <a:pt x="279" y="1402"/>
                    </a:lnTo>
                    <a:lnTo>
                      <a:pt x="288" y="1398"/>
                    </a:lnTo>
                    <a:lnTo>
                      <a:pt x="297" y="1395"/>
                    </a:lnTo>
                    <a:lnTo>
                      <a:pt x="307" y="1394"/>
                    </a:lnTo>
                    <a:lnTo>
                      <a:pt x="315" y="1407"/>
                    </a:lnTo>
                    <a:lnTo>
                      <a:pt x="320" y="1421"/>
                    </a:lnTo>
                    <a:lnTo>
                      <a:pt x="320" y="1428"/>
                    </a:lnTo>
                    <a:lnTo>
                      <a:pt x="320" y="1432"/>
                    </a:lnTo>
                    <a:lnTo>
                      <a:pt x="321" y="1438"/>
                    </a:lnTo>
                    <a:lnTo>
                      <a:pt x="325" y="1443"/>
                    </a:lnTo>
                    <a:lnTo>
                      <a:pt x="336" y="1441"/>
                    </a:lnTo>
                    <a:lnTo>
                      <a:pt x="346" y="1438"/>
                    </a:lnTo>
                    <a:lnTo>
                      <a:pt x="356" y="1434"/>
                    </a:lnTo>
                    <a:lnTo>
                      <a:pt x="368" y="1431"/>
                    </a:lnTo>
                    <a:lnTo>
                      <a:pt x="382" y="1424"/>
                    </a:lnTo>
                    <a:lnTo>
                      <a:pt x="395" y="1416"/>
                    </a:lnTo>
                    <a:lnTo>
                      <a:pt x="408" y="1408"/>
                    </a:lnTo>
                    <a:lnTo>
                      <a:pt x="423" y="1402"/>
                    </a:lnTo>
                    <a:lnTo>
                      <a:pt x="431" y="1408"/>
                    </a:lnTo>
                    <a:lnTo>
                      <a:pt x="437" y="1415"/>
                    </a:lnTo>
                    <a:lnTo>
                      <a:pt x="442" y="1423"/>
                    </a:lnTo>
                    <a:lnTo>
                      <a:pt x="445" y="1433"/>
                    </a:lnTo>
                    <a:lnTo>
                      <a:pt x="451" y="1429"/>
                    </a:lnTo>
                    <a:lnTo>
                      <a:pt x="456" y="1423"/>
                    </a:lnTo>
                    <a:lnTo>
                      <a:pt x="461" y="1417"/>
                    </a:lnTo>
                    <a:lnTo>
                      <a:pt x="465" y="1411"/>
                    </a:lnTo>
                    <a:lnTo>
                      <a:pt x="470" y="1404"/>
                    </a:lnTo>
                    <a:lnTo>
                      <a:pt x="473" y="1401"/>
                    </a:lnTo>
                    <a:lnTo>
                      <a:pt x="473" y="1398"/>
                    </a:lnTo>
                    <a:lnTo>
                      <a:pt x="472" y="1396"/>
                    </a:lnTo>
                    <a:lnTo>
                      <a:pt x="471" y="1393"/>
                    </a:lnTo>
                    <a:lnTo>
                      <a:pt x="468" y="1388"/>
                    </a:lnTo>
                    <a:lnTo>
                      <a:pt x="462" y="1381"/>
                    </a:lnTo>
                    <a:lnTo>
                      <a:pt x="460" y="1377"/>
                    </a:lnTo>
                    <a:lnTo>
                      <a:pt x="460" y="1375"/>
                    </a:lnTo>
                    <a:lnTo>
                      <a:pt x="461" y="1372"/>
                    </a:lnTo>
                    <a:lnTo>
                      <a:pt x="463" y="1370"/>
                    </a:lnTo>
                    <a:lnTo>
                      <a:pt x="467" y="1367"/>
                    </a:lnTo>
                    <a:lnTo>
                      <a:pt x="461" y="1356"/>
                    </a:lnTo>
                    <a:lnTo>
                      <a:pt x="454" y="1347"/>
                    </a:lnTo>
                    <a:lnTo>
                      <a:pt x="446" y="1338"/>
                    </a:lnTo>
                    <a:lnTo>
                      <a:pt x="441" y="1326"/>
                    </a:lnTo>
                    <a:lnTo>
                      <a:pt x="456" y="1310"/>
                    </a:lnTo>
                    <a:lnTo>
                      <a:pt x="472" y="1294"/>
                    </a:lnTo>
                    <a:lnTo>
                      <a:pt x="477" y="1288"/>
                    </a:lnTo>
                    <a:lnTo>
                      <a:pt x="480" y="1283"/>
                    </a:lnTo>
                    <a:lnTo>
                      <a:pt x="482" y="1281"/>
                    </a:lnTo>
                    <a:lnTo>
                      <a:pt x="485" y="1281"/>
                    </a:lnTo>
                    <a:lnTo>
                      <a:pt x="487" y="1281"/>
                    </a:lnTo>
                    <a:lnTo>
                      <a:pt x="489" y="1282"/>
                    </a:lnTo>
                    <a:lnTo>
                      <a:pt x="506" y="1298"/>
                    </a:lnTo>
                    <a:lnTo>
                      <a:pt x="522" y="1314"/>
                    </a:lnTo>
                    <a:lnTo>
                      <a:pt x="539" y="1305"/>
                    </a:lnTo>
                    <a:lnTo>
                      <a:pt x="556" y="1295"/>
                    </a:lnTo>
                    <a:lnTo>
                      <a:pt x="567" y="1306"/>
                    </a:lnTo>
                    <a:lnTo>
                      <a:pt x="577" y="1318"/>
                    </a:lnTo>
                    <a:lnTo>
                      <a:pt x="580" y="1321"/>
                    </a:lnTo>
                    <a:lnTo>
                      <a:pt x="585" y="1322"/>
                    </a:lnTo>
                    <a:lnTo>
                      <a:pt x="587" y="1321"/>
                    </a:lnTo>
                    <a:lnTo>
                      <a:pt x="591" y="1318"/>
                    </a:lnTo>
                    <a:lnTo>
                      <a:pt x="595" y="1313"/>
                    </a:lnTo>
                    <a:lnTo>
                      <a:pt x="602" y="1305"/>
                    </a:lnTo>
                    <a:lnTo>
                      <a:pt x="609" y="1303"/>
                    </a:lnTo>
                    <a:lnTo>
                      <a:pt x="613" y="1301"/>
                    </a:lnTo>
                    <a:lnTo>
                      <a:pt x="618" y="1303"/>
                    </a:lnTo>
                    <a:lnTo>
                      <a:pt x="622" y="1305"/>
                    </a:lnTo>
                    <a:lnTo>
                      <a:pt x="630" y="1313"/>
                    </a:lnTo>
                    <a:lnTo>
                      <a:pt x="638" y="1323"/>
                    </a:lnTo>
                    <a:lnTo>
                      <a:pt x="647" y="1331"/>
                    </a:lnTo>
                    <a:lnTo>
                      <a:pt x="651" y="1336"/>
                    </a:lnTo>
                    <a:lnTo>
                      <a:pt x="652" y="1339"/>
                    </a:lnTo>
                    <a:lnTo>
                      <a:pt x="651" y="1342"/>
                    </a:lnTo>
                    <a:lnTo>
                      <a:pt x="649" y="1345"/>
                    </a:lnTo>
                    <a:lnTo>
                      <a:pt x="645" y="1350"/>
                    </a:lnTo>
                    <a:lnTo>
                      <a:pt x="639" y="1354"/>
                    </a:lnTo>
                    <a:lnTo>
                      <a:pt x="634" y="1359"/>
                    </a:lnTo>
                    <a:lnTo>
                      <a:pt x="633" y="1361"/>
                    </a:lnTo>
                    <a:lnTo>
                      <a:pt x="633" y="1363"/>
                    </a:lnTo>
                    <a:lnTo>
                      <a:pt x="633" y="1367"/>
                    </a:lnTo>
                    <a:lnTo>
                      <a:pt x="634" y="1369"/>
                    </a:lnTo>
                    <a:lnTo>
                      <a:pt x="651" y="1386"/>
                    </a:lnTo>
                    <a:lnTo>
                      <a:pt x="667" y="1403"/>
                    </a:lnTo>
                    <a:lnTo>
                      <a:pt x="670" y="1403"/>
                    </a:lnTo>
                    <a:lnTo>
                      <a:pt x="674" y="1402"/>
                    </a:lnTo>
                    <a:lnTo>
                      <a:pt x="676" y="1401"/>
                    </a:lnTo>
                    <a:lnTo>
                      <a:pt x="678" y="1399"/>
                    </a:lnTo>
                    <a:lnTo>
                      <a:pt x="682" y="1394"/>
                    </a:lnTo>
                    <a:lnTo>
                      <a:pt x="686" y="1387"/>
                    </a:lnTo>
                    <a:lnTo>
                      <a:pt x="691" y="1384"/>
                    </a:lnTo>
                    <a:lnTo>
                      <a:pt x="694" y="1383"/>
                    </a:lnTo>
                    <a:lnTo>
                      <a:pt x="696" y="1381"/>
                    </a:lnTo>
                    <a:lnTo>
                      <a:pt x="700" y="1383"/>
                    </a:lnTo>
                    <a:lnTo>
                      <a:pt x="705" y="1386"/>
                    </a:lnTo>
                    <a:lnTo>
                      <a:pt x="712" y="1393"/>
                    </a:lnTo>
                    <a:lnTo>
                      <a:pt x="732" y="1414"/>
                    </a:lnTo>
                    <a:lnTo>
                      <a:pt x="752" y="1434"/>
                    </a:lnTo>
                    <a:lnTo>
                      <a:pt x="762" y="1445"/>
                    </a:lnTo>
                    <a:lnTo>
                      <a:pt x="773" y="1454"/>
                    </a:lnTo>
                    <a:lnTo>
                      <a:pt x="785" y="1461"/>
                    </a:lnTo>
                    <a:lnTo>
                      <a:pt x="798" y="1468"/>
                    </a:lnTo>
                    <a:lnTo>
                      <a:pt x="804" y="1460"/>
                    </a:lnTo>
                    <a:lnTo>
                      <a:pt x="811" y="1452"/>
                    </a:lnTo>
                    <a:lnTo>
                      <a:pt x="815" y="1450"/>
                    </a:lnTo>
                    <a:lnTo>
                      <a:pt x="818" y="1449"/>
                    </a:lnTo>
                    <a:lnTo>
                      <a:pt x="823" y="1449"/>
                    </a:lnTo>
                    <a:lnTo>
                      <a:pt x="827" y="1451"/>
                    </a:lnTo>
                    <a:lnTo>
                      <a:pt x="832" y="1451"/>
                    </a:lnTo>
                    <a:lnTo>
                      <a:pt x="835" y="1450"/>
                    </a:lnTo>
                    <a:lnTo>
                      <a:pt x="839" y="1448"/>
                    </a:lnTo>
                    <a:lnTo>
                      <a:pt x="842" y="1446"/>
                    </a:lnTo>
                    <a:lnTo>
                      <a:pt x="848" y="1441"/>
                    </a:lnTo>
                    <a:lnTo>
                      <a:pt x="857" y="1437"/>
                    </a:lnTo>
                    <a:lnTo>
                      <a:pt x="873" y="1452"/>
                    </a:lnTo>
                    <a:lnTo>
                      <a:pt x="888" y="1468"/>
                    </a:lnTo>
                    <a:lnTo>
                      <a:pt x="893" y="1466"/>
                    </a:lnTo>
                    <a:lnTo>
                      <a:pt x="899" y="1464"/>
                    </a:lnTo>
                    <a:lnTo>
                      <a:pt x="904" y="1460"/>
                    </a:lnTo>
                    <a:lnTo>
                      <a:pt x="908" y="1457"/>
                    </a:lnTo>
                    <a:lnTo>
                      <a:pt x="916" y="1449"/>
                    </a:lnTo>
                    <a:lnTo>
                      <a:pt x="925" y="1442"/>
                    </a:lnTo>
                    <a:lnTo>
                      <a:pt x="934" y="1450"/>
                    </a:lnTo>
                    <a:lnTo>
                      <a:pt x="943" y="1458"/>
                    </a:lnTo>
                    <a:lnTo>
                      <a:pt x="952" y="1466"/>
                    </a:lnTo>
                    <a:lnTo>
                      <a:pt x="961" y="1474"/>
                    </a:lnTo>
                    <a:lnTo>
                      <a:pt x="973" y="1465"/>
                    </a:lnTo>
                    <a:lnTo>
                      <a:pt x="984" y="1456"/>
                    </a:lnTo>
                    <a:lnTo>
                      <a:pt x="989" y="1450"/>
                    </a:lnTo>
                    <a:lnTo>
                      <a:pt x="995" y="1446"/>
                    </a:lnTo>
                    <a:lnTo>
                      <a:pt x="1000" y="1441"/>
                    </a:lnTo>
                    <a:lnTo>
                      <a:pt x="1007" y="1438"/>
                    </a:lnTo>
                    <a:lnTo>
                      <a:pt x="1013" y="1441"/>
                    </a:lnTo>
                    <a:lnTo>
                      <a:pt x="1016" y="1442"/>
                    </a:lnTo>
                    <a:lnTo>
                      <a:pt x="1020" y="1442"/>
                    </a:lnTo>
                    <a:lnTo>
                      <a:pt x="1024" y="1438"/>
                    </a:lnTo>
                    <a:lnTo>
                      <a:pt x="1029" y="1435"/>
                    </a:lnTo>
                    <a:lnTo>
                      <a:pt x="1034" y="1433"/>
                    </a:lnTo>
                    <a:lnTo>
                      <a:pt x="1038" y="1433"/>
                    </a:lnTo>
                    <a:lnTo>
                      <a:pt x="1042" y="1434"/>
                    </a:lnTo>
                    <a:lnTo>
                      <a:pt x="1050" y="1438"/>
                    </a:lnTo>
                    <a:lnTo>
                      <a:pt x="1059" y="1446"/>
                    </a:lnTo>
                    <a:lnTo>
                      <a:pt x="1070" y="1454"/>
                    </a:lnTo>
                    <a:lnTo>
                      <a:pt x="1080" y="1460"/>
                    </a:lnTo>
                    <a:lnTo>
                      <a:pt x="1091" y="1465"/>
                    </a:lnTo>
                    <a:lnTo>
                      <a:pt x="1103" y="1470"/>
                    </a:lnTo>
                    <a:lnTo>
                      <a:pt x="1141" y="1492"/>
                    </a:lnTo>
                    <a:lnTo>
                      <a:pt x="1178" y="1512"/>
                    </a:lnTo>
                    <a:lnTo>
                      <a:pt x="1217" y="1532"/>
                    </a:lnTo>
                    <a:lnTo>
                      <a:pt x="1255" y="1553"/>
                    </a:lnTo>
                    <a:lnTo>
                      <a:pt x="1262" y="1551"/>
                    </a:lnTo>
                    <a:lnTo>
                      <a:pt x="1267" y="1550"/>
                    </a:lnTo>
                    <a:lnTo>
                      <a:pt x="1270" y="1550"/>
                    </a:lnTo>
                    <a:lnTo>
                      <a:pt x="1272" y="1550"/>
                    </a:lnTo>
                    <a:lnTo>
                      <a:pt x="1275" y="1551"/>
                    </a:lnTo>
                    <a:lnTo>
                      <a:pt x="1278" y="1554"/>
                    </a:lnTo>
                    <a:lnTo>
                      <a:pt x="1284" y="1554"/>
                    </a:lnTo>
                    <a:lnTo>
                      <a:pt x="1291" y="1554"/>
                    </a:lnTo>
                    <a:lnTo>
                      <a:pt x="1297" y="1553"/>
                    </a:lnTo>
                    <a:lnTo>
                      <a:pt x="1303" y="1551"/>
                    </a:lnTo>
                    <a:lnTo>
                      <a:pt x="1316" y="1547"/>
                    </a:lnTo>
                    <a:lnTo>
                      <a:pt x="1329" y="1544"/>
                    </a:lnTo>
                    <a:lnTo>
                      <a:pt x="1338" y="1533"/>
                    </a:lnTo>
                    <a:lnTo>
                      <a:pt x="1342" y="1527"/>
                    </a:lnTo>
                    <a:lnTo>
                      <a:pt x="1344" y="1520"/>
                    </a:lnTo>
                    <a:lnTo>
                      <a:pt x="1346" y="1509"/>
                    </a:lnTo>
                    <a:lnTo>
                      <a:pt x="1363" y="1496"/>
                    </a:lnTo>
                    <a:lnTo>
                      <a:pt x="1380" y="1484"/>
                    </a:lnTo>
                    <a:lnTo>
                      <a:pt x="1380" y="1472"/>
                    </a:lnTo>
                    <a:lnTo>
                      <a:pt x="1381" y="1461"/>
                    </a:lnTo>
                    <a:lnTo>
                      <a:pt x="1382" y="1457"/>
                    </a:lnTo>
                    <a:lnTo>
                      <a:pt x="1385" y="1452"/>
                    </a:lnTo>
                    <a:lnTo>
                      <a:pt x="1388" y="1448"/>
                    </a:lnTo>
                    <a:lnTo>
                      <a:pt x="1391" y="1442"/>
                    </a:lnTo>
                    <a:lnTo>
                      <a:pt x="1399" y="1434"/>
                    </a:lnTo>
                    <a:lnTo>
                      <a:pt x="1406" y="1428"/>
                    </a:lnTo>
                    <a:lnTo>
                      <a:pt x="1414" y="1421"/>
                    </a:lnTo>
                    <a:lnTo>
                      <a:pt x="1423" y="1414"/>
                    </a:lnTo>
                    <a:lnTo>
                      <a:pt x="1430" y="1410"/>
                    </a:lnTo>
                    <a:lnTo>
                      <a:pt x="1434" y="1404"/>
                    </a:lnTo>
                    <a:lnTo>
                      <a:pt x="1437" y="1398"/>
                    </a:lnTo>
                    <a:lnTo>
                      <a:pt x="1442" y="1392"/>
                    </a:lnTo>
                    <a:lnTo>
                      <a:pt x="1448" y="1387"/>
                    </a:lnTo>
                    <a:lnTo>
                      <a:pt x="1451" y="1383"/>
                    </a:lnTo>
                    <a:lnTo>
                      <a:pt x="1451" y="1380"/>
                    </a:lnTo>
                    <a:lnTo>
                      <a:pt x="1451" y="1378"/>
                    </a:lnTo>
                    <a:lnTo>
                      <a:pt x="1450" y="1376"/>
                    </a:lnTo>
                    <a:lnTo>
                      <a:pt x="1448" y="1372"/>
                    </a:lnTo>
                    <a:lnTo>
                      <a:pt x="1445" y="1367"/>
                    </a:lnTo>
                    <a:lnTo>
                      <a:pt x="1444" y="1361"/>
                    </a:lnTo>
                    <a:lnTo>
                      <a:pt x="1443" y="1357"/>
                    </a:lnTo>
                    <a:lnTo>
                      <a:pt x="1444" y="1352"/>
                    </a:lnTo>
                    <a:lnTo>
                      <a:pt x="1445" y="1342"/>
                    </a:lnTo>
                    <a:lnTo>
                      <a:pt x="1449" y="1331"/>
                    </a:lnTo>
                    <a:lnTo>
                      <a:pt x="1458" y="1320"/>
                    </a:lnTo>
                    <a:lnTo>
                      <a:pt x="1468" y="1308"/>
                    </a:lnTo>
                    <a:lnTo>
                      <a:pt x="1472" y="1300"/>
                    </a:lnTo>
                    <a:lnTo>
                      <a:pt x="1477" y="1295"/>
                    </a:lnTo>
                    <a:lnTo>
                      <a:pt x="1478" y="1291"/>
                    </a:lnTo>
                    <a:lnTo>
                      <a:pt x="1478" y="1287"/>
                    </a:lnTo>
                    <a:lnTo>
                      <a:pt x="1478" y="1283"/>
                    </a:lnTo>
                    <a:lnTo>
                      <a:pt x="1478" y="1279"/>
                    </a:lnTo>
                    <a:lnTo>
                      <a:pt x="1473" y="1272"/>
                    </a:lnTo>
                    <a:lnTo>
                      <a:pt x="1471" y="1267"/>
                    </a:lnTo>
                    <a:lnTo>
                      <a:pt x="1470" y="1262"/>
                    </a:lnTo>
                    <a:lnTo>
                      <a:pt x="1469" y="1258"/>
                    </a:lnTo>
                    <a:lnTo>
                      <a:pt x="1470" y="1253"/>
                    </a:lnTo>
                    <a:lnTo>
                      <a:pt x="1472" y="1249"/>
                    </a:lnTo>
                    <a:lnTo>
                      <a:pt x="1476" y="1243"/>
                    </a:lnTo>
                    <a:lnTo>
                      <a:pt x="1480" y="1237"/>
                    </a:lnTo>
                    <a:lnTo>
                      <a:pt x="1490" y="1223"/>
                    </a:lnTo>
                    <a:lnTo>
                      <a:pt x="1501" y="1208"/>
                    </a:lnTo>
                    <a:lnTo>
                      <a:pt x="1507" y="1196"/>
                    </a:lnTo>
                    <a:lnTo>
                      <a:pt x="1513" y="1184"/>
                    </a:lnTo>
                    <a:lnTo>
                      <a:pt x="1519" y="1181"/>
                    </a:lnTo>
                    <a:lnTo>
                      <a:pt x="1522" y="1178"/>
                    </a:lnTo>
                    <a:lnTo>
                      <a:pt x="1525" y="1172"/>
                    </a:lnTo>
                    <a:lnTo>
                      <a:pt x="1530" y="1167"/>
                    </a:lnTo>
                    <a:lnTo>
                      <a:pt x="1542" y="1156"/>
                    </a:lnTo>
                    <a:lnTo>
                      <a:pt x="1553" y="1144"/>
                    </a:lnTo>
                    <a:lnTo>
                      <a:pt x="1562" y="1131"/>
                    </a:lnTo>
                    <a:lnTo>
                      <a:pt x="1573" y="1117"/>
                    </a:lnTo>
                    <a:lnTo>
                      <a:pt x="1579" y="1107"/>
                    </a:lnTo>
                    <a:lnTo>
                      <a:pt x="1586" y="1099"/>
                    </a:lnTo>
                    <a:lnTo>
                      <a:pt x="1593" y="1091"/>
                    </a:lnTo>
                    <a:lnTo>
                      <a:pt x="1599" y="1082"/>
                    </a:lnTo>
                    <a:lnTo>
                      <a:pt x="1602" y="1076"/>
                    </a:lnTo>
                    <a:lnTo>
                      <a:pt x="1605" y="1073"/>
                    </a:lnTo>
                    <a:lnTo>
                      <a:pt x="1609" y="1070"/>
                    </a:lnTo>
                    <a:lnTo>
                      <a:pt x="1612" y="1067"/>
                    </a:lnTo>
                    <a:lnTo>
                      <a:pt x="1620" y="1064"/>
                    </a:lnTo>
                    <a:lnTo>
                      <a:pt x="1631" y="1063"/>
                    </a:lnTo>
                    <a:lnTo>
                      <a:pt x="1640" y="1057"/>
                    </a:lnTo>
                    <a:lnTo>
                      <a:pt x="1648" y="1050"/>
                    </a:lnTo>
                    <a:lnTo>
                      <a:pt x="1650" y="1047"/>
                    </a:lnTo>
                    <a:lnTo>
                      <a:pt x="1653" y="1042"/>
                    </a:lnTo>
                    <a:lnTo>
                      <a:pt x="1653" y="1038"/>
                    </a:lnTo>
                    <a:lnTo>
                      <a:pt x="1651" y="1032"/>
                    </a:lnTo>
                    <a:lnTo>
                      <a:pt x="1648" y="1030"/>
                    </a:lnTo>
                    <a:lnTo>
                      <a:pt x="1646" y="1028"/>
                    </a:lnTo>
                    <a:lnTo>
                      <a:pt x="1644" y="1026"/>
                    </a:lnTo>
                    <a:lnTo>
                      <a:pt x="1642" y="1022"/>
                    </a:lnTo>
                    <a:lnTo>
                      <a:pt x="1641" y="1015"/>
                    </a:lnTo>
                    <a:lnTo>
                      <a:pt x="1640" y="1008"/>
                    </a:lnTo>
                    <a:lnTo>
                      <a:pt x="1645" y="997"/>
                    </a:lnTo>
                    <a:lnTo>
                      <a:pt x="1650" y="988"/>
                    </a:lnTo>
                    <a:lnTo>
                      <a:pt x="1657" y="979"/>
                    </a:lnTo>
                    <a:lnTo>
                      <a:pt x="1664" y="970"/>
                    </a:lnTo>
                    <a:lnTo>
                      <a:pt x="1666" y="957"/>
                    </a:lnTo>
                    <a:lnTo>
                      <a:pt x="1666" y="952"/>
                    </a:lnTo>
                    <a:lnTo>
                      <a:pt x="1664" y="951"/>
                    </a:lnTo>
                    <a:lnTo>
                      <a:pt x="1659" y="945"/>
                    </a:lnTo>
                    <a:lnTo>
                      <a:pt x="1671" y="935"/>
                    </a:lnTo>
                    <a:lnTo>
                      <a:pt x="1683" y="926"/>
                    </a:lnTo>
                    <a:lnTo>
                      <a:pt x="1690" y="922"/>
                    </a:lnTo>
                    <a:lnTo>
                      <a:pt x="1695" y="920"/>
                    </a:lnTo>
                    <a:lnTo>
                      <a:pt x="1698" y="917"/>
                    </a:lnTo>
                    <a:lnTo>
                      <a:pt x="1699" y="915"/>
                    </a:lnTo>
                    <a:lnTo>
                      <a:pt x="1700" y="913"/>
                    </a:lnTo>
                    <a:lnTo>
                      <a:pt x="1701" y="908"/>
                    </a:lnTo>
                    <a:lnTo>
                      <a:pt x="1704" y="901"/>
                    </a:lnTo>
                    <a:lnTo>
                      <a:pt x="1707" y="894"/>
                    </a:lnTo>
                    <a:lnTo>
                      <a:pt x="1710" y="888"/>
                    </a:lnTo>
                    <a:lnTo>
                      <a:pt x="1715" y="884"/>
                    </a:lnTo>
                    <a:lnTo>
                      <a:pt x="1719" y="879"/>
                    </a:lnTo>
                    <a:lnTo>
                      <a:pt x="1725" y="876"/>
                    </a:lnTo>
                    <a:lnTo>
                      <a:pt x="1731" y="874"/>
                    </a:lnTo>
                    <a:lnTo>
                      <a:pt x="1739" y="870"/>
                    </a:lnTo>
                    <a:lnTo>
                      <a:pt x="1756" y="862"/>
                    </a:lnTo>
                    <a:lnTo>
                      <a:pt x="1771" y="857"/>
                    </a:lnTo>
                    <a:lnTo>
                      <a:pt x="1778" y="854"/>
                    </a:lnTo>
                    <a:lnTo>
                      <a:pt x="1785" y="853"/>
                    </a:lnTo>
                    <a:lnTo>
                      <a:pt x="1793" y="852"/>
                    </a:lnTo>
                    <a:lnTo>
                      <a:pt x="1803" y="853"/>
                    </a:lnTo>
                    <a:lnTo>
                      <a:pt x="1807" y="858"/>
                    </a:lnTo>
                    <a:lnTo>
                      <a:pt x="1810" y="861"/>
                    </a:lnTo>
                    <a:lnTo>
                      <a:pt x="1811" y="865"/>
                    </a:lnTo>
                    <a:lnTo>
                      <a:pt x="1811" y="868"/>
                    </a:lnTo>
                    <a:lnTo>
                      <a:pt x="1811" y="876"/>
                    </a:lnTo>
                    <a:lnTo>
                      <a:pt x="1812" y="887"/>
                    </a:lnTo>
                    <a:lnTo>
                      <a:pt x="1814" y="896"/>
                    </a:lnTo>
                    <a:lnTo>
                      <a:pt x="1814" y="899"/>
                    </a:lnTo>
                    <a:lnTo>
                      <a:pt x="1814" y="903"/>
                    </a:lnTo>
                    <a:lnTo>
                      <a:pt x="1812" y="908"/>
                    </a:lnTo>
                    <a:lnTo>
                      <a:pt x="1825" y="902"/>
                    </a:lnTo>
                    <a:lnTo>
                      <a:pt x="1834" y="895"/>
                    </a:lnTo>
                    <a:lnTo>
                      <a:pt x="1838" y="892"/>
                    </a:lnTo>
                    <a:lnTo>
                      <a:pt x="1844" y="889"/>
                    </a:lnTo>
                    <a:lnTo>
                      <a:pt x="1850" y="888"/>
                    </a:lnTo>
                    <a:lnTo>
                      <a:pt x="1858" y="887"/>
                    </a:lnTo>
                    <a:lnTo>
                      <a:pt x="1864" y="887"/>
                    </a:lnTo>
                    <a:lnTo>
                      <a:pt x="1870" y="886"/>
                    </a:lnTo>
                    <a:lnTo>
                      <a:pt x="1874" y="884"/>
                    </a:lnTo>
                    <a:lnTo>
                      <a:pt x="1878" y="881"/>
                    </a:lnTo>
                    <a:lnTo>
                      <a:pt x="1887" y="875"/>
                    </a:lnTo>
                    <a:lnTo>
                      <a:pt x="1898" y="869"/>
                    </a:lnTo>
                    <a:lnTo>
                      <a:pt x="1901" y="870"/>
                    </a:lnTo>
                    <a:lnTo>
                      <a:pt x="1904" y="870"/>
                    </a:lnTo>
                    <a:lnTo>
                      <a:pt x="1906" y="869"/>
                    </a:lnTo>
                    <a:lnTo>
                      <a:pt x="1908" y="868"/>
                    </a:lnTo>
                    <a:lnTo>
                      <a:pt x="1912" y="863"/>
                    </a:lnTo>
                    <a:lnTo>
                      <a:pt x="1917" y="858"/>
                    </a:lnTo>
                    <a:lnTo>
                      <a:pt x="1921" y="854"/>
                    </a:lnTo>
                    <a:lnTo>
                      <a:pt x="1921" y="851"/>
                    </a:lnTo>
                    <a:lnTo>
                      <a:pt x="1921" y="849"/>
                    </a:lnTo>
                    <a:lnTo>
                      <a:pt x="1921" y="847"/>
                    </a:lnTo>
                    <a:lnTo>
                      <a:pt x="1921" y="845"/>
                    </a:lnTo>
                    <a:lnTo>
                      <a:pt x="1922" y="843"/>
                    </a:lnTo>
                    <a:lnTo>
                      <a:pt x="1924" y="842"/>
                    </a:lnTo>
                    <a:lnTo>
                      <a:pt x="1928" y="840"/>
                    </a:lnTo>
                    <a:lnTo>
                      <a:pt x="1943" y="831"/>
                    </a:lnTo>
                    <a:lnTo>
                      <a:pt x="1956" y="822"/>
                    </a:lnTo>
                    <a:lnTo>
                      <a:pt x="1968" y="812"/>
                    </a:lnTo>
                    <a:lnTo>
                      <a:pt x="1983" y="804"/>
                    </a:lnTo>
                    <a:lnTo>
                      <a:pt x="1994" y="800"/>
                    </a:lnTo>
                    <a:lnTo>
                      <a:pt x="2004" y="796"/>
                    </a:lnTo>
                    <a:lnTo>
                      <a:pt x="2020" y="790"/>
                    </a:lnTo>
                    <a:lnTo>
                      <a:pt x="2037" y="787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6" name="Freeform 167"/>
              <p:cNvSpPr>
                <a:spLocks noChangeAspect="1"/>
              </p:cNvSpPr>
              <p:nvPr/>
            </p:nvSpPr>
            <p:spPr bwMode="auto">
              <a:xfrm>
                <a:off x="2905662" y="2983489"/>
                <a:ext cx="514174" cy="424226"/>
              </a:xfrm>
              <a:custGeom>
                <a:avLst/>
                <a:gdLst>
                  <a:gd name="T0" fmla="*/ 54 w 1410"/>
                  <a:gd name="T1" fmla="*/ 33 h 1154"/>
                  <a:gd name="T2" fmla="*/ 52 w 1410"/>
                  <a:gd name="T3" fmla="*/ 29 h 1154"/>
                  <a:gd name="T4" fmla="*/ 46 w 1410"/>
                  <a:gd name="T5" fmla="*/ 26 h 1154"/>
                  <a:gd name="T6" fmla="*/ 42 w 1410"/>
                  <a:gd name="T7" fmla="*/ 27 h 1154"/>
                  <a:gd name="T8" fmla="*/ 41 w 1410"/>
                  <a:gd name="T9" fmla="*/ 26 h 1154"/>
                  <a:gd name="T10" fmla="*/ 39 w 1410"/>
                  <a:gd name="T11" fmla="*/ 24 h 1154"/>
                  <a:gd name="T12" fmla="*/ 37 w 1410"/>
                  <a:gd name="T13" fmla="*/ 22 h 1154"/>
                  <a:gd name="T14" fmla="*/ 36 w 1410"/>
                  <a:gd name="T15" fmla="*/ 21 h 1154"/>
                  <a:gd name="T16" fmla="*/ 33 w 1410"/>
                  <a:gd name="T17" fmla="*/ 21 h 1154"/>
                  <a:gd name="T18" fmla="*/ 31 w 1410"/>
                  <a:gd name="T19" fmla="*/ 18 h 1154"/>
                  <a:gd name="T20" fmla="*/ 29 w 1410"/>
                  <a:gd name="T21" fmla="*/ 17 h 1154"/>
                  <a:gd name="T22" fmla="*/ 26 w 1410"/>
                  <a:gd name="T23" fmla="*/ 15 h 1154"/>
                  <a:gd name="T24" fmla="*/ 26 w 1410"/>
                  <a:gd name="T25" fmla="*/ 13 h 1154"/>
                  <a:gd name="T26" fmla="*/ 25 w 1410"/>
                  <a:gd name="T27" fmla="*/ 11 h 1154"/>
                  <a:gd name="T28" fmla="*/ 25 w 1410"/>
                  <a:gd name="T29" fmla="*/ 9 h 1154"/>
                  <a:gd name="T30" fmla="*/ 26 w 1410"/>
                  <a:gd name="T31" fmla="*/ 5 h 1154"/>
                  <a:gd name="T32" fmla="*/ 24 w 1410"/>
                  <a:gd name="T33" fmla="*/ 2 h 1154"/>
                  <a:gd name="T34" fmla="*/ 21 w 1410"/>
                  <a:gd name="T35" fmla="*/ 1 h 1154"/>
                  <a:gd name="T36" fmla="*/ 15 w 1410"/>
                  <a:gd name="T37" fmla="*/ 1 h 1154"/>
                  <a:gd name="T38" fmla="*/ 12 w 1410"/>
                  <a:gd name="T39" fmla="*/ 3 h 1154"/>
                  <a:gd name="T40" fmla="*/ 8 w 1410"/>
                  <a:gd name="T41" fmla="*/ 8 h 1154"/>
                  <a:gd name="T42" fmla="*/ 7 w 1410"/>
                  <a:gd name="T43" fmla="*/ 10 h 1154"/>
                  <a:gd name="T44" fmla="*/ 7 w 1410"/>
                  <a:gd name="T45" fmla="*/ 10 h 1154"/>
                  <a:gd name="T46" fmla="*/ 5 w 1410"/>
                  <a:gd name="T47" fmla="*/ 11 h 1154"/>
                  <a:gd name="T48" fmla="*/ 5 w 1410"/>
                  <a:gd name="T49" fmla="*/ 12 h 1154"/>
                  <a:gd name="T50" fmla="*/ 3 w 1410"/>
                  <a:gd name="T51" fmla="*/ 12 h 1154"/>
                  <a:gd name="T52" fmla="*/ 1 w 1410"/>
                  <a:gd name="T53" fmla="*/ 12 h 1154"/>
                  <a:gd name="T54" fmla="*/ 0 w 1410"/>
                  <a:gd name="T55" fmla="*/ 13 h 1154"/>
                  <a:gd name="T56" fmla="*/ 0 w 1410"/>
                  <a:gd name="T57" fmla="*/ 15 h 1154"/>
                  <a:gd name="T58" fmla="*/ 2 w 1410"/>
                  <a:gd name="T59" fmla="*/ 17 h 1154"/>
                  <a:gd name="T60" fmla="*/ 3 w 1410"/>
                  <a:gd name="T61" fmla="*/ 19 h 1154"/>
                  <a:gd name="T62" fmla="*/ 2 w 1410"/>
                  <a:gd name="T63" fmla="*/ 20 h 1154"/>
                  <a:gd name="T64" fmla="*/ 3 w 1410"/>
                  <a:gd name="T65" fmla="*/ 21 h 1154"/>
                  <a:gd name="T66" fmla="*/ 5 w 1410"/>
                  <a:gd name="T67" fmla="*/ 21 h 1154"/>
                  <a:gd name="T68" fmla="*/ 7 w 1410"/>
                  <a:gd name="T69" fmla="*/ 21 h 1154"/>
                  <a:gd name="T70" fmla="*/ 8 w 1410"/>
                  <a:gd name="T71" fmla="*/ 25 h 1154"/>
                  <a:gd name="T72" fmla="*/ 12 w 1410"/>
                  <a:gd name="T73" fmla="*/ 26 h 1154"/>
                  <a:gd name="T74" fmla="*/ 14 w 1410"/>
                  <a:gd name="T75" fmla="*/ 27 h 1154"/>
                  <a:gd name="T76" fmla="*/ 15 w 1410"/>
                  <a:gd name="T77" fmla="*/ 27 h 1154"/>
                  <a:gd name="T78" fmla="*/ 17 w 1410"/>
                  <a:gd name="T79" fmla="*/ 30 h 1154"/>
                  <a:gd name="T80" fmla="*/ 17 w 1410"/>
                  <a:gd name="T81" fmla="*/ 33 h 1154"/>
                  <a:gd name="T82" fmla="*/ 19 w 1410"/>
                  <a:gd name="T83" fmla="*/ 34 h 1154"/>
                  <a:gd name="T84" fmla="*/ 22 w 1410"/>
                  <a:gd name="T85" fmla="*/ 34 h 1154"/>
                  <a:gd name="T86" fmla="*/ 24 w 1410"/>
                  <a:gd name="T87" fmla="*/ 34 h 1154"/>
                  <a:gd name="T88" fmla="*/ 26 w 1410"/>
                  <a:gd name="T89" fmla="*/ 34 h 1154"/>
                  <a:gd name="T90" fmla="*/ 28 w 1410"/>
                  <a:gd name="T91" fmla="*/ 33 h 1154"/>
                  <a:gd name="T92" fmla="*/ 29 w 1410"/>
                  <a:gd name="T93" fmla="*/ 33 h 1154"/>
                  <a:gd name="T94" fmla="*/ 30 w 1410"/>
                  <a:gd name="T95" fmla="*/ 35 h 1154"/>
                  <a:gd name="T96" fmla="*/ 31 w 1410"/>
                  <a:gd name="T97" fmla="*/ 37 h 1154"/>
                  <a:gd name="T98" fmla="*/ 32 w 1410"/>
                  <a:gd name="T99" fmla="*/ 38 h 1154"/>
                  <a:gd name="T100" fmla="*/ 33 w 1410"/>
                  <a:gd name="T101" fmla="*/ 39 h 1154"/>
                  <a:gd name="T102" fmla="*/ 35 w 1410"/>
                  <a:gd name="T103" fmla="*/ 40 h 1154"/>
                  <a:gd name="T104" fmla="*/ 38 w 1410"/>
                  <a:gd name="T105" fmla="*/ 44 h 1154"/>
                  <a:gd name="T106" fmla="*/ 41 w 1410"/>
                  <a:gd name="T107" fmla="*/ 45 h 1154"/>
                  <a:gd name="T108" fmla="*/ 44 w 1410"/>
                  <a:gd name="T109" fmla="*/ 45 h 1154"/>
                  <a:gd name="T110" fmla="*/ 47 w 1410"/>
                  <a:gd name="T111" fmla="*/ 44 h 1154"/>
                  <a:gd name="T112" fmla="*/ 49 w 1410"/>
                  <a:gd name="T113" fmla="*/ 44 h 1154"/>
                  <a:gd name="T114" fmla="*/ 51 w 1410"/>
                  <a:gd name="T115" fmla="*/ 41 h 1154"/>
                  <a:gd name="T116" fmla="*/ 49 w 1410"/>
                  <a:gd name="T117" fmla="*/ 40 h 1154"/>
                  <a:gd name="T118" fmla="*/ 50 w 1410"/>
                  <a:gd name="T119" fmla="*/ 39 h 1154"/>
                  <a:gd name="T120" fmla="*/ 53 w 1410"/>
                  <a:gd name="T121" fmla="*/ 38 h 1154"/>
                  <a:gd name="T122" fmla="*/ 54 w 1410"/>
                  <a:gd name="T123" fmla="*/ 37 h 115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410"/>
                  <a:gd name="T187" fmla="*/ 0 h 1154"/>
                  <a:gd name="T188" fmla="*/ 1410 w 1410"/>
                  <a:gd name="T189" fmla="*/ 1154 h 1154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410" h="1154">
                    <a:moveTo>
                      <a:pt x="1410" y="908"/>
                    </a:moveTo>
                    <a:lnTo>
                      <a:pt x="1401" y="897"/>
                    </a:lnTo>
                    <a:lnTo>
                      <a:pt x="1394" y="886"/>
                    </a:lnTo>
                    <a:lnTo>
                      <a:pt x="1393" y="870"/>
                    </a:lnTo>
                    <a:lnTo>
                      <a:pt x="1394" y="855"/>
                    </a:lnTo>
                    <a:lnTo>
                      <a:pt x="1389" y="850"/>
                    </a:lnTo>
                    <a:lnTo>
                      <a:pt x="1386" y="846"/>
                    </a:lnTo>
                    <a:lnTo>
                      <a:pt x="1385" y="841"/>
                    </a:lnTo>
                    <a:lnTo>
                      <a:pt x="1386" y="834"/>
                    </a:lnTo>
                    <a:lnTo>
                      <a:pt x="1385" y="832"/>
                    </a:lnTo>
                    <a:lnTo>
                      <a:pt x="1383" y="831"/>
                    </a:lnTo>
                    <a:lnTo>
                      <a:pt x="1381" y="829"/>
                    </a:lnTo>
                    <a:lnTo>
                      <a:pt x="1377" y="829"/>
                    </a:lnTo>
                    <a:lnTo>
                      <a:pt x="1372" y="829"/>
                    </a:lnTo>
                    <a:lnTo>
                      <a:pt x="1366" y="829"/>
                    </a:lnTo>
                    <a:lnTo>
                      <a:pt x="1360" y="829"/>
                    </a:lnTo>
                    <a:lnTo>
                      <a:pt x="1356" y="831"/>
                    </a:lnTo>
                    <a:lnTo>
                      <a:pt x="1353" y="832"/>
                    </a:lnTo>
                    <a:lnTo>
                      <a:pt x="1347" y="829"/>
                    </a:lnTo>
                    <a:lnTo>
                      <a:pt x="1339" y="819"/>
                    </a:lnTo>
                    <a:lnTo>
                      <a:pt x="1331" y="809"/>
                    </a:lnTo>
                    <a:lnTo>
                      <a:pt x="1322" y="799"/>
                    </a:lnTo>
                    <a:lnTo>
                      <a:pt x="1314" y="789"/>
                    </a:lnTo>
                    <a:lnTo>
                      <a:pt x="1323" y="773"/>
                    </a:lnTo>
                    <a:lnTo>
                      <a:pt x="1330" y="755"/>
                    </a:lnTo>
                    <a:lnTo>
                      <a:pt x="1317" y="739"/>
                    </a:lnTo>
                    <a:lnTo>
                      <a:pt x="1302" y="725"/>
                    </a:lnTo>
                    <a:lnTo>
                      <a:pt x="1294" y="729"/>
                    </a:lnTo>
                    <a:lnTo>
                      <a:pt x="1286" y="735"/>
                    </a:lnTo>
                    <a:lnTo>
                      <a:pt x="1278" y="740"/>
                    </a:lnTo>
                    <a:lnTo>
                      <a:pt x="1270" y="746"/>
                    </a:lnTo>
                    <a:lnTo>
                      <a:pt x="1256" y="757"/>
                    </a:lnTo>
                    <a:lnTo>
                      <a:pt x="1240" y="769"/>
                    </a:lnTo>
                    <a:lnTo>
                      <a:pt x="1219" y="748"/>
                    </a:lnTo>
                    <a:lnTo>
                      <a:pt x="1198" y="728"/>
                    </a:lnTo>
                    <a:lnTo>
                      <a:pt x="1178" y="708"/>
                    </a:lnTo>
                    <a:lnTo>
                      <a:pt x="1158" y="688"/>
                    </a:lnTo>
                    <a:lnTo>
                      <a:pt x="1162" y="673"/>
                    </a:lnTo>
                    <a:lnTo>
                      <a:pt x="1169" y="659"/>
                    </a:lnTo>
                    <a:lnTo>
                      <a:pt x="1152" y="656"/>
                    </a:lnTo>
                    <a:lnTo>
                      <a:pt x="1136" y="652"/>
                    </a:lnTo>
                    <a:lnTo>
                      <a:pt x="1130" y="653"/>
                    </a:lnTo>
                    <a:lnTo>
                      <a:pt x="1124" y="654"/>
                    </a:lnTo>
                    <a:lnTo>
                      <a:pt x="1119" y="656"/>
                    </a:lnTo>
                    <a:lnTo>
                      <a:pt x="1116" y="658"/>
                    </a:lnTo>
                    <a:lnTo>
                      <a:pt x="1108" y="663"/>
                    </a:lnTo>
                    <a:lnTo>
                      <a:pt x="1098" y="667"/>
                    </a:lnTo>
                    <a:lnTo>
                      <a:pt x="1089" y="664"/>
                    </a:lnTo>
                    <a:lnTo>
                      <a:pt x="1082" y="663"/>
                    </a:lnTo>
                    <a:lnTo>
                      <a:pt x="1079" y="663"/>
                    </a:lnTo>
                    <a:lnTo>
                      <a:pt x="1077" y="664"/>
                    </a:lnTo>
                    <a:lnTo>
                      <a:pt x="1073" y="666"/>
                    </a:lnTo>
                    <a:lnTo>
                      <a:pt x="1071" y="671"/>
                    </a:lnTo>
                    <a:lnTo>
                      <a:pt x="1068" y="674"/>
                    </a:lnTo>
                    <a:lnTo>
                      <a:pt x="1065" y="675"/>
                    </a:lnTo>
                    <a:lnTo>
                      <a:pt x="1063" y="675"/>
                    </a:lnTo>
                    <a:lnTo>
                      <a:pt x="1061" y="674"/>
                    </a:lnTo>
                    <a:lnTo>
                      <a:pt x="1055" y="670"/>
                    </a:lnTo>
                    <a:lnTo>
                      <a:pt x="1050" y="664"/>
                    </a:lnTo>
                    <a:lnTo>
                      <a:pt x="1044" y="655"/>
                    </a:lnTo>
                    <a:lnTo>
                      <a:pt x="1041" y="649"/>
                    </a:lnTo>
                    <a:lnTo>
                      <a:pt x="1038" y="647"/>
                    </a:lnTo>
                    <a:lnTo>
                      <a:pt x="1036" y="645"/>
                    </a:lnTo>
                    <a:lnTo>
                      <a:pt x="1033" y="644"/>
                    </a:lnTo>
                    <a:lnTo>
                      <a:pt x="1027" y="644"/>
                    </a:lnTo>
                    <a:lnTo>
                      <a:pt x="1021" y="647"/>
                    </a:lnTo>
                    <a:lnTo>
                      <a:pt x="1019" y="648"/>
                    </a:lnTo>
                    <a:lnTo>
                      <a:pt x="1017" y="647"/>
                    </a:lnTo>
                    <a:lnTo>
                      <a:pt x="1014" y="644"/>
                    </a:lnTo>
                    <a:lnTo>
                      <a:pt x="1012" y="637"/>
                    </a:lnTo>
                    <a:lnTo>
                      <a:pt x="1014" y="630"/>
                    </a:lnTo>
                    <a:lnTo>
                      <a:pt x="1015" y="622"/>
                    </a:lnTo>
                    <a:lnTo>
                      <a:pt x="1016" y="620"/>
                    </a:lnTo>
                    <a:lnTo>
                      <a:pt x="1016" y="615"/>
                    </a:lnTo>
                    <a:lnTo>
                      <a:pt x="1012" y="604"/>
                    </a:lnTo>
                    <a:lnTo>
                      <a:pt x="1005" y="597"/>
                    </a:lnTo>
                    <a:lnTo>
                      <a:pt x="998" y="594"/>
                    </a:lnTo>
                    <a:lnTo>
                      <a:pt x="994" y="594"/>
                    </a:lnTo>
                    <a:lnTo>
                      <a:pt x="991" y="595"/>
                    </a:lnTo>
                    <a:lnTo>
                      <a:pt x="988" y="597"/>
                    </a:lnTo>
                    <a:lnTo>
                      <a:pt x="983" y="601"/>
                    </a:lnTo>
                    <a:lnTo>
                      <a:pt x="974" y="600"/>
                    </a:lnTo>
                    <a:lnTo>
                      <a:pt x="966" y="597"/>
                    </a:lnTo>
                    <a:lnTo>
                      <a:pt x="962" y="593"/>
                    </a:lnTo>
                    <a:lnTo>
                      <a:pt x="957" y="588"/>
                    </a:lnTo>
                    <a:lnTo>
                      <a:pt x="954" y="584"/>
                    </a:lnTo>
                    <a:lnTo>
                      <a:pt x="950" y="579"/>
                    </a:lnTo>
                    <a:lnTo>
                      <a:pt x="945" y="569"/>
                    </a:lnTo>
                    <a:lnTo>
                      <a:pt x="939" y="559"/>
                    </a:lnTo>
                    <a:lnTo>
                      <a:pt x="934" y="554"/>
                    </a:lnTo>
                    <a:lnTo>
                      <a:pt x="932" y="549"/>
                    </a:lnTo>
                    <a:lnTo>
                      <a:pt x="934" y="546"/>
                    </a:lnTo>
                    <a:lnTo>
                      <a:pt x="938" y="540"/>
                    </a:lnTo>
                    <a:lnTo>
                      <a:pt x="939" y="536"/>
                    </a:lnTo>
                    <a:lnTo>
                      <a:pt x="938" y="532"/>
                    </a:lnTo>
                    <a:lnTo>
                      <a:pt x="936" y="530"/>
                    </a:lnTo>
                    <a:lnTo>
                      <a:pt x="932" y="530"/>
                    </a:lnTo>
                    <a:lnTo>
                      <a:pt x="926" y="530"/>
                    </a:lnTo>
                    <a:lnTo>
                      <a:pt x="918" y="531"/>
                    </a:lnTo>
                    <a:lnTo>
                      <a:pt x="911" y="532"/>
                    </a:lnTo>
                    <a:lnTo>
                      <a:pt x="909" y="531"/>
                    </a:lnTo>
                    <a:lnTo>
                      <a:pt x="909" y="529"/>
                    </a:lnTo>
                    <a:lnTo>
                      <a:pt x="911" y="523"/>
                    </a:lnTo>
                    <a:lnTo>
                      <a:pt x="910" y="518"/>
                    </a:lnTo>
                    <a:lnTo>
                      <a:pt x="908" y="513"/>
                    </a:lnTo>
                    <a:lnTo>
                      <a:pt x="904" y="510"/>
                    </a:lnTo>
                    <a:lnTo>
                      <a:pt x="901" y="507"/>
                    </a:lnTo>
                    <a:lnTo>
                      <a:pt x="896" y="506"/>
                    </a:lnTo>
                    <a:lnTo>
                      <a:pt x="892" y="505"/>
                    </a:lnTo>
                    <a:lnTo>
                      <a:pt x="886" y="506"/>
                    </a:lnTo>
                    <a:lnTo>
                      <a:pt x="881" y="507"/>
                    </a:lnTo>
                    <a:lnTo>
                      <a:pt x="867" y="521"/>
                    </a:lnTo>
                    <a:lnTo>
                      <a:pt x="854" y="533"/>
                    </a:lnTo>
                    <a:lnTo>
                      <a:pt x="850" y="539"/>
                    </a:lnTo>
                    <a:lnTo>
                      <a:pt x="848" y="540"/>
                    </a:lnTo>
                    <a:lnTo>
                      <a:pt x="847" y="539"/>
                    </a:lnTo>
                    <a:lnTo>
                      <a:pt x="845" y="534"/>
                    </a:lnTo>
                    <a:lnTo>
                      <a:pt x="833" y="525"/>
                    </a:lnTo>
                    <a:lnTo>
                      <a:pt x="823" y="515"/>
                    </a:lnTo>
                    <a:lnTo>
                      <a:pt x="819" y="506"/>
                    </a:lnTo>
                    <a:lnTo>
                      <a:pt x="815" y="500"/>
                    </a:lnTo>
                    <a:lnTo>
                      <a:pt x="812" y="492"/>
                    </a:lnTo>
                    <a:lnTo>
                      <a:pt x="811" y="483"/>
                    </a:lnTo>
                    <a:lnTo>
                      <a:pt x="813" y="474"/>
                    </a:lnTo>
                    <a:lnTo>
                      <a:pt x="813" y="470"/>
                    </a:lnTo>
                    <a:lnTo>
                      <a:pt x="810" y="469"/>
                    </a:lnTo>
                    <a:lnTo>
                      <a:pt x="801" y="470"/>
                    </a:lnTo>
                    <a:lnTo>
                      <a:pt x="795" y="468"/>
                    </a:lnTo>
                    <a:lnTo>
                      <a:pt x="792" y="466"/>
                    </a:lnTo>
                    <a:lnTo>
                      <a:pt x="789" y="463"/>
                    </a:lnTo>
                    <a:lnTo>
                      <a:pt x="788" y="461"/>
                    </a:lnTo>
                    <a:lnTo>
                      <a:pt x="787" y="454"/>
                    </a:lnTo>
                    <a:lnTo>
                      <a:pt x="785" y="444"/>
                    </a:lnTo>
                    <a:lnTo>
                      <a:pt x="778" y="449"/>
                    </a:lnTo>
                    <a:lnTo>
                      <a:pt x="773" y="453"/>
                    </a:lnTo>
                    <a:lnTo>
                      <a:pt x="769" y="454"/>
                    </a:lnTo>
                    <a:lnTo>
                      <a:pt x="767" y="454"/>
                    </a:lnTo>
                    <a:lnTo>
                      <a:pt x="764" y="453"/>
                    </a:lnTo>
                    <a:lnTo>
                      <a:pt x="759" y="452"/>
                    </a:lnTo>
                    <a:lnTo>
                      <a:pt x="749" y="447"/>
                    </a:lnTo>
                    <a:lnTo>
                      <a:pt x="741" y="441"/>
                    </a:lnTo>
                    <a:lnTo>
                      <a:pt x="735" y="436"/>
                    </a:lnTo>
                    <a:lnTo>
                      <a:pt x="731" y="435"/>
                    </a:lnTo>
                    <a:lnTo>
                      <a:pt x="727" y="433"/>
                    </a:lnTo>
                    <a:lnTo>
                      <a:pt x="723" y="427"/>
                    </a:lnTo>
                    <a:lnTo>
                      <a:pt x="720" y="417"/>
                    </a:lnTo>
                    <a:lnTo>
                      <a:pt x="717" y="408"/>
                    </a:lnTo>
                    <a:lnTo>
                      <a:pt x="714" y="403"/>
                    </a:lnTo>
                    <a:lnTo>
                      <a:pt x="711" y="398"/>
                    </a:lnTo>
                    <a:lnTo>
                      <a:pt x="706" y="394"/>
                    </a:lnTo>
                    <a:lnTo>
                      <a:pt x="699" y="390"/>
                    </a:lnTo>
                    <a:lnTo>
                      <a:pt x="691" y="388"/>
                    </a:lnTo>
                    <a:lnTo>
                      <a:pt x="681" y="385"/>
                    </a:lnTo>
                    <a:lnTo>
                      <a:pt x="675" y="381"/>
                    </a:lnTo>
                    <a:lnTo>
                      <a:pt x="672" y="378"/>
                    </a:lnTo>
                    <a:lnTo>
                      <a:pt x="670" y="373"/>
                    </a:lnTo>
                    <a:lnTo>
                      <a:pt x="668" y="367"/>
                    </a:lnTo>
                    <a:lnTo>
                      <a:pt x="664" y="368"/>
                    </a:lnTo>
                    <a:lnTo>
                      <a:pt x="662" y="370"/>
                    </a:lnTo>
                    <a:lnTo>
                      <a:pt x="660" y="371"/>
                    </a:lnTo>
                    <a:lnTo>
                      <a:pt x="659" y="373"/>
                    </a:lnTo>
                    <a:lnTo>
                      <a:pt x="658" y="372"/>
                    </a:lnTo>
                    <a:lnTo>
                      <a:pt x="655" y="363"/>
                    </a:lnTo>
                    <a:lnTo>
                      <a:pt x="657" y="352"/>
                    </a:lnTo>
                    <a:lnTo>
                      <a:pt x="658" y="343"/>
                    </a:lnTo>
                    <a:lnTo>
                      <a:pt x="658" y="338"/>
                    </a:lnTo>
                    <a:lnTo>
                      <a:pt x="657" y="335"/>
                    </a:lnTo>
                    <a:lnTo>
                      <a:pt x="654" y="333"/>
                    </a:lnTo>
                    <a:lnTo>
                      <a:pt x="651" y="331"/>
                    </a:lnTo>
                    <a:lnTo>
                      <a:pt x="642" y="332"/>
                    </a:lnTo>
                    <a:lnTo>
                      <a:pt x="635" y="333"/>
                    </a:lnTo>
                    <a:lnTo>
                      <a:pt x="633" y="333"/>
                    </a:lnTo>
                    <a:lnTo>
                      <a:pt x="630" y="333"/>
                    </a:lnTo>
                    <a:lnTo>
                      <a:pt x="626" y="331"/>
                    </a:lnTo>
                    <a:lnTo>
                      <a:pt x="622" y="328"/>
                    </a:lnTo>
                    <a:lnTo>
                      <a:pt x="620" y="311"/>
                    </a:lnTo>
                    <a:lnTo>
                      <a:pt x="618" y="295"/>
                    </a:lnTo>
                    <a:lnTo>
                      <a:pt x="618" y="289"/>
                    </a:lnTo>
                    <a:lnTo>
                      <a:pt x="618" y="283"/>
                    </a:lnTo>
                    <a:lnTo>
                      <a:pt x="619" y="279"/>
                    </a:lnTo>
                    <a:lnTo>
                      <a:pt x="622" y="275"/>
                    </a:lnTo>
                    <a:lnTo>
                      <a:pt x="626" y="268"/>
                    </a:lnTo>
                    <a:lnTo>
                      <a:pt x="632" y="257"/>
                    </a:lnTo>
                    <a:lnTo>
                      <a:pt x="625" y="261"/>
                    </a:lnTo>
                    <a:lnTo>
                      <a:pt x="620" y="263"/>
                    </a:lnTo>
                    <a:lnTo>
                      <a:pt x="619" y="263"/>
                    </a:lnTo>
                    <a:lnTo>
                      <a:pt x="617" y="262"/>
                    </a:lnTo>
                    <a:lnTo>
                      <a:pt x="615" y="260"/>
                    </a:lnTo>
                    <a:lnTo>
                      <a:pt x="613" y="256"/>
                    </a:lnTo>
                    <a:lnTo>
                      <a:pt x="614" y="251"/>
                    </a:lnTo>
                    <a:lnTo>
                      <a:pt x="615" y="246"/>
                    </a:lnTo>
                    <a:lnTo>
                      <a:pt x="616" y="243"/>
                    </a:lnTo>
                    <a:lnTo>
                      <a:pt x="618" y="240"/>
                    </a:lnTo>
                    <a:lnTo>
                      <a:pt x="623" y="235"/>
                    </a:lnTo>
                    <a:lnTo>
                      <a:pt x="628" y="227"/>
                    </a:lnTo>
                    <a:lnTo>
                      <a:pt x="635" y="217"/>
                    </a:lnTo>
                    <a:lnTo>
                      <a:pt x="642" y="209"/>
                    </a:lnTo>
                    <a:lnTo>
                      <a:pt x="633" y="201"/>
                    </a:lnTo>
                    <a:lnTo>
                      <a:pt x="624" y="193"/>
                    </a:lnTo>
                    <a:lnTo>
                      <a:pt x="632" y="185"/>
                    </a:lnTo>
                    <a:lnTo>
                      <a:pt x="639" y="175"/>
                    </a:lnTo>
                    <a:lnTo>
                      <a:pt x="637" y="167"/>
                    </a:lnTo>
                    <a:lnTo>
                      <a:pt x="639" y="163"/>
                    </a:lnTo>
                    <a:lnTo>
                      <a:pt x="641" y="158"/>
                    </a:lnTo>
                    <a:lnTo>
                      <a:pt x="646" y="153"/>
                    </a:lnTo>
                    <a:lnTo>
                      <a:pt x="649" y="145"/>
                    </a:lnTo>
                    <a:lnTo>
                      <a:pt x="652" y="135"/>
                    </a:lnTo>
                    <a:lnTo>
                      <a:pt x="658" y="129"/>
                    </a:lnTo>
                    <a:lnTo>
                      <a:pt x="662" y="122"/>
                    </a:lnTo>
                    <a:lnTo>
                      <a:pt x="667" y="115"/>
                    </a:lnTo>
                    <a:lnTo>
                      <a:pt x="670" y="109"/>
                    </a:lnTo>
                    <a:lnTo>
                      <a:pt x="660" y="102"/>
                    </a:lnTo>
                    <a:lnTo>
                      <a:pt x="650" y="96"/>
                    </a:lnTo>
                    <a:lnTo>
                      <a:pt x="639" y="90"/>
                    </a:lnTo>
                    <a:lnTo>
                      <a:pt x="628" y="83"/>
                    </a:lnTo>
                    <a:lnTo>
                      <a:pt x="626" y="76"/>
                    </a:lnTo>
                    <a:lnTo>
                      <a:pt x="626" y="72"/>
                    </a:lnTo>
                    <a:lnTo>
                      <a:pt x="626" y="67"/>
                    </a:lnTo>
                    <a:lnTo>
                      <a:pt x="626" y="60"/>
                    </a:lnTo>
                    <a:lnTo>
                      <a:pt x="623" y="51"/>
                    </a:lnTo>
                    <a:lnTo>
                      <a:pt x="619" y="43"/>
                    </a:lnTo>
                    <a:lnTo>
                      <a:pt x="616" y="41"/>
                    </a:lnTo>
                    <a:lnTo>
                      <a:pt x="614" y="39"/>
                    </a:lnTo>
                    <a:lnTo>
                      <a:pt x="609" y="38"/>
                    </a:lnTo>
                    <a:lnTo>
                      <a:pt x="604" y="37"/>
                    </a:lnTo>
                    <a:lnTo>
                      <a:pt x="598" y="37"/>
                    </a:lnTo>
                    <a:lnTo>
                      <a:pt x="593" y="34"/>
                    </a:lnTo>
                    <a:lnTo>
                      <a:pt x="590" y="33"/>
                    </a:lnTo>
                    <a:lnTo>
                      <a:pt x="587" y="30"/>
                    </a:lnTo>
                    <a:lnTo>
                      <a:pt x="581" y="24"/>
                    </a:lnTo>
                    <a:lnTo>
                      <a:pt x="574" y="18"/>
                    </a:lnTo>
                    <a:lnTo>
                      <a:pt x="563" y="19"/>
                    </a:lnTo>
                    <a:lnTo>
                      <a:pt x="554" y="22"/>
                    </a:lnTo>
                    <a:lnTo>
                      <a:pt x="544" y="25"/>
                    </a:lnTo>
                    <a:lnTo>
                      <a:pt x="534" y="28"/>
                    </a:lnTo>
                    <a:lnTo>
                      <a:pt x="507" y="22"/>
                    </a:lnTo>
                    <a:lnTo>
                      <a:pt x="481" y="15"/>
                    </a:lnTo>
                    <a:lnTo>
                      <a:pt x="455" y="9"/>
                    </a:lnTo>
                    <a:lnTo>
                      <a:pt x="428" y="0"/>
                    </a:lnTo>
                    <a:lnTo>
                      <a:pt x="429" y="5"/>
                    </a:lnTo>
                    <a:lnTo>
                      <a:pt x="429" y="11"/>
                    </a:lnTo>
                    <a:lnTo>
                      <a:pt x="429" y="14"/>
                    </a:lnTo>
                    <a:lnTo>
                      <a:pt x="426" y="19"/>
                    </a:lnTo>
                    <a:lnTo>
                      <a:pt x="412" y="24"/>
                    </a:lnTo>
                    <a:lnTo>
                      <a:pt x="399" y="28"/>
                    </a:lnTo>
                    <a:lnTo>
                      <a:pt x="393" y="28"/>
                    </a:lnTo>
                    <a:lnTo>
                      <a:pt x="390" y="29"/>
                    </a:lnTo>
                    <a:lnTo>
                      <a:pt x="385" y="30"/>
                    </a:lnTo>
                    <a:lnTo>
                      <a:pt x="382" y="33"/>
                    </a:lnTo>
                    <a:lnTo>
                      <a:pt x="379" y="38"/>
                    </a:lnTo>
                    <a:lnTo>
                      <a:pt x="377" y="40"/>
                    </a:lnTo>
                    <a:lnTo>
                      <a:pt x="374" y="42"/>
                    </a:lnTo>
                    <a:lnTo>
                      <a:pt x="369" y="45"/>
                    </a:lnTo>
                    <a:lnTo>
                      <a:pt x="354" y="40"/>
                    </a:lnTo>
                    <a:lnTo>
                      <a:pt x="338" y="34"/>
                    </a:lnTo>
                    <a:lnTo>
                      <a:pt x="329" y="34"/>
                    </a:lnTo>
                    <a:lnTo>
                      <a:pt x="321" y="38"/>
                    </a:lnTo>
                    <a:lnTo>
                      <a:pt x="315" y="51"/>
                    </a:lnTo>
                    <a:lnTo>
                      <a:pt x="310" y="66"/>
                    </a:lnTo>
                    <a:lnTo>
                      <a:pt x="300" y="79"/>
                    </a:lnTo>
                    <a:lnTo>
                      <a:pt x="289" y="92"/>
                    </a:lnTo>
                    <a:lnTo>
                      <a:pt x="278" y="103"/>
                    </a:lnTo>
                    <a:lnTo>
                      <a:pt x="265" y="114"/>
                    </a:lnTo>
                    <a:lnTo>
                      <a:pt x="250" y="121"/>
                    </a:lnTo>
                    <a:lnTo>
                      <a:pt x="235" y="128"/>
                    </a:lnTo>
                    <a:lnTo>
                      <a:pt x="225" y="138"/>
                    </a:lnTo>
                    <a:lnTo>
                      <a:pt x="216" y="152"/>
                    </a:lnTo>
                    <a:lnTo>
                      <a:pt x="205" y="158"/>
                    </a:lnTo>
                    <a:lnTo>
                      <a:pt x="194" y="165"/>
                    </a:lnTo>
                    <a:lnTo>
                      <a:pt x="197" y="172"/>
                    </a:lnTo>
                    <a:lnTo>
                      <a:pt x="200" y="177"/>
                    </a:lnTo>
                    <a:lnTo>
                      <a:pt x="207" y="189"/>
                    </a:lnTo>
                    <a:lnTo>
                      <a:pt x="214" y="199"/>
                    </a:lnTo>
                    <a:lnTo>
                      <a:pt x="213" y="203"/>
                    </a:lnTo>
                    <a:lnTo>
                      <a:pt x="213" y="207"/>
                    </a:lnTo>
                    <a:lnTo>
                      <a:pt x="212" y="209"/>
                    </a:lnTo>
                    <a:lnTo>
                      <a:pt x="208" y="211"/>
                    </a:lnTo>
                    <a:lnTo>
                      <a:pt x="202" y="211"/>
                    </a:lnTo>
                    <a:lnTo>
                      <a:pt x="196" y="212"/>
                    </a:lnTo>
                    <a:lnTo>
                      <a:pt x="191" y="216"/>
                    </a:lnTo>
                    <a:lnTo>
                      <a:pt x="186" y="221"/>
                    </a:lnTo>
                    <a:lnTo>
                      <a:pt x="178" y="229"/>
                    </a:lnTo>
                    <a:lnTo>
                      <a:pt x="173" y="236"/>
                    </a:lnTo>
                    <a:lnTo>
                      <a:pt x="172" y="239"/>
                    </a:lnTo>
                    <a:lnTo>
                      <a:pt x="172" y="243"/>
                    </a:lnTo>
                    <a:lnTo>
                      <a:pt x="174" y="247"/>
                    </a:lnTo>
                    <a:lnTo>
                      <a:pt x="178" y="252"/>
                    </a:lnTo>
                    <a:lnTo>
                      <a:pt x="186" y="256"/>
                    </a:lnTo>
                    <a:lnTo>
                      <a:pt x="189" y="260"/>
                    </a:lnTo>
                    <a:lnTo>
                      <a:pt x="189" y="262"/>
                    </a:lnTo>
                    <a:lnTo>
                      <a:pt x="189" y="264"/>
                    </a:lnTo>
                    <a:lnTo>
                      <a:pt x="187" y="268"/>
                    </a:lnTo>
                    <a:lnTo>
                      <a:pt x="184" y="271"/>
                    </a:lnTo>
                    <a:lnTo>
                      <a:pt x="179" y="272"/>
                    </a:lnTo>
                    <a:lnTo>
                      <a:pt x="177" y="273"/>
                    </a:lnTo>
                    <a:lnTo>
                      <a:pt x="174" y="273"/>
                    </a:lnTo>
                    <a:lnTo>
                      <a:pt x="173" y="273"/>
                    </a:lnTo>
                    <a:lnTo>
                      <a:pt x="172" y="269"/>
                    </a:lnTo>
                    <a:lnTo>
                      <a:pt x="170" y="263"/>
                    </a:lnTo>
                    <a:lnTo>
                      <a:pt x="168" y="262"/>
                    </a:lnTo>
                    <a:lnTo>
                      <a:pt x="165" y="263"/>
                    </a:lnTo>
                    <a:lnTo>
                      <a:pt x="163" y="264"/>
                    </a:lnTo>
                    <a:lnTo>
                      <a:pt x="161" y="266"/>
                    </a:lnTo>
                    <a:lnTo>
                      <a:pt x="158" y="272"/>
                    </a:lnTo>
                    <a:lnTo>
                      <a:pt x="154" y="277"/>
                    </a:lnTo>
                    <a:lnTo>
                      <a:pt x="151" y="278"/>
                    </a:lnTo>
                    <a:lnTo>
                      <a:pt x="149" y="278"/>
                    </a:lnTo>
                    <a:lnTo>
                      <a:pt x="146" y="277"/>
                    </a:lnTo>
                    <a:lnTo>
                      <a:pt x="142" y="275"/>
                    </a:lnTo>
                    <a:lnTo>
                      <a:pt x="143" y="282"/>
                    </a:lnTo>
                    <a:lnTo>
                      <a:pt x="143" y="289"/>
                    </a:lnTo>
                    <a:lnTo>
                      <a:pt x="138" y="284"/>
                    </a:lnTo>
                    <a:lnTo>
                      <a:pt x="135" y="279"/>
                    </a:lnTo>
                    <a:lnTo>
                      <a:pt x="132" y="274"/>
                    </a:lnTo>
                    <a:lnTo>
                      <a:pt x="127" y="269"/>
                    </a:lnTo>
                    <a:lnTo>
                      <a:pt x="126" y="272"/>
                    </a:lnTo>
                    <a:lnTo>
                      <a:pt x="126" y="277"/>
                    </a:lnTo>
                    <a:lnTo>
                      <a:pt x="126" y="282"/>
                    </a:lnTo>
                    <a:lnTo>
                      <a:pt x="127" y="287"/>
                    </a:lnTo>
                    <a:lnTo>
                      <a:pt x="127" y="292"/>
                    </a:lnTo>
                    <a:lnTo>
                      <a:pt x="127" y="297"/>
                    </a:lnTo>
                    <a:lnTo>
                      <a:pt x="126" y="298"/>
                    </a:lnTo>
                    <a:lnTo>
                      <a:pt x="124" y="299"/>
                    </a:lnTo>
                    <a:lnTo>
                      <a:pt x="122" y="299"/>
                    </a:lnTo>
                    <a:lnTo>
                      <a:pt x="118" y="300"/>
                    </a:lnTo>
                    <a:lnTo>
                      <a:pt x="114" y="299"/>
                    </a:lnTo>
                    <a:lnTo>
                      <a:pt x="108" y="298"/>
                    </a:lnTo>
                    <a:lnTo>
                      <a:pt x="106" y="298"/>
                    </a:lnTo>
                    <a:lnTo>
                      <a:pt x="104" y="298"/>
                    </a:lnTo>
                    <a:lnTo>
                      <a:pt x="102" y="300"/>
                    </a:lnTo>
                    <a:lnTo>
                      <a:pt x="101" y="302"/>
                    </a:lnTo>
                    <a:lnTo>
                      <a:pt x="102" y="307"/>
                    </a:lnTo>
                    <a:lnTo>
                      <a:pt x="102" y="308"/>
                    </a:lnTo>
                    <a:lnTo>
                      <a:pt x="99" y="306"/>
                    </a:lnTo>
                    <a:lnTo>
                      <a:pt x="95" y="302"/>
                    </a:lnTo>
                    <a:lnTo>
                      <a:pt x="81" y="300"/>
                    </a:lnTo>
                    <a:lnTo>
                      <a:pt x="70" y="297"/>
                    </a:lnTo>
                    <a:lnTo>
                      <a:pt x="64" y="293"/>
                    </a:lnTo>
                    <a:lnTo>
                      <a:pt x="60" y="291"/>
                    </a:lnTo>
                    <a:lnTo>
                      <a:pt x="56" y="290"/>
                    </a:lnTo>
                    <a:lnTo>
                      <a:pt x="55" y="288"/>
                    </a:lnTo>
                    <a:lnTo>
                      <a:pt x="54" y="287"/>
                    </a:lnTo>
                    <a:lnTo>
                      <a:pt x="53" y="284"/>
                    </a:lnTo>
                    <a:lnTo>
                      <a:pt x="53" y="281"/>
                    </a:lnTo>
                    <a:lnTo>
                      <a:pt x="51" y="280"/>
                    </a:lnTo>
                    <a:lnTo>
                      <a:pt x="47" y="280"/>
                    </a:lnTo>
                    <a:lnTo>
                      <a:pt x="44" y="281"/>
                    </a:lnTo>
                    <a:lnTo>
                      <a:pt x="37" y="284"/>
                    </a:lnTo>
                    <a:lnTo>
                      <a:pt x="31" y="287"/>
                    </a:lnTo>
                    <a:lnTo>
                      <a:pt x="25" y="292"/>
                    </a:lnTo>
                    <a:lnTo>
                      <a:pt x="18" y="298"/>
                    </a:lnTo>
                    <a:lnTo>
                      <a:pt x="15" y="295"/>
                    </a:lnTo>
                    <a:lnTo>
                      <a:pt x="11" y="292"/>
                    </a:lnTo>
                    <a:lnTo>
                      <a:pt x="9" y="299"/>
                    </a:lnTo>
                    <a:lnTo>
                      <a:pt x="9" y="304"/>
                    </a:lnTo>
                    <a:lnTo>
                      <a:pt x="12" y="306"/>
                    </a:lnTo>
                    <a:lnTo>
                      <a:pt x="18" y="310"/>
                    </a:lnTo>
                    <a:lnTo>
                      <a:pt x="12" y="314"/>
                    </a:lnTo>
                    <a:lnTo>
                      <a:pt x="8" y="316"/>
                    </a:lnTo>
                    <a:lnTo>
                      <a:pt x="7" y="317"/>
                    </a:lnTo>
                    <a:lnTo>
                      <a:pt x="6" y="319"/>
                    </a:lnTo>
                    <a:lnTo>
                      <a:pt x="6" y="322"/>
                    </a:lnTo>
                    <a:lnTo>
                      <a:pt x="7" y="326"/>
                    </a:lnTo>
                    <a:lnTo>
                      <a:pt x="8" y="334"/>
                    </a:lnTo>
                    <a:lnTo>
                      <a:pt x="9" y="340"/>
                    </a:lnTo>
                    <a:lnTo>
                      <a:pt x="11" y="342"/>
                    </a:lnTo>
                    <a:lnTo>
                      <a:pt x="11" y="344"/>
                    </a:lnTo>
                    <a:lnTo>
                      <a:pt x="10" y="345"/>
                    </a:lnTo>
                    <a:lnTo>
                      <a:pt x="8" y="347"/>
                    </a:lnTo>
                    <a:lnTo>
                      <a:pt x="16" y="351"/>
                    </a:lnTo>
                    <a:lnTo>
                      <a:pt x="22" y="356"/>
                    </a:lnTo>
                    <a:lnTo>
                      <a:pt x="11" y="364"/>
                    </a:lnTo>
                    <a:lnTo>
                      <a:pt x="0" y="373"/>
                    </a:lnTo>
                    <a:lnTo>
                      <a:pt x="4" y="376"/>
                    </a:lnTo>
                    <a:lnTo>
                      <a:pt x="10" y="378"/>
                    </a:lnTo>
                    <a:lnTo>
                      <a:pt x="7" y="382"/>
                    </a:lnTo>
                    <a:lnTo>
                      <a:pt x="3" y="388"/>
                    </a:lnTo>
                    <a:lnTo>
                      <a:pt x="3" y="391"/>
                    </a:lnTo>
                    <a:lnTo>
                      <a:pt x="3" y="395"/>
                    </a:lnTo>
                    <a:lnTo>
                      <a:pt x="4" y="395"/>
                    </a:lnTo>
                    <a:lnTo>
                      <a:pt x="4" y="396"/>
                    </a:lnTo>
                    <a:lnTo>
                      <a:pt x="6" y="396"/>
                    </a:lnTo>
                    <a:lnTo>
                      <a:pt x="8" y="395"/>
                    </a:lnTo>
                    <a:lnTo>
                      <a:pt x="12" y="391"/>
                    </a:lnTo>
                    <a:lnTo>
                      <a:pt x="17" y="390"/>
                    </a:lnTo>
                    <a:lnTo>
                      <a:pt x="21" y="390"/>
                    </a:lnTo>
                    <a:lnTo>
                      <a:pt x="27" y="390"/>
                    </a:lnTo>
                    <a:lnTo>
                      <a:pt x="39" y="405"/>
                    </a:lnTo>
                    <a:lnTo>
                      <a:pt x="53" y="418"/>
                    </a:lnTo>
                    <a:lnTo>
                      <a:pt x="56" y="423"/>
                    </a:lnTo>
                    <a:lnTo>
                      <a:pt x="58" y="427"/>
                    </a:lnTo>
                    <a:lnTo>
                      <a:pt x="57" y="432"/>
                    </a:lnTo>
                    <a:lnTo>
                      <a:pt x="55" y="438"/>
                    </a:lnTo>
                    <a:lnTo>
                      <a:pt x="53" y="434"/>
                    </a:lnTo>
                    <a:lnTo>
                      <a:pt x="51" y="433"/>
                    </a:lnTo>
                    <a:lnTo>
                      <a:pt x="49" y="434"/>
                    </a:lnTo>
                    <a:lnTo>
                      <a:pt x="47" y="436"/>
                    </a:lnTo>
                    <a:lnTo>
                      <a:pt x="49" y="442"/>
                    </a:lnTo>
                    <a:lnTo>
                      <a:pt x="53" y="445"/>
                    </a:lnTo>
                    <a:lnTo>
                      <a:pt x="57" y="448"/>
                    </a:lnTo>
                    <a:lnTo>
                      <a:pt x="62" y="451"/>
                    </a:lnTo>
                    <a:lnTo>
                      <a:pt x="65" y="462"/>
                    </a:lnTo>
                    <a:lnTo>
                      <a:pt x="68" y="472"/>
                    </a:lnTo>
                    <a:lnTo>
                      <a:pt x="70" y="475"/>
                    </a:lnTo>
                    <a:lnTo>
                      <a:pt x="71" y="476"/>
                    </a:lnTo>
                    <a:lnTo>
                      <a:pt x="71" y="478"/>
                    </a:lnTo>
                    <a:lnTo>
                      <a:pt x="70" y="479"/>
                    </a:lnTo>
                    <a:lnTo>
                      <a:pt x="66" y="484"/>
                    </a:lnTo>
                    <a:lnTo>
                      <a:pt x="63" y="487"/>
                    </a:lnTo>
                    <a:lnTo>
                      <a:pt x="62" y="493"/>
                    </a:lnTo>
                    <a:lnTo>
                      <a:pt x="63" y="496"/>
                    </a:lnTo>
                    <a:lnTo>
                      <a:pt x="64" y="498"/>
                    </a:lnTo>
                    <a:lnTo>
                      <a:pt x="65" y="504"/>
                    </a:lnTo>
                    <a:lnTo>
                      <a:pt x="60" y="506"/>
                    </a:lnTo>
                    <a:lnTo>
                      <a:pt x="55" y="509"/>
                    </a:lnTo>
                    <a:lnTo>
                      <a:pt x="51" y="511"/>
                    </a:lnTo>
                    <a:lnTo>
                      <a:pt x="47" y="516"/>
                    </a:lnTo>
                    <a:lnTo>
                      <a:pt x="53" y="516"/>
                    </a:lnTo>
                    <a:lnTo>
                      <a:pt x="57" y="518"/>
                    </a:lnTo>
                    <a:lnTo>
                      <a:pt x="58" y="521"/>
                    </a:lnTo>
                    <a:lnTo>
                      <a:pt x="58" y="527"/>
                    </a:lnTo>
                    <a:lnTo>
                      <a:pt x="60" y="530"/>
                    </a:lnTo>
                    <a:lnTo>
                      <a:pt x="61" y="532"/>
                    </a:lnTo>
                    <a:lnTo>
                      <a:pt x="62" y="533"/>
                    </a:lnTo>
                    <a:lnTo>
                      <a:pt x="65" y="534"/>
                    </a:lnTo>
                    <a:lnTo>
                      <a:pt x="70" y="536"/>
                    </a:lnTo>
                    <a:lnTo>
                      <a:pt x="77" y="538"/>
                    </a:lnTo>
                    <a:lnTo>
                      <a:pt x="82" y="534"/>
                    </a:lnTo>
                    <a:lnTo>
                      <a:pt x="86" y="532"/>
                    </a:lnTo>
                    <a:lnTo>
                      <a:pt x="87" y="530"/>
                    </a:lnTo>
                    <a:lnTo>
                      <a:pt x="89" y="529"/>
                    </a:lnTo>
                    <a:lnTo>
                      <a:pt x="91" y="529"/>
                    </a:lnTo>
                    <a:lnTo>
                      <a:pt x="96" y="529"/>
                    </a:lnTo>
                    <a:lnTo>
                      <a:pt x="102" y="530"/>
                    </a:lnTo>
                    <a:lnTo>
                      <a:pt x="108" y="530"/>
                    </a:lnTo>
                    <a:lnTo>
                      <a:pt x="113" y="529"/>
                    </a:lnTo>
                    <a:lnTo>
                      <a:pt x="119" y="529"/>
                    </a:lnTo>
                    <a:lnTo>
                      <a:pt x="124" y="527"/>
                    </a:lnTo>
                    <a:lnTo>
                      <a:pt x="126" y="523"/>
                    </a:lnTo>
                    <a:lnTo>
                      <a:pt x="127" y="522"/>
                    </a:lnTo>
                    <a:lnTo>
                      <a:pt x="128" y="522"/>
                    </a:lnTo>
                    <a:lnTo>
                      <a:pt x="131" y="522"/>
                    </a:lnTo>
                    <a:lnTo>
                      <a:pt x="132" y="523"/>
                    </a:lnTo>
                    <a:lnTo>
                      <a:pt x="134" y="527"/>
                    </a:lnTo>
                    <a:lnTo>
                      <a:pt x="136" y="528"/>
                    </a:lnTo>
                    <a:lnTo>
                      <a:pt x="138" y="529"/>
                    </a:lnTo>
                    <a:lnTo>
                      <a:pt x="140" y="529"/>
                    </a:lnTo>
                    <a:lnTo>
                      <a:pt x="141" y="525"/>
                    </a:lnTo>
                    <a:lnTo>
                      <a:pt x="143" y="519"/>
                    </a:lnTo>
                    <a:lnTo>
                      <a:pt x="146" y="515"/>
                    </a:lnTo>
                    <a:lnTo>
                      <a:pt x="149" y="513"/>
                    </a:lnTo>
                    <a:lnTo>
                      <a:pt x="152" y="512"/>
                    </a:lnTo>
                    <a:lnTo>
                      <a:pt x="154" y="512"/>
                    </a:lnTo>
                    <a:lnTo>
                      <a:pt x="159" y="514"/>
                    </a:lnTo>
                    <a:lnTo>
                      <a:pt x="165" y="520"/>
                    </a:lnTo>
                    <a:lnTo>
                      <a:pt x="171" y="524"/>
                    </a:lnTo>
                    <a:lnTo>
                      <a:pt x="174" y="525"/>
                    </a:lnTo>
                    <a:lnTo>
                      <a:pt x="179" y="527"/>
                    </a:lnTo>
                    <a:lnTo>
                      <a:pt x="185" y="528"/>
                    </a:lnTo>
                    <a:lnTo>
                      <a:pt x="187" y="533"/>
                    </a:lnTo>
                    <a:lnTo>
                      <a:pt x="187" y="538"/>
                    </a:lnTo>
                    <a:lnTo>
                      <a:pt x="185" y="542"/>
                    </a:lnTo>
                    <a:lnTo>
                      <a:pt x="181" y="547"/>
                    </a:lnTo>
                    <a:lnTo>
                      <a:pt x="178" y="569"/>
                    </a:lnTo>
                    <a:lnTo>
                      <a:pt x="176" y="593"/>
                    </a:lnTo>
                    <a:lnTo>
                      <a:pt x="174" y="615"/>
                    </a:lnTo>
                    <a:lnTo>
                      <a:pt x="173" y="638"/>
                    </a:lnTo>
                    <a:lnTo>
                      <a:pt x="190" y="630"/>
                    </a:lnTo>
                    <a:lnTo>
                      <a:pt x="206" y="621"/>
                    </a:lnTo>
                    <a:lnTo>
                      <a:pt x="215" y="629"/>
                    </a:lnTo>
                    <a:lnTo>
                      <a:pt x="224" y="636"/>
                    </a:lnTo>
                    <a:lnTo>
                      <a:pt x="238" y="632"/>
                    </a:lnTo>
                    <a:lnTo>
                      <a:pt x="251" y="628"/>
                    </a:lnTo>
                    <a:lnTo>
                      <a:pt x="258" y="636"/>
                    </a:lnTo>
                    <a:lnTo>
                      <a:pt x="265" y="645"/>
                    </a:lnTo>
                    <a:lnTo>
                      <a:pt x="271" y="654"/>
                    </a:lnTo>
                    <a:lnTo>
                      <a:pt x="278" y="663"/>
                    </a:lnTo>
                    <a:lnTo>
                      <a:pt x="287" y="665"/>
                    </a:lnTo>
                    <a:lnTo>
                      <a:pt x="293" y="665"/>
                    </a:lnTo>
                    <a:lnTo>
                      <a:pt x="298" y="663"/>
                    </a:lnTo>
                    <a:lnTo>
                      <a:pt x="306" y="662"/>
                    </a:lnTo>
                    <a:lnTo>
                      <a:pt x="309" y="667"/>
                    </a:lnTo>
                    <a:lnTo>
                      <a:pt x="311" y="672"/>
                    </a:lnTo>
                    <a:lnTo>
                      <a:pt x="313" y="676"/>
                    </a:lnTo>
                    <a:lnTo>
                      <a:pt x="319" y="682"/>
                    </a:lnTo>
                    <a:lnTo>
                      <a:pt x="324" y="690"/>
                    </a:lnTo>
                    <a:lnTo>
                      <a:pt x="330" y="698"/>
                    </a:lnTo>
                    <a:lnTo>
                      <a:pt x="337" y="692"/>
                    </a:lnTo>
                    <a:lnTo>
                      <a:pt x="343" y="686"/>
                    </a:lnTo>
                    <a:lnTo>
                      <a:pt x="348" y="688"/>
                    </a:lnTo>
                    <a:lnTo>
                      <a:pt x="352" y="689"/>
                    </a:lnTo>
                    <a:lnTo>
                      <a:pt x="354" y="689"/>
                    </a:lnTo>
                    <a:lnTo>
                      <a:pt x="356" y="688"/>
                    </a:lnTo>
                    <a:lnTo>
                      <a:pt x="357" y="685"/>
                    </a:lnTo>
                    <a:lnTo>
                      <a:pt x="358" y="683"/>
                    </a:lnTo>
                    <a:lnTo>
                      <a:pt x="356" y="676"/>
                    </a:lnTo>
                    <a:lnTo>
                      <a:pt x="355" y="670"/>
                    </a:lnTo>
                    <a:lnTo>
                      <a:pt x="358" y="670"/>
                    </a:lnTo>
                    <a:lnTo>
                      <a:pt x="359" y="670"/>
                    </a:lnTo>
                    <a:lnTo>
                      <a:pt x="360" y="670"/>
                    </a:lnTo>
                    <a:lnTo>
                      <a:pt x="363" y="667"/>
                    </a:lnTo>
                    <a:lnTo>
                      <a:pt x="365" y="665"/>
                    </a:lnTo>
                    <a:lnTo>
                      <a:pt x="367" y="664"/>
                    </a:lnTo>
                    <a:lnTo>
                      <a:pt x="368" y="664"/>
                    </a:lnTo>
                    <a:lnTo>
                      <a:pt x="369" y="664"/>
                    </a:lnTo>
                    <a:lnTo>
                      <a:pt x="372" y="667"/>
                    </a:lnTo>
                    <a:lnTo>
                      <a:pt x="375" y="671"/>
                    </a:lnTo>
                    <a:lnTo>
                      <a:pt x="381" y="673"/>
                    </a:lnTo>
                    <a:lnTo>
                      <a:pt x="383" y="674"/>
                    </a:lnTo>
                    <a:lnTo>
                      <a:pt x="384" y="676"/>
                    </a:lnTo>
                    <a:lnTo>
                      <a:pt x="385" y="683"/>
                    </a:lnTo>
                    <a:lnTo>
                      <a:pt x="395" y="700"/>
                    </a:lnTo>
                    <a:lnTo>
                      <a:pt x="408" y="716"/>
                    </a:lnTo>
                    <a:lnTo>
                      <a:pt x="416" y="722"/>
                    </a:lnTo>
                    <a:lnTo>
                      <a:pt x="421" y="729"/>
                    </a:lnTo>
                    <a:lnTo>
                      <a:pt x="423" y="737"/>
                    </a:lnTo>
                    <a:lnTo>
                      <a:pt x="425" y="745"/>
                    </a:lnTo>
                    <a:lnTo>
                      <a:pt x="426" y="753"/>
                    </a:lnTo>
                    <a:lnTo>
                      <a:pt x="426" y="761"/>
                    </a:lnTo>
                    <a:lnTo>
                      <a:pt x="423" y="766"/>
                    </a:lnTo>
                    <a:lnTo>
                      <a:pt x="423" y="770"/>
                    </a:lnTo>
                    <a:lnTo>
                      <a:pt x="426" y="772"/>
                    </a:lnTo>
                    <a:lnTo>
                      <a:pt x="430" y="775"/>
                    </a:lnTo>
                    <a:lnTo>
                      <a:pt x="432" y="780"/>
                    </a:lnTo>
                    <a:lnTo>
                      <a:pt x="434" y="784"/>
                    </a:lnTo>
                    <a:lnTo>
                      <a:pt x="431" y="789"/>
                    </a:lnTo>
                    <a:lnTo>
                      <a:pt x="430" y="793"/>
                    </a:lnTo>
                    <a:lnTo>
                      <a:pt x="430" y="800"/>
                    </a:lnTo>
                    <a:lnTo>
                      <a:pt x="430" y="804"/>
                    </a:lnTo>
                    <a:lnTo>
                      <a:pt x="430" y="807"/>
                    </a:lnTo>
                    <a:lnTo>
                      <a:pt x="428" y="814"/>
                    </a:lnTo>
                    <a:lnTo>
                      <a:pt x="423" y="824"/>
                    </a:lnTo>
                    <a:lnTo>
                      <a:pt x="422" y="829"/>
                    </a:lnTo>
                    <a:lnTo>
                      <a:pt x="423" y="833"/>
                    </a:lnTo>
                    <a:lnTo>
                      <a:pt x="426" y="835"/>
                    </a:lnTo>
                    <a:lnTo>
                      <a:pt x="429" y="838"/>
                    </a:lnTo>
                    <a:lnTo>
                      <a:pt x="434" y="842"/>
                    </a:lnTo>
                    <a:lnTo>
                      <a:pt x="440" y="849"/>
                    </a:lnTo>
                    <a:lnTo>
                      <a:pt x="446" y="853"/>
                    </a:lnTo>
                    <a:lnTo>
                      <a:pt x="448" y="855"/>
                    </a:lnTo>
                    <a:lnTo>
                      <a:pt x="452" y="856"/>
                    </a:lnTo>
                    <a:lnTo>
                      <a:pt x="455" y="858"/>
                    </a:lnTo>
                    <a:lnTo>
                      <a:pt x="461" y="859"/>
                    </a:lnTo>
                    <a:lnTo>
                      <a:pt x="467" y="859"/>
                    </a:lnTo>
                    <a:lnTo>
                      <a:pt x="472" y="860"/>
                    </a:lnTo>
                    <a:lnTo>
                      <a:pt x="473" y="863"/>
                    </a:lnTo>
                    <a:lnTo>
                      <a:pt x="475" y="870"/>
                    </a:lnTo>
                    <a:lnTo>
                      <a:pt x="486" y="878"/>
                    </a:lnTo>
                    <a:lnTo>
                      <a:pt x="497" y="887"/>
                    </a:lnTo>
                    <a:lnTo>
                      <a:pt x="509" y="887"/>
                    </a:lnTo>
                    <a:lnTo>
                      <a:pt x="521" y="886"/>
                    </a:lnTo>
                    <a:lnTo>
                      <a:pt x="534" y="885"/>
                    </a:lnTo>
                    <a:lnTo>
                      <a:pt x="546" y="884"/>
                    </a:lnTo>
                    <a:lnTo>
                      <a:pt x="548" y="873"/>
                    </a:lnTo>
                    <a:lnTo>
                      <a:pt x="552" y="862"/>
                    </a:lnTo>
                    <a:lnTo>
                      <a:pt x="557" y="860"/>
                    </a:lnTo>
                    <a:lnTo>
                      <a:pt x="562" y="856"/>
                    </a:lnTo>
                    <a:lnTo>
                      <a:pt x="564" y="859"/>
                    </a:lnTo>
                    <a:lnTo>
                      <a:pt x="565" y="860"/>
                    </a:lnTo>
                    <a:lnTo>
                      <a:pt x="566" y="860"/>
                    </a:lnTo>
                    <a:lnTo>
                      <a:pt x="570" y="859"/>
                    </a:lnTo>
                    <a:lnTo>
                      <a:pt x="571" y="847"/>
                    </a:lnTo>
                    <a:lnTo>
                      <a:pt x="573" y="837"/>
                    </a:lnTo>
                    <a:lnTo>
                      <a:pt x="580" y="836"/>
                    </a:lnTo>
                    <a:lnTo>
                      <a:pt x="586" y="838"/>
                    </a:lnTo>
                    <a:lnTo>
                      <a:pt x="588" y="840"/>
                    </a:lnTo>
                    <a:lnTo>
                      <a:pt x="589" y="842"/>
                    </a:lnTo>
                    <a:lnTo>
                      <a:pt x="590" y="845"/>
                    </a:lnTo>
                    <a:lnTo>
                      <a:pt x="590" y="850"/>
                    </a:lnTo>
                    <a:lnTo>
                      <a:pt x="592" y="851"/>
                    </a:lnTo>
                    <a:lnTo>
                      <a:pt x="596" y="852"/>
                    </a:lnTo>
                    <a:lnTo>
                      <a:pt x="599" y="852"/>
                    </a:lnTo>
                    <a:lnTo>
                      <a:pt x="605" y="852"/>
                    </a:lnTo>
                    <a:lnTo>
                      <a:pt x="613" y="851"/>
                    </a:lnTo>
                    <a:lnTo>
                      <a:pt x="619" y="850"/>
                    </a:lnTo>
                    <a:lnTo>
                      <a:pt x="627" y="852"/>
                    </a:lnTo>
                    <a:lnTo>
                      <a:pt x="634" y="853"/>
                    </a:lnTo>
                    <a:lnTo>
                      <a:pt x="641" y="853"/>
                    </a:lnTo>
                    <a:lnTo>
                      <a:pt x="648" y="852"/>
                    </a:lnTo>
                    <a:lnTo>
                      <a:pt x="651" y="851"/>
                    </a:lnTo>
                    <a:lnTo>
                      <a:pt x="653" y="851"/>
                    </a:lnTo>
                    <a:lnTo>
                      <a:pt x="654" y="851"/>
                    </a:lnTo>
                    <a:lnTo>
                      <a:pt x="655" y="853"/>
                    </a:lnTo>
                    <a:lnTo>
                      <a:pt x="657" y="856"/>
                    </a:lnTo>
                    <a:lnTo>
                      <a:pt x="658" y="862"/>
                    </a:lnTo>
                    <a:lnTo>
                      <a:pt x="662" y="867"/>
                    </a:lnTo>
                    <a:lnTo>
                      <a:pt x="667" y="868"/>
                    </a:lnTo>
                    <a:lnTo>
                      <a:pt x="672" y="869"/>
                    </a:lnTo>
                    <a:lnTo>
                      <a:pt x="678" y="870"/>
                    </a:lnTo>
                    <a:lnTo>
                      <a:pt x="684" y="870"/>
                    </a:lnTo>
                    <a:lnTo>
                      <a:pt x="688" y="869"/>
                    </a:lnTo>
                    <a:lnTo>
                      <a:pt x="693" y="868"/>
                    </a:lnTo>
                    <a:lnTo>
                      <a:pt x="696" y="867"/>
                    </a:lnTo>
                    <a:lnTo>
                      <a:pt x="698" y="863"/>
                    </a:lnTo>
                    <a:lnTo>
                      <a:pt x="700" y="860"/>
                    </a:lnTo>
                    <a:lnTo>
                      <a:pt x="700" y="855"/>
                    </a:lnTo>
                    <a:lnTo>
                      <a:pt x="700" y="850"/>
                    </a:lnTo>
                    <a:lnTo>
                      <a:pt x="699" y="845"/>
                    </a:lnTo>
                    <a:lnTo>
                      <a:pt x="698" y="842"/>
                    </a:lnTo>
                    <a:lnTo>
                      <a:pt x="699" y="838"/>
                    </a:lnTo>
                    <a:lnTo>
                      <a:pt x="702" y="836"/>
                    </a:lnTo>
                    <a:lnTo>
                      <a:pt x="707" y="832"/>
                    </a:lnTo>
                    <a:lnTo>
                      <a:pt x="714" y="827"/>
                    </a:lnTo>
                    <a:lnTo>
                      <a:pt x="721" y="823"/>
                    </a:lnTo>
                    <a:lnTo>
                      <a:pt x="726" y="820"/>
                    </a:lnTo>
                    <a:lnTo>
                      <a:pt x="729" y="820"/>
                    </a:lnTo>
                    <a:lnTo>
                      <a:pt x="731" y="822"/>
                    </a:lnTo>
                    <a:lnTo>
                      <a:pt x="733" y="824"/>
                    </a:lnTo>
                    <a:lnTo>
                      <a:pt x="735" y="827"/>
                    </a:lnTo>
                    <a:lnTo>
                      <a:pt x="735" y="835"/>
                    </a:lnTo>
                    <a:lnTo>
                      <a:pt x="734" y="840"/>
                    </a:lnTo>
                    <a:lnTo>
                      <a:pt x="731" y="845"/>
                    </a:lnTo>
                    <a:lnTo>
                      <a:pt x="727" y="852"/>
                    </a:lnTo>
                    <a:lnTo>
                      <a:pt x="726" y="859"/>
                    </a:lnTo>
                    <a:lnTo>
                      <a:pt x="725" y="862"/>
                    </a:lnTo>
                    <a:lnTo>
                      <a:pt x="726" y="864"/>
                    </a:lnTo>
                    <a:lnTo>
                      <a:pt x="727" y="865"/>
                    </a:lnTo>
                    <a:lnTo>
                      <a:pt x="730" y="867"/>
                    </a:lnTo>
                    <a:lnTo>
                      <a:pt x="733" y="867"/>
                    </a:lnTo>
                    <a:lnTo>
                      <a:pt x="743" y="869"/>
                    </a:lnTo>
                    <a:lnTo>
                      <a:pt x="751" y="871"/>
                    </a:lnTo>
                    <a:lnTo>
                      <a:pt x="759" y="876"/>
                    </a:lnTo>
                    <a:lnTo>
                      <a:pt x="767" y="881"/>
                    </a:lnTo>
                    <a:lnTo>
                      <a:pt x="765" y="888"/>
                    </a:lnTo>
                    <a:lnTo>
                      <a:pt x="762" y="894"/>
                    </a:lnTo>
                    <a:lnTo>
                      <a:pt x="760" y="899"/>
                    </a:lnTo>
                    <a:lnTo>
                      <a:pt x="760" y="906"/>
                    </a:lnTo>
                    <a:lnTo>
                      <a:pt x="762" y="911"/>
                    </a:lnTo>
                    <a:lnTo>
                      <a:pt x="764" y="914"/>
                    </a:lnTo>
                    <a:lnTo>
                      <a:pt x="762" y="918"/>
                    </a:lnTo>
                    <a:lnTo>
                      <a:pt x="762" y="923"/>
                    </a:lnTo>
                    <a:lnTo>
                      <a:pt x="765" y="924"/>
                    </a:lnTo>
                    <a:lnTo>
                      <a:pt x="766" y="924"/>
                    </a:lnTo>
                    <a:lnTo>
                      <a:pt x="767" y="927"/>
                    </a:lnTo>
                    <a:lnTo>
                      <a:pt x="776" y="929"/>
                    </a:lnTo>
                    <a:lnTo>
                      <a:pt x="785" y="931"/>
                    </a:lnTo>
                    <a:lnTo>
                      <a:pt x="789" y="932"/>
                    </a:lnTo>
                    <a:lnTo>
                      <a:pt x="793" y="932"/>
                    </a:lnTo>
                    <a:lnTo>
                      <a:pt x="796" y="930"/>
                    </a:lnTo>
                    <a:lnTo>
                      <a:pt x="801" y="929"/>
                    </a:lnTo>
                    <a:lnTo>
                      <a:pt x="806" y="925"/>
                    </a:lnTo>
                    <a:lnTo>
                      <a:pt x="811" y="922"/>
                    </a:lnTo>
                    <a:lnTo>
                      <a:pt x="812" y="930"/>
                    </a:lnTo>
                    <a:lnTo>
                      <a:pt x="812" y="939"/>
                    </a:lnTo>
                    <a:lnTo>
                      <a:pt x="814" y="945"/>
                    </a:lnTo>
                    <a:lnTo>
                      <a:pt x="816" y="952"/>
                    </a:lnTo>
                    <a:lnTo>
                      <a:pt x="818" y="956"/>
                    </a:lnTo>
                    <a:lnTo>
                      <a:pt x="819" y="957"/>
                    </a:lnTo>
                    <a:lnTo>
                      <a:pt x="821" y="956"/>
                    </a:lnTo>
                    <a:lnTo>
                      <a:pt x="824" y="953"/>
                    </a:lnTo>
                    <a:lnTo>
                      <a:pt x="829" y="948"/>
                    </a:lnTo>
                    <a:lnTo>
                      <a:pt x="832" y="945"/>
                    </a:lnTo>
                    <a:lnTo>
                      <a:pt x="837" y="945"/>
                    </a:lnTo>
                    <a:lnTo>
                      <a:pt x="843" y="948"/>
                    </a:lnTo>
                    <a:lnTo>
                      <a:pt x="846" y="951"/>
                    </a:lnTo>
                    <a:lnTo>
                      <a:pt x="846" y="954"/>
                    </a:lnTo>
                    <a:lnTo>
                      <a:pt x="846" y="957"/>
                    </a:lnTo>
                    <a:lnTo>
                      <a:pt x="843" y="959"/>
                    </a:lnTo>
                    <a:lnTo>
                      <a:pt x="840" y="965"/>
                    </a:lnTo>
                    <a:lnTo>
                      <a:pt x="834" y="970"/>
                    </a:lnTo>
                    <a:lnTo>
                      <a:pt x="833" y="974"/>
                    </a:lnTo>
                    <a:lnTo>
                      <a:pt x="833" y="976"/>
                    </a:lnTo>
                    <a:lnTo>
                      <a:pt x="834" y="978"/>
                    </a:lnTo>
                    <a:lnTo>
                      <a:pt x="837" y="978"/>
                    </a:lnTo>
                    <a:lnTo>
                      <a:pt x="842" y="977"/>
                    </a:lnTo>
                    <a:lnTo>
                      <a:pt x="849" y="975"/>
                    </a:lnTo>
                    <a:lnTo>
                      <a:pt x="856" y="975"/>
                    </a:lnTo>
                    <a:lnTo>
                      <a:pt x="860" y="975"/>
                    </a:lnTo>
                    <a:lnTo>
                      <a:pt x="863" y="976"/>
                    </a:lnTo>
                    <a:lnTo>
                      <a:pt x="864" y="977"/>
                    </a:lnTo>
                    <a:lnTo>
                      <a:pt x="865" y="980"/>
                    </a:lnTo>
                    <a:lnTo>
                      <a:pt x="867" y="983"/>
                    </a:lnTo>
                    <a:lnTo>
                      <a:pt x="871" y="992"/>
                    </a:lnTo>
                    <a:lnTo>
                      <a:pt x="875" y="999"/>
                    </a:lnTo>
                    <a:lnTo>
                      <a:pt x="886" y="1006"/>
                    </a:lnTo>
                    <a:lnTo>
                      <a:pt x="900" y="1012"/>
                    </a:lnTo>
                    <a:lnTo>
                      <a:pt x="899" y="1018"/>
                    </a:lnTo>
                    <a:lnTo>
                      <a:pt x="898" y="1022"/>
                    </a:lnTo>
                    <a:lnTo>
                      <a:pt x="896" y="1025"/>
                    </a:lnTo>
                    <a:lnTo>
                      <a:pt x="899" y="1030"/>
                    </a:lnTo>
                    <a:lnTo>
                      <a:pt x="901" y="1036"/>
                    </a:lnTo>
                    <a:lnTo>
                      <a:pt x="902" y="1039"/>
                    </a:lnTo>
                    <a:lnTo>
                      <a:pt x="904" y="1041"/>
                    </a:lnTo>
                    <a:lnTo>
                      <a:pt x="908" y="1045"/>
                    </a:lnTo>
                    <a:lnTo>
                      <a:pt x="923" y="1057"/>
                    </a:lnTo>
                    <a:lnTo>
                      <a:pt x="937" y="1069"/>
                    </a:lnTo>
                    <a:lnTo>
                      <a:pt x="952" y="1083"/>
                    </a:lnTo>
                    <a:lnTo>
                      <a:pt x="965" y="1097"/>
                    </a:lnTo>
                    <a:lnTo>
                      <a:pt x="972" y="1095"/>
                    </a:lnTo>
                    <a:lnTo>
                      <a:pt x="975" y="1093"/>
                    </a:lnTo>
                    <a:lnTo>
                      <a:pt x="978" y="1092"/>
                    </a:lnTo>
                    <a:lnTo>
                      <a:pt x="980" y="1091"/>
                    </a:lnTo>
                    <a:lnTo>
                      <a:pt x="983" y="1091"/>
                    </a:lnTo>
                    <a:lnTo>
                      <a:pt x="987" y="1092"/>
                    </a:lnTo>
                    <a:lnTo>
                      <a:pt x="992" y="1097"/>
                    </a:lnTo>
                    <a:lnTo>
                      <a:pt x="997" y="1102"/>
                    </a:lnTo>
                    <a:lnTo>
                      <a:pt x="1002" y="1104"/>
                    </a:lnTo>
                    <a:lnTo>
                      <a:pt x="1009" y="1106"/>
                    </a:lnTo>
                    <a:lnTo>
                      <a:pt x="1016" y="1115"/>
                    </a:lnTo>
                    <a:lnTo>
                      <a:pt x="1024" y="1123"/>
                    </a:lnTo>
                    <a:lnTo>
                      <a:pt x="1033" y="1128"/>
                    </a:lnTo>
                    <a:lnTo>
                      <a:pt x="1042" y="1132"/>
                    </a:lnTo>
                    <a:lnTo>
                      <a:pt x="1054" y="1143"/>
                    </a:lnTo>
                    <a:lnTo>
                      <a:pt x="1066" y="1154"/>
                    </a:lnTo>
                    <a:lnTo>
                      <a:pt x="1074" y="1147"/>
                    </a:lnTo>
                    <a:lnTo>
                      <a:pt x="1081" y="1143"/>
                    </a:lnTo>
                    <a:lnTo>
                      <a:pt x="1088" y="1140"/>
                    </a:lnTo>
                    <a:lnTo>
                      <a:pt x="1098" y="1139"/>
                    </a:lnTo>
                    <a:lnTo>
                      <a:pt x="1101" y="1141"/>
                    </a:lnTo>
                    <a:lnTo>
                      <a:pt x="1105" y="1143"/>
                    </a:lnTo>
                    <a:lnTo>
                      <a:pt x="1107" y="1141"/>
                    </a:lnTo>
                    <a:lnTo>
                      <a:pt x="1109" y="1139"/>
                    </a:lnTo>
                    <a:lnTo>
                      <a:pt x="1116" y="1143"/>
                    </a:lnTo>
                    <a:lnTo>
                      <a:pt x="1122" y="1146"/>
                    </a:lnTo>
                    <a:lnTo>
                      <a:pt x="1124" y="1147"/>
                    </a:lnTo>
                    <a:lnTo>
                      <a:pt x="1127" y="1148"/>
                    </a:lnTo>
                    <a:lnTo>
                      <a:pt x="1131" y="1148"/>
                    </a:lnTo>
                    <a:lnTo>
                      <a:pt x="1135" y="1148"/>
                    </a:lnTo>
                    <a:lnTo>
                      <a:pt x="1143" y="1137"/>
                    </a:lnTo>
                    <a:lnTo>
                      <a:pt x="1152" y="1126"/>
                    </a:lnTo>
                    <a:lnTo>
                      <a:pt x="1161" y="1114"/>
                    </a:lnTo>
                    <a:lnTo>
                      <a:pt x="1170" y="1103"/>
                    </a:lnTo>
                    <a:lnTo>
                      <a:pt x="1175" y="1103"/>
                    </a:lnTo>
                    <a:lnTo>
                      <a:pt x="1179" y="1103"/>
                    </a:lnTo>
                    <a:lnTo>
                      <a:pt x="1182" y="1104"/>
                    </a:lnTo>
                    <a:lnTo>
                      <a:pt x="1186" y="1106"/>
                    </a:lnTo>
                    <a:lnTo>
                      <a:pt x="1190" y="1113"/>
                    </a:lnTo>
                    <a:lnTo>
                      <a:pt x="1197" y="1120"/>
                    </a:lnTo>
                    <a:lnTo>
                      <a:pt x="1210" y="1127"/>
                    </a:lnTo>
                    <a:lnTo>
                      <a:pt x="1222" y="1132"/>
                    </a:lnTo>
                    <a:lnTo>
                      <a:pt x="1226" y="1138"/>
                    </a:lnTo>
                    <a:lnTo>
                      <a:pt x="1230" y="1144"/>
                    </a:lnTo>
                    <a:lnTo>
                      <a:pt x="1235" y="1148"/>
                    </a:lnTo>
                    <a:lnTo>
                      <a:pt x="1241" y="1152"/>
                    </a:lnTo>
                    <a:lnTo>
                      <a:pt x="1248" y="1147"/>
                    </a:lnTo>
                    <a:lnTo>
                      <a:pt x="1253" y="1141"/>
                    </a:lnTo>
                    <a:lnTo>
                      <a:pt x="1258" y="1136"/>
                    </a:lnTo>
                    <a:lnTo>
                      <a:pt x="1261" y="1129"/>
                    </a:lnTo>
                    <a:lnTo>
                      <a:pt x="1255" y="1118"/>
                    </a:lnTo>
                    <a:lnTo>
                      <a:pt x="1247" y="1106"/>
                    </a:lnTo>
                    <a:lnTo>
                      <a:pt x="1252" y="1099"/>
                    </a:lnTo>
                    <a:lnTo>
                      <a:pt x="1258" y="1092"/>
                    </a:lnTo>
                    <a:lnTo>
                      <a:pt x="1264" y="1085"/>
                    </a:lnTo>
                    <a:lnTo>
                      <a:pt x="1270" y="1079"/>
                    </a:lnTo>
                    <a:lnTo>
                      <a:pt x="1283" y="1068"/>
                    </a:lnTo>
                    <a:lnTo>
                      <a:pt x="1298" y="1058"/>
                    </a:lnTo>
                    <a:lnTo>
                      <a:pt x="1301" y="1054"/>
                    </a:lnTo>
                    <a:lnTo>
                      <a:pt x="1302" y="1049"/>
                    </a:lnTo>
                    <a:lnTo>
                      <a:pt x="1302" y="1047"/>
                    </a:lnTo>
                    <a:lnTo>
                      <a:pt x="1301" y="1045"/>
                    </a:lnTo>
                    <a:lnTo>
                      <a:pt x="1298" y="1043"/>
                    </a:lnTo>
                    <a:lnTo>
                      <a:pt x="1295" y="1043"/>
                    </a:lnTo>
                    <a:lnTo>
                      <a:pt x="1292" y="1042"/>
                    </a:lnTo>
                    <a:lnTo>
                      <a:pt x="1286" y="1043"/>
                    </a:lnTo>
                    <a:lnTo>
                      <a:pt x="1280" y="1045"/>
                    </a:lnTo>
                    <a:lnTo>
                      <a:pt x="1277" y="1043"/>
                    </a:lnTo>
                    <a:lnTo>
                      <a:pt x="1275" y="1041"/>
                    </a:lnTo>
                    <a:lnTo>
                      <a:pt x="1270" y="1039"/>
                    </a:lnTo>
                    <a:lnTo>
                      <a:pt x="1265" y="1034"/>
                    </a:lnTo>
                    <a:lnTo>
                      <a:pt x="1259" y="1029"/>
                    </a:lnTo>
                    <a:lnTo>
                      <a:pt x="1253" y="1021"/>
                    </a:lnTo>
                    <a:lnTo>
                      <a:pt x="1248" y="1012"/>
                    </a:lnTo>
                    <a:lnTo>
                      <a:pt x="1244" y="1011"/>
                    </a:lnTo>
                    <a:lnTo>
                      <a:pt x="1242" y="1010"/>
                    </a:lnTo>
                    <a:lnTo>
                      <a:pt x="1241" y="1007"/>
                    </a:lnTo>
                    <a:lnTo>
                      <a:pt x="1240" y="1006"/>
                    </a:lnTo>
                    <a:lnTo>
                      <a:pt x="1241" y="1002"/>
                    </a:lnTo>
                    <a:lnTo>
                      <a:pt x="1244" y="995"/>
                    </a:lnTo>
                    <a:lnTo>
                      <a:pt x="1247" y="989"/>
                    </a:lnTo>
                    <a:lnTo>
                      <a:pt x="1248" y="981"/>
                    </a:lnTo>
                    <a:lnTo>
                      <a:pt x="1249" y="979"/>
                    </a:lnTo>
                    <a:lnTo>
                      <a:pt x="1251" y="976"/>
                    </a:lnTo>
                    <a:lnTo>
                      <a:pt x="1252" y="975"/>
                    </a:lnTo>
                    <a:lnTo>
                      <a:pt x="1255" y="975"/>
                    </a:lnTo>
                    <a:lnTo>
                      <a:pt x="1260" y="976"/>
                    </a:lnTo>
                    <a:lnTo>
                      <a:pt x="1264" y="977"/>
                    </a:lnTo>
                    <a:lnTo>
                      <a:pt x="1267" y="978"/>
                    </a:lnTo>
                    <a:lnTo>
                      <a:pt x="1270" y="983"/>
                    </a:lnTo>
                    <a:lnTo>
                      <a:pt x="1276" y="986"/>
                    </a:lnTo>
                    <a:lnTo>
                      <a:pt x="1282" y="988"/>
                    </a:lnTo>
                    <a:lnTo>
                      <a:pt x="1285" y="992"/>
                    </a:lnTo>
                    <a:lnTo>
                      <a:pt x="1289" y="997"/>
                    </a:lnTo>
                    <a:lnTo>
                      <a:pt x="1295" y="999"/>
                    </a:lnTo>
                    <a:lnTo>
                      <a:pt x="1300" y="1001"/>
                    </a:lnTo>
                    <a:lnTo>
                      <a:pt x="1303" y="1001"/>
                    </a:lnTo>
                    <a:lnTo>
                      <a:pt x="1306" y="998"/>
                    </a:lnTo>
                    <a:lnTo>
                      <a:pt x="1313" y="993"/>
                    </a:lnTo>
                    <a:lnTo>
                      <a:pt x="1320" y="984"/>
                    </a:lnTo>
                    <a:lnTo>
                      <a:pt x="1330" y="975"/>
                    </a:lnTo>
                    <a:lnTo>
                      <a:pt x="1341" y="967"/>
                    </a:lnTo>
                    <a:lnTo>
                      <a:pt x="1342" y="963"/>
                    </a:lnTo>
                    <a:lnTo>
                      <a:pt x="1345" y="961"/>
                    </a:lnTo>
                    <a:lnTo>
                      <a:pt x="1347" y="960"/>
                    </a:lnTo>
                    <a:lnTo>
                      <a:pt x="1349" y="959"/>
                    </a:lnTo>
                    <a:lnTo>
                      <a:pt x="1354" y="960"/>
                    </a:lnTo>
                    <a:lnTo>
                      <a:pt x="1362" y="961"/>
                    </a:lnTo>
                    <a:lnTo>
                      <a:pt x="1365" y="962"/>
                    </a:lnTo>
                    <a:lnTo>
                      <a:pt x="1367" y="962"/>
                    </a:lnTo>
                    <a:lnTo>
                      <a:pt x="1369" y="961"/>
                    </a:lnTo>
                    <a:lnTo>
                      <a:pt x="1371" y="960"/>
                    </a:lnTo>
                    <a:lnTo>
                      <a:pt x="1372" y="957"/>
                    </a:lnTo>
                    <a:lnTo>
                      <a:pt x="1375" y="951"/>
                    </a:lnTo>
                    <a:lnTo>
                      <a:pt x="1376" y="948"/>
                    </a:lnTo>
                    <a:lnTo>
                      <a:pt x="1375" y="945"/>
                    </a:lnTo>
                    <a:lnTo>
                      <a:pt x="1374" y="944"/>
                    </a:lnTo>
                    <a:lnTo>
                      <a:pt x="1373" y="940"/>
                    </a:lnTo>
                    <a:lnTo>
                      <a:pt x="1383" y="933"/>
                    </a:lnTo>
                    <a:lnTo>
                      <a:pt x="1392" y="926"/>
                    </a:lnTo>
                    <a:lnTo>
                      <a:pt x="1401" y="918"/>
                    </a:lnTo>
                    <a:lnTo>
                      <a:pt x="1410" y="908"/>
                    </a:lnTo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7" name="Freeform 173"/>
              <p:cNvSpPr>
                <a:spLocks noChangeAspect="1"/>
              </p:cNvSpPr>
              <p:nvPr/>
            </p:nvSpPr>
            <p:spPr bwMode="auto">
              <a:xfrm>
                <a:off x="2875416" y="2465787"/>
                <a:ext cx="461247" cy="560844"/>
              </a:xfrm>
              <a:custGeom>
                <a:avLst/>
                <a:gdLst>
                  <a:gd name="T0" fmla="*/ 46 w 1246"/>
                  <a:gd name="T1" fmla="*/ 10 h 1530"/>
                  <a:gd name="T2" fmla="*/ 44 w 1246"/>
                  <a:gd name="T3" fmla="*/ 9 h 1530"/>
                  <a:gd name="T4" fmla="*/ 45 w 1246"/>
                  <a:gd name="T5" fmla="*/ 7 h 1530"/>
                  <a:gd name="T6" fmla="*/ 40 w 1246"/>
                  <a:gd name="T7" fmla="*/ 1 h 1530"/>
                  <a:gd name="T8" fmla="*/ 34 w 1246"/>
                  <a:gd name="T9" fmla="*/ 8 h 1530"/>
                  <a:gd name="T10" fmla="*/ 32 w 1246"/>
                  <a:gd name="T11" fmla="*/ 9 h 1530"/>
                  <a:gd name="T12" fmla="*/ 30 w 1246"/>
                  <a:gd name="T13" fmla="*/ 10 h 1530"/>
                  <a:gd name="T14" fmla="*/ 28 w 1246"/>
                  <a:gd name="T15" fmla="*/ 11 h 1530"/>
                  <a:gd name="T16" fmla="*/ 27 w 1246"/>
                  <a:gd name="T17" fmla="*/ 16 h 1530"/>
                  <a:gd name="T18" fmla="*/ 25 w 1246"/>
                  <a:gd name="T19" fmla="*/ 17 h 1530"/>
                  <a:gd name="T20" fmla="*/ 22 w 1246"/>
                  <a:gd name="T21" fmla="*/ 21 h 1530"/>
                  <a:gd name="T22" fmla="*/ 20 w 1246"/>
                  <a:gd name="T23" fmla="*/ 28 h 1530"/>
                  <a:gd name="T24" fmla="*/ 18 w 1246"/>
                  <a:gd name="T25" fmla="*/ 32 h 1530"/>
                  <a:gd name="T26" fmla="*/ 12 w 1246"/>
                  <a:gd name="T27" fmla="*/ 34 h 1530"/>
                  <a:gd name="T28" fmla="*/ 0 w 1246"/>
                  <a:gd name="T29" fmla="*/ 35 h 1530"/>
                  <a:gd name="T30" fmla="*/ 1 w 1246"/>
                  <a:gd name="T31" fmla="*/ 38 h 1530"/>
                  <a:gd name="T32" fmla="*/ 4 w 1246"/>
                  <a:gd name="T33" fmla="*/ 46 h 1530"/>
                  <a:gd name="T34" fmla="*/ 8 w 1246"/>
                  <a:gd name="T35" fmla="*/ 51 h 1530"/>
                  <a:gd name="T36" fmla="*/ 9 w 1246"/>
                  <a:gd name="T37" fmla="*/ 51 h 1530"/>
                  <a:gd name="T38" fmla="*/ 11 w 1246"/>
                  <a:gd name="T39" fmla="*/ 51 h 1530"/>
                  <a:gd name="T40" fmla="*/ 12 w 1246"/>
                  <a:gd name="T41" fmla="*/ 52 h 1530"/>
                  <a:gd name="T42" fmla="*/ 13 w 1246"/>
                  <a:gd name="T43" fmla="*/ 51 h 1530"/>
                  <a:gd name="T44" fmla="*/ 12 w 1246"/>
                  <a:gd name="T45" fmla="*/ 50 h 1530"/>
                  <a:gd name="T46" fmla="*/ 14 w 1246"/>
                  <a:gd name="T47" fmla="*/ 51 h 1530"/>
                  <a:gd name="T48" fmla="*/ 16 w 1246"/>
                  <a:gd name="T49" fmla="*/ 53 h 1530"/>
                  <a:gd name="T50" fmla="*/ 18 w 1246"/>
                  <a:gd name="T51" fmla="*/ 54 h 1530"/>
                  <a:gd name="T52" fmla="*/ 19 w 1246"/>
                  <a:gd name="T53" fmla="*/ 56 h 1530"/>
                  <a:gd name="T54" fmla="*/ 26 w 1246"/>
                  <a:gd name="T55" fmla="*/ 57 h 1530"/>
                  <a:gd name="T56" fmla="*/ 28 w 1246"/>
                  <a:gd name="T57" fmla="*/ 58 h 1530"/>
                  <a:gd name="T58" fmla="*/ 30 w 1246"/>
                  <a:gd name="T59" fmla="*/ 60 h 1530"/>
                  <a:gd name="T60" fmla="*/ 32 w 1246"/>
                  <a:gd name="T61" fmla="*/ 59 h 1530"/>
                  <a:gd name="T62" fmla="*/ 33 w 1246"/>
                  <a:gd name="T63" fmla="*/ 57 h 1530"/>
                  <a:gd name="T64" fmla="*/ 33 w 1246"/>
                  <a:gd name="T65" fmla="*/ 55 h 1530"/>
                  <a:gd name="T66" fmla="*/ 35 w 1246"/>
                  <a:gd name="T67" fmla="*/ 52 h 1530"/>
                  <a:gd name="T68" fmla="*/ 34 w 1246"/>
                  <a:gd name="T69" fmla="*/ 50 h 1530"/>
                  <a:gd name="T70" fmla="*/ 34 w 1246"/>
                  <a:gd name="T71" fmla="*/ 45 h 1530"/>
                  <a:gd name="T72" fmla="*/ 36 w 1246"/>
                  <a:gd name="T73" fmla="*/ 44 h 1530"/>
                  <a:gd name="T74" fmla="*/ 37 w 1246"/>
                  <a:gd name="T75" fmla="*/ 40 h 1530"/>
                  <a:gd name="T76" fmla="*/ 40 w 1246"/>
                  <a:gd name="T77" fmla="*/ 41 h 1530"/>
                  <a:gd name="T78" fmla="*/ 41 w 1246"/>
                  <a:gd name="T79" fmla="*/ 38 h 1530"/>
                  <a:gd name="T80" fmla="*/ 41 w 1246"/>
                  <a:gd name="T81" fmla="*/ 36 h 1530"/>
                  <a:gd name="T82" fmla="*/ 41 w 1246"/>
                  <a:gd name="T83" fmla="*/ 34 h 1530"/>
                  <a:gd name="T84" fmla="*/ 40 w 1246"/>
                  <a:gd name="T85" fmla="*/ 31 h 1530"/>
                  <a:gd name="T86" fmla="*/ 41 w 1246"/>
                  <a:gd name="T87" fmla="*/ 30 h 1530"/>
                  <a:gd name="T88" fmla="*/ 42 w 1246"/>
                  <a:gd name="T89" fmla="*/ 28 h 1530"/>
                  <a:gd name="T90" fmla="*/ 43 w 1246"/>
                  <a:gd name="T91" fmla="*/ 26 h 1530"/>
                  <a:gd name="T92" fmla="*/ 44 w 1246"/>
                  <a:gd name="T93" fmla="*/ 24 h 1530"/>
                  <a:gd name="T94" fmla="*/ 45 w 1246"/>
                  <a:gd name="T95" fmla="*/ 23 h 1530"/>
                  <a:gd name="T96" fmla="*/ 48 w 1246"/>
                  <a:gd name="T97" fmla="*/ 22 h 1530"/>
                  <a:gd name="T98" fmla="*/ 48 w 1246"/>
                  <a:gd name="T99" fmla="*/ 22 h 1530"/>
                  <a:gd name="T100" fmla="*/ 49 w 1246"/>
                  <a:gd name="T101" fmla="*/ 20 h 1530"/>
                  <a:gd name="T102" fmla="*/ 49 w 1246"/>
                  <a:gd name="T103" fmla="*/ 17 h 1530"/>
                  <a:gd name="T104" fmla="*/ 48 w 1246"/>
                  <a:gd name="T105" fmla="*/ 14 h 1530"/>
                  <a:gd name="T106" fmla="*/ 50 w 1246"/>
                  <a:gd name="T107" fmla="*/ 14 h 1530"/>
                  <a:gd name="T108" fmla="*/ 48 w 1246"/>
                  <a:gd name="T109" fmla="*/ 11 h 1530"/>
                  <a:gd name="T110" fmla="*/ 50 w 1246"/>
                  <a:gd name="T111" fmla="*/ 13 h 1530"/>
                  <a:gd name="T112" fmla="*/ 49 w 1246"/>
                  <a:gd name="T113" fmla="*/ 11 h 1530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246"/>
                  <a:gd name="T172" fmla="*/ 0 h 1530"/>
                  <a:gd name="T173" fmla="*/ 1246 w 1246"/>
                  <a:gd name="T174" fmla="*/ 1530 h 1530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246" h="1530">
                    <a:moveTo>
                      <a:pt x="1208" y="257"/>
                    </a:moveTo>
                    <a:lnTo>
                      <a:pt x="1199" y="252"/>
                    </a:lnTo>
                    <a:lnTo>
                      <a:pt x="1192" y="248"/>
                    </a:lnTo>
                    <a:lnTo>
                      <a:pt x="1189" y="246"/>
                    </a:lnTo>
                    <a:lnTo>
                      <a:pt x="1185" y="245"/>
                    </a:lnTo>
                    <a:lnTo>
                      <a:pt x="1179" y="247"/>
                    </a:lnTo>
                    <a:lnTo>
                      <a:pt x="1165" y="250"/>
                    </a:lnTo>
                    <a:lnTo>
                      <a:pt x="1161" y="248"/>
                    </a:lnTo>
                    <a:lnTo>
                      <a:pt x="1157" y="246"/>
                    </a:lnTo>
                    <a:lnTo>
                      <a:pt x="1154" y="246"/>
                    </a:lnTo>
                    <a:lnTo>
                      <a:pt x="1152" y="246"/>
                    </a:lnTo>
                    <a:lnTo>
                      <a:pt x="1147" y="248"/>
                    </a:lnTo>
                    <a:lnTo>
                      <a:pt x="1140" y="255"/>
                    </a:lnTo>
                    <a:lnTo>
                      <a:pt x="1131" y="254"/>
                    </a:lnTo>
                    <a:lnTo>
                      <a:pt x="1123" y="252"/>
                    </a:lnTo>
                    <a:lnTo>
                      <a:pt x="1118" y="248"/>
                    </a:lnTo>
                    <a:lnTo>
                      <a:pt x="1113" y="244"/>
                    </a:lnTo>
                    <a:lnTo>
                      <a:pt x="1109" y="239"/>
                    </a:lnTo>
                    <a:lnTo>
                      <a:pt x="1106" y="232"/>
                    </a:lnTo>
                    <a:lnTo>
                      <a:pt x="1104" y="225"/>
                    </a:lnTo>
                    <a:lnTo>
                      <a:pt x="1103" y="216"/>
                    </a:lnTo>
                    <a:lnTo>
                      <a:pt x="1110" y="209"/>
                    </a:lnTo>
                    <a:lnTo>
                      <a:pt x="1114" y="203"/>
                    </a:lnTo>
                    <a:lnTo>
                      <a:pt x="1115" y="201"/>
                    </a:lnTo>
                    <a:lnTo>
                      <a:pt x="1115" y="198"/>
                    </a:lnTo>
                    <a:lnTo>
                      <a:pt x="1114" y="193"/>
                    </a:lnTo>
                    <a:lnTo>
                      <a:pt x="1112" y="189"/>
                    </a:lnTo>
                    <a:lnTo>
                      <a:pt x="1113" y="182"/>
                    </a:lnTo>
                    <a:lnTo>
                      <a:pt x="1114" y="177"/>
                    </a:lnTo>
                    <a:lnTo>
                      <a:pt x="1117" y="173"/>
                    </a:lnTo>
                    <a:lnTo>
                      <a:pt x="1119" y="168"/>
                    </a:lnTo>
                    <a:lnTo>
                      <a:pt x="1123" y="159"/>
                    </a:lnTo>
                    <a:lnTo>
                      <a:pt x="1126" y="149"/>
                    </a:lnTo>
                    <a:lnTo>
                      <a:pt x="1112" y="132"/>
                    </a:lnTo>
                    <a:lnTo>
                      <a:pt x="1099" y="116"/>
                    </a:lnTo>
                    <a:lnTo>
                      <a:pt x="1084" y="101"/>
                    </a:lnTo>
                    <a:lnTo>
                      <a:pt x="1068" y="85"/>
                    </a:lnTo>
                    <a:lnTo>
                      <a:pt x="1046" y="64"/>
                    </a:lnTo>
                    <a:lnTo>
                      <a:pt x="1022" y="42"/>
                    </a:lnTo>
                    <a:lnTo>
                      <a:pt x="998" y="22"/>
                    </a:lnTo>
                    <a:lnTo>
                      <a:pt x="974" y="0"/>
                    </a:lnTo>
                    <a:lnTo>
                      <a:pt x="954" y="40"/>
                    </a:lnTo>
                    <a:lnTo>
                      <a:pt x="935" y="79"/>
                    </a:lnTo>
                    <a:lnTo>
                      <a:pt x="915" y="119"/>
                    </a:lnTo>
                    <a:lnTo>
                      <a:pt x="894" y="157"/>
                    </a:lnTo>
                    <a:lnTo>
                      <a:pt x="883" y="173"/>
                    </a:lnTo>
                    <a:lnTo>
                      <a:pt x="872" y="189"/>
                    </a:lnTo>
                    <a:lnTo>
                      <a:pt x="861" y="203"/>
                    </a:lnTo>
                    <a:lnTo>
                      <a:pt x="847" y="218"/>
                    </a:lnTo>
                    <a:lnTo>
                      <a:pt x="840" y="209"/>
                    </a:lnTo>
                    <a:lnTo>
                      <a:pt x="834" y="202"/>
                    </a:lnTo>
                    <a:lnTo>
                      <a:pt x="831" y="199"/>
                    </a:lnTo>
                    <a:lnTo>
                      <a:pt x="826" y="196"/>
                    </a:lnTo>
                    <a:lnTo>
                      <a:pt x="823" y="193"/>
                    </a:lnTo>
                    <a:lnTo>
                      <a:pt x="817" y="191"/>
                    </a:lnTo>
                    <a:lnTo>
                      <a:pt x="814" y="196"/>
                    </a:lnTo>
                    <a:lnTo>
                      <a:pt x="813" y="201"/>
                    </a:lnTo>
                    <a:lnTo>
                      <a:pt x="813" y="205"/>
                    </a:lnTo>
                    <a:lnTo>
                      <a:pt x="813" y="211"/>
                    </a:lnTo>
                    <a:lnTo>
                      <a:pt x="808" y="216"/>
                    </a:lnTo>
                    <a:lnTo>
                      <a:pt x="805" y="217"/>
                    </a:lnTo>
                    <a:lnTo>
                      <a:pt x="800" y="217"/>
                    </a:lnTo>
                    <a:lnTo>
                      <a:pt x="793" y="216"/>
                    </a:lnTo>
                    <a:lnTo>
                      <a:pt x="790" y="219"/>
                    </a:lnTo>
                    <a:lnTo>
                      <a:pt x="785" y="222"/>
                    </a:lnTo>
                    <a:lnTo>
                      <a:pt x="779" y="229"/>
                    </a:lnTo>
                    <a:lnTo>
                      <a:pt x="771" y="237"/>
                    </a:lnTo>
                    <a:lnTo>
                      <a:pt x="761" y="240"/>
                    </a:lnTo>
                    <a:lnTo>
                      <a:pt x="751" y="244"/>
                    </a:lnTo>
                    <a:lnTo>
                      <a:pt x="742" y="248"/>
                    </a:lnTo>
                    <a:lnTo>
                      <a:pt x="733" y="254"/>
                    </a:lnTo>
                    <a:lnTo>
                      <a:pt x="740" y="265"/>
                    </a:lnTo>
                    <a:lnTo>
                      <a:pt x="744" y="272"/>
                    </a:lnTo>
                    <a:lnTo>
                      <a:pt x="744" y="274"/>
                    </a:lnTo>
                    <a:lnTo>
                      <a:pt x="742" y="279"/>
                    </a:lnTo>
                    <a:lnTo>
                      <a:pt x="738" y="283"/>
                    </a:lnTo>
                    <a:lnTo>
                      <a:pt x="731" y="290"/>
                    </a:lnTo>
                    <a:lnTo>
                      <a:pt x="712" y="285"/>
                    </a:lnTo>
                    <a:lnTo>
                      <a:pt x="702" y="285"/>
                    </a:lnTo>
                    <a:lnTo>
                      <a:pt x="698" y="288"/>
                    </a:lnTo>
                    <a:lnTo>
                      <a:pt x="693" y="292"/>
                    </a:lnTo>
                    <a:lnTo>
                      <a:pt x="686" y="299"/>
                    </a:lnTo>
                    <a:lnTo>
                      <a:pt x="677" y="310"/>
                    </a:lnTo>
                    <a:lnTo>
                      <a:pt x="675" y="333"/>
                    </a:lnTo>
                    <a:lnTo>
                      <a:pt x="676" y="353"/>
                    </a:lnTo>
                    <a:lnTo>
                      <a:pt x="676" y="363"/>
                    </a:lnTo>
                    <a:lnTo>
                      <a:pt x="676" y="373"/>
                    </a:lnTo>
                    <a:lnTo>
                      <a:pt x="675" y="384"/>
                    </a:lnTo>
                    <a:lnTo>
                      <a:pt x="673" y="396"/>
                    </a:lnTo>
                    <a:lnTo>
                      <a:pt x="668" y="397"/>
                    </a:lnTo>
                    <a:lnTo>
                      <a:pt x="664" y="398"/>
                    </a:lnTo>
                    <a:lnTo>
                      <a:pt x="660" y="398"/>
                    </a:lnTo>
                    <a:lnTo>
                      <a:pt x="656" y="397"/>
                    </a:lnTo>
                    <a:lnTo>
                      <a:pt x="649" y="395"/>
                    </a:lnTo>
                    <a:lnTo>
                      <a:pt x="640" y="392"/>
                    </a:lnTo>
                    <a:lnTo>
                      <a:pt x="633" y="398"/>
                    </a:lnTo>
                    <a:lnTo>
                      <a:pt x="630" y="402"/>
                    </a:lnTo>
                    <a:lnTo>
                      <a:pt x="630" y="408"/>
                    </a:lnTo>
                    <a:lnTo>
                      <a:pt x="630" y="417"/>
                    </a:lnTo>
                    <a:lnTo>
                      <a:pt x="621" y="423"/>
                    </a:lnTo>
                    <a:lnTo>
                      <a:pt x="612" y="428"/>
                    </a:lnTo>
                    <a:lnTo>
                      <a:pt x="612" y="457"/>
                    </a:lnTo>
                    <a:lnTo>
                      <a:pt x="613" y="477"/>
                    </a:lnTo>
                    <a:lnTo>
                      <a:pt x="612" y="487"/>
                    </a:lnTo>
                    <a:lnTo>
                      <a:pt x="610" y="497"/>
                    </a:lnTo>
                    <a:lnTo>
                      <a:pt x="604" y="511"/>
                    </a:lnTo>
                    <a:lnTo>
                      <a:pt x="597" y="526"/>
                    </a:lnTo>
                    <a:lnTo>
                      <a:pt x="583" y="531"/>
                    </a:lnTo>
                    <a:lnTo>
                      <a:pt x="570" y="533"/>
                    </a:lnTo>
                    <a:lnTo>
                      <a:pt x="557" y="535"/>
                    </a:lnTo>
                    <a:lnTo>
                      <a:pt x="544" y="535"/>
                    </a:lnTo>
                    <a:lnTo>
                      <a:pt x="520" y="535"/>
                    </a:lnTo>
                    <a:lnTo>
                      <a:pt x="492" y="534"/>
                    </a:lnTo>
                    <a:lnTo>
                      <a:pt x="486" y="552"/>
                    </a:lnTo>
                    <a:lnTo>
                      <a:pt x="484" y="570"/>
                    </a:lnTo>
                    <a:lnTo>
                      <a:pt x="481" y="589"/>
                    </a:lnTo>
                    <a:lnTo>
                      <a:pt x="481" y="609"/>
                    </a:lnTo>
                    <a:lnTo>
                      <a:pt x="483" y="636"/>
                    </a:lnTo>
                    <a:lnTo>
                      <a:pt x="485" y="663"/>
                    </a:lnTo>
                    <a:lnTo>
                      <a:pt x="488" y="690"/>
                    </a:lnTo>
                    <a:lnTo>
                      <a:pt x="490" y="717"/>
                    </a:lnTo>
                    <a:lnTo>
                      <a:pt x="486" y="727"/>
                    </a:lnTo>
                    <a:lnTo>
                      <a:pt x="481" y="737"/>
                    </a:lnTo>
                    <a:lnTo>
                      <a:pt x="477" y="747"/>
                    </a:lnTo>
                    <a:lnTo>
                      <a:pt x="472" y="757"/>
                    </a:lnTo>
                    <a:lnTo>
                      <a:pt x="470" y="768"/>
                    </a:lnTo>
                    <a:lnTo>
                      <a:pt x="469" y="779"/>
                    </a:lnTo>
                    <a:lnTo>
                      <a:pt x="467" y="790"/>
                    </a:lnTo>
                    <a:lnTo>
                      <a:pt x="463" y="801"/>
                    </a:lnTo>
                    <a:lnTo>
                      <a:pt x="454" y="806"/>
                    </a:lnTo>
                    <a:lnTo>
                      <a:pt x="445" y="809"/>
                    </a:lnTo>
                    <a:lnTo>
                      <a:pt x="435" y="811"/>
                    </a:lnTo>
                    <a:lnTo>
                      <a:pt x="426" y="815"/>
                    </a:lnTo>
                    <a:lnTo>
                      <a:pt x="406" y="823"/>
                    </a:lnTo>
                    <a:lnTo>
                      <a:pt x="388" y="828"/>
                    </a:lnTo>
                    <a:lnTo>
                      <a:pt x="369" y="834"/>
                    </a:lnTo>
                    <a:lnTo>
                      <a:pt x="351" y="839"/>
                    </a:lnTo>
                    <a:lnTo>
                      <a:pt x="332" y="843"/>
                    </a:lnTo>
                    <a:lnTo>
                      <a:pt x="312" y="847"/>
                    </a:lnTo>
                    <a:lnTo>
                      <a:pt x="293" y="850"/>
                    </a:lnTo>
                    <a:lnTo>
                      <a:pt x="272" y="853"/>
                    </a:lnTo>
                    <a:lnTo>
                      <a:pt x="238" y="856"/>
                    </a:lnTo>
                    <a:lnTo>
                      <a:pt x="204" y="860"/>
                    </a:lnTo>
                    <a:lnTo>
                      <a:pt x="171" y="863"/>
                    </a:lnTo>
                    <a:lnTo>
                      <a:pt x="137" y="866"/>
                    </a:lnTo>
                    <a:lnTo>
                      <a:pt x="103" y="870"/>
                    </a:lnTo>
                    <a:lnTo>
                      <a:pt x="68" y="873"/>
                    </a:lnTo>
                    <a:lnTo>
                      <a:pt x="34" y="877"/>
                    </a:lnTo>
                    <a:lnTo>
                      <a:pt x="0" y="880"/>
                    </a:lnTo>
                    <a:lnTo>
                      <a:pt x="4" y="895"/>
                    </a:lnTo>
                    <a:lnTo>
                      <a:pt x="5" y="912"/>
                    </a:lnTo>
                    <a:lnTo>
                      <a:pt x="3" y="917"/>
                    </a:lnTo>
                    <a:lnTo>
                      <a:pt x="2" y="923"/>
                    </a:lnTo>
                    <a:lnTo>
                      <a:pt x="0" y="925"/>
                    </a:lnTo>
                    <a:lnTo>
                      <a:pt x="0" y="927"/>
                    </a:lnTo>
                    <a:lnTo>
                      <a:pt x="2" y="931"/>
                    </a:lnTo>
                    <a:lnTo>
                      <a:pt x="3" y="933"/>
                    </a:lnTo>
                    <a:lnTo>
                      <a:pt x="11" y="940"/>
                    </a:lnTo>
                    <a:lnTo>
                      <a:pt x="17" y="946"/>
                    </a:lnTo>
                    <a:lnTo>
                      <a:pt x="23" y="953"/>
                    </a:lnTo>
                    <a:lnTo>
                      <a:pt x="28" y="962"/>
                    </a:lnTo>
                    <a:lnTo>
                      <a:pt x="30" y="970"/>
                    </a:lnTo>
                    <a:lnTo>
                      <a:pt x="32" y="976"/>
                    </a:lnTo>
                    <a:lnTo>
                      <a:pt x="35" y="981"/>
                    </a:lnTo>
                    <a:lnTo>
                      <a:pt x="40" y="988"/>
                    </a:lnTo>
                    <a:lnTo>
                      <a:pt x="53" y="1022"/>
                    </a:lnTo>
                    <a:lnTo>
                      <a:pt x="67" y="1056"/>
                    </a:lnTo>
                    <a:lnTo>
                      <a:pt x="82" y="1091"/>
                    </a:lnTo>
                    <a:lnTo>
                      <a:pt x="95" y="1124"/>
                    </a:lnTo>
                    <a:lnTo>
                      <a:pt x="110" y="1158"/>
                    </a:lnTo>
                    <a:lnTo>
                      <a:pt x="123" y="1192"/>
                    </a:lnTo>
                    <a:lnTo>
                      <a:pt x="138" y="1226"/>
                    </a:lnTo>
                    <a:lnTo>
                      <a:pt x="153" y="1261"/>
                    </a:lnTo>
                    <a:lnTo>
                      <a:pt x="158" y="1273"/>
                    </a:lnTo>
                    <a:lnTo>
                      <a:pt x="165" y="1281"/>
                    </a:lnTo>
                    <a:lnTo>
                      <a:pt x="168" y="1283"/>
                    </a:lnTo>
                    <a:lnTo>
                      <a:pt x="173" y="1285"/>
                    </a:lnTo>
                    <a:lnTo>
                      <a:pt x="178" y="1285"/>
                    </a:lnTo>
                    <a:lnTo>
                      <a:pt x="186" y="1285"/>
                    </a:lnTo>
                    <a:lnTo>
                      <a:pt x="194" y="1288"/>
                    </a:lnTo>
                    <a:lnTo>
                      <a:pt x="202" y="1291"/>
                    </a:lnTo>
                    <a:lnTo>
                      <a:pt x="209" y="1293"/>
                    </a:lnTo>
                    <a:lnTo>
                      <a:pt x="218" y="1294"/>
                    </a:lnTo>
                    <a:lnTo>
                      <a:pt x="222" y="1292"/>
                    </a:lnTo>
                    <a:lnTo>
                      <a:pt x="226" y="1292"/>
                    </a:lnTo>
                    <a:lnTo>
                      <a:pt x="228" y="1293"/>
                    </a:lnTo>
                    <a:lnTo>
                      <a:pt x="232" y="1294"/>
                    </a:lnTo>
                    <a:lnTo>
                      <a:pt x="231" y="1290"/>
                    </a:lnTo>
                    <a:lnTo>
                      <a:pt x="231" y="1284"/>
                    </a:lnTo>
                    <a:lnTo>
                      <a:pt x="236" y="1285"/>
                    </a:lnTo>
                    <a:lnTo>
                      <a:pt x="238" y="1285"/>
                    </a:lnTo>
                    <a:lnTo>
                      <a:pt x="240" y="1285"/>
                    </a:lnTo>
                    <a:lnTo>
                      <a:pt x="245" y="1284"/>
                    </a:lnTo>
                    <a:lnTo>
                      <a:pt x="255" y="1285"/>
                    </a:lnTo>
                    <a:lnTo>
                      <a:pt x="262" y="1286"/>
                    </a:lnTo>
                    <a:lnTo>
                      <a:pt x="265" y="1286"/>
                    </a:lnTo>
                    <a:lnTo>
                      <a:pt x="269" y="1286"/>
                    </a:lnTo>
                    <a:lnTo>
                      <a:pt x="272" y="1285"/>
                    </a:lnTo>
                    <a:lnTo>
                      <a:pt x="278" y="1283"/>
                    </a:lnTo>
                    <a:lnTo>
                      <a:pt x="281" y="1280"/>
                    </a:lnTo>
                    <a:lnTo>
                      <a:pt x="283" y="1279"/>
                    </a:lnTo>
                    <a:lnTo>
                      <a:pt x="284" y="1279"/>
                    </a:lnTo>
                    <a:lnTo>
                      <a:pt x="285" y="1279"/>
                    </a:lnTo>
                    <a:lnTo>
                      <a:pt x="288" y="1283"/>
                    </a:lnTo>
                    <a:lnTo>
                      <a:pt x="289" y="1290"/>
                    </a:lnTo>
                    <a:lnTo>
                      <a:pt x="291" y="1300"/>
                    </a:lnTo>
                    <a:lnTo>
                      <a:pt x="294" y="1307"/>
                    </a:lnTo>
                    <a:lnTo>
                      <a:pt x="296" y="1309"/>
                    </a:lnTo>
                    <a:lnTo>
                      <a:pt x="299" y="1311"/>
                    </a:lnTo>
                    <a:lnTo>
                      <a:pt x="302" y="1314"/>
                    </a:lnTo>
                    <a:lnTo>
                      <a:pt x="308" y="1315"/>
                    </a:lnTo>
                    <a:lnTo>
                      <a:pt x="317" y="1310"/>
                    </a:lnTo>
                    <a:lnTo>
                      <a:pt x="325" y="1306"/>
                    </a:lnTo>
                    <a:lnTo>
                      <a:pt x="327" y="1303"/>
                    </a:lnTo>
                    <a:lnTo>
                      <a:pt x="330" y="1300"/>
                    </a:lnTo>
                    <a:lnTo>
                      <a:pt x="333" y="1296"/>
                    </a:lnTo>
                    <a:lnTo>
                      <a:pt x="335" y="1291"/>
                    </a:lnTo>
                    <a:lnTo>
                      <a:pt x="333" y="1286"/>
                    </a:lnTo>
                    <a:lnTo>
                      <a:pt x="332" y="1283"/>
                    </a:lnTo>
                    <a:lnTo>
                      <a:pt x="329" y="1281"/>
                    </a:lnTo>
                    <a:lnTo>
                      <a:pt x="327" y="1280"/>
                    </a:lnTo>
                    <a:lnTo>
                      <a:pt x="321" y="1280"/>
                    </a:lnTo>
                    <a:lnTo>
                      <a:pt x="314" y="1280"/>
                    </a:lnTo>
                    <a:lnTo>
                      <a:pt x="310" y="1280"/>
                    </a:lnTo>
                    <a:lnTo>
                      <a:pt x="308" y="1279"/>
                    </a:lnTo>
                    <a:lnTo>
                      <a:pt x="307" y="1279"/>
                    </a:lnTo>
                    <a:lnTo>
                      <a:pt x="307" y="1276"/>
                    </a:lnTo>
                    <a:lnTo>
                      <a:pt x="307" y="1273"/>
                    </a:lnTo>
                    <a:lnTo>
                      <a:pt x="309" y="1267"/>
                    </a:lnTo>
                    <a:lnTo>
                      <a:pt x="308" y="1263"/>
                    </a:lnTo>
                    <a:lnTo>
                      <a:pt x="308" y="1258"/>
                    </a:lnTo>
                    <a:lnTo>
                      <a:pt x="309" y="1255"/>
                    </a:lnTo>
                    <a:lnTo>
                      <a:pt x="314" y="1252"/>
                    </a:lnTo>
                    <a:lnTo>
                      <a:pt x="319" y="1252"/>
                    </a:lnTo>
                    <a:lnTo>
                      <a:pt x="324" y="1252"/>
                    </a:lnTo>
                    <a:lnTo>
                      <a:pt x="328" y="1252"/>
                    </a:lnTo>
                    <a:lnTo>
                      <a:pt x="332" y="1253"/>
                    </a:lnTo>
                    <a:lnTo>
                      <a:pt x="339" y="1257"/>
                    </a:lnTo>
                    <a:lnTo>
                      <a:pt x="348" y="1263"/>
                    </a:lnTo>
                    <a:lnTo>
                      <a:pt x="358" y="1272"/>
                    </a:lnTo>
                    <a:lnTo>
                      <a:pt x="368" y="1280"/>
                    </a:lnTo>
                    <a:lnTo>
                      <a:pt x="377" y="1289"/>
                    </a:lnTo>
                    <a:lnTo>
                      <a:pt x="387" y="1298"/>
                    </a:lnTo>
                    <a:lnTo>
                      <a:pt x="389" y="1307"/>
                    </a:lnTo>
                    <a:lnTo>
                      <a:pt x="389" y="1317"/>
                    </a:lnTo>
                    <a:lnTo>
                      <a:pt x="389" y="1321"/>
                    </a:lnTo>
                    <a:lnTo>
                      <a:pt x="390" y="1326"/>
                    </a:lnTo>
                    <a:lnTo>
                      <a:pt x="391" y="1330"/>
                    </a:lnTo>
                    <a:lnTo>
                      <a:pt x="394" y="1334"/>
                    </a:lnTo>
                    <a:lnTo>
                      <a:pt x="403" y="1329"/>
                    </a:lnTo>
                    <a:lnTo>
                      <a:pt x="410" y="1323"/>
                    </a:lnTo>
                    <a:lnTo>
                      <a:pt x="425" y="1326"/>
                    </a:lnTo>
                    <a:lnTo>
                      <a:pt x="439" y="1329"/>
                    </a:lnTo>
                    <a:lnTo>
                      <a:pt x="442" y="1330"/>
                    </a:lnTo>
                    <a:lnTo>
                      <a:pt x="444" y="1332"/>
                    </a:lnTo>
                    <a:lnTo>
                      <a:pt x="445" y="1334"/>
                    </a:lnTo>
                    <a:lnTo>
                      <a:pt x="446" y="1335"/>
                    </a:lnTo>
                    <a:lnTo>
                      <a:pt x="446" y="1341"/>
                    </a:lnTo>
                    <a:lnTo>
                      <a:pt x="448" y="1347"/>
                    </a:lnTo>
                    <a:lnTo>
                      <a:pt x="459" y="1363"/>
                    </a:lnTo>
                    <a:lnTo>
                      <a:pt x="472" y="1377"/>
                    </a:lnTo>
                    <a:lnTo>
                      <a:pt x="481" y="1380"/>
                    </a:lnTo>
                    <a:lnTo>
                      <a:pt x="490" y="1383"/>
                    </a:lnTo>
                    <a:lnTo>
                      <a:pt x="483" y="1393"/>
                    </a:lnTo>
                    <a:lnTo>
                      <a:pt x="472" y="1402"/>
                    </a:lnTo>
                    <a:lnTo>
                      <a:pt x="474" y="1407"/>
                    </a:lnTo>
                    <a:lnTo>
                      <a:pt x="475" y="1410"/>
                    </a:lnTo>
                    <a:lnTo>
                      <a:pt x="477" y="1413"/>
                    </a:lnTo>
                    <a:lnTo>
                      <a:pt x="480" y="1415"/>
                    </a:lnTo>
                    <a:lnTo>
                      <a:pt x="487" y="1418"/>
                    </a:lnTo>
                    <a:lnTo>
                      <a:pt x="495" y="1421"/>
                    </a:lnTo>
                    <a:lnTo>
                      <a:pt x="522" y="1430"/>
                    </a:lnTo>
                    <a:lnTo>
                      <a:pt x="548" y="1436"/>
                    </a:lnTo>
                    <a:lnTo>
                      <a:pt x="574" y="1443"/>
                    </a:lnTo>
                    <a:lnTo>
                      <a:pt x="601" y="1449"/>
                    </a:lnTo>
                    <a:lnTo>
                      <a:pt x="611" y="1446"/>
                    </a:lnTo>
                    <a:lnTo>
                      <a:pt x="621" y="1443"/>
                    </a:lnTo>
                    <a:lnTo>
                      <a:pt x="630" y="1440"/>
                    </a:lnTo>
                    <a:lnTo>
                      <a:pt x="641" y="1439"/>
                    </a:lnTo>
                    <a:lnTo>
                      <a:pt x="648" y="1445"/>
                    </a:lnTo>
                    <a:lnTo>
                      <a:pt x="654" y="1451"/>
                    </a:lnTo>
                    <a:lnTo>
                      <a:pt x="657" y="1454"/>
                    </a:lnTo>
                    <a:lnTo>
                      <a:pt x="660" y="1455"/>
                    </a:lnTo>
                    <a:lnTo>
                      <a:pt x="665" y="1458"/>
                    </a:lnTo>
                    <a:lnTo>
                      <a:pt x="671" y="1458"/>
                    </a:lnTo>
                    <a:lnTo>
                      <a:pt x="676" y="1459"/>
                    </a:lnTo>
                    <a:lnTo>
                      <a:pt x="681" y="1460"/>
                    </a:lnTo>
                    <a:lnTo>
                      <a:pt x="683" y="1462"/>
                    </a:lnTo>
                    <a:lnTo>
                      <a:pt x="686" y="1464"/>
                    </a:lnTo>
                    <a:lnTo>
                      <a:pt x="690" y="1472"/>
                    </a:lnTo>
                    <a:lnTo>
                      <a:pt x="693" y="1481"/>
                    </a:lnTo>
                    <a:lnTo>
                      <a:pt x="693" y="1488"/>
                    </a:lnTo>
                    <a:lnTo>
                      <a:pt x="693" y="1493"/>
                    </a:lnTo>
                    <a:lnTo>
                      <a:pt x="693" y="1497"/>
                    </a:lnTo>
                    <a:lnTo>
                      <a:pt x="695" y="1504"/>
                    </a:lnTo>
                    <a:lnTo>
                      <a:pt x="706" y="1511"/>
                    </a:lnTo>
                    <a:lnTo>
                      <a:pt x="717" y="1517"/>
                    </a:lnTo>
                    <a:lnTo>
                      <a:pt x="727" y="1523"/>
                    </a:lnTo>
                    <a:lnTo>
                      <a:pt x="737" y="1530"/>
                    </a:lnTo>
                    <a:lnTo>
                      <a:pt x="744" y="1520"/>
                    </a:lnTo>
                    <a:lnTo>
                      <a:pt x="751" y="1513"/>
                    </a:lnTo>
                    <a:lnTo>
                      <a:pt x="754" y="1511"/>
                    </a:lnTo>
                    <a:lnTo>
                      <a:pt x="757" y="1508"/>
                    </a:lnTo>
                    <a:lnTo>
                      <a:pt x="763" y="1506"/>
                    </a:lnTo>
                    <a:lnTo>
                      <a:pt x="769" y="1505"/>
                    </a:lnTo>
                    <a:lnTo>
                      <a:pt x="776" y="1502"/>
                    </a:lnTo>
                    <a:lnTo>
                      <a:pt x="781" y="1498"/>
                    </a:lnTo>
                    <a:lnTo>
                      <a:pt x="785" y="1495"/>
                    </a:lnTo>
                    <a:lnTo>
                      <a:pt x="792" y="1489"/>
                    </a:lnTo>
                    <a:lnTo>
                      <a:pt x="802" y="1484"/>
                    </a:lnTo>
                    <a:lnTo>
                      <a:pt x="809" y="1477"/>
                    </a:lnTo>
                    <a:lnTo>
                      <a:pt x="813" y="1473"/>
                    </a:lnTo>
                    <a:lnTo>
                      <a:pt x="815" y="1469"/>
                    </a:lnTo>
                    <a:lnTo>
                      <a:pt x="816" y="1463"/>
                    </a:lnTo>
                    <a:lnTo>
                      <a:pt x="817" y="1458"/>
                    </a:lnTo>
                    <a:lnTo>
                      <a:pt x="817" y="1451"/>
                    </a:lnTo>
                    <a:lnTo>
                      <a:pt x="819" y="1445"/>
                    </a:lnTo>
                    <a:lnTo>
                      <a:pt x="820" y="1440"/>
                    </a:lnTo>
                    <a:lnTo>
                      <a:pt x="823" y="1435"/>
                    </a:lnTo>
                    <a:lnTo>
                      <a:pt x="829" y="1426"/>
                    </a:lnTo>
                    <a:lnTo>
                      <a:pt x="837" y="1416"/>
                    </a:lnTo>
                    <a:lnTo>
                      <a:pt x="838" y="1410"/>
                    </a:lnTo>
                    <a:lnTo>
                      <a:pt x="838" y="1405"/>
                    </a:lnTo>
                    <a:lnTo>
                      <a:pt x="837" y="1401"/>
                    </a:lnTo>
                    <a:lnTo>
                      <a:pt x="836" y="1398"/>
                    </a:lnTo>
                    <a:lnTo>
                      <a:pt x="831" y="1393"/>
                    </a:lnTo>
                    <a:lnTo>
                      <a:pt x="822" y="1387"/>
                    </a:lnTo>
                    <a:lnTo>
                      <a:pt x="820" y="1382"/>
                    </a:lnTo>
                    <a:lnTo>
                      <a:pt x="820" y="1378"/>
                    </a:lnTo>
                    <a:lnTo>
                      <a:pt x="822" y="1375"/>
                    </a:lnTo>
                    <a:lnTo>
                      <a:pt x="825" y="1373"/>
                    </a:lnTo>
                    <a:lnTo>
                      <a:pt x="832" y="1371"/>
                    </a:lnTo>
                    <a:lnTo>
                      <a:pt x="841" y="1370"/>
                    </a:lnTo>
                    <a:lnTo>
                      <a:pt x="849" y="1366"/>
                    </a:lnTo>
                    <a:lnTo>
                      <a:pt x="854" y="1362"/>
                    </a:lnTo>
                    <a:lnTo>
                      <a:pt x="860" y="1357"/>
                    </a:lnTo>
                    <a:lnTo>
                      <a:pt x="865" y="1353"/>
                    </a:lnTo>
                    <a:lnTo>
                      <a:pt x="874" y="1342"/>
                    </a:lnTo>
                    <a:lnTo>
                      <a:pt x="885" y="1329"/>
                    </a:lnTo>
                    <a:lnTo>
                      <a:pt x="888" y="1321"/>
                    </a:lnTo>
                    <a:lnTo>
                      <a:pt x="891" y="1315"/>
                    </a:lnTo>
                    <a:lnTo>
                      <a:pt x="894" y="1308"/>
                    </a:lnTo>
                    <a:lnTo>
                      <a:pt x="895" y="1302"/>
                    </a:lnTo>
                    <a:lnTo>
                      <a:pt x="894" y="1298"/>
                    </a:lnTo>
                    <a:lnTo>
                      <a:pt x="891" y="1292"/>
                    </a:lnTo>
                    <a:lnTo>
                      <a:pt x="887" y="1288"/>
                    </a:lnTo>
                    <a:lnTo>
                      <a:pt x="879" y="1283"/>
                    </a:lnTo>
                    <a:lnTo>
                      <a:pt x="869" y="1276"/>
                    </a:lnTo>
                    <a:lnTo>
                      <a:pt x="860" y="1268"/>
                    </a:lnTo>
                    <a:lnTo>
                      <a:pt x="854" y="1261"/>
                    </a:lnTo>
                    <a:lnTo>
                      <a:pt x="851" y="1253"/>
                    </a:lnTo>
                    <a:lnTo>
                      <a:pt x="847" y="1243"/>
                    </a:lnTo>
                    <a:lnTo>
                      <a:pt x="845" y="1232"/>
                    </a:lnTo>
                    <a:lnTo>
                      <a:pt x="844" y="1221"/>
                    </a:lnTo>
                    <a:lnTo>
                      <a:pt x="842" y="1209"/>
                    </a:lnTo>
                    <a:lnTo>
                      <a:pt x="844" y="1187"/>
                    </a:lnTo>
                    <a:lnTo>
                      <a:pt x="846" y="1168"/>
                    </a:lnTo>
                    <a:lnTo>
                      <a:pt x="850" y="1160"/>
                    </a:lnTo>
                    <a:lnTo>
                      <a:pt x="854" y="1151"/>
                    </a:lnTo>
                    <a:lnTo>
                      <a:pt x="860" y="1145"/>
                    </a:lnTo>
                    <a:lnTo>
                      <a:pt x="869" y="1137"/>
                    </a:lnTo>
                    <a:lnTo>
                      <a:pt x="874" y="1133"/>
                    </a:lnTo>
                    <a:lnTo>
                      <a:pt x="879" y="1130"/>
                    </a:lnTo>
                    <a:lnTo>
                      <a:pt x="882" y="1128"/>
                    </a:lnTo>
                    <a:lnTo>
                      <a:pt x="888" y="1128"/>
                    </a:lnTo>
                    <a:lnTo>
                      <a:pt x="892" y="1128"/>
                    </a:lnTo>
                    <a:lnTo>
                      <a:pt x="896" y="1127"/>
                    </a:lnTo>
                    <a:lnTo>
                      <a:pt x="897" y="1125"/>
                    </a:lnTo>
                    <a:lnTo>
                      <a:pt x="898" y="1124"/>
                    </a:lnTo>
                    <a:lnTo>
                      <a:pt x="896" y="1120"/>
                    </a:lnTo>
                    <a:lnTo>
                      <a:pt x="892" y="1113"/>
                    </a:lnTo>
                    <a:lnTo>
                      <a:pt x="897" y="1098"/>
                    </a:lnTo>
                    <a:lnTo>
                      <a:pt x="904" y="1085"/>
                    </a:lnTo>
                    <a:lnTo>
                      <a:pt x="909" y="1071"/>
                    </a:lnTo>
                    <a:lnTo>
                      <a:pt x="914" y="1055"/>
                    </a:lnTo>
                    <a:lnTo>
                      <a:pt x="913" y="1040"/>
                    </a:lnTo>
                    <a:lnTo>
                      <a:pt x="912" y="1027"/>
                    </a:lnTo>
                    <a:lnTo>
                      <a:pt x="913" y="1022"/>
                    </a:lnTo>
                    <a:lnTo>
                      <a:pt x="916" y="1017"/>
                    </a:lnTo>
                    <a:lnTo>
                      <a:pt x="918" y="1016"/>
                    </a:lnTo>
                    <a:lnTo>
                      <a:pt x="921" y="1016"/>
                    </a:lnTo>
                    <a:lnTo>
                      <a:pt x="924" y="1015"/>
                    </a:lnTo>
                    <a:lnTo>
                      <a:pt x="929" y="1016"/>
                    </a:lnTo>
                    <a:lnTo>
                      <a:pt x="944" y="1026"/>
                    </a:lnTo>
                    <a:lnTo>
                      <a:pt x="958" y="1034"/>
                    </a:lnTo>
                    <a:lnTo>
                      <a:pt x="966" y="1036"/>
                    </a:lnTo>
                    <a:lnTo>
                      <a:pt x="972" y="1039"/>
                    </a:lnTo>
                    <a:lnTo>
                      <a:pt x="981" y="1040"/>
                    </a:lnTo>
                    <a:lnTo>
                      <a:pt x="992" y="1041"/>
                    </a:lnTo>
                    <a:lnTo>
                      <a:pt x="1003" y="1030"/>
                    </a:lnTo>
                    <a:lnTo>
                      <a:pt x="1012" y="1018"/>
                    </a:lnTo>
                    <a:lnTo>
                      <a:pt x="1022" y="1006"/>
                    </a:lnTo>
                    <a:lnTo>
                      <a:pt x="1033" y="996"/>
                    </a:lnTo>
                    <a:lnTo>
                      <a:pt x="1029" y="985"/>
                    </a:lnTo>
                    <a:lnTo>
                      <a:pt x="1023" y="975"/>
                    </a:lnTo>
                    <a:lnTo>
                      <a:pt x="1024" y="969"/>
                    </a:lnTo>
                    <a:lnTo>
                      <a:pt x="1025" y="964"/>
                    </a:lnTo>
                    <a:lnTo>
                      <a:pt x="1026" y="960"/>
                    </a:lnTo>
                    <a:lnTo>
                      <a:pt x="1029" y="957"/>
                    </a:lnTo>
                    <a:lnTo>
                      <a:pt x="1034" y="951"/>
                    </a:lnTo>
                    <a:lnTo>
                      <a:pt x="1042" y="944"/>
                    </a:lnTo>
                    <a:lnTo>
                      <a:pt x="1043" y="935"/>
                    </a:lnTo>
                    <a:lnTo>
                      <a:pt x="1045" y="926"/>
                    </a:lnTo>
                    <a:lnTo>
                      <a:pt x="1045" y="922"/>
                    </a:lnTo>
                    <a:lnTo>
                      <a:pt x="1043" y="917"/>
                    </a:lnTo>
                    <a:lnTo>
                      <a:pt x="1041" y="913"/>
                    </a:lnTo>
                    <a:lnTo>
                      <a:pt x="1038" y="909"/>
                    </a:lnTo>
                    <a:lnTo>
                      <a:pt x="1036" y="913"/>
                    </a:lnTo>
                    <a:lnTo>
                      <a:pt x="1033" y="914"/>
                    </a:lnTo>
                    <a:lnTo>
                      <a:pt x="1031" y="915"/>
                    </a:lnTo>
                    <a:lnTo>
                      <a:pt x="1028" y="914"/>
                    </a:lnTo>
                    <a:lnTo>
                      <a:pt x="1031" y="904"/>
                    </a:lnTo>
                    <a:lnTo>
                      <a:pt x="1033" y="893"/>
                    </a:lnTo>
                    <a:lnTo>
                      <a:pt x="1037" y="883"/>
                    </a:lnTo>
                    <a:lnTo>
                      <a:pt x="1038" y="872"/>
                    </a:lnTo>
                    <a:lnTo>
                      <a:pt x="1036" y="859"/>
                    </a:lnTo>
                    <a:lnTo>
                      <a:pt x="1031" y="845"/>
                    </a:lnTo>
                    <a:lnTo>
                      <a:pt x="1026" y="852"/>
                    </a:lnTo>
                    <a:lnTo>
                      <a:pt x="1021" y="857"/>
                    </a:lnTo>
                    <a:lnTo>
                      <a:pt x="1015" y="851"/>
                    </a:lnTo>
                    <a:lnTo>
                      <a:pt x="1010" y="843"/>
                    </a:lnTo>
                    <a:lnTo>
                      <a:pt x="1004" y="835"/>
                    </a:lnTo>
                    <a:lnTo>
                      <a:pt x="1001" y="828"/>
                    </a:lnTo>
                    <a:lnTo>
                      <a:pt x="997" y="819"/>
                    </a:lnTo>
                    <a:lnTo>
                      <a:pt x="994" y="811"/>
                    </a:lnTo>
                    <a:lnTo>
                      <a:pt x="992" y="802"/>
                    </a:lnTo>
                    <a:lnTo>
                      <a:pt x="990" y="792"/>
                    </a:lnTo>
                    <a:lnTo>
                      <a:pt x="996" y="787"/>
                    </a:lnTo>
                    <a:lnTo>
                      <a:pt x="1001" y="780"/>
                    </a:lnTo>
                    <a:lnTo>
                      <a:pt x="995" y="768"/>
                    </a:lnTo>
                    <a:lnTo>
                      <a:pt x="992" y="757"/>
                    </a:lnTo>
                    <a:lnTo>
                      <a:pt x="993" y="757"/>
                    </a:lnTo>
                    <a:lnTo>
                      <a:pt x="994" y="758"/>
                    </a:lnTo>
                    <a:lnTo>
                      <a:pt x="1002" y="759"/>
                    </a:lnTo>
                    <a:lnTo>
                      <a:pt x="1008" y="759"/>
                    </a:lnTo>
                    <a:lnTo>
                      <a:pt x="1016" y="759"/>
                    </a:lnTo>
                    <a:lnTo>
                      <a:pt x="1024" y="758"/>
                    </a:lnTo>
                    <a:lnTo>
                      <a:pt x="1024" y="746"/>
                    </a:lnTo>
                    <a:lnTo>
                      <a:pt x="1025" y="734"/>
                    </a:lnTo>
                    <a:lnTo>
                      <a:pt x="1038" y="737"/>
                    </a:lnTo>
                    <a:lnTo>
                      <a:pt x="1050" y="738"/>
                    </a:lnTo>
                    <a:lnTo>
                      <a:pt x="1041" y="728"/>
                    </a:lnTo>
                    <a:lnTo>
                      <a:pt x="1030" y="719"/>
                    </a:lnTo>
                    <a:lnTo>
                      <a:pt x="1043" y="720"/>
                    </a:lnTo>
                    <a:lnTo>
                      <a:pt x="1057" y="720"/>
                    </a:lnTo>
                    <a:lnTo>
                      <a:pt x="1060" y="709"/>
                    </a:lnTo>
                    <a:lnTo>
                      <a:pt x="1061" y="700"/>
                    </a:lnTo>
                    <a:lnTo>
                      <a:pt x="1063" y="690"/>
                    </a:lnTo>
                    <a:lnTo>
                      <a:pt x="1061" y="678"/>
                    </a:lnTo>
                    <a:lnTo>
                      <a:pt x="1067" y="677"/>
                    </a:lnTo>
                    <a:lnTo>
                      <a:pt x="1072" y="678"/>
                    </a:lnTo>
                    <a:lnTo>
                      <a:pt x="1077" y="674"/>
                    </a:lnTo>
                    <a:lnTo>
                      <a:pt x="1082" y="671"/>
                    </a:lnTo>
                    <a:lnTo>
                      <a:pt x="1086" y="666"/>
                    </a:lnTo>
                    <a:lnTo>
                      <a:pt x="1090" y="660"/>
                    </a:lnTo>
                    <a:lnTo>
                      <a:pt x="1086" y="656"/>
                    </a:lnTo>
                    <a:lnTo>
                      <a:pt x="1083" y="651"/>
                    </a:lnTo>
                    <a:lnTo>
                      <a:pt x="1083" y="650"/>
                    </a:lnTo>
                    <a:lnTo>
                      <a:pt x="1086" y="643"/>
                    </a:lnTo>
                    <a:lnTo>
                      <a:pt x="1090" y="638"/>
                    </a:lnTo>
                    <a:lnTo>
                      <a:pt x="1092" y="639"/>
                    </a:lnTo>
                    <a:lnTo>
                      <a:pt x="1093" y="640"/>
                    </a:lnTo>
                    <a:lnTo>
                      <a:pt x="1094" y="640"/>
                    </a:lnTo>
                    <a:lnTo>
                      <a:pt x="1096" y="639"/>
                    </a:lnTo>
                    <a:lnTo>
                      <a:pt x="1099" y="627"/>
                    </a:lnTo>
                    <a:lnTo>
                      <a:pt x="1101" y="616"/>
                    </a:lnTo>
                    <a:lnTo>
                      <a:pt x="1103" y="606"/>
                    </a:lnTo>
                    <a:lnTo>
                      <a:pt x="1109" y="594"/>
                    </a:lnTo>
                    <a:lnTo>
                      <a:pt x="1110" y="593"/>
                    </a:lnTo>
                    <a:lnTo>
                      <a:pt x="1110" y="592"/>
                    </a:lnTo>
                    <a:lnTo>
                      <a:pt x="1105" y="584"/>
                    </a:lnTo>
                    <a:lnTo>
                      <a:pt x="1101" y="576"/>
                    </a:lnTo>
                    <a:lnTo>
                      <a:pt x="1106" y="578"/>
                    </a:lnTo>
                    <a:lnTo>
                      <a:pt x="1112" y="580"/>
                    </a:lnTo>
                    <a:lnTo>
                      <a:pt x="1117" y="584"/>
                    </a:lnTo>
                    <a:lnTo>
                      <a:pt x="1121" y="587"/>
                    </a:lnTo>
                    <a:lnTo>
                      <a:pt x="1123" y="583"/>
                    </a:lnTo>
                    <a:lnTo>
                      <a:pt x="1127" y="578"/>
                    </a:lnTo>
                    <a:lnTo>
                      <a:pt x="1135" y="582"/>
                    </a:lnTo>
                    <a:lnTo>
                      <a:pt x="1140" y="583"/>
                    </a:lnTo>
                    <a:lnTo>
                      <a:pt x="1146" y="584"/>
                    </a:lnTo>
                    <a:lnTo>
                      <a:pt x="1150" y="584"/>
                    </a:lnTo>
                    <a:lnTo>
                      <a:pt x="1161" y="580"/>
                    </a:lnTo>
                    <a:lnTo>
                      <a:pt x="1174" y="573"/>
                    </a:lnTo>
                    <a:lnTo>
                      <a:pt x="1181" y="564"/>
                    </a:lnTo>
                    <a:lnTo>
                      <a:pt x="1186" y="555"/>
                    </a:lnTo>
                    <a:lnTo>
                      <a:pt x="1191" y="546"/>
                    </a:lnTo>
                    <a:lnTo>
                      <a:pt x="1197" y="537"/>
                    </a:lnTo>
                    <a:lnTo>
                      <a:pt x="1199" y="532"/>
                    </a:lnTo>
                    <a:lnTo>
                      <a:pt x="1203" y="529"/>
                    </a:lnTo>
                    <a:lnTo>
                      <a:pt x="1203" y="538"/>
                    </a:lnTo>
                    <a:lnTo>
                      <a:pt x="1202" y="547"/>
                    </a:lnTo>
                    <a:lnTo>
                      <a:pt x="1201" y="556"/>
                    </a:lnTo>
                    <a:lnTo>
                      <a:pt x="1202" y="566"/>
                    </a:lnTo>
                    <a:lnTo>
                      <a:pt x="1207" y="560"/>
                    </a:lnTo>
                    <a:lnTo>
                      <a:pt x="1211" y="556"/>
                    </a:lnTo>
                    <a:lnTo>
                      <a:pt x="1213" y="550"/>
                    </a:lnTo>
                    <a:lnTo>
                      <a:pt x="1217" y="544"/>
                    </a:lnTo>
                    <a:lnTo>
                      <a:pt x="1219" y="538"/>
                    </a:lnTo>
                    <a:lnTo>
                      <a:pt x="1220" y="532"/>
                    </a:lnTo>
                    <a:lnTo>
                      <a:pt x="1226" y="527"/>
                    </a:lnTo>
                    <a:lnTo>
                      <a:pt x="1229" y="524"/>
                    </a:lnTo>
                    <a:lnTo>
                      <a:pt x="1230" y="523"/>
                    </a:lnTo>
                    <a:lnTo>
                      <a:pt x="1230" y="521"/>
                    </a:lnTo>
                    <a:lnTo>
                      <a:pt x="1230" y="517"/>
                    </a:lnTo>
                    <a:lnTo>
                      <a:pt x="1228" y="514"/>
                    </a:lnTo>
                    <a:lnTo>
                      <a:pt x="1225" y="513"/>
                    </a:lnTo>
                    <a:lnTo>
                      <a:pt x="1221" y="512"/>
                    </a:lnTo>
                    <a:lnTo>
                      <a:pt x="1225" y="506"/>
                    </a:lnTo>
                    <a:lnTo>
                      <a:pt x="1228" y="503"/>
                    </a:lnTo>
                    <a:lnTo>
                      <a:pt x="1233" y="499"/>
                    </a:lnTo>
                    <a:lnTo>
                      <a:pt x="1238" y="496"/>
                    </a:lnTo>
                    <a:lnTo>
                      <a:pt x="1239" y="476"/>
                    </a:lnTo>
                    <a:lnTo>
                      <a:pt x="1238" y="458"/>
                    </a:lnTo>
                    <a:lnTo>
                      <a:pt x="1236" y="441"/>
                    </a:lnTo>
                    <a:lnTo>
                      <a:pt x="1230" y="422"/>
                    </a:lnTo>
                    <a:lnTo>
                      <a:pt x="1235" y="414"/>
                    </a:lnTo>
                    <a:lnTo>
                      <a:pt x="1238" y="406"/>
                    </a:lnTo>
                    <a:lnTo>
                      <a:pt x="1229" y="400"/>
                    </a:lnTo>
                    <a:lnTo>
                      <a:pt x="1219" y="396"/>
                    </a:lnTo>
                    <a:lnTo>
                      <a:pt x="1218" y="395"/>
                    </a:lnTo>
                    <a:lnTo>
                      <a:pt x="1219" y="384"/>
                    </a:lnTo>
                    <a:lnTo>
                      <a:pt x="1219" y="375"/>
                    </a:lnTo>
                    <a:lnTo>
                      <a:pt x="1218" y="366"/>
                    </a:lnTo>
                    <a:lnTo>
                      <a:pt x="1217" y="357"/>
                    </a:lnTo>
                    <a:lnTo>
                      <a:pt x="1210" y="353"/>
                    </a:lnTo>
                    <a:lnTo>
                      <a:pt x="1203" y="348"/>
                    </a:lnTo>
                    <a:lnTo>
                      <a:pt x="1198" y="344"/>
                    </a:lnTo>
                    <a:lnTo>
                      <a:pt x="1193" y="337"/>
                    </a:lnTo>
                    <a:lnTo>
                      <a:pt x="1209" y="346"/>
                    </a:lnTo>
                    <a:lnTo>
                      <a:pt x="1224" y="356"/>
                    </a:lnTo>
                    <a:lnTo>
                      <a:pt x="1224" y="347"/>
                    </a:lnTo>
                    <a:lnTo>
                      <a:pt x="1222" y="336"/>
                    </a:lnTo>
                    <a:lnTo>
                      <a:pt x="1233" y="342"/>
                    </a:lnTo>
                    <a:lnTo>
                      <a:pt x="1243" y="348"/>
                    </a:lnTo>
                    <a:lnTo>
                      <a:pt x="1243" y="345"/>
                    </a:lnTo>
                    <a:lnTo>
                      <a:pt x="1242" y="342"/>
                    </a:lnTo>
                    <a:lnTo>
                      <a:pt x="1237" y="329"/>
                    </a:lnTo>
                    <a:lnTo>
                      <a:pt x="1234" y="317"/>
                    </a:lnTo>
                    <a:lnTo>
                      <a:pt x="1229" y="305"/>
                    </a:lnTo>
                    <a:lnTo>
                      <a:pt x="1225" y="292"/>
                    </a:lnTo>
                    <a:lnTo>
                      <a:pt x="1217" y="289"/>
                    </a:lnTo>
                    <a:lnTo>
                      <a:pt x="1210" y="285"/>
                    </a:lnTo>
                    <a:lnTo>
                      <a:pt x="1208" y="284"/>
                    </a:lnTo>
                    <a:lnTo>
                      <a:pt x="1206" y="281"/>
                    </a:lnTo>
                    <a:lnTo>
                      <a:pt x="1204" y="277"/>
                    </a:lnTo>
                    <a:lnTo>
                      <a:pt x="1204" y="273"/>
                    </a:lnTo>
                    <a:lnTo>
                      <a:pt x="1211" y="275"/>
                    </a:lnTo>
                    <a:lnTo>
                      <a:pt x="1217" y="279"/>
                    </a:lnTo>
                    <a:lnTo>
                      <a:pt x="1222" y="282"/>
                    </a:lnTo>
                    <a:lnTo>
                      <a:pt x="1226" y="287"/>
                    </a:lnTo>
                    <a:lnTo>
                      <a:pt x="1234" y="297"/>
                    </a:lnTo>
                    <a:lnTo>
                      <a:pt x="1240" y="309"/>
                    </a:lnTo>
                    <a:lnTo>
                      <a:pt x="1242" y="312"/>
                    </a:lnTo>
                    <a:lnTo>
                      <a:pt x="1243" y="314"/>
                    </a:lnTo>
                    <a:lnTo>
                      <a:pt x="1244" y="315"/>
                    </a:lnTo>
                    <a:lnTo>
                      <a:pt x="1246" y="315"/>
                    </a:lnTo>
                    <a:lnTo>
                      <a:pt x="1246" y="309"/>
                    </a:lnTo>
                    <a:lnTo>
                      <a:pt x="1246" y="303"/>
                    </a:lnTo>
                    <a:lnTo>
                      <a:pt x="1246" y="296"/>
                    </a:lnTo>
                    <a:lnTo>
                      <a:pt x="1245" y="289"/>
                    </a:lnTo>
                    <a:lnTo>
                      <a:pt x="1244" y="284"/>
                    </a:lnTo>
                    <a:lnTo>
                      <a:pt x="1240" y="281"/>
                    </a:lnTo>
                    <a:lnTo>
                      <a:pt x="1231" y="276"/>
                    </a:lnTo>
                    <a:lnTo>
                      <a:pt x="1217" y="272"/>
                    </a:lnTo>
                    <a:lnTo>
                      <a:pt x="1216" y="270"/>
                    </a:lnTo>
                    <a:lnTo>
                      <a:pt x="1215" y="266"/>
                    </a:lnTo>
                    <a:lnTo>
                      <a:pt x="1213" y="266"/>
                    </a:lnTo>
                    <a:lnTo>
                      <a:pt x="1213" y="265"/>
                    </a:lnTo>
                    <a:lnTo>
                      <a:pt x="1211" y="263"/>
                    </a:lnTo>
                    <a:lnTo>
                      <a:pt x="1209" y="262"/>
                    </a:lnTo>
                    <a:lnTo>
                      <a:pt x="1209" y="259"/>
                    </a:lnTo>
                    <a:lnTo>
                      <a:pt x="1208" y="257"/>
                    </a:lnTo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8" name="Freeform 175"/>
              <p:cNvSpPr>
                <a:spLocks noChangeAspect="1"/>
              </p:cNvSpPr>
              <p:nvPr/>
            </p:nvSpPr>
            <p:spPr bwMode="auto">
              <a:xfrm>
                <a:off x="2678820" y="2782161"/>
                <a:ext cx="378069" cy="316374"/>
              </a:xfrm>
              <a:custGeom>
                <a:avLst/>
                <a:gdLst>
                  <a:gd name="T0" fmla="*/ 23 w 1030"/>
                  <a:gd name="T1" fmla="*/ 31 h 856"/>
                  <a:gd name="T2" fmla="*/ 22 w 1030"/>
                  <a:gd name="T3" fmla="*/ 30 h 856"/>
                  <a:gd name="T4" fmla="*/ 22 w 1030"/>
                  <a:gd name="T5" fmla="*/ 29 h 856"/>
                  <a:gd name="T6" fmla="*/ 21 w 1030"/>
                  <a:gd name="T7" fmla="*/ 27 h 856"/>
                  <a:gd name="T8" fmla="*/ 21 w 1030"/>
                  <a:gd name="T9" fmla="*/ 26 h 856"/>
                  <a:gd name="T10" fmla="*/ 19 w 1030"/>
                  <a:gd name="T11" fmla="*/ 26 h 856"/>
                  <a:gd name="T12" fmla="*/ 18 w 1030"/>
                  <a:gd name="T13" fmla="*/ 26 h 856"/>
                  <a:gd name="T14" fmla="*/ 17 w 1030"/>
                  <a:gd name="T15" fmla="*/ 25 h 856"/>
                  <a:gd name="T16" fmla="*/ 17 w 1030"/>
                  <a:gd name="T17" fmla="*/ 24 h 856"/>
                  <a:gd name="T18" fmla="*/ 17 w 1030"/>
                  <a:gd name="T19" fmla="*/ 22 h 856"/>
                  <a:gd name="T20" fmla="*/ 15 w 1030"/>
                  <a:gd name="T21" fmla="*/ 21 h 856"/>
                  <a:gd name="T22" fmla="*/ 13 w 1030"/>
                  <a:gd name="T23" fmla="*/ 22 h 856"/>
                  <a:gd name="T24" fmla="*/ 11 w 1030"/>
                  <a:gd name="T25" fmla="*/ 21 h 856"/>
                  <a:gd name="T26" fmla="*/ 8 w 1030"/>
                  <a:gd name="T27" fmla="*/ 22 h 856"/>
                  <a:gd name="T28" fmla="*/ 6 w 1030"/>
                  <a:gd name="T29" fmla="*/ 20 h 856"/>
                  <a:gd name="T30" fmla="*/ 5 w 1030"/>
                  <a:gd name="T31" fmla="*/ 21 h 856"/>
                  <a:gd name="T32" fmla="*/ 4 w 1030"/>
                  <a:gd name="T33" fmla="*/ 21 h 856"/>
                  <a:gd name="T34" fmla="*/ 3 w 1030"/>
                  <a:gd name="T35" fmla="*/ 19 h 856"/>
                  <a:gd name="T36" fmla="*/ 3 w 1030"/>
                  <a:gd name="T37" fmla="*/ 17 h 856"/>
                  <a:gd name="T38" fmla="*/ 2 w 1030"/>
                  <a:gd name="T39" fmla="*/ 14 h 856"/>
                  <a:gd name="T40" fmla="*/ 1 w 1030"/>
                  <a:gd name="T41" fmla="*/ 12 h 856"/>
                  <a:gd name="T42" fmla="*/ 1 w 1030"/>
                  <a:gd name="T43" fmla="*/ 9 h 856"/>
                  <a:gd name="T44" fmla="*/ 4 w 1030"/>
                  <a:gd name="T45" fmla="*/ 9 h 856"/>
                  <a:gd name="T46" fmla="*/ 7 w 1030"/>
                  <a:gd name="T47" fmla="*/ 6 h 856"/>
                  <a:gd name="T48" fmla="*/ 9 w 1030"/>
                  <a:gd name="T49" fmla="*/ 8 h 856"/>
                  <a:gd name="T50" fmla="*/ 12 w 1030"/>
                  <a:gd name="T51" fmla="*/ 9 h 856"/>
                  <a:gd name="T52" fmla="*/ 15 w 1030"/>
                  <a:gd name="T53" fmla="*/ 12 h 856"/>
                  <a:gd name="T54" fmla="*/ 15 w 1030"/>
                  <a:gd name="T55" fmla="*/ 9 h 856"/>
                  <a:gd name="T56" fmla="*/ 13 w 1030"/>
                  <a:gd name="T57" fmla="*/ 4 h 856"/>
                  <a:gd name="T58" fmla="*/ 13 w 1030"/>
                  <a:gd name="T59" fmla="*/ 3 h 856"/>
                  <a:gd name="T60" fmla="*/ 14 w 1030"/>
                  <a:gd name="T61" fmla="*/ 2 h 856"/>
                  <a:gd name="T62" fmla="*/ 15 w 1030"/>
                  <a:gd name="T63" fmla="*/ 2 h 856"/>
                  <a:gd name="T64" fmla="*/ 15 w 1030"/>
                  <a:gd name="T65" fmla="*/ 2 h 856"/>
                  <a:gd name="T66" fmla="*/ 12 w 1030"/>
                  <a:gd name="T67" fmla="*/ 0 h 856"/>
                  <a:gd name="T68" fmla="*/ 17 w 1030"/>
                  <a:gd name="T69" fmla="*/ 0 h 856"/>
                  <a:gd name="T70" fmla="*/ 21 w 1030"/>
                  <a:gd name="T71" fmla="*/ 2 h 856"/>
                  <a:gd name="T72" fmla="*/ 23 w 1030"/>
                  <a:gd name="T73" fmla="*/ 4 h 856"/>
                  <a:gd name="T74" fmla="*/ 27 w 1030"/>
                  <a:gd name="T75" fmla="*/ 14 h 856"/>
                  <a:gd name="T76" fmla="*/ 29 w 1030"/>
                  <a:gd name="T77" fmla="*/ 17 h 856"/>
                  <a:gd name="T78" fmla="*/ 31 w 1030"/>
                  <a:gd name="T79" fmla="*/ 16 h 856"/>
                  <a:gd name="T80" fmla="*/ 32 w 1030"/>
                  <a:gd name="T81" fmla="*/ 16 h 856"/>
                  <a:gd name="T82" fmla="*/ 33 w 1030"/>
                  <a:gd name="T83" fmla="*/ 17 h 856"/>
                  <a:gd name="T84" fmla="*/ 35 w 1030"/>
                  <a:gd name="T85" fmla="*/ 17 h 856"/>
                  <a:gd name="T86" fmla="*/ 34 w 1030"/>
                  <a:gd name="T87" fmla="*/ 16 h 856"/>
                  <a:gd name="T88" fmla="*/ 34 w 1030"/>
                  <a:gd name="T89" fmla="*/ 15 h 856"/>
                  <a:gd name="T90" fmla="*/ 37 w 1030"/>
                  <a:gd name="T91" fmla="*/ 17 h 856"/>
                  <a:gd name="T92" fmla="*/ 39 w 1030"/>
                  <a:gd name="T93" fmla="*/ 18 h 856"/>
                  <a:gd name="T94" fmla="*/ 41 w 1030"/>
                  <a:gd name="T95" fmla="*/ 20 h 856"/>
                  <a:gd name="T96" fmla="*/ 41 w 1030"/>
                  <a:gd name="T97" fmla="*/ 22 h 856"/>
                  <a:gd name="T98" fmla="*/ 39 w 1030"/>
                  <a:gd name="T99" fmla="*/ 23 h 856"/>
                  <a:gd name="T100" fmla="*/ 37 w 1030"/>
                  <a:gd name="T101" fmla="*/ 23 h 856"/>
                  <a:gd name="T102" fmla="*/ 33 w 1030"/>
                  <a:gd name="T103" fmla="*/ 27 h 856"/>
                  <a:gd name="T104" fmla="*/ 33 w 1030"/>
                  <a:gd name="T105" fmla="*/ 30 h 856"/>
                  <a:gd name="T106" fmla="*/ 31 w 1030"/>
                  <a:gd name="T107" fmla="*/ 31 h 856"/>
                  <a:gd name="T108" fmla="*/ 31 w 1030"/>
                  <a:gd name="T109" fmla="*/ 33 h 856"/>
                  <a:gd name="T110" fmla="*/ 31 w 1030"/>
                  <a:gd name="T111" fmla="*/ 32 h 856"/>
                  <a:gd name="T112" fmla="*/ 30 w 1030"/>
                  <a:gd name="T113" fmla="*/ 33 h 856"/>
                  <a:gd name="T114" fmla="*/ 29 w 1030"/>
                  <a:gd name="T115" fmla="*/ 34 h 856"/>
                  <a:gd name="T116" fmla="*/ 28 w 1030"/>
                  <a:gd name="T117" fmla="*/ 34 h 856"/>
                  <a:gd name="T118" fmla="*/ 27 w 1030"/>
                  <a:gd name="T119" fmla="*/ 34 h 856"/>
                  <a:gd name="T120" fmla="*/ 26 w 1030"/>
                  <a:gd name="T121" fmla="*/ 33 h 85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030"/>
                  <a:gd name="T184" fmla="*/ 0 h 856"/>
                  <a:gd name="T185" fmla="*/ 1030 w 1030"/>
                  <a:gd name="T186" fmla="*/ 856 h 85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030" h="856">
                    <a:moveTo>
                      <a:pt x="612" y="840"/>
                    </a:moveTo>
                    <a:lnTo>
                      <a:pt x="605" y="831"/>
                    </a:lnTo>
                    <a:lnTo>
                      <a:pt x="599" y="822"/>
                    </a:lnTo>
                    <a:lnTo>
                      <a:pt x="595" y="807"/>
                    </a:lnTo>
                    <a:lnTo>
                      <a:pt x="592" y="792"/>
                    </a:lnTo>
                    <a:lnTo>
                      <a:pt x="590" y="787"/>
                    </a:lnTo>
                    <a:lnTo>
                      <a:pt x="589" y="784"/>
                    </a:lnTo>
                    <a:lnTo>
                      <a:pt x="585" y="783"/>
                    </a:lnTo>
                    <a:lnTo>
                      <a:pt x="581" y="783"/>
                    </a:lnTo>
                    <a:lnTo>
                      <a:pt x="575" y="779"/>
                    </a:lnTo>
                    <a:lnTo>
                      <a:pt x="568" y="776"/>
                    </a:lnTo>
                    <a:lnTo>
                      <a:pt x="564" y="775"/>
                    </a:lnTo>
                    <a:lnTo>
                      <a:pt x="560" y="773"/>
                    </a:lnTo>
                    <a:lnTo>
                      <a:pt x="558" y="772"/>
                    </a:lnTo>
                    <a:lnTo>
                      <a:pt x="557" y="768"/>
                    </a:lnTo>
                    <a:lnTo>
                      <a:pt x="557" y="763"/>
                    </a:lnTo>
                    <a:lnTo>
                      <a:pt x="559" y="754"/>
                    </a:lnTo>
                    <a:lnTo>
                      <a:pt x="560" y="750"/>
                    </a:lnTo>
                    <a:lnTo>
                      <a:pt x="560" y="748"/>
                    </a:lnTo>
                    <a:lnTo>
                      <a:pt x="558" y="748"/>
                    </a:lnTo>
                    <a:lnTo>
                      <a:pt x="554" y="749"/>
                    </a:lnTo>
                    <a:lnTo>
                      <a:pt x="552" y="747"/>
                    </a:lnTo>
                    <a:lnTo>
                      <a:pt x="551" y="743"/>
                    </a:lnTo>
                    <a:lnTo>
                      <a:pt x="552" y="740"/>
                    </a:lnTo>
                    <a:lnTo>
                      <a:pt x="552" y="737"/>
                    </a:lnTo>
                    <a:lnTo>
                      <a:pt x="555" y="730"/>
                    </a:lnTo>
                    <a:lnTo>
                      <a:pt x="557" y="724"/>
                    </a:lnTo>
                    <a:lnTo>
                      <a:pt x="555" y="714"/>
                    </a:lnTo>
                    <a:lnTo>
                      <a:pt x="551" y="706"/>
                    </a:lnTo>
                    <a:lnTo>
                      <a:pt x="554" y="698"/>
                    </a:lnTo>
                    <a:lnTo>
                      <a:pt x="555" y="694"/>
                    </a:lnTo>
                    <a:lnTo>
                      <a:pt x="552" y="689"/>
                    </a:lnTo>
                    <a:lnTo>
                      <a:pt x="548" y="683"/>
                    </a:lnTo>
                    <a:lnTo>
                      <a:pt x="542" y="677"/>
                    </a:lnTo>
                    <a:lnTo>
                      <a:pt x="539" y="676"/>
                    </a:lnTo>
                    <a:lnTo>
                      <a:pt x="536" y="677"/>
                    </a:lnTo>
                    <a:lnTo>
                      <a:pt x="532" y="682"/>
                    </a:lnTo>
                    <a:lnTo>
                      <a:pt x="529" y="683"/>
                    </a:lnTo>
                    <a:lnTo>
                      <a:pt x="527" y="683"/>
                    </a:lnTo>
                    <a:lnTo>
                      <a:pt x="525" y="683"/>
                    </a:lnTo>
                    <a:lnTo>
                      <a:pt x="523" y="682"/>
                    </a:lnTo>
                    <a:lnTo>
                      <a:pt x="522" y="678"/>
                    </a:lnTo>
                    <a:lnTo>
                      <a:pt x="522" y="671"/>
                    </a:lnTo>
                    <a:lnTo>
                      <a:pt x="522" y="666"/>
                    </a:lnTo>
                    <a:lnTo>
                      <a:pt x="522" y="661"/>
                    </a:lnTo>
                    <a:lnTo>
                      <a:pt x="520" y="657"/>
                    </a:lnTo>
                    <a:lnTo>
                      <a:pt x="516" y="652"/>
                    </a:lnTo>
                    <a:lnTo>
                      <a:pt x="518" y="643"/>
                    </a:lnTo>
                    <a:lnTo>
                      <a:pt x="516" y="634"/>
                    </a:lnTo>
                    <a:lnTo>
                      <a:pt x="507" y="635"/>
                    </a:lnTo>
                    <a:lnTo>
                      <a:pt x="496" y="639"/>
                    </a:lnTo>
                    <a:lnTo>
                      <a:pt x="487" y="639"/>
                    </a:lnTo>
                    <a:lnTo>
                      <a:pt x="478" y="639"/>
                    </a:lnTo>
                    <a:lnTo>
                      <a:pt x="474" y="640"/>
                    </a:lnTo>
                    <a:lnTo>
                      <a:pt x="470" y="641"/>
                    </a:lnTo>
                    <a:lnTo>
                      <a:pt x="467" y="644"/>
                    </a:lnTo>
                    <a:lnTo>
                      <a:pt x="462" y="648"/>
                    </a:lnTo>
                    <a:lnTo>
                      <a:pt x="457" y="653"/>
                    </a:lnTo>
                    <a:lnTo>
                      <a:pt x="452" y="658"/>
                    </a:lnTo>
                    <a:lnTo>
                      <a:pt x="449" y="659"/>
                    </a:lnTo>
                    <a:lnTo>
                      <a:pt x="446" y="659"/>
                    </a:lnTo>
                    <a:lnTo>
                      <a:pt x="442" y="659"/>
                    </a:lnTo>
                    <a:lnTo>
                      <a:pt x="438" y="658"/>
                    </a:lnTo>
                    <a:lnTo>
                      <a:pt x="439" y="652"/>
                    </a:lnTo>
                    <a:lnTo>
                      <a:pt x="440" y="649"/>
                    </a:lnTo>
                    <a:lnTo>
                      <a:pt x="440" y="644"/>
                    </a:lnTo>
                    <a:lnTo>
                      <a:pt x="438" y="639"/>
                    </a:lnTo>
                    <a:lnTo>
                      <a:pt x="434" y="632"/>
                    </a:lnTo>
                    <a:lnTo>
                      <a:pt x="431" y="627"/>
                    </a:lnTo>
                    <a:lnTo>
                      <a:pt x="427" y="622"/>
                    </a:lnTo>
                    <a:lnTo>
                      <a:pt x="422" y="617"/>
                    </a:lnTo>
                    <a:lnTo>
                      <a:pt x="420" y="616"/>
                    </a:lnTo>
                    <a:lnTo>
                      <a:pt x="418" y="614"/>
                    </a:lnTo>
                    <a:lnTo>
                      <a:pt x="418" y="613"/>
                    </a:lnTo>
                    <a:lnTo>
                      <a:pt x="418" y="612"/>
                    </a:lnTo>
                    <a:lnTo>
                      <a:pt x="422" y="611"/>
                    </a:lnTo>
                    <a:lnTo>
                      <a:pt x="426" y="608"/>
                    </a:lnTo>
                    <a:lnTo>
                      <a:pt x="429" y="606"/>
                    </a:lnTo>
                    <a:lnTo>
                      <a:pt x="430" y="604"/>
                    </a:lnTo>
                    <a:lnTo>
                      <a:pt x="430" y="602"/>
                    </a:lnTo>
                    <a:lnTo>
                      <a:pt x="431" y="599"/>
                    </a:lnTo>
                    <a:lnTo>
                      <a:pt x="430" y="596"/>
                    </a:lnTo>
                    <a:lnTo>
                      <a:pt x="429" y="595"/>
                    </a:lnTo>
                    <a:lnTo>
                      <a:pt x="429" y="594"/>
                    </a:lnTo>
                    <a:lnTo>
                      <a:pt x="431" y="589"/>
                    </a:lnTo>
                    <a:lnTo>
                      <a:pt x="433" y="579"/>
                    </a:lnTo>
                    <a:lnTo>
                      <a:pt x="436" y="570"/>
                    </a:lnTo>
                    <a:lnTo>
                      <a:pt x="430" y="564"/>
                    </a:lnTo>
                    <a:lnTo>
                      <a:pt x="422" y="557"/>
                    </a:lnTo>
                    <a:lnTo>
                      <a:pt x="417" y="554"/>
                    </a:lnTo>
                    <a:lnTo>
                      <a:pt x="414" y="552"/>
                    </a:lnTo>
                    <a:lnTo>
                      <a:pt x="411" y="552"/>
                    </a:lnTo>
                    <a:lnTo>
                      <a:pt x="408" y="552"/>
                    </a:lnTo>
                    <a:lnTo>
                      <a:pt x="402" y="552"/>
                    </a:lnTo>
                    <a:lnTo>
                      <a:pt x="393" y="551"/>
                    </a:lnTo>
                    <a:lnTo>
                      <a:pt x="391" y="543"/>
                    </a:lnTo>
                    <a:lnTo>
                      <a:pt x="390" y="535"/>
                    </a:lnTo>
                    <a:lnTo>
                      <a:pt x="389" y="532"/>
                    </a:lnTo>
                    <a:lnTo>
                      <a:pt x="387" y="528"/>
                    </a:lnTo>
                    <a:lnTo>
                      <a:pt x="385" y="525"/>
                    </a:lnTo>
                    <a:lnTo>
                      <a:pt x="381" y="522"/>
                    </a:lnTo>
                    <a:lnTo>
                      <a:pt x="375" y="528"/>
                    </a:lnTo>
                    <a:lnTo>
                      <a:pt x="369" y="536"/>
                    </a:lnTo>
                    <a:lnTo>
                      <a:pt x="363" y="542"/>
                    </a:lnTo>
                    <a:lnTo>
                      <a:pt x="355" y="548"/>
                    </a:lnTo>
                    <a:lnTo>
                      <a:pt x="339" y="554"/>
                    </a:lnTo>
                    <a:lnTo>
                      <a:pt x="323" y="560"/>
                    </a:lnTo>
                    <a:lnTo>
                      <a:pt x="314" y="559"/>
                    </a:lnTo>
                    <a:lnTo>
                      <a:pt x="308" y="560"/>
                    </a:lnTo>
                    <a:lnTo>
                      <a:pt x="301" y="561"/>
                    </a:lnTo>
                    <a:lnTo>
                      <a:pt x="293" y="562"/>
                    </a:lnTo>
                    <a:lnTo>
                      <a:pt x="296" y="546"/>
                    </a:lnTo>
                    <a:lnTo>
                      <a:pt x="296" y="531"/>
                    </a:lnTo>
                    <a:lnTo>
                      <a:pt x="290" y="525"/>
                    </a:lnTo>
                    <a:lnTo>
                      <a:pt x="286" y="523"/>
                    </a:lnTo>
                    <a:lnTo>
                      <a:pt x="281" y="525"/>
                    </a:lnTo>
                    <a:lnTo>
                      <a:pt x="274" y="529"/>
                    </a:lnTo>
                    <a:lnTo>
                      <a:pt x="260" y="534"/>
                    </a:lnTo>
                    <a:lnTo>
                      <a:pt x="246" y="537"/>
                    </a:lnTo>
                    <a:lnTo>
                      <a:pt x="233" y="538"/>
                    </a:lnTo>
                    <a:lnTo>
                      <a:pt x="217" y="542"/>
                    </a:lnTo>
                    <a:lnTo>
                      <a:pt x="212" y="548"/>
                    </a:lnTo>
                    <a:lnTo>
                      <a:pt x="209" y="550"/>
                    </a:lnTo>
                    <a:lnTo>
                      <a:pt x="206" y="549"/>
                    </a:lnTo>
                    <a:lnTo>
                      <a:pt x="200" y="545"/>
                    </a:lnTo>
                    <a:lnTo>
                      <a:pt x="192" y="540"/>
                    </a:lnTo>
                    <a:lnTo>
                      <a:pt x="184" y="533"/>
                    </a:lnTo>
                    <a:lnTo>
                      <a:pt x="179" y="526"/>
                    </a:lnTo>
                    <a:lnTo>
                      <a:pt x="173" y="517"/>
                    </a:lnTo>
                    <a:lnTo>
                      <a:pt x="172" y="510"/>
                    </a:lnTo>
                    <a:lnTo>
                      <a:pt x="170" y="505"/>
                    </a:lnTo>
                    <a:lnTo>
                      <a:pt x="166" y="501"/>
                    </a:lnTo>
                    <a:lnTo>
                      <a:pt x="161" y="498"/>
                    </a:lnTo>
                    <a:lnTo>
                      <a:pt x="155" y="499"/>
                    </a:lnTo>
                    <a:lnTo>
                      <a:pt x="152" y="501"/>
                    </a:lnTo>
                    <a:lnTo>
                      <a:pt x="148" y="504"/>
                    </a:lnTo>
                    <a:lnTo>
                      <a:pt x="144" y="507"/>
                    </a:lnTo>
                    <a:lnTo>
                      <a:pt x="137" y="514"/>
                    </a:lnTo>
                    <a:lnTo>
                      <a:pt x="132" y="522"/>
                    </a:lnTo>
                    <a:lnTo>
                      <a:pt x="129" y="528"/>
                    </a:lnTo>
                    <a:lnTo>
                      <a:pt x="125" y="537"/>
                    </a:lnTo>
                    <a:lnTo>
                      <a:pt x="121" y="535"/>
                    </a:lnTo>
                    <a:lnTo>
                      <a:pt x="117" y="533"/>
                    </a:lnTo>
                    <a:lnTo>
                      <a:pt x="116" y="537"/>
                    </a:lnTo>
                    <a:lnTo>
                      <a:pt x="114" y="538"/>
                    </a:lnTo>
                    <a:lnTo>
                      <a:pt x="113" y="540"/>
                    </a:lnTo>
                    <a:lnTo>
                      <a:pt x="109" y="538"/>
                    </a:lnTo>
                    <a:lnTo>
                      <a:pt x="105" y="538"/>
                    </a:lnTo>
                    <a:lnTo>
                      <a:pt x="102" y="540"/>
                    </a:lnTo>
                    <a:lnTo>
                      <a:pt x="100" y="540"/>
                    </a:lnTo>
                    <a:lnTo>
                      <a:pt x="97" y="538"/>
                    </a:lnTo>
                    <a:lnTo>
                      <a:pt x="96" y="535"/>
                    </a:lnTo>
                    <a:lnTo>
                      <a:pt x="95" y="533"/>
                    </a:lnTo>
                    <a:lnTo>
                      <a:pt x="94" y="532"/>
                    </a:lnTo>
                    <a:lnTo>
                      <a:pt x="91" y="532"/>
                    </a:lnTo>
                    <a:lnTo>
                      <a:pt x="82" y="522"/>
                    </a:lnTo>
                    <a:lnTo>
                      <a:pt x="74" y="513"/>
                    </a:lnTo>
                    <a:lnTo>
                      <a:pt x="67" y="501"/>
                    </a:lnTo>
                    <a:lnTo>
                      <a:pt x="61" y="489"/>
                    </a:lnTo>
                    <a:lnTo>
                      <a:pt x="66" y="484"/>
                    </a:lnTo>
                    <a:lnTo>
                      <a:pt x="72" y="481"/>
                    </a:lnTo>
                    <a:lnTo>
                      <a:pt x="70" y="477"/>
                    </a:lnTo>
                    <a:lnTo>
                      <a:pt x="70" y="474"/>
                    </a:lnTo>
                    <a:lnTo>
                      <a:pt x="70" y="471"/>
                    </a:lnTo>
                    <a:lnTo>
                      <a:pt x="72" y="466"/>
                    </a:lnTo>
                    <a:lnTo>
                      <a:pt x="68" y="453"/>
                    </a:lnTo>
                    <a:lnTo>
                      <a:pt x="63" y="439"/>
                    </a:lnTo>
                    <a:lnTo>
                      <a:pt x="67" y="437"/>
                    </a:lnTo>
                    <a:lnTo>
                      <a:pt x="68" y="438"/>
                    </a:lnTo>
                    <a:lnTo>
                      <a:pt x="70" y="438"/>
                    </a:lnTo>
                    <a:lnTo>
                      <a:pt x="74" y="435"/>
                    </a:lnTo>
                    <a:lnTo>
                      <a:pt x="75" y="424"/>
                    </a:lnTo>
                    <a:lnTo>
                      <a:pt x="74" y="415"/>
                    </a:lnTo>
                    <a:lnTo>
                      <a:pt x="70" y="404"/>
                    </a:lnTo>
                    <a:lnTo>
                      <a:pt x="67" y="393"/>
                    </a:lnTo>
                    <a:lnTo>
                      <a:pt x="70" y="385"/>
                    </a:lnTo>
                    <a:lnTo>
                      <a:pt x="73" y="377"/>
                    </a:lnTo>
                    <a:lnTo>
                      <a:pt x="63" y="365"/>
                    </a:lnTo>
                    <a:lnTo>
                      <a:pt x="52" y="353"/>
                    </a:lnTo>
                    <a:lnTo>
                      <a:pt x="48" y="343"/>
                    </a:lnTo>
                    <a:lnTo>
                      <a:pt x="43" y="335"/>
                    </a:lnTo>
                    <a:lnTo>
                      <a:pt x="37" y="328"/>
                    </a:lnTo>
                    <a:lnTo>
                      <a:pt x="29" y="321"/>
                    </a:lnTo>
                    <a:lnTo>
                      <a:pt x="25" y="316"/>
                    </a:lnTo>
                    <a:lnTo>
                      <a:pt x="24" y="311"/>
                    </a:lnTo>
                    <a:lnTo>
                      <a:pt x="23" y="308"/>
                    </a:lnTo>
                    <a:lnTo>
                      <a:pt x="23" y="304"/>
                    </a:lnTo>
                    <a:lnTo>
                      <a:pt x="27" y="298"/>
                    </a:lnTo>
                    <a:lnTo>
                      <a:pt x="33" y="288"/>
                    </a:lnTo>
                    <a:lnTo>
                      <a:pt x="34" y="281"/>
                    </a:lnTo>
                    <a:lnTo>
                      <a:pt x="33" y="277"/>
                    </a:lnTo>
                    <a:lnTo>
                      <a:pt x="31" y="273"/>
                    </a:lnTo>
                    <a:lnTo>
                      <a:pt x="27" y="268"/>
                    </a:lnTo>
                    <a:lnTo>
                      <a:pt x="23" y="263"/>
                    </a:lnTo>
                    <a:lnTo>
                      <a:pt x="20" y="257"/>
                    </a:lnTo>
                    <a:lnTo>
                      <a:pt x="11" y="249"/>
                    </a:lnTo>
                    <a:lnTo>
                      <a:pt x="0" y="243"/>
                    </a:lnTo>
                    <a:lnTo>
                      <a:pt x="16" y="236"/>
                    </a:lnTo>
                    <a:lnTo>
                      <a:pt x="33" y="227"/>
                    </a:lnTo>
                    <a:lnTo>
                      <a:pt x="49" y="218"/>
                    </a:lnTo>
                    <a:lnTo>
                      <a:pt x="65" y="210"/>
                    </a:lnTo>
                    <a:lnTo>
                      <a:pt x="86" y="221"/>
                    </a:lnTo>
                    <a:lnTo>
                      <a:pt x="97" y="227"/>
                    </a:lnTo>
                    <a:lnTo>
                      <a:pt x="99" y="227"/>
                    </a:lnTo>
                    <a:lnTo>
                      <a:pt x="101" y="224"/>
                    </a:lnTo>
                    <a:lnTo>
                      <a:pt x="102" y="222"/>
                    </a:lnTo>
                    <a:lnTo>
                      <a:pt x="104" y="220"/>
                    </a:lnTo>
                    <a:lnTo>
                      <a:pt x="108" y="209"/>
                    </a:lnTo>
                    <a:lnTo>
                      <a:pt x="111" y="193"/>
                    </a:lnTo>
                    <a:lnTo>
                      <a:pt x="126" y="179"/>
                    </a:lnTo>
                    <a:lnTo>
                      <a:pt x="139" y="167"/>
                    </a:lnTo>
                    <a:lnTo>
                      <a:pt x="147" y="161"/>
                    </a:lnTo>
                    <a:lnTo>
                      <a:pt x="154" y="156"/>
                    </a:lnTo>
                    <a:lnTo>
                      <a:pt x="162" y="150"/>
                    </a:lnTo>
                    <a:lnTo>
                      <a:pt x="171" y="145"/>
                    </a:lnTo>
                    <a:lnTo>
                      <a:pt x="172" y="158"/>
                    </a:lnTo>
                    <a:lnTo>
                      <a:pt x="171" y="169"/>
                    </a:lnTo>
                    <a:lnTo>
                      <a:pt x="171" y="180"/>
                    </a:lnTo>
                    <a:lnTo>
                      <a:pt x="172" y="194"/>
                    </a:lnTo>
                    <a:lnTo>
                      <a:pt x="183" y="189"/>
                    </a:lnTo>
                    <a:lnTo>
                      <a:pt x="194" y="184"/>
                    </a:lnTo>
                    <a:lnTo>
                      <a:pt x="204" y="178"/>
                    </a:lnTo>
                    <a:lnTo>
                      <a:pt x="217" y="174"/>
                    </a:lnTo>
                    <a:lnTo>
                      <a:pt x="220" y="184"/>
                    </a:lnTo>
                    <a:lnTo>
                      <a:pt x="224" y="194"/>
                    </a:lnTo>
                    <a:lnTo>
                      <a:pt x="226" y="204"/>
                    </a:lnTo>
                    <a:lnTo>
                      <a:pt x="229" y="214"/>
                    </a:lnTo>
                    <a:lnTo>
                      <a:pt x="238" y="216"/>
                    </a:lnTo>
                    <a:lnTo>
                      <a:pt x="245" y="216"/>
                    </a:lnTo>
                    <a:lnTo>
                      <a:pt x="252" y="216"/>
                    </a:lnTo>
                    <a:lnTo>
                      <a:pt x="259" y="215"/>
                    </a:lnTo>
                    <a:lnTo>
                      <a:pt x="272" y="211"/>
                    </a:lnTo>
                    <a:lnTo>
                      <a:pt x="288" y="205"/>
                    </a:lnTo>
                    <a:lnTo>
                      <a:pt x="299" y="220"/>
                    </a:lnTo>
                    <a:lnTo>
                      <a:pt x="308" y="233"/>
                    </a:lnTo>
                    <a:lnTo>
                      <a:pt x="317" y="248"/>
                    </a:lnTo>
                    <a:lnTo>
                      <a:pt x="325" y="263"/>
                    </a:lnTo>
                    <a:lnTo>
                      <a:pt x="333" y="277"/>
                    </a:lnTo>
                    <a:lnTo>
                      <a:pt x="342" y="291"/>
                    </a:lnTo>
                    <a:lnTo>
                      <a:pt x="352" y="304"/>
                    </a:lnTo>
                    <a:lnTo>
                      <a:pt x="364" y="317"/>
                    </a:lnTo>
                    <a:lnTo>
                      <a:pt x="370" y="311"/>
                    </a:lnTo>
                    <a:lnTo>
                      <a:pt x="373" y="307"/>
                    </a:lnTo>
                    <a:lnTo>
                      <a:pt x="375" y="302"/>
                    </a:lnTo>
                    <a:lnTo>
                      <a:pt x="375" y="298"/>
                    </a:lnTo>
                    <a:lnTo>
                      <a:pt x="371" y="290"/>
                    </a:lnTo>
                    <a:lnTo>
                      <a:pt x="363" y="276"/>
                    </a:lnTo>
                    <a:lnTo>
                      <a:pt x="367" y="265"/>
                    </a:lnTo>
                    <a:lnTo>
                      <a:pt x="370" y="254"/>
                    </a:lnTo>
                    <a:lnTo>
                      <a:pt x="373" y="242"/>
                    </a:lnTo>
                    <a:lnTo>
                      <a:pt x="375" y="230"/>
                    </a:lnTo>
                    <a:lnTo>
                      <a:pt x="363" y="216"/>
                    </a:lnTo>
                    <a:lnTo>
                      <a:pt x="351" y="204"/>
                    </a:lnTo>
                    <a:lnTo>
                      <a:pt x="337" y="193"/>
                    </a:lnTo>
                    <a:lnTo>
                      <a:pt x="324" y="180"/>
                    </a:lnTo>
                    <a:lnTo>
                      <a:pt x="323" y="166"/>
                    </a:lnTo>
                    <a:lnTo>
                      <a:pt x="323" y="151"/>
                    </a:lnTo>
                    <a:lnTo>
                      <a:pt x="324" y="138"/>
                    </a:lnTo>
                    <a:lnTo>
                      <a:pt x="324" y="122"/>
                    </a:lnTo>
                    <a:lnTo>
                      <a:pt x="322" y="113"/>
                    </a:lnTo>
                    <a:lnTo>
                      <a:pt x="320" y="104"/>
                    </a:lnTo>
                    <a:lnTo>
                      <a:pt x="320" y="96"/>
                    </a:lnTo>
                    <a:lnTo>
                      <a:pt x="323" y="88"/>
                    </a:lnTo>
                    <a:lnTo>
                      <a:pt x="325" y="80"/>
                    </a:lnTo>
                    <a:lnTo>
                      <a:pt x="327" y="72"/>
                    </a:lnTo>
                    <a:lnTo>
                      <a:pt x="332" y="64"/>
                    </a:lnTo>
                    <a:lnTo>
                      <a:pt x="336" y="55"/>
                    </a:lnTo>
                    <a:lnTo>
                      <a:pt x="336" y="66"/>
                    </a:lnTo>
                    <a:lnTo>
                      <a:pt x="336" y="76"/>
                    </a:lnTo>
                    <a:lnTo>
                      <a:pt x="336" y="85"/>
                    </a:lnTo>
                    <a:lnTo>
                      <a:pt x="339" y="95"/>
                    </a:lnTo>
                    <a:lnTo>
                      <a:pt x="341" y="94"/>
                    </a:lnTo>
                    <a:lnTo>
                      <a:pt x="343" y="91"/>
                    </a:lnTo>
                    <a:lnTo>
                      <a:pt x="351" y="81"/>
                    </a:lnTo>
                    <a:lnTo>
                      <a:pt x="358" y="70"/>
                    </a:lnTo>
                    <a:lnTo>
                      <a:pt x="354" y="67"/>
                    </a:lnTo>
                    <a:lnTo>
                      <a:pt x="351" y="66"/>
                    </a:lnTo>
                    <a:lnTo>
                      <a:pt x="351" y="63"/>
                    </a:lnTo>
                    <a:lnTo>
                      <a:pt x="353" y="58"/>
                    </a:lnTo>
                    <a:lnTo>
                      <a:pt x="357" y="57"/>
                    </a:lnTo>
                    <a:lnTo>
                      <a:pt x="359" y="55"/>
                    </a:lnTo>
                    <a:lnTo>
                      <a:pt x="361" y="57"/>
                    </a:lnTo>
                    <a:lnTo>
                      <a:pt x="362" y="57"/>
                    </a:lnTo>
                    <a:lnTo>
                      <a:pt x="362" y="61"/>
                    </a:lnTo>
                    <a:lnTo>
                      <a:pt x="363" y="68"/>
                    </a:lnTo>
                    <a:lnTo>
                      <a:pt x="367" y="63"/>
                    </a:lnTo>
                    <a:lnTo>
                      <a:pt x="368" y="61"/>
                    </a:lnTo>
                    <a:lnTo>
                      <a:pt x="368" y="60"/>
                    </a:lnTo>
                    <a:lnTo>
                      <a:pt x="370" y="60"/>
                    </a:lnTo>
                    <a:lnTo>
                      <a:pt x="371" y="61"/>
                    </a:lnTo>
                    <a:lnTo>
                      <a:pt x="375" y="62"/>
                    </a:lnTo>
                    <a:lnTo>
                      <a:pt x="378" y="61"/>
                    </a:lnTo>
                    <a:lnTo>
                      <a:pt x="381" y="61"/>
                    </a:lnTo>
                    <a:lnTo>
                      <a:pt x="384" y="59"/>
                    </a:lnTo>
                    <a:lnTo>
                      <a:pt x="385" y="58"/>
                    </a:lnTo>
                    <a:lnTo>
                      <a:pt x="386" y="53"/>
                    </a:lnTo>
                    <a:lnTo>
                      <a:pt x="386" y="46"/>
                    </a:lnTo>
                    <a:lnTo>
                      <a:pt x="368" y="43"/>
                    </a:lnTo>
                    <a:lnTo>
                      <a:pt x="351" y="41"/>
                    </a:lnTo>
                    <a:lnTo>
                      <a:pt x="333" y="40"/>
                    </a:lnTo>
                    <a:lnTo>
                      <a:pt x="315" y="40"/>
                    </a:lnTo>
                    <a:lnTo>
                      <a:pt x="305" y="32"/>
                    </a:lnTo>
                    <a:lnTo>
                      <a:pt x="298" y="25"/>
                    </a:lnTo>
                    <a:lnTo>
                      <a:pt x="296" y="20"/>
                    </a:lnTo>
                    <a:lnTo>
                      <a:pt x="293" y="16"/>
                    </a:lnTo>
                    <a:lnTo>
                      <a:pt x="292" y="11"/>
                    </a:lnTo>
                    <a:lnTo>
                      <a:pt x="291" y="5"/>
                    </a:lnTo>
                    <a:lnTo>
                      <a:pt x="286" y="6"/>
                    </a:lnTo>
                    <a:lnTo>
                      <a:pt x="280" y="6"/>
                    </a:lnTo>
                    <a:lnTo>
                      <a:pt x="282" y="2"/>
                    </a:lnTo>
                    <a:lnTo>
                      <a:pt x="284" y="0"/>
                    </a:lnTo>
                    <a:lnTo>
                      <a:pt x="319" y="0"/>
                    </a:lnTo>
                    <a:lnTo>
                      <a:pt x="354" y="1"/>
                    </a:lnTo>
                    <a:lnTo>
                      <a:pt x="388" y="4"/>
                    </a:lnTo>
                    <a:lnTo>
                      <a:pt x="424" y="7"/>
                    </a:lnTo>
                    <a:lnTo>
                      <a:pt x="451" y="7"/>
                    </a:lnTo>
                    <a:lnTo>
                      <a:pt x="479" y="8"/>
                    </a:lnTo>
                    <a:lnTo>
                      <a:pt x="506" y="7"/>
                    </a:lnTo>
                    <a:lnTo>
                      <a:pt x="534" y="7"/>
                    </a:lnTo>
                    <a:lnTo>
                      <a:pt x="538" y="22"/>
                    </a:lnTo>
                    <a:lnTo>
                      <a:pt x="539" y="39"/>
                    </a:lnTo>
                    <a:lnTo>
                      <a:pt x="537" y="44"/>
                    </a:lnTo>
                    <a:lnTo>
                      <a:pt x="536" y="50"/>
                    </a:lnTo>
                    <a:lnTo>
                      <a:pt x="534" y="52"/>
                    </a:lnTo>
                    <a:lnTo>
                      <a:pt x="534" y="54"/>
                    </a:lnTo>
                    <a:lnTo>
                      <a:pt x="536" y="58"/>
                    </a:lnTo>
                    <a:lnTo>
                      <a:pt x="537" y="60"/>
                    </a:lnTo>
                    <a:lnTo>
                      <a:pt x="545" y="67"/>
                    </a:lnTo>
                    <a:lnTo>
                      <a:pt x="551" y="73"/>
                    </a:lnTo>
                    <a:lnTo>
                      <a:pt x="557" y="80"/>
                    </a:lnTo>
                    <a:lnTo>
                      <a:pt x="562" y="89"/>
                    </a:lnTo>
                    <a:lnTo>
                      <a:pt x="564" y="97"/>
                    </a:lnTo>
                    <a:lnTo>
                      <a:pt x="566" y="103"/>
                    </a:lnTo>
                    <a:lnTo>
                      <a:pt x="569" y="108"/>
                    </a:lnTo>
                    <a:lnTo>
                      <a:pt x="574" y="115"/>
                    </a:lnTo>
                    <a:lnTo>
                      <a:pt x="587" y="149"/>
                    </a:lnTo>
                    <a:lnTo>
                      <a:pt x="601" y="183"/>
                    </a:lnTo>
                    <a:lnTo>
                      <a:pt x="616" y="218"/>
                    </a:lnTo>
                    <a:lnTo>
                      <a:pt x="629" y="251"/>
                    </a:lnTo>
                    <a:lnTo>
                      <a:pt x="644" y="285"/>
                    </a:lnTo>
                    <a:lnTo>
                      <a:pt x="657" y="319"/>
                    </a:lnTo>
                    <a:lnTo>
                      <a:pt x="672" y="353"/>
                    </a:lnTo>
                    <a:lnTo>
                      <a:pt x="687" y="388"/>
                    </a:lnTo>
                    <a:lnTo>
                      <a:pt x="692" y="400"/>
                    </a:lnTo>
                    <a:lnTo>
                      <a:pt x="699" y="408"/>
                    </a:lnTo>
                    <a:lnTo>
                      <a:pt x="702" y="410"/>
                    </a:lnTo>
                    <a:lnTo>
                      <a:pt x="707" y="412"/>
                    </a:lnTo>
                    <a:lnTo>
                      <a:pt x="712" y="412"/>
                    </a:lnTo>
                    <a:lnTo>
                      <a:pt x="720" y="412"/>
                    </a:lnTo>
                    <a:lnTo>
                      <a:pt x="728" y="415"/>
                    </a:lnTo>
                    <a:lnTo>
                      <a:pt x="736" y="418"/>
                    </a:lnTo>
                    <a:lnTo>
                      <a:pt x="743" y="420"/>
                    </a:lnTo>
                    <a:lnTo>
                      <a:pt x="752" y="421"/>
                    </a:lnTo>
                    <a:lnTo>
                      <a:pt x="756" y="419"/>
                    </a:lnTo>
                    <a:lnTo>
                      <a:pt x="760" y="419"/>
                    </a:lnTo>
                    <a:lnTo>
                      <a:pt x="762" y="420"/>
                    </a:lnTo>
                    <a:lnTo>
                      <a:pt x="766" y="421"/>
                    </a:lnTo>
                    <a:lnTo>
                      <a:pt x="765" y="417"/>
                    </a:lnTo>
                    <a:lnTo>
                      <a:pt x="765" y="411"/>
                    </a:lnTo>
                    <a:lnTo>
                      <a:pt x="770" y="412"/>
                    </a:lnTo>
                    <a:lnTo>
                      <a:pt x="772" y="412"/>
                    </a:lnTo>
                    <a:lnTo>
                      <a:pt x="774" y="412"/>
                    </a:lnTo>
                    <a:lnTo>
                      <a:pt x="779" y="411"/>
                    </a:lnTo>
                    <a:lnTo>
                      <a:pt x="789" y="412"/>
                    </a:lnTo>
                    <a:lnTo>
                      <a:pt x="796" y="413"/>
                    </a:lnTo>
                    <a:lnTo>
                      <a:pt x="799" y="413"/>
                    </a:lnTo>
                    <a:lnTo>
                      <a:pt x="803" y="413"/>
                    </a:lnTo>
                    <a:lnTo>
                      <a:pt x="806" y="412"/>
                    </a:lnTo>
                    <a:lnTo>
                      <a:pt x="812" y="410"/>
                    </a:lnTo>
                    <a:lnTo>
                      <a:pt x="815" y="407"/>
                    </a:lnTo>
                    <a:lnTo>
                      <a:pt x="817" y="406"/>
                    </a:lnTo>
                    <a:lnTo>
                      <a:pt x="818" y="406"/>
                    </a:lnTo>
                    <a:lnTo>
                      <a:pt x="819" y="406"/>
                    </a:lnTo>
                    <a:lnTo>
                      <a:pt x="822" y="410"/>
                    </a:lnTo>
                    <a:lnTo>
                      <a:pt x="823" y="417"/>
                    </a:lnTo>
                    <a:lnTo>
                      <a:pt x="825" y="427"/>
                    </a:lnTo>
                    <a:lnTo>
                      <a:pt x="828" y="434"/>
                    </a:lnTo>
                    <a:lnTo>
                      <a:pt x="830" y="436"/>
                    </a:lnTo>
                    <a:lnTo>
                      <a:pt x="833" y="438"/>
                    </a:lnTo>
                    <a:lnTo>
                      <a:pt x="836" y="441"/>
                    </a:lnTo>
                    <a:lnTo>
                      <a:pt x="842" y="442"/>
                    </a:lnTo>
                    <a:lnTo>
                      <a:pt x="851" y="437"/>
                    </a:lnTo>
                    <a:lnTo>
                      <a:pt x="859" y="433"/>
                    </a:lnTo>
                    <a:lnTo>
                      <a:pt x="861" y="430"/>
                    </a:lnTo>
                    <a:lnTo>
                      <a:pt x="864" y="427"/>
                    </a:lnTo>
                    <a:lnTo>
                      <a:pt x="867" y="423"/>
                    </a:lnTo>
                    <a:lnTo>
                      <a:pt x="869" y="418"/>
                    </a:lnTo>
                    <a:lnTo>
                      <a:pt x="867" y="413"/>
                    </a:lnTo>
                    <a:lnTo>
                      <a:pt x="866" y="410"/>
                    </a:lnTo>
                    <a:lnTo>
                      <a:pt x="863" y="408"/>
                    </a:lnTo>
                    <a:lnTo>
                      <a:pt x="861" y="407"/>
                    </a:lnTo>
                    <a:lnTo>
                      <a:pt x="855" y="407"/>
                    </a:lnTo>
                    <a:lnTo>
                      <a:pt x="848" y="407"/>
                    </a:lnTo>
                    <a:lnTo>
                      <a:pt x="844" y="407"/>
                    </a:lnTo>
                    <a:lnTo>
                      <a:pt x="842" y="406"/>
                    </a:lnTo>
                    <a:lnTo>
                      <a:pt x="841" y="406"/>
                    </a:lnTo>
                    <a:lnTo>
                      <a:pt x="841" y="403"/>
                    </a:lnTo>
                    <a:lnTo>
                      <a:pt x="841" y="400"/>
                    </a:lnTo>
                    <a:lnTo>
                      <a:pt x="843" y="394"/>
                    </a:lnTo>
                    <a:lnTo>
                      <a:pt x="842" y="390"/>
                    </a:lnTo>
                    <a:lnTo>
                      <a:pt x="842" y="385"/>
                    </a:lnTo>
                    <a:lnTo>
                      <a:pt x="843" y="382"/>
                    </a:lnTo>
                    <a:lnTo>
                      <a:pt x="848" y="379"/>
                    </a:lnTo>
                    <a:lnTo>
                      <a:pt x="853" y="379"/>
                    </a:lnTo>
                    <a:lnTo>
                      <a:pt x="858" y="379"/>
                    </a:lnTo>
                    <a:lnTo>
                      <a:pt x="862" y="379"/>
                    </a:lnTo>
                    <a:lnTo>
                      <a:pt x="866" y="380"/>
                    </a:lnTo>
                    <a:lnTo>
                      <a:pt x="873" y="384"/>
                    </a:lnTo>
                    <a:lnTo>
                      <a:pt x="882" y="390"/>
                    </a:lnTo>
                    <a:lnTo>
                      <a:pt x="892" y="399"/>
                    </a:lnTo>
                    <a:lnTo>
                      <a:pt x="902" y="407"/>
                    </a:lnTo>
                    <a:lnTo>
                      <a:pt x="911" y="416"/>
                    </a:lnTo>
                    <a:lnTo>
                      <a:pt x="921" y="425"/>
                    </a:lnTo>
                    <a:lnTo>
                      <a:pt x="923" y="434"/>
                    </a:lnTo>
                    <a:lnTo>
                      <a:pt x="923" y="444"/>
                    </a:lnTo>
                    <a:lnTo>
                      <a:pt x="923" y="448"/>
                    </a:lnTo>
                    <a:lnTo>
                      <a:pt x="924" y="453"/>
                    </a:lnTo>
                    <a:lnTo>
                      <a:pt x="925" y="457"/>
                    </a:lnTo>
                    <a:lnTo>
                      <a:pt x="928" y="461"/>
                    </a:lnTo>
                    <a:lnTo>
                      <a:pt x="937" y="456"/>
                    </a:lnTo>
                    <a:lnTo>
                      <a:pt x="944" y="450"/>
                    </a:lnTo>
                    <a:lnTo>
                      <a:pt x="959" y="453"/>
                    </a:lnTo>
                    <a:lnTo>
                      <a:pt x="973" y="456"/>
                    </a:lnTo>
                    <a:lnTo>
                      <a:pt x="976" y="457"/>
                    </a:lnTo>
                    <a:lnTo>
                      <a:pt x="978" y="459"/>
                    </a:lnTo>
                    <a:lnTo>
                      <a:pt x="979" y="461"/>
                    </a:lnTo>
                    <a:lnTo>
                      <a:pt x="980" y="462"/>
                    </a:lnTo>
                    <a:lnTo>
                      <a:pt x="980" y="468"/>
                    </a:lnTo>
                    <a:lnTo>
                      <a:pt x="982" y="474"/>
                    </a:lnTo>
                    <a:lnTo>
                      <a:pt x="993" y="490"/>
                    </a:lnTo>
                    <a:lnTo>
                      <a:pt x="1006" y="504"/>
                    </a:lnTo>
                    <a:lnTo>
                      <a:pt x="1015" y="507"/>
                    </a:lnTo>
                    <a:lnTo>
                      <a:pt x="1024" y="510"/>
                    </a:lnTo>
                    <a:lnTo>
                      <a:pt x="1017" y="520"/>
                    </a:lnTo>
                    <a:lnTo>
                      <a:pt x="1006" y="529"/>
                    </a:lnTo>
                    <a:lnTo>
                      <a:pt x="1008" y="534"/>
                    </a:lnTo>
                    <a:lnTo>
                      <a:pt x="1009" y="537"/>
                    </a:lnTo>
                    <a:lnTo>
                      <a:pt x="1011" y="540"/>
                    </a:lnTo>
                    <a:lnTo>
                      <a:pt x="1014" y="542"/>
                    </a:lnTo>
                    <a:lnTo>
                      <a:pt x="1021" y="545"/>
                    </a:lnTo>
                    <a:lnTo>
                      <a:pt x="1029" y="548"/>
                    </a:lnTo>
                    <a:lnTo>
                      <a:pt x="1030" y="553"/>
                    </a:lnTo>
                    <a:lnTo>
                      <a:pt x="1030" y="559"/>
                    </a:lnTo>
                    <a:lnTo>
                      <a:pt x="1030" y="562"/>
                    </a:lnTo>
                    <a:lnTo>
                      <a:pt x="1027" y="567"/>
                    </a:lnTo>
                    <a:lnTo>
                      <a:pt x="1013" y="572"/>
                    </a:lnTo>
                    <a:lnTo>
                      <a:pt x="1000" y="576"/>
                    </a:lnTo>
                    <a:lnTo>
                      <a:pt x="994" y="576"/>
                    </a:lnTo>
                    <a:lnTo>
                      <a:pt x="991" y="577"/>
                    </a:lnTo>
                    <a:lnTo>
                      <a:pt x="986" y="578"/>
                    </a:lnTo>
                    <a:lnTo>
                      <a:pt x="983" y="581"/>
                    </a:lnTo>
                    <a:lnTo>
                      <a:pt x="980" y="586"/>
                    </a:lnTo>
                    <a:lnTo>
                      <a:pt x="978" y="588"/>
                    </a:lnTo>
                    <a:lnTo>
                      <a:pt x="975" y="590"/>
                    </a:lnTo>
                    <a:lnTo>
                      <a:pt x="970" y="593"/>
                    </a:lnTo>
                    <a:lnTo>
                      <a:pt x="955" y="588"/>
                    </a:lnTo>
                    <a:lnTo>
                      <a:pt x="939" y="582"/>
                    </a:lnTo>
                    <a:lnTo>
                      <a:pt x="930" y="582"/>
                    </a:lnTo>
                    <a:lnTo>
                      <a:pt x="922" y="586"/>
                    </a:lnTo>
                    <a:lnTo>
                      <a:pt x="916" y="599"/>
                    </a:lnTo>
                    <a:lnTo>
                      <a:pt x="911" y="614"/>
                    </a:lnTo>
                    <a:lnTo>
                      <a:pt x="901" y="627"/>
                    </a:lnTo>
                    <a:lnTo>
                      <a:pt x="890" y="640"/>
                    </a:lnTo>
                    <a:lnTo>
                      <a:pt x="879" y="651"/>
                    </a:lnTo>
                    <a:lnTo>
                      <a:pt x="866" y="662"/>
                    </a:lnTo>
                    <a:lnTo>
                      <a:pt x="851" y="669"/>
                    </a:lnTo>
                    <a:lnTo>
                      <a:pt x="836" y="676"/>
                    </a:lnTo>
                    <a:lnTo>
                      <a:pt x="826" y="686"/>
                    </a:lnTo>
                    <a:lnTo>
                      <a:pt x="817" y="700"/>
                    </a:lnTo>
                    <a:lnTo>
                      <a:pt x="806" y="706"/>
                    </a:lnTo>
                    <a:lnTo>
                      <a:pt x="795" y="713"/>
                    </a:lnTo>
                    <a:lnTo>
                      <a:pt x="798" y="720"/>
                    </a:lnTo>
                    <a:lnTo>
                      <a:pt x="801" y="725"/>
                    </a:lnTo>
                    <a:lnTo>
                      <a:pt x="808" y="737"/>
                    </a:lnTo>
                    <a:lnTo>
                      <a:pt x="815" y="747"/>
                    </a:lnTo>
                    <a:lnTo>
                      <a:pt x="814" y="751"/>
                    </a:lnTo>
                    <a:lnTo>
                      <a:pt x="814" y="755"/>
                    </a:lnTo>
                    <a:lnTo>
                      <a:pt x="813" y="757"/>
                    </a:lnTo>
                    <a:lnTo>
                      <a:pt x="809" y="759"/>
                    </a:lnTo>
                    <a:lnTo>
                      <a:pt x="803" y="759"/>
                    </a:lnTo>
                    <a:lnTo>
                      <a:pt x="797" y="760"/>
                    </a:lnTo>
                    <a:lnTo>
                      <a:pt x="792" y="764"/>
                    </a:lnTo>
                    <a:lnTo>
                      <a:pt x="787" y="769"/>
                    </a:lnTo>
                    <a:lnTo>
                      <a:pt x="779" y="777"/>
                    </a:lnTo>
                    <a:lnTo>
                      <a:pt x="774" y="784"/>
                    </a:lnTo>
                    <a:lnTo>
                      <a:pt x="773" y="787"/>
                    </a:lnTo>
                    <a:lnTo>
                      <a:pt x="773" y="791"/>
                    </a:lnTo>
                    <a:lnTo>
                      <a:pt x="775" y="795"/>
                    </a:lnTo>
                    <a:lnTo>
                      <a:pt x="779" y="800"/>
                    </a:lnTo>
                    <a:lnTo>
                      <a:pt x="787" y="804"/>
                    </a:lnTo>
                    <a:lnTo>
                      <a:pt x="790" y="808"/>
                    </a:lnTo>
                    <a:lnTo>
                      <a:pt x="790" y="810"/>
                    </a:lnTo>
                    <a:lnTo>
                      <a:pt x="790" y="812"/>
                    </a:lnTo>
                    <a:lnTo>
                      <a:pt x="788" y="816"/>
                    </a:lnTo>
                    <a:lnTo>
                      <a:pt x="785" y="819"/>
                    </a:lnTo>
                    <a:lnTo>
                      <a:pt x="780" y="820"/>
                    </a:lnTo>
                    <a:lnTo>
                      <a:pt x="778" y="821"/>
                    </a:lnTo>
                    <a:lnTo>
                      <a:pt x="775" y="821"/>
                    </a:lnTo>
                    <a:lnTo>
                      <a:pt x="774" y="821"/>
                    </a:lnTo>
                    <a:lnTo>
                      <a:pt x="773" y="817"/>
                    </a:lnTo>
                    <a:lnTo>
                      <a:pt x="771" y="811"/>
                    </a:lnTo>
                    <a:lnTo>
                      <a:pt x="769" y="810"/>
                    </a:lnTo>
                    <a:lnTo>
                      <a:pt x="766" y="811"/>
                    </a:lnTo>
                    <a:lnTo>
                      <a:pt x="764" y="812"/>
                    </a:lnTo>
                    <a:lnTo>
                      <a:pt x="762" y="814"/>
                    </a:lnTo>
                    <a:lnTo>
                      <a:pt x="759" y="820"/>
                    </a:lnTo>
                    <a:lnTo>
                      <a:pt x="755" y="825"/>
                    </a:lnTo>
                    <a:lnTo>
                      <a:pt x="752" y="826"/>
                    </a:lnTo>
                    <a:lnTo>
                      <a:pt x="750" y="826"/>
                    </a:lnTo>
                    <a:lnTo>
                      <a:pt x="747" y="825"/>
                    </a:lnTo>
                    <a:lnTo>
                      <a:pt x="743" y="823"/>
                    </a:lnTo>
                    <a:lnTo>
                      <a:pt x="744" y="830"/>
                    </a:lnTo>
                    <a:lnTo>
                      <a:pt x="744" y="837"/>
                    </a:lnTo>
                    <a:lnTo>
                      <a:pt x="739" y="832"/>
                    </a:lnTo>
                    <a:lnTo>
                      <a:pt x="736" y="827"/>
                    </a:lnTo>
                    <a:lnTo>
                      <a:pt x="733" y="822"/>
                    </a:lnTo>
                    <a:lnTo>
                      <a:pt x="728" y="817"/>
                    </a:lnTo>
                    <a:lnTo>
                      <a:pt x="727" y="820"/>
                    </a:lnTo>
                    <a:lnTo>
                      <a:pt x="727" y="825"/>
                    </a:lnTo>
                    <a:lnTo>
                      <a:pt x="727" y="830"/>
                    </a:lnTo>
                    <a:lnTo>
                      <a:pt x="728" y="835"/>
                    </a:lnTo>
                    <a:lnTo>
                      <a:pt x="728" y="840"/>
                    </a:lnTo>
                    <a:lnTo>
                      <a:pt x="728" y="845"/>
                    </a:lnTo>
                    <a:lnTo>
                      <a:pt x="727" y="846"/>
                    </a:lnTo>
                    <a:lnTo>
                      <a:pt x="725" y="847"/>
                    </a:lnTo>
                    <a:lnTo>
                      <a:pt x="723" y="847"/>
                    </a:lnTo>
                    <a:lnTo>
                      <a:pt x="719" y="848"/>
                    </a:lnTo>
                    <a:lnTo>
                      <a:pt x="715" y="847"/>
                    </a:lnTo>
                    <a:lnTo>
                      <a:pt x="709" y="846"/>
                    </a:lnTo>
                    <a:lnTo>
                      <a:pt x="707" y="846"/>
                    </a:lnTo>
                    <a:lnTo>
                      <a:pt x="705" y="846"/>
                    </a:lnTo>
                    <a:lnTo>
                      <a:pt x="703" y="848"/>
                    </a:lnTo>
                    <a:lnTo>
                      <a:pt x="702" y="850"/>
                    </a:lnTo>
                    <a:lnTo>
                      <a:pt x="703" y="855"/>
                    </a:lnTo>
                    <a:lnTo>
                      <a:pt x="703" y="856"/>
                    </a:lnTo>
                    <a:lnTo>
                      <a:pt x="700" y="854"/>
                    </a:lnTo>
                    <a:lnTo>
                      <a:pt x="696" y="850"/>
                    </a:lnTo>
                    <a:lnTo>
                      <a:pt x="682" y="848"/>
                    </a:lnTo>
                    <a:lnTo>
                      <a:pt x="671" y="845"/>
                    </a:lnTo>
                    <a:lnTo>
                      <a:pt x="665" y="841"/>
                    </a:lnTo>
                    <a:lnTo>
                      <a:pt x="661" y="839"/>
                    </a:lnTo>
                    <a:lnTo>
                      <a:pt x="657" y="838"/>
                    </a:lnTo>
                    <a:lnTo>
                      <a:pt x="656" y="836"/>
                    </a:lnTo>
                    <a:lnTo>
                      <a:pt x="655" y="835"/>
                    </a:lnTo>
                    <a:lnTo>
                      <a:pt x="654" y="832"/>
                    </a:lnTo>
                    <a:lnTo>
                      <a:pt x="654" y="829"/>
                    </a:lnTo>
                    <a:lnTo>
                      <a:pt x="652" y="828"/>
                    </a:lnTo>
                    <a:lnTo>
                      <a:pt x="648" y="828"/>
                    </a:lnTo>
                    <a:lnTo>
                      <a:pt x="645" y="829"/>
                    </a:lnTo>
                    <a:lnTo>
                      <a:pt x="638" y="832"/>
                    </a:lnTo>
                    <a:lnTo>
                      <a:pt x="632" y="835"/>
                    </a:lnTo>
                    <a:lnTo>
                      <a:pt x="626" y="840"/>
                    </a:lnTo>
                    <a:lnTo>
                      <a:pt x="619" y="846"/>
                    </a:lnTo>
                    <a:lnTo>
                      <a:pt x="616" y="843"/>
                    </a:lnTo>
                    <a:lnTo>
                      <a:pt x="612" y="840"/>
                    </a:lnTo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9" name="Freeform 183"/>
              <p:cNvSpPr>
                <a:spLocks noChangeAspect="1"/>
              </p:cNvSpPr>
              <p:nvPr/>
            </p:nvSpPr>
            <p:spPr bwMode="auto">
              <a:xfrm>
                <a:off x="2512470" y="2875633"/>
                <a:ext cx="204160" cy="316374"/>
              </a:xfrm>
              <a:custGeom>
                <a:avLst/>
                <a:gdLst>
                  <a:gd name="T0" fmla="*/ 16 w 550"/>
                  <a:gd name="T1" fmla="*/ 0 h 870"/>
                  <a:gd name="T2" fmla="*/ 13 w 550"/>
                  <a:gd name="T3" fmla="*/ 3 h 870"/>
                  <a:gd name="T4" fmla="*/ 12 w 550"/>
                  <a:gd name="T5" fmla="*/ 5 h 870"/>
                  <a:gd name="T6" fmla="*/ 11 w 550"/>
                  <a:gd name="T7" fmla="*/ 7 h 870"/>
                  <a:gd name="T8" fmla="*/ 9 w 550"/>
                  <a:gd name="T9" fmla="*/ 7 h 870"/>
                  <a:gd name="T10" fmla="*/ 8 w 550"/>
                  <a:gd name="T11" fmla="*/ 7 h 870"/>
                  <a:gd name="T12" fmla="*/ 7 w 550"/>
                  <a:gd name="T13" fmla="*/ 9 h 870"/>
                  <a:gd name="T14" fmla="*/ 7 w 550"/>
                  <a:gd name="T15" fmla="*/ 11 h 870"/>
                  <a:gd name="T16" fmla="*/ 5 w 550"/>
                  <a:gd name="T17" fmla="*/ 12 h 870"/>
                  <a:gd name="T18" fmla="*/ 4 w 550"/>
                  <a:gd name="T19" fmla="*/ 13 h 870"/>
                  <a:gd name="T20" fmla="*/ 3 w 550"/>
                  <a:gd name="T21" fmla="*/ 15 h 870"/>
                  <a:gd name="T22" fmla="*/ 2 w 550"/>
                  <a:gd name="T23" fmla="*/ 18 h 870"/>
                  <a:gd name="T24" fmla="*/ 0 w 550"/>
                  <a:gd name="T25" fmla="*/ 20 h 870"/>
                  <a:gd name="T26" fmla="*/ 1 w 550"/>
                  <a:gd name="T27" fmla="*/ 22 h 870"/>
                  <a:gd name="T28" fmla="*/ 1 w 550"/>
                  <a:gd name="T29" fmla="*/ 23 h 870"/>
                  <a:gd name="T30" fmla="*/ 3 w 550"/>
                  <a:gd name="T31" fmla="*/ 25 h 870"/>
                  <a:gd name="T32" fmla="*/ 2 w 550"/>
                  <a:gd name="T33" fmla="*/ 27 h 870"/>
                  <a:gd name="T34" fmla="*/ 4 w 550"/>
                  <a:gd name="T35" fmla="*/ 28 h 870"/>
                  <a:gd name="T36" fmla="*/ 6 w 550"/>
                  <a:gd name="T37" fmla="*/ 30 h 870"/>
                  <a:gd name="T38" fmla="*/ 6 w 550"/>
                  <a:gd name="T39" fmla="*/ 33 h 870"/>
                  <a:gd name="T40" fmla="*/ 8 w 550"/>
                  <a:gd name="T41" fmla="*/ 33 h 870"/>
                  <a:gd name="T42" fmla="*/ 8 w 550"/>
                  <a:gd name="T43" fmla="*/ 33 h 870"/>
                  <a:gd name="T44" fmla="*/ 10 w 550"/>
                  <a:gd name="T45" fmla="*/ 33 h 870"/>
                  <a:gd name="T46" fmla="*/ 12 w 550"/>
                  <a:gd name="T47" fmla="*/ 32 h 870"/>
                  <a:gd name="T48" fmla="*/ 12 w 550"/>
                  <a:gd name="T49" fmla="*/ 30 h 870"/>
                  <a:gd name="T50" fmla="*/ 13 w 550"/>
                  <a:gd name="T51" fmla="*/ 29 h 870"/>
                  <a:gd name="T52" fmla="*/ 13 w 550"/>
                  <a:gd name="T53" fmla="*/ 28 h 870"/>
                  <a:gd name="T54" fmla="*/ 14 w 550"/>
                  <a:gd name="T55" fmla="*/ 27 h 870"/>
                  <a:gd name="T56" fmla="*/ 13 w 550"/>
                  <a:gd name="T57" fmla="*/ 26 h 870"/>
                  <a:gd name="T58" fmla="*/ 13 w 550"/>
                  <a:gd name="T59" fmla="*/ 25 h 870"/>
                  <a:gd name="T60" fmla="*/ 14 w 550"/>
                  <a:gd name="T61" fmla="*/ 25 h 870"/>
                  <a:gd name="T62" fmla="*/ 15 w 550"/>
                  <a:gd name="T63" fmla="*/ 24 h 870"/>
                  <a:gd name="T64" fmla="*/ 15 w 550"/>
                  <a:gd name="T65" fmla="*/ 23 h 870"/>
                  <a:gd name="T66" fmla="*/ 16 w 550"/>
                  <a:gd name="T67" fmla="*/ 22 h 870"/>
                  <a:gd name="T68" fmla="*/ 16 w 550"/>
                  <a:gd name="T69" fmla="*/ 21 h 870"/>
                  <a:gd name="T70" fmla="*/ 16 w 550"/>
                  <a:gd name="T71" fmla="*/ 20 h 870"/>
                  <a:gd name="T72" fmla="*/ 18 w 550"/>
                  <a:gd name="T73" fmla="*/ 19 h 870"/>
                  <a:gd name="T74" fmla="*/ 19 w 550"/>
                  <a:gd name="T75" fmla="*/ 19 h 870"/>
                  <a:gd name="T76" fmla="*/ 19 w 550"/>
                  <a:gd name="T77" fmla="*/ 18 h 870"/>
                  <a:gd name="T78" fmla="*/ 20 w 550"/>
                  <a:gd name="T79" fmla="*/ 17 h 870"/>
                  <a:gd name="T80" fmla="*/ 20 w 550"/>
                  <a:gd name="T81" fmla="*/ 17 h 870"/>
                  <a:gd name="T82" fmla="*/ 18 w 550"/>
                  <a:gd name="T83" fmla="*/ 15 h 870"/>
                  <a:gd name="T84" fmla="*/ 19 w 550"/>
                  <a:gd name="T85" fmla="*/ 15 h 870"/>
                  <a:gd name="T86" fmla="*/ 19 w 550"/>
                  <a:gd name="T87" fmla="*/ 13 h 870"/>
                  <a:gd name="T88" fmla="*/ 19 w 550"/>
                  <a:gd name="T89" fmla="*/ 12 h 870"/>
                  <a:gd name="T90" fmla="*/ 20 w 550"/>
                  <a:gd name="T91" fmla="*/ 12 h 870"/>
                  <a:gd name="T92" fmla="*/ 21 w 550"/>
                  <a:gd name="T93" fmla="*/ 10 h 870"/>
                  <a:gd name="T94" fmla="*/ 21 w 550"/>
                  <a:gd name="T95" fmla="*/ 9 h 870"/>
                  <a:gd name="T96" fmla="*/ 21 w 550"/>
                  <a:gd name="T97" fmla="*/ 8 h 870"/>
                  <a:gd name="T98" fmla="*/ 21 w 550"/>
                  <a:gd name="T99" fmla="*/ 6 h 870"/>
                  <a:gd name="T100" fmla="*/ 20 w 550"/>
                  <a:gd name="T101" fmla="*/ 4 h 870"/>
                  <a:gd name="T102" fmla="*/ 19 w 550"/>
                  <a:gd name="T103" fmla="*/ 2 h 870"/>
                  <a:gd name="T104" fmla="*/ 19 w 550"/>
                  <a:gd name="T105" fmla="*/ 1 h 87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550"/>
                  <a:gd name="T160" fmla="*/ 0 h 870"/>
                  <a:gd name="T161" fmla="*/ 550 w 550"/>
                  <a:gd name="T162" fmla="*/ 870 h 87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550" h="870">
                    <a:moveTo>
                      <a:pt x="459" y="4"/>
                    </a:moveTo>
                    <a:lnTo>
                      <a:pt x="445" y="2"/>
                    </a:lnTo>
                    <a:lnTo>
                      <a:pt x="433" y="1"/>
                    </a:lnTo>
                    <a:lnTo>
                      <a:pt x="426" y="0"/>
                    </a:lnTo>
                    <a:lnTo>
                      <a:pt x="419" y="0"/>
                    </a:lnTo>
                    <a:lnTo>
                      <a:pt x="412" y="1"/>
                    </a:lnTo>
                    <a:lnTo>
                      <a:pt x="406" y="2"/>
                    </a:lnTo>
                    <a:lnTo>
                      <a:pt x="388" y="22"/>
                    </a:lnTo>
                    <a:lnTo>
                      <a:pt x="371" y="44"/>
                    </a:lnTo>
                    <a:lnTo>
                      <a:pt x="353" y="64"/>
                    </a:lnTo>
                    <a:lnTo>
                      <a:pt x="335" y="84"/>
                    </a:lnTo>
                    <a:lnTo>
                      <a:pt x="326" y="87"/>
                    </a:lnTo>
                    <a:lnTo>
                      <a:pt x="318" y="90"/>
                    </a:lnTo>
                    <a:lnTo>
                      <a:pt x="310" y="93"/>
                    </a:lnTo>
                    <a:lnTo>
                      <a:pt x="302" y="100"/>
                    </a:lnTo>
                    <a:lnTo>
                      <a:pt x="299" y="109"/>
                    </a:lnTo>
                    <a:lnTo>
                      <a:pt x="296" y="119"/>
                    </a:lnTo>
                    <a:lnTo>
                      <a:pt x="295" y="128"/>
                    </a:lnTo>
                    <a:lnTo>
                      <a:pt x="295" y="140"/>
                    </a:lnTo>
                    <a:lnTo>
                      <a:pt x="281" y="153"/>
                    </a:lnTo>
                    <a:lnTo>
                      <a:pt x="267" y="167"/>
                    </a:lnTo>
                    <a:lnTo>
                      <a:pt x="269" y="172"/>
                    </a:lnTo>
                    <a:lnTo>
                      <a:pt x="270" y="177"/>
                    </a:lnTo>
                    <a:lnTo>
                      <a:pt x="270" y="181"/>
                    </a:lnTo>
                    <a:lnTo>
                      <a:pt x="269" y="187"/>
                    </a:lnTo>
                    <a:lnTo>
                      <a:pt x="260" y="184"/>
                    </a:lnTo>
                    <a:lnTo>
                      <a:pt x="254" y="180"/>
                    </a:lnTo>
                    <a:lnTo>
                      <a:pt x="247" y="174"/>
                    </a:lnTo>
                    <a:lnTo>
                      <a:pt x="238" y="170"/>
                    </a:lnTo>
                    <a:lnTo>
                      <a:pt x="232" y="171"/>
                    </a:lnTo>
                    <a:lnTo>
                      <a:pt x="227" y="174"/>
                    </a:lnTo>
                    <a:lnTo>
                      <a:pt x="223" y="179"/>
                    </a:lnTo>
                    <a:lnTo>
                      <a:pt x="220" y="184"/>
                    </a:lnTo>
                    <a:lnTo>
                      <a:pt x="213" y="180"/>
                    </a:lnTo>
                    <a:lnTo>
                      <a:pt x="206" y="176"/>
                    </a:lnTo>
                    <a:lnTo>
                      <a:pt x="189" y="185"/>
                    </a:lnTo>
                    <a:lnTo>
                      <a:pt x="174" y="197"/>
                    </a:lnTo>
                    <a:lnTo>
                      <a:pt x="178" y="203"/>
                    </a:lnTo>
                    <a:lnTo>
                      <a:pt x="180" y="207"/>
                    </a:lnTo>
                    <a:lnTo>
                      <a:pt x="181" y="211"/>
                    </a:lnTo>
                    <a:lnTo>
                      <a:pt x="181" y="213"/>
                    </a:lnTo>
                    <a:lnTo>
                      <a:pt x="178" y="218"/>
                    </a:lnTo>
                    <a:lnTo>
                      <a:pt x="169" y="227"/>
                    </a:lnTo>
                    <a:lnTo>
                      <a:pt x="170" y="240"/>
                    </a:lnTo>
                    <a:lnTo>
                      <a:pt x="171" y="252"/>
                    </a:lnTo>
                    <a:lnTo>
                      <a:pt x="174" y="263"/>
                    </a:lnTo>
                    <a:lnTo>
                      <a:pt x="176" y="276"/>
                    </a:lnTo>
                    <a:lnTo>
                      <a:pt x="170" y="283"/>
                    </a:lnTo>
                    <a:lnTo>
                      <a:pt x="165" y="287"/>
                    </a:lnTo>
                    <a:lnTo>
                      <a:pt x="160" y="289"/>
                    </a:lnTo>
                    <a:lnTo>
                      <a:pt x="154" y="292"/>
                    </a:lnTo>
                    <a:lnTo>
                      <a:pt x="143" y="293"/>
                    </a:lnTo>
                    <a:lnTo>
                      <a:pt x="129" y="293"/>
                    </a:lnTo>
                    <a:lnTo>
                      <a:pt x="126" y="301"/>
                    </a:lnTo>
                    <a:lnTo>
                      <a:pt x="126" y="309"/>
                    </a:lnTo>
                    <a:lnTo>
                      <a:pt x="114" y="314"/>
                    </a:lnTo>
                    <a:lnTo>
                      <a:pt x="101" y="320"/>
                    </a:lnTo>
                    <a:lnTo>
                      <a:pt x="89" y="324"/>
                    </a:lnTo>
                    <a:lnTo>
                      <a:pt x="77" y="330"/>
                    </a:lnTo>
                    <a:lnTo>
                      <a:pt x="88" y="338"/>
                    </a:lnTo>
                    <a:lnTo>
                      <a:pt x="98" y="348"/>
                    </a:lnTo>
                    <a:lnTo>
                      <a:pt x="97" y="354"/>
                    </a:lnTo>
                    <a:lnTo>
                      <a:pt x="96" y="358"/>
                    </a:lnTo>
                    <a:lnTo>
                      <a:pt x="94" y="360"/>
                    </a:lnTo>
                    <a:lnTo>
                      <a:pt x="91" y="363"/>
                    </a:lnTo>
                    <a:lnTo>
                      <a:pt x="86" y="365"/>
                    </a:lnTo>
                    <a:lnTo>
                      <a:pt x="78" y="372"/>
                    </a:lnTo>
                    <a:lnTo>
                      <a:pt x="72" y="392"/>
                    </a:lnTo>
                    <a:lnTo>
                      <a:pt x="65" y="409"/>
                    </a:lnTo>
                    <a:lnTo>
                      <a:pt x="60" y="424"/>
                    </a:lnTo>
                    <a:lnTo>
                      <a:pt x="52" y="439"/>
                    </a:lnTo>
                    <a:lnTo>
                      <a:pt x="43" y="453"/>
                    </a:lnTo>
                    <a:lnTo>
                      <a:pt x="32" y="465"/>
                    </a:lnTo>
                    <a:lnTo>
                      <a:pt x="17" y="476"/>
                    </a:lnTo>
                    <a:lnTo>
                      <a:pt x="0" y="488"/>
                    </a:lnTo>
                    <a:lnTo>
                      <a:pt x="1" y="501"/>
                    </a:lnTo>
                    <a:lnTo>
                      <a:pt x="4" y="510"/>
                    </a:lnTo>
                    <a:lnTo>
                      <a:pt x="6" y="516"/>
                    </a:lnTo>
                    <a:lnTo>
                      <a:pt x="9" y="519"/>
                    </a:lnTo>
                    <a:lnTo>
                      <a:pt x="14" y="522"/>
                    </a:lnTo>
                    <a:lnTo>
                      <a:pt x="18" y="528"/>
                    </a:lnTo>
                    <a:lnTo>
                      <a:pt x="24" y="535"/>
                    </a:lnTo>
                    <a:lnTo>
                      <a:pt x="31" y="545"/>
                    </a:lnTo>
                    <a:lnTo>
                      <a:pt x="26" y="553"/>
                    </a:lnTo>
                    <a:lnTo>
                      <a:pt x="22" y="561"/>
                    </a:lnTo>
                    <a:lnTo>
                      <a:pt x="20" y="565"/>
                    </a:lnTo>
                    <a:lnTo>
                      <a:pt x="19" y="569"/>
                    </a:lnTo>
                    <a:lnTo>
                      <a:pt x="19" y="573"/>
                    </a:lnTo>
                    <a:lnTo>
                      <a:pt x="19" y="579"/>
                    </a:lnTo>
                    <a:lnTo>
                      <a:pt x="32" y="586"/>
                    </a:lnTo>
                    <a:lnTo>
                      <a:pt x="42" y="591"/>
                    </a:lnTo>
                    <a:lnTo>
                      <a:pt x="50" y="596"/>
                    </a:lnTo>
                    <a:lnTo>
                      <a:pt x="56" y="601"/>
                    </a:lnTo>
                    <a:lnTo>
                      <a:pt x="62" y="608"/>
                    </a:lnTo>
                    <a:lnTo>
                      <a:pt x="67" y="616"/>
                    </a:lnTo>
                    <a:lnTo>
                      <a:pt x="71" y="627"/>
                    </a:lnTo>
                    <a:lnTo>
                      <a:pt x="77" y="641"/>
                    </a:lnTo>
                    <a:lnTo>
                      <a:pt x="60" y="651"/>
                    </a:lnTo>
                    <a:lnTo>
                      <a:pt x="49" y="660"/>
                    </a:lnTo>
                    <a:lnTo>
                      <a:pt x="44" y="665"/>
                    </a:lnTo>
                    <a:lnTo>
                      <a:pt x="41" y="672"/>
                    </a:lnTo>
                    <a:lnTo>
                      <a:pt x="40" y="680"/>
                    </a:lnTo>
                    <a:lnTo>
                      <a:pt x="38" y="691"/>
                    </a:lnTo>
                    <a:lnTo>
                      <a:pt x="46" y="693"/>
                    </a:lnTo>
                    <a:lnTo>
                      <a:pt x="55" y="694"/>
                    </a:lnTo>
                    <a:lnTo>
                      <a:pt x="64" y="694"/>
                    </a:lnTo>
                    <a:lnTo>
                      <a:pt x="73" y="695"/>
                    </a:lnTo>
                    <a:lnTo>
                      <a:pt x="89" y="703"/>
                    </a:lnTo>
                    <a:lnTo>
                      <a:pt x="104" y="711"/>
                    </a:lnTo>
                    <a:lnTo>
                      <a:pt x="118" y="721"/>
                    </a:lnTo>
                    <a:lnTo>
                      <a:pt x="133" y="730"/>
                    </a:lnTo>
                    <a:lnTo>
                      <a:pt x="136" y="742"/>
                    </a:lnTo>
                    <a:lnTo>
                      <a:pt x="138" y="754"/>
                    </a:lnTo>
                    <a:lnTo>
                      <a:pt x="139" y="766"/>
                    </a:lnTo>
                    <a:lnTo>
                      <a:pt x="139" y="776"/>
                    </a:lnTo>
                    <a:lnTo>
                      <a:pt x="136" y="798"/>
                    </a:lnTo>
                    <a:lnTo>
                      <a:pt x="136" y="823"/>
                    </a:lnTo>
                    <a:lnTo>
                      <a:pt x="142" y="827"/>
                    </a:lnTo>
                    <a:lnTo>
                      <a:pt x="145" y="830"/>
                    </a:lnTo>
                    <a:lnTo>
                      <a:pt x="149" y="833"/>
                    </a:lnTo>
                    <a:lnTo>
                      <a:pt x="151" y="839"/>
                    </a:lnTo>
                    <a:lnTo>
                      <a:pt x="168" y="836"/>
                    </a:lnTo>
                    <a:lnTo>
                      <a:pt x="184" y="831"/>
                    </a:lnTo>
                    <a:lnTo>
                      <a:pt x="187" y="829"/>
                    </a:lnTo>
                    <a:lnTo>
                      <a:pt x="189" y="827"/>
                    </a:lnTo>
                    <a:lnTo>
                      <a:pt x="192" y="827"/>
                    </a:lnTo>
                    <a:lnTo>
                      <a:pt x="193" y="827"/>
                    </a:lnTo>
                    <a:lnTo>
                      <a:pt x="195" y="830"/>
                    </a:lnTo>
                    <a:lnTo>
                      <a:pt x="197" y="837"/>
                    </a:lnTo>
                    <a:lnTo>
                      <a:pt x="197" y="841"/>
                    </a:lnTo>
                    <a:lnTo>
                      <a:pt x="197" y="845"/>
                    </a:lnTo>
                    <a:lnTo>
                      <a:pt x="199" y="847"/>
                    </a:lnTo>
                    <a:lnTo>
                      <a:pt x="203" y="850"/>
                    </a:lnTo>
                    <a:lnTo>
                      <a:pt x="212" y="860"/>
                    </a:lnTo>
                    <a:lnTo>
                      <a:pt x="221" y="870"/>
                    </a:lnTo>
                    <a:lnTo>
                      <a:pt x="229" y="860"/>
                    </a:lnTo>
                    <a:lnTo>
                      <a:pt x="236" y="849"/>
                    </a:lnTo>
                    <a:lnTo>
                      <a:pt x="241" y="839"/>
                    </a:lnTo>
                    <a:lnTo>
                      <a:pt x="248" y="828"/>
                    </a:lnTo>
                    <a:lnTo>
                      <a:pt x="258" y="824"/>
                    </a:lnTo>
                    <a:lnTo>
                      <a:pt x="267" y="822"/>
                    </a:lnTo>
                    <a:lnTo>
                      <a:pt x="275" y="820"/>
                    </a:lnTo>
                    <a:lnTo>
                      <a:pt x="285" y="814"/>
                    </a:lnTo>
                    <a:lnTo>
                      <a:pt x="294" y="805"/>
                    </a:lnTo>
                    <a:lnTo>
                      <a:pt x="303" y="797"/>
                    </a:lnTo>
                    <a:lnTo>
                      <a:pt x="312" y="789"/>
                    </a:lnTo>
                    <a:lnTo>
                      <a:pt x="320" y="781"/>
                    </a:lnTo>
                    <a:lnTo>
                      <a:pt x="314" y="771"/>
                    </a:lnTo>
                    <a:lnTo>
                      <a:pt x="309" y="760"/>
                    </a:lnTo>
                    <a:lnTo>
                      <a:pt x="306" y="754"/>
                    </a:lnTo>
                    <a:lnTo>
                      <a:pt x="305" y="750"/>
                    </a:lnTo>
                    <a:lnTo>
                      <a:pt x="306" y="747"/>
                    </a:lnTo>
                    <a:lnTo>
                      <a:pt x="310" y="739"/>
                    </a:lnTo>
                    <a:lnTo>
                      <a:pt x="315" y="732"/>
                    </a:lnTo>
                    <a:lnTo>
                      <a:pt x="317" y="726"/>
                    </a:lnTo>
                    <a:lnTo>
                      <a:pt x="315" y="722"/>
                    </a:lnTo>
                    <a:lnTo>
                      <a:pt x="310" y="715"/>
                    </a:lnTo>
                    <a:lnTo>
                      <a:pt x="309" y="711"/>
                    </a:lnTo>
                    <a:lnTo>
                      <a:pt x="309" y="706"/>
                    </a:lnTo>
                    <a:lnTo>
                      <a:pt x="310" y="703"/>
                    </a:lnTo>
                    <a:lnTo>
                      <a:pt x="311" y="700"/>
                    </a:lnTo>
                    <a:lnTo>
                      <a:pt x="318" y="697"/>
                    </a:lnTo>
                    <a:lnTo>
                      <a:pt x="328" y="694"/>
                    </a:lnTo>
                    <a:lnTo>
                      <a:pt x="335" y="690"/>
                    </a:lnTo>
                    <a:lnTo>
                      <a:pt x="341" y="687"/>
                    </a:lnTo>
                    <a:lnTo>
                      <a:pt x="344" y="685"/>
                    </a:lnTo>
                    <a:lnTo>
                      <a:pt x="345" y="682"/>
                    </a:lnTo>
                    <a:lnTo>
                      <a:pt x="345" y="679"/>
                    </a:lnTo>
                    <a:lnTo>
                      <a:pt x="343" y="676"/>
                    </a:lnTo>
                    <a:lnTo>
                      <a:pt x="339" y="672"/>
                    </a:lnTo>
                    <a:lnTo>
                      <a:pt x="337" y="670"/>
                    </a:lnTo>
                    <a:lnTo>
                      <a:pt x="335" y="668"/>
                    </a:lnTo>
                    <a:lnTo>
                      <a:pt x="330" y="668"/>
                    </a:lnTo>
                    <a:lnTo>
                      <a:pt x="326" y="668"/>
                    </a:lnTo>
                    <a:lnTo>
                      <a:pt x="323" y="667"/>
                    </a:lnTo>
                    <a:lnTo>
                      <a:pt x="322" y="664"/>
                    </a:lnTo>
                    <a:lnTo>
                      <a:pt x="323" y="662"/>
                    </a:lnTo>
                    <a:lnTo>
                      <a:pt x="327" y="656"/>
                    </a:lnTo>
                    <a:lnTo>
                      <a:pt x="331" y="651"/>
                    </a:lnTo>
                    <a:lnTo>
                      <a:pt x="336" y="642"/>
                    </a:lnTo>
                    <a:lnTo>
                      <a:pt x="339" y="636"/>
                    </a:lnTo>
                    <a:lnTo>
                      <a:pt x="346" y="638"/>
                    </a:lnTo>
                    <a:lnTo>
                      <a:pt x="349" y="641"/>
                    </a:lnTo>
                    <a:lnTo>
                      <a:pt x="350" y="641"/>
                    </a:lnTo>
                    <a:lnTo>
                      <a:pt x="353" y="641"/>
                    </a:lnTo>
                    <a:lnTo>
                      <a:pt x="355" y="638"/>
                    </a:lnTo>
                    <a:lnTo>
                      <a:pt x="358" y="636"/>
                    </a:lnTo>
                    <a:lnTo>
                      <a:pt x="371" y="632"/>
                    </a:lnTo>
                    <a:lnTo>
                      <a:pt x="385" y="628"/>
                    </a:lnTo>
                    <a:lnTo>
                      <a:pt x="380" y="623"/>
                    </a:lnTo>
                    <a:lnTo>
                      <a:pt x="374" y="619"/>
                    </a:lnTo>
                    <a:lnTo>
                      <a:pt x="372" y="618"/>
                    </a:lnTo>
                    <a:lnTo>
                      <a:pt x="370" y="616"/>
                    </a:lnTo>
                    <a:lnTo>
                      <a:pt x="367" y="614"/>
                    </a:lnTo>
                    <a:lnTo>
                      <a:pt x="366" y="609"/>
                    </a:lnTo>
                    <a:lnTo>
                      <a:pt x="362" y="600"/>
                    </a:lnTo>
                    <a:lnTo>
                      <a:pt x="359" y="591"/>
                    </a:lnTo>
                    <a:lnTo>
                      <a:pt x="374" y="578"/>
                    </a:lnTo>
                    <a:lnTo>
                      <a:pt x="390" y="564"/>
                    </a:lnTo>
                    <a:lnTo>
                      <a:pt x="393" y="562"/>
                    </a:lnTo>
                    <a:lnTo>
                      <a:pt x="397" y="561"/>
                    </a:lnTo>
                    <a:lnTo>
                      <a:pt x="400" y="561"/>
                    </a:lnTo>
                    <a:lnTo>
                      <a:pt x="402" y="561"/>
                    </a:lnTo>
                    <a:lnTo>
                      <a:pt x="408" y="562"/>
                    </a:lnTo>
                    <a:lnTo>
                      <a:pt x="416" y="562"/>
                    </a:lnTo>
                    <a:lnTo>
                      <a:pt x="416" y="557"/>
                    </a:lnTo>
                    <a:lnTo>
                      <a:pt x="416" y="552"/>
                    </a:lnTo>
                    <a:lnTo>
                      <a:pt x="415" y="546"/>
                    </a:lnTo>
                    <a:lnTo>
                      <a:pt x="412" y="542"/>
                    </a:lnTo>
                    <a:lnTo>
                      <a:pt x="408" y="531"/>
                    </a:lnTo>
                    <a:lnTo>
                      <a:pt x="403" y="521"/>
                    </a:lnTo>
                    <a:lnTo>
                      <a:pt x="403" y="517"/>
                    </a:lnTo>
                    <a:lnTo>
                      <a:pt x="404" y="513"/>
                    </a:lnTo>
                    <a:lnTo>
                      <a:pt x="406" y="512"/>
                    </a:lnTo>
                    <a:lnTo>
                      <a:pt x="407" y="511"/>
                    </a:lnTo>
                    <a:lnTo>
                      <a:pt x="411" y="509"/>
                    </a:lnTo>
                    <a:lnTo>
                      <a:pt x="418" y="508"/>
                    </a:lnTo>
                    <a:lnTo>
                      <a:pt x="421" y="503"/>
                    </a:lnTo>
                    <a:lnTo>
                      <a:pt x="426" y="500"/>
                    </a:lnTo>
                    <a:lnTo>
                      <a:pt x="429" y="498"/>
                    </a:lnTo>
                    <a:lnTo>
                      <a:pt x="433" y="497"/>
                    </a:lnTo>
                    <a:lnTo>
                      <a:pt x="442" y="494"/>
                    </a:lnTo>
                    <a:lnTo>
                      <a:pt x="452" y="492"/>
                    </a:lnTo>
                    <a:lnTo>
                      <a:pt x="457" y="488"/>
                    </a:lnTo>
                    <a:lnTo>
                      <a:pt x="461" y="484"/>
                    </a:lnTo>
                    <a:lnTo>
                      <a:pt x="463" y="481"/>
                    </a:lnTo>
                    <a:lnTo>
                      <a:pt x="464" y="477"/>
                    </a:lnTo>
                    <a:lnTo>
                      <a:pt x="464" y="474"/>
                    </a:lnTo>
                    <a:lnTo>
                      <a:pt x="465" y="470"/>
                    </a:lnTo>
                    <a:lnTo>
                      <a:pt x="468" y="465"/>
                    </a:lnTo>
                    <a:lnTo>
                      <a:pt x="471" y="459"/>
                    </a:lnTo>
                    <a:lnTo>
                      <a:pt x="474" y="458"/>
                    </a:lnTo>
                    <a:lnTo>
                      <a:pt x="477" y="456"/>
                    </a:lnTo>
                    <a:lnTo>
                      <a:pt x="478" y="455"/>
                    </a:lnTo>
                    <a:lnTo>
                      <a:pt x="478" y="454"/>
                    </a:lnTo>
                    <a:lnTo>
                      <a:pt x="477" y="450"/>
                    </a:lnTo>
                    <a:lnTo>
                      <a:pt x="474" y="444"/>
                    </a:lnTo>
                    <a:lnTo>
                      <a:pt x="479" y="443"/>
                    </a:lnTo>
                    <a:lnTo>
                      <a:pt x="483" y="444"/>
                    </a:lnTo>
                    <a:lnTo>
                      <a:pt x="489" y="445"/>
                    </a:lnTo>
                    <a:lnTo>
                      <a:pt x="495" y="446"/>
                    </a:lnTo>
                    <a:lnTo>
                      <a:pt x="499" y="441"/>
                    </a:lnTo>
                    <a:lnTo>
                      <a:pt x="501" y="437"/>
                    </a:lnTo>
                    <a:lnTo>
                      <a:pt x="501" y="434"/>
                    </a:lnTo>
                    <a:lnTo>
                      <a:pt x="500" y="430"/>
                    </a:lnTo>
                    <a:lnTo>
                      <a:pt x="495" y="422"/>
                    </a:lnTo>
                    <a:lnTo>
                      <a:pt x="487" y="414"/>
                    </a:lnTo>
                    <a:lnTo>
                      <a:pt x="479" y="397"/>
                    </a:lnTo>
                    <a:lnTo>
                      <a:pt x="471" y="382"/>
                    </a:lnTo>
                    <a:lnTo>
                      <a:pt x="465" y="376"/>
                    </a:lnTo>
                    <a:lnTo>
                      <a:pt x="462" y="372"/>
                    </a:lnTo>
                    <a:lnTo>
                      <a:pt x="462" y="370"/>
                    </a:lnTo>
                    <a:lnTo>
                      <a:pt x="463" y="368"/>
                    </a:lnTo>
                    <a:lnTo>
                      <a:pt x="465" y="367"/>
                    </a:lnTo>
                    <a:lnTo>
                      <a:pt x="469" y="366"/>
                    </a:lnTo>
                    <a:lnTo>
                      <a:pt x="474" y="366"/>
                    </a:lnTo>
                    <a:lnTo>
                      <a:pt x="480" y="366"/>
                    </a:lnTo>
                    <a:lnTo>
                      <a:pt x="482" y="365"/>
                    </a:lnTo>
                    <a:lnTo>
                      <a:pt x="482" y="364"/>
                    </a:lnTo>
                    <a:lnTo>
                      <a:pt x="481" y="363"/>
                    </a:lnTo>
                    <a:lnTo>
                      <a:pt x="479" y="359"/>
                    </a:lnTo>
                    <a:lnTo>
                      <a:pt x="475" y="347"/>
                    </a:lnTo>
                    <a:lnTo>
                      <a:pt x="472" y="334"/>
                    </a:lnTo>
                    <a:lnTo>
                      <a:pt x="469" y="332"/>
                    </a:lnTo>
                    <a:lnTo>
                      <a:pt x="465" y="330"/>
                    </a:lnTo>
                    <a:lnTo>
                      <a:pt x="464" y="329"/>
                    </a:lnTo>
                    <a:lnTo>
                      <a:pt x="464" y="327"/>
                    </a:lnTo>
                    <a:lnTo>
                      <a:pt x="468" y="323"/>
                    </a:lnTo>
                    <a:lnTo>
                      <a:pt x="474" y="319"/>
                    </a:lnTo>
                    <a:lnTo>
                      <a:pt x="480" y="311"/>
                    </a:lnTo>
                    <a:lnTo>
                      <a:pt x="484" y="305"/>
                    </a:lnTo>
                    <a:lnTo>
                      <a:pt x="487" y="303"/>
                    </a:lnTo>
                    <a:lnTo>
                      <a:pt x="490" y="301"/>
                    </a:lnTo>
                    <a:lnTo>
                      <a:pt x="493" y="298"/>
                    </a:lnTo>
                    <a:lnTo>
                      <a:pt x="498" y="297"/>
                    </a:lnTo>
                    <a:lnTo>
                      <a:pt x="511" y="298"/>
                    </a:lnTo>
                    <a:lnTo>
                      <a:pt x="524" y="297"/>
                    </a:lnTo>
                    <a:lnTo>
                      <a:pt x="536" y="295"/>
                    </a:lnTo>
                    <a:lnTo>
                      <a:pt x="550" y="293"/>
                    </a:lnTo>
                    <a:lnTo>
                      <a:pt x="541" y="283"/>
                    </a:lnTo>
                    <a:lnTo>
                      <a:pt x="533" y="274"/>
                    </a:lnTo>
                    <a:lnTo>
                      <a:pt x="526" y="262"/>
                    </a:lnTo>
                    <a:lnTo>
                      <a:pt x="520" y="250"/>
                    </a:lnTo>
                    <a:lnTo>
                      <a:pt x="525" y="245"/>
                    </a:lnTo>
                    <a:lnTo>
                      <a:pt x="531" y="242"/>
                    </a:lnTo>
                    <a:lnTo>
                      <a:pt x="529" y="238"/>
                    </a:lnTo>
                    <a:lnTo>
                      <a:pt x="529" y="235"/>
                    </a:lnTo>
                    <a:lnTo>
                      <a:pt x="529" y="232"/>
                    </a:lnTo>
                    <a:lnTo>
                      <a:pt x="531" y="227"/>
                    </a:lnTo>
                    <a:lnTo>
                      <a:pt x="527" y="214"/>
                    </a:lnTo>
                    <a:lnTo>
                      <a:pt x="522" y="200"/>
                    </a:lnTo>
                    <a:lnTo>
                      <a:pt x="526" y="198"/>
                    </a:lnTo>
                    <a:lnTo>
                      <a:pt x="527" y="199"/>
                    </a:lnTo>
                    <a:lnTo>
                      <a:pt x="529" y="199"/>
                    </a:lnTo>
                    <a:lnTo>
                      <a:pt x="533" y="196"/>
                    </a:lnTo>
                    <a:lnTo>
                      <a:pt x="534" y="185"/>
                    </a:lnTo>
                    <a:lnTo>
                      <a:pt x="533" y="176"/>
                    </a:lnTo>
                    <a:lnTo>
                      <a:pt x="529" y="165"/>
                    </a:lnTo>
                    <a:lnTo>
                      <a:pt x="526" y="154"/>
                    </a:lnTo>
                    <a:lnTo>
                      <a:pt x="529" y="146"/>
                    </a:lnTo>
                    <a:lnTo>
                      <a:pt x="532" y="138"/>
                    </a:lnTo>
                    <a:lnTo>
                      <a:pt x="522" y="126"/>
                    </a:lnTo>
                    <a:lnTo>
                      <a:pt x="511" y="114"/>
                    </a:lnTo>
                    <a:lnTo>
                      <a:pt x="507" y="104"/>
                    </a:lnTo>
                    <a:lnTo>
                      <a:pt x="502" y="96"/>
                    </a:lnTo>
                    <a:lnTo>
                      <a:pt x="496" y="89"/>
                    </a:lnTo>
                    <a:lnTo>
                      <a:pt x="488" y="82"/>
                    </a:lnTo>
                    <a:lnTo>
                      <a:pt x="484" y="77"/>
                    </a:lnTo>
                    <a:lnTo>
                      <a:pt x="483" y="72"/>
                    </a:lnTo>
                    <a:lnTo>
                      <a:pt x="482" y="69"/>
                    </a:lnTo>
                    <a:lnTo>
                      <a:pt x="482" y="65"/>
                    </a:lnTo>
                    <a:lnTo>
                      <a:pt x="486" y="59"/>
                    </a:lnTo>
                    <a:lnTo>
                      <a:pt x="492" y="49"/>
                    </a:lnTo>
                    <a:lnTo>
                      <a:pt x="493" y="42"/>
                    </a:lnTo>
                    <a:lnTo>
                      <a:pt x="492" y="38"/>
                    </a:lnTo>
                    <a:lnTo>
                      <a:pt x="490" y="34"/>
                    </a:lnTo>
                    <a:lnTo>
                      <a:pt x="486" y="29"/>
                    </a:lnTo>
                    <a:lnTo>
                      <a:pt x="482" y="24"/>
                    </a:lnTo>
                    <a:lnTo>
                      <a:pt x="479" y="18"/>
                    </a:lnTo>
                    <a:lnTo>
                      <a:pt x="470" y="10"/>
                    </a:lnTo>
                    <a:lnTo>
                      <a:pt x="459" y="4"/>
                    </a:lnTo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0" name="Freeform 189"/>
              <p:cNvSpPr>
                <a:spLocks noChangeAspect="1"/>
              </p:cNvSpPr>
              <p:nvPr/>
            </p:nvSpPr>
            <p:spPr bwMode="auto">
              <a:xfrm>
                <a:off x="2648575" y="2969109"/>
                <a:ext cx="279774" cy="208517"/>
              </a:xfrm>
              <a:custGeom>
                <a:avLst/>
                <a:gdLst>
                  <a:gd name="T0" fmla="*/ 30 w 772"/>
                  <a:gd name="T1" fmla="*/ 22 h 566"/>
                  <a:gd name="T2" fmla="*/ 30 w 772"/>
                  <a:gd name="T3" fmla="*/ 20 h 566"/>
                  <a:gd name="T4" fmla="*/ 30 w 772"/>
                  <a:gd name="T5" fmla="*/ 19 h 566"/>
                  <a:gd name="T6" fmla="*/ 28 w 772"/>
                  <a:gd name="T7" fmla="*/ 18 h 566"/>
                  <a:gd name="T8" fmla="*/ 28 w 772"/>
                  <a:gd name="T9" fmla="*/ 18 h 566"/>
                  <a:gd name="T10" fmla="*/ 28 w 772"/>
                  <a:gd name="T11" fmla="*/ 16 h 566"/>
                  <a:gd name="T12" fmla="*/ 28 w 772"/>
                  <a:gd name="T13" fmla="*/ 15 h 566"/>
                  <a:gd name="T14" fmla="*/ 28 w 772"/>
                  <a:gd name="T15" fmla="*/ 14 h 566"/>
                  <a:gd name="T16" fmla="*/ 27 w 772"/>
                  <a:gd name="T17" fmla="*/ 11 h 566"/>
                  <a:gd name="T18" fmla="*/ 26 w 772"/>
                  <a:gd name="T19" fmla="*/ 11 h 566"/>
                  <a:gd name="T20" fmla="*/ 26 w 772"/>
                  <a:gd name="T21" fmla="*/ 10 h 566"/>
                  <a:gd name="T22" fmla="*/ 26 w 772"/>
                  <a:gd name="T23" fmla="*/ 8 h 566"/>
                  <a:gd name="T24" fmla="*/ 25 w 772"/>
                  <a:gd name="T25" fmla="*/ 7 h 566"/>
                  <a:gd name="T26" fmla="*/ 24 w 772"/>
                  <a:gd name="T27" fmla="*/ 6 h 566"/>
                  <a:gd name="T28" fmla="*/ 22 w 772"/>
                  <a:gd name="T29" fmla="*/ 6 h 566"/>
                  <a:gd name="T30" fmla="*/ 21 w 772"/>
                  <a:gd name="T31" fmla="*/ 6 h 566"/>
                  <a:gd name="T32" fmla="*/ 20 w 772"/>
                  <a:gd name="T33" fmla="*/ 5 h 566"/>
                  <a:gd name="T34" fmla="*/ 21 w 772"/>
                  <a:gd name="T35" fmla="*/ 4 h 566"/>
                  <a:gd name="T36" fmla="*/ 21 w 772"/>
                  <a:gd name="T37" fmla="*/ 3 h 566"/>
                  <a:gd name="T38" fmla="*/ 19 w 772"/>
                  <a:gd name="T39" fmla="*/ 2 h 566"/>
                  <a:gd name="T40" fmla="*/ 18 w 772"/>
                  <a:gd name="T41" fmla="*/ 2 h 566"/>
                  <a:gd name="T42" fmla="*/ 15 w 772"/>
                  <a:gd name="T43" fmla="*/ 2 h 566"/>
                  <a:gd name="T44" fmla="*/ 13 w 772"/>
                  <a:gd name="T45" fmla="*/ 2 h 566"/>
                  <a:gd name="T46" fmla="*/ 11 w 772"/>
                  <a:gd name="T47" fmla="*/ 1 h 566"/>
                  <a:gd name="T48" fmla="*/ 10 w 772"/>
                  <a:gd name="T49" fmla="*/ 0 h 566"/>
                  <a:gd name="T50" fmla="*/ 9 w 772"/>
                  <a:gd name="T51" fmla="*/ 2 h 566"/>
                  <a:gd name="T52" fmla="*/ 8 w 772"/>
                  <a:gd name="T53" fmla="*/ 1 h 566"/>
                  <a:gd name="T54" fmla="*/ 5 w 772"/>
                  <a:gd name="T55" fmla="*/ 2 h 566"/>
                  <a:gd name="T56" fmla="*/ 4 w 772"/>
                  <a:gd name="T57" fmla="*/ 3 h 566"/>
                  <a:gd name="T58" fmla="*/ 5 w 772"/>
                  <a:gd name="T59" fmla="*/ 4 h 566"/>
                  <a:gd name="T60" fmla="*/ 4 w 772"/>
                  <a:gd name="T61" fmla="*/ 5 h 566"/>
                  <a:gd name="T62" fmla="*/ 6 w 772"/>
                  <a:gd name="T63" fmla="*/ 7 h 566"/>
                  <a:gd name="T64" fmla="*/ 5 w 772"/>
                  <a:gd name="T65" fmla="*/ 8 h 566"/>
                  <a:gd name="T66" fmla="*/ 4 w 772"/>
                  <a:gd name="T67" fmla="*/ 9 h 566"/>
                  <a:gd name="T68" fmla="*/ 2 w 772"/>
                  <a:gd name="T69" fmla="*/ 10 h 566"/>
                  <a:gd name="T70" fmla="*/ 2 w 772"/>
                  <a:gd name="T71" fmla="*/ 11 h 566"/>
                  <a:gd name="T72" fmla="*/ 2 w 772"/>
                  <a:gd name="T73" fmla="*/ 12 h 566"/>
                  <a:gd name="T74" fmla="*/ 0 w 772"/>
                  <a:gd name="T75" fmla="*/ 14 h 566"/>
                  <a:gd name="T76" fmla="*/ 1 w 772"/>
                  <a:gd name="T77" fmla="*/ 15 h 566"/>
                  <a:gd name="T78" fmla="*/ 3 w 772"/>
                  <a:gd name="T79" fmla="*/ 17 h 566"/>
                  <a:gd name="T80" fmla="*/ 5 w 772"/>
                  <a:gd name="T81" fmla="*/ 17 h 566"/>
                  <a:gd name="T82" fmla="*/ 6 w 772"/>
                  <a:gd name="T83" fmla="*/ 17 h 566"/>
                  <a:gd name="T84" fmla="*/ 7 w 772"/>
                  <a:gd name="T85" fmla="*/ 18 h 566"/>
                  <a:gd name="T86" fmla="*/ 8 w 772"/>
                  <a:gd name="T87" fmla="*/ 17 h 566"/>
                  <a:gd name="T88" fmla="*/ 9 w 772"/>
                  <a:gd name="T89" fmla="*/ 18 h 566"/>
                  <a:gd name="T90" fmla="*/ 11 w 772"/>
                  <a:gd name="T91" fmla="*/ 19 h 566"/>
                  <a:gd name="T92" fmla="*/ 12 w 772"/>
                  <a:gd name="T93" fmla="*/ 20 h 566"/>
                  <a:gd name="T94" fmla="*/ 14 w 772"/>
                  <a:gd name="T95" fmla="*/ 19 h 566"/>
                  <a:gd name="T96" fmla="*/ 15 w 772"/>
                  <a:gd name="T97" fmla="*/ 19 h 566"/>
                  <a:gd name="T98" fmla="*/ 17 w 772"/>
                  <a:gd name="T99" fmla="*/ 18 h 566"/>
                  <a:gd name="T100" fmla="*/ 17 w 772"/>
                  <a:gd name="T101" fmla="*/ 17 h 566"/>
                  <a:gd name="T102" fmla="*/ 18 w 772"/>
                  <a:gd name="T103" fmla="*/ 17 h 566"/>
                  <a:gd name="T104" fmla="*/ 19 w 772"/>
                  <a:gd name="T105" fmla="*/ 17 h 566"/>
                  <a:gd name="T106" fmla="*/ 21 w 772"/>
                  <a:gd name="T107" fmla="*/ 19 h 566"/>
                  <a:gd name="T108" fmla="*/ 21 w 772"/>
                  <a:gd name="T109" fmla="*/ 20 h 566"/>
                  <a:gd name="T110" fmla="*/ 23 w 772"/>
                  <a:gd name="T111" fmla="*/ 20 h 566"/>
                  <a:gd name="T112" fmla="*/ 25 w 772"/>
                  <a:gd name="T113" fmla="*/ 21 h 566"/>
                  <a:gd name="T114" fmla="*/ 26 w 772"/>
                  <a:gd name="T115" fmla="*/ 20 h 566"/>
                  <a:gd name="T116" fmla="*/ 27 w 772"/>
                  <a:gd name="T117" fmla="*/ 22 h 566"/>
                  <a:gd name="T118" fmla="*/ 28 w 772"/>
                  <a:gd name="T119" fmla="*/ 22 h 566"/>
                  <a:gd name="T120" fmla="*/ 29 w 772"/>
                  <a:gd name="T121" fmla="*/ 23 h 56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772"/>
                  <a:gd name="T184" fmla="*/ 0 h 566"/>
                  <a:gd name="T185" fmla="*/ 772 w 772"/>
                  <a:gd name="T186" fmla="*/ 566 h 56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772" h="566">
                    <a:moveTo>
                      <a:pt x="748" y="566"/>
                    </a:moveTo>
                    <a:lnTo>
                      <a:pt x="752" y="561"/>
                    </a:lnTo>
                    <a:lnTo>
                      <a:pt x="756" y="559"/>
                    </a:lnTo>
                    <a:lnTo>
                      <a:pt x="761" y="556"/>
                    </a:lnTo>
                    <a:lnTo>
                      <a:pt x="766" y="554"/>
                    </a:lnTo>
                    <a:lnTo>
                      <a:pt x="765" y="548"/>
                    </a:lnTo>
                    <a:lnTo>
                      <a:pt x="764" y="546"/>
                    </a:lnTo>
                    <a:lnTo>
                      <a:pt x="763" y="543"/>
                    </a:lnTo>
                    <a:lnTo>
                      <a:pt x="764" y="537"/>
                    </a:lnTo>
                    <a:lnTo>
                      <a:pt x="767" y="534"/>
                    </a:lnTo>
                    <a:lnTo>
                      <a:pt x="771" y="529"/>
                    </a:lnTo>
                    <a:lnTo>
                      <a:pt x="772" y="528"/>
                    </a:lnTo>
                    <a:lnTo>
                      <a:pt x="772" y="526"/>
                    </a:lnTo>
                    <a:lnTo>
                      <a:pt x="771" y="525"/>
                    </a:lnTo>
                    <a:lnTo>
                      <a:pt x="769" y="522"/>
                    </a:lnTo>
                    <a:lnTo>
                      <a:pt x="766" y="512"/>
                    </a:lnTo>
                    <a:lnTo>
                      <a:pt x="763" y="501"/>
                    </a:lnTo>
                    <a:lnTo>
                      <a:pt x="758" y="498"/>
                    </a:lnTo>
                    <a:lnTo>
                      <a:pt x="754" y="495"/>
                    </a:lnTo>
                    <a:lnTo>
                      <a:pt x="750" y="492"/>
                    </a:lnTo>
                    <a:lnTo>
                      <a:pt x="748" y="486"/>
                    </a:lnTo>
                    <a:lnTo>
                      <a:pt x="750" y="484"/>
                    </a:lnTo>
                    <a:lnTo>
                      <a:pt x="752" y="483"/>
                    </a:lnTo>
                    <a:lnTo>
                      <a:pt x="754" y="484"/>
                    </a:lnTo>
                    <a:lnTo>
                      <a:pt x="756" y="488"/>
                    </a:lnTo>
                    <a:lnTo>
                      <a:pt x="758" y="482"/>
                    </a:lnTo>
                    <a:lnTo>
                      <a:pt x="759" y="477"/>
                    </a:lnTo>
                    <a:lnTo>
                      <a:pt x="757" y="473"/>
                    </a:lnTo>
                    <a:lnTo>
                      <a:pt x="754" y="468"/>
                    </a:lnTo>
                    <a:lnTo>
                      <a:pt x="740" y="455"/>
                    </a:lnTo>
                    <a:lnTo>
                      <a:pt x="728" y="440"/>
                    </a:lnTo>
                    <a:lnTo>
                      <a:pt x="722" y="440"/>
                    </a:lnTo>
                    <a:lnTo>
                      <a:pt x="718" y="440"/>
                    </a:lnTo>
                    <a:lnTo>
                      <a:pt x="713" y="441"/>
                    </a:lnTo>
                    <a:lnTo>
                      <a:pt x="709" y="445"/>
                    </a:lnTo>
                    <a:lnTo>
                      <a:pt x="707" y="446"/>
                    </a:lnTo>
                    <a:lnTo>
                      <a:pt x="705" y="446"/>
                    </a:lnTo>
                    <a:lnTo>
                      <a:pt x="705" y="445"/>
                    </a:lnTo>
                    <a:lnTo>
                      <a:pt x="704" y="445"/>
                    </a:lnTo>
                    <a:lnTo>
                      <a:pt x="704" y="441"/>
                    </a:lnTo>
                    <a:lnTo>
                      <a:pt x="704" y="438"/>
                    </a:lnTo>
                    <a:lnTo>
                      <a:pt x="708" y="432"/>
                    </a:lnTo>
                    <a:lnTo>
                      <a:pt x="711" y="428"/>
                    </a:lnTo>
                    <a:lnTo>
                      <a:pt x="705" y="426"/>
                    </a:lnTo>
                    <a:lnTo>
                      <a:pt x="701" y="423"/>
                    </a:lnTo>
                    <a:lnTo>
                      <a:pt x="712" y="414"/>
                    </a:lnTo>
                    <a:lnTo>
                      <a:pt x="723" y="406"/>
                    </a:lnTo>
                    <a:lnTo>
                      <a:pt x="717" y="401"/>
                    </a:lnTo>
                    <a:lnTo>
                      <a:pt x="709" y="397"/>
                    </a:lnTo>
                    <a:lnTo>
                      <a:pt x="711" y="395"/>
                    </a:lnTo>
                    <a:lnTo>
                      <a:pt x="712" y="394"/>
                    </a:lnTo>
                    <a:lnTo>
                      <a:pt x="712" y="392"/>
                    </a:lnTo>
                    <a:lnTo>
                      <a:pt x="710" y="390"/>
                    </a:lnTo>
                    <a:lnTo>
                      <a:pt x="709" y="384"/>
                    </a:lnTo>
                    <a:lnTo>
                      <a:pt x="708" y="376"/>
                    </a:lnTo>
                    <a:lnTo>
                      <a:pt x="707" y="372"/>
                    </a:lnTo>
                    <a:lnTo>
                      <a:pt x="707" y="369"/>
                    </a:lnTo>
                    <a:lnTo>
                      <a:pt x="708" y="367"/>
                    </a:lnTo>
                    <a:lnTo>
                      <a:pt x="709" y="366"/>
                    </a:lnTo>
                    <a:lnTo>
                      <a:pt x="713" y="364"/>
                    </a:lnTo>
                    <a:lnTo>
                      <a:pt x="719" y="360"/>
                    </a:lnTo>
                    <a:lnTo>
                      <a:pt x="713" y="356"/>
                    </a:lnTo>
                    <a:lnTo>
                      <a:pt x="710" y="354"/>
                    </a:lnTo>
                    <a:lnTo>
                      <a:pt x="710" y="349"/>
                    </a:lnTo>
                    <a:lnTo>
                      <a:pt x="712" y="342"/>
                    </a:lnTo>
                    <a:lnTo>
                      <a:pt x="705" y="333"/>
                    </a:lnTo>
                    <a:lnTo>
                      <a:pt x="699" y="324"/>
                    </a:lnTo>
                    <a:lnTo>
                      <a:pt x="695" y="309"/>
                    </a:lnTo>
                    <a:lnTo>
                      <a:pt x="692" y="294"/>
                    </a:lnTo>
                    <a:lnTo>
                      <a:pt x="690" y="289"/>
                    </a:lnTo>
                    <a:lnTo>
                      <a:pt x="689" y="286"/>
                    </a:lnTo>
                    <a:lnTo>
                      <a:pt x="685" y="285"/>
                    </a:lnTo>
                    <a:lnTo>
                      <a:pt x="681" y="285"/>
                    </a:lnTo>
                    <a:lnTo>
                      <a:pt x="675" y="281"/>
                    </a:lnTo>
                    <a:lnTo>
                      <a:pt x="668" y="278"/>
                    </a:lnTo>
                    <a:lnTo>
                      <a:pt x="664" y="277"/>
                    </a:lnTo>
                    <a:lnTo>
                      <a:pt x="660" y="275"/>
                    </a:lnTo>
                    <a:lnTo>
                      <a:pt x="658" y="274"/>
                    </a:lnTo>
                    <a:lnTo>
                      <a:pt x="657" y="270"/>
                    </a:lnTo>
                    <a:lnTo>
                      <a:pt x="657" y="265"/>
                    </a:lnTo>
                    <a:lnTo>
                      <a:pt x="659" y="256"/>
                    </a:lnTo>
                    <a:lnTo>
                      <a:pt x="660" y="252"/>
                    </a:lnTo>
                    <a:lnTo>
                      <a:pt x="660" y="250"/>
                    </a:lnTo>
                    <a:lnTo>
                      <a:pt x="658" y="250"/>
                    </a:lnTo>
                    <a:lnTo>
                      <a:pt x="654" y="251"/>
                    </a:lnTo>
                    <a:lnTo>
                      <a:pt x="652" y="249"/>
                    </a:lnTo>
                    <a:lnTo>
                      <a:pt x="651" y="245"/>
                    </a:lnTo>
                    <a:lnTo>
                      <a:pt x="652" y="242"/>
                    </a:lnTo>
                    <a:lnTo>
                      <a:pt x="652" y="239"/>
                    </a:lnTo>
                    <a:lnTo>
                      <a:pt x="655" y="232"/>
                    </a:lnTo>
                    <a:lnTo>
                      <a:pt x="657" y="226"/>
                    </a:lnTo>
                    <a:lnTo>
                      <a:pt x="655" y="216"/>
                    </a:lnTo>
                    <a:lnTo>
                      <a:pt x="651" y="208"/>
                    </a:lnTo>
                    <a:lnTo>
                      <a:pt x="654" y="200"/>
                    </a:lnTo>
                    <a:lnTo>
                      <a:pt x="655" y="196"/>
                    </a:lnTo>
                    <a:lnTo>
                      <a:pt x="652" y="191"/>
                    </a:lnTo>
                    <a:lnTo>
                      <a:pt x="648" y="185"/>
                    </a:lnTo>
                    <a:lnTo>
                      <a:pt x="642" y="179"/>
                    </a:lnTo>
                    <a:lnTo>
                      <a:pt x="639" y="178"/>
                    </a:lnTo>
                    <a:lnTo>
                      <a:pt x="636" y="179"/>
                    </a:lnTo>
                    <a:lnTo>
                      <a:pt x="632" y="184"/>
                    </a:lnTo>
                    <a:lnTo>
                      <a:pt x="629" y="185"/>
                    </a:lnTo>
                    <a:lnTo>
                      <a:pt x="627" y="185"/>
                    </a:lnTo>
                    <a:lnTo>
                      <a:pt x="625" y="185"/>
                    </a:lnTo>
                    <a:lnTo>
                      <a:pt x="623" y="184"/>
                    </a:lnTo>
                    <a:lnTo>
                      <a:pt x="622" y="180"/>
                    </a:lnTo>
                    <a:lnTo>
                      <a:pt x="622" y="173"/>
                    </a:lnTo>
                    <a:lnTo>
                      <a:pt x="622" y="168"/>
                    </a:lnTo>
                    <a:lnTo>
                      <a:pt x="622" y="163"/>
                    </a:lnTo>
                    <a:lnTo>
                      <a:pt x="620" y="159"/>
                    </a:lnTo>
                    <a:lnTo>
                      <a:pt x="616" y="154"/>
                    </a:lnTo>
                    <a:lnTo>
                      <a:pt x="618" y="145"/>
                    </a:lnTo>
                    <a:lnTo>
                      <a:pt x="616" y="136"/>
                    </a:lnTo>
                    <a:lnTo>
                      <a:pt x="607" y="137"/>
                    </a:lnTo>
                    <a:lnTo>
                      <a:pt x="596" y="141"/>
                    </a:lnTo>
                    <a:lnTo>
                      <a:pt x="587" y="141"/>
                    </a:lnTo>
                    <a:lnTo>
                      <a:pt x="578" y="141"/>
                    </a:lnTo>
                    <a:lnTo>
                      <a:pt x="574" y="142"/>
                    </a:lnTo>
                    <a:lnTo>
                      <a:pt x="570" y="143"/>
                    </a:lnTo>
                    <a:lnTo>
                      <a:pt x="567" y="146"/>
                    </a:lnTo>
                    <a:lnTo>
                      <a:pt x="562" y="150"/>
                    </a:lnTo>
                    <a:lnTo>
                      <a:pt x="557" y="155"/>
                    </a:lnTo>
                    <a:lnTo>
                      <a:pt x="552" y="160"/>
                    </a:lnTo>
                    <a:lnTo>
                      <a:pt x="549" y="161"/>
                    </a:lnTo>
                    <a:lnTo>
                      <a:pt x="546" y="161"/>
                    </a:lnTo>
                    <a:lnTo>
                      <a:pt x="542" y="161"/>
                    </a:lnTo>
                    <a:lnTo>
                      <a:pt x="538" y="160"/>
                    </a:lnTo>
                    <a:lnTo>
                      <a:pt x="539" y="154"/>
                    </a:lnTo>
                    <a:lnTo>
                      <a:pt x="540" y="151"/>
                    </a:lnTo>
                    <a:lnTo>
                      <a:pt x="540" y="146"/>
                    </a:lnTo>
                    <a:lnTo>
                      <a:pt x="538" y="141"/>
                    </a:lnTo>
                    <a:lnTo>
                      <a:pt x="534" y="134"/>
                    </a:lnTo>
                    <a:lnTo>
                      <a:pt x="531" y="129"/>
                    </a:lnTo>
                    <a:lnTo>
                      <a:pt x="527" y="124"/>
                    </a:lnTo>
                    <a:lnTo>
                      <a:pt x="522" y="119"/>
                    </a:lnTo>
                    <a:lnTo>
                      <a:pt x="520" y="118"/>
                    </a:lnTo>
                    <a:lnTo>
                      <a:pt x="518" y="116"/>
                    </a:lnTo>
                    <a:lnTo>
                      <a:pt x="518" y="115"/>
                    </a:lnTo>
                    <a:lnTo>
                      <a:pt x="518" y="114"/>
                    </a:lnTo>
                    <a:lnTo>
                      <a:pt x="522" y="113"/>
                    </a:lnTo>
                    <a:lnTo>
                      <a:pt x="526" y="110"/>
                    </a:lnTo>
                    <a:lnTo>
                      <a:pt x="529" y="108"/>
                    </a:lnTo>
                    <a:lnTo>
                      <a:pt x="530" y="106"/>
                    </a:lnTo>
                    <a:lnTo>
                      <a:pt x="530" y="104"/>
                    </a:lnTo>
                    <a:lnTo>
                      <a:pt x="531" y="101"/>
                    </a:lnTo>
                    <a:lnTo>
                      <a:pt x="530" y="98"/>
                    </a:lnTo>
                    <a:lnTo>
                      <a:pt x="529" y="97"/>
                    </a:lnTo>
                    <a:lnTo>
                      <a:pt x="529" y="96"/>
                    </a:lnTo>
                    <a:lnTo>
                      <a:pt x="531" y="91"/>
                    </a:lnTo>
                    <a:lnTo>
                      <a:pt x="533" y="81"/>
                    </a:lnTo>
                    <a:lnTo>
                      <a:pt x="536" y="72"/>
                    </a:lnTo>
                    <a:lnTo>
                      <a:pt x="530" y="66"/>
                    </a:lnTo>
                    <a:lnTo>
                      <a:pt x="522" y="59"/>
                    </a:lnTo>
                    <a:lnTo>
                      <a:pt x="517" y="56"/>
                    </a:lnTo>
                    <a:lnTo>
                      <a:pt x="514" y="54"/>
                    </a:lnTo>
                    <a:lnTo>
                      <a:pt x="511" y="54"/>
                    </a:lnTo>
                    <a:lnTo>
                      <a:pt x="508" y="54"/>
                    </a:lnTo>
                    <a:lnTo>
                      <a:pt x="502" y="54"/>
                    </a:lnTo>
                    <a:lnTo>
                      <a:pt x="493" y="53"/>
                    </a:lnTo>
                    <a:lnTo>
                      <a:pt x="491" y="45"/>
                    </a:lnTo>
                    <a:lnTo>
                      <a:pt x="490" y="37"/>
                    </a:lnTo>
                    <a:lnTo>
                      <a:pt x="489" y="34"/>
                    </a:lnTo>
                    <a:lnTo>
                      <a:pt x="487" y="30"/>
                    </a:lnTo>
                    <a:lnTo>
                      <a:pt x="485" y="27"/>
                    </a:lnTo>
                    <a:lnTo>
                      <a:pt x="481" y="24"/>
                    </a:lnTo>
                    <a:lnTo>
                      <a:pt x="475" y="30"/>
                    </a:lnTo>
                    <a:lnTo>
                      <a:pt x="469" y="38"/>
                    </a:lnTo>
                    <a:lnTo>
                      <a:pt x="463" y="44"/>
                    </a:lnTo>
                    <a:lnTo>
                      <a:pt x="455" y="50"/>
                    </a:lnTo>
                    <a:lnTo>
                      <a:pt x="439" y="56"/>
                    </a:lnTo>
                    <a:lnTo>
                      <a:pt x="423" y="62"/>
                    </a:lnTo>
                    <a:lnTo>
                      <a:pt x="414" y="61"/>
                    </a:lnTo>
                    <a:lnTo>
                      <a:pt x="408" y="62"/>
                    </a:lnTo>
                    <a:lnTo>
                      <a:pt x="401" y="63"/>
                    </a:lnTo>
                    <a:lnTo>
                      <a:pt x="393" y="64"/>
                    </a:lnTo>
                    <a:lnTo>
                      <a:pt x="396" y="48"/>
                    </a:lnTo>
                    <a:lnTo>
                      <a:pt x="396" y="33"/>
                    </a:lnTo>
                    <a:lnTo>
                      <a:pt x="390" y="27"/>
                    </a:lnTo>
                    <a:lnTo>
                      <a:pt x="386" y="25"/>
                    </a:lnTo>
                    <a:lnTo>
                      <a:pt x="381" y="27"/>
                    </a:lnTo>
                    <a:lnTo>
                      <a:pt x="374" y="31"/>
                    </a:lnTo>
                    <a:lnTo>
                      <a:pt x="360" y="36"/>
                    </a:lnTo>
                    <a:lnTo>
                      <a:pt x="346" y="39"/>
                    </a:lnTo>
                    <a:lnTo>
                      <a:pt x="333" y="40"/>
                    </a:lnTo>
                    <a:lnTo>
                      <a:pt x="317" y="44"/>
                    </a:lnTo>
                    <a:lnTo>
                      <a:pt x="312" y="50"/>
                    </a:lnTo>
                    <a:lnTo>
                      <a:pt x="309" y="52"/>
                    </a:lnTo>
                    <a:lnTo>
                      <a:pt x="306" y="51"/>
                    </a:lnTo>
                    <a:lnTo>
                      <a:pt x="300" y="47"/>
                    </a:lnTo>
                    <a:lnTo>
                      <a:pt x="292" y="42"/>
                    </a:lnTo>
                    <a:lnTo>
                      <a:pt x="284" y="35"/>
                    </a:lnTo>
                    <a:lnTo>
                      <a:pt x="279" y="28"/>
                    </a:lnTo>
                    <a:lnTo>
                      <a:pt x="273" y="19"/>
                    </a:lnTo>
                    <a:lnTo>
                      <a:pt x="272" y="12"/>
                    </a:lnTo>
                    <a:lnTo>
                      <a:pt x="270" y="7"/>
                    </a:lnTo>
                    <a:lnTo>
                      <a:pt x="266" y="3"/>
                    </a:lnTo>
                    <a:lnTo>
                      <a:pt x="261" y="0"/>
                    </a:lnTo>
                    <a:lnTo>
                      <a:pt x="255" y="1"/>
                    </a:lnTo>
                    <a:lnTo>
                      <a:pt x="252" y="3"/>
                    </a:lnTo>
                    <a:lnTo>
                      <a:pt x="248" y="6"/>
                    </a:lnTo>
                    <a:lnTo>
                      <a:pt x="244" y="9"/>
                    </a:lnTo>
                    <a:lnTo>
                      <a:pt x="237" y="16"/>
                    </a:lnTo>
                    <a:lnTo>
                      <a:pt x="232" y="24"/>
                    </a:lnTo>
                    <a:lnTo>
                      <a:pt x="229" y="30"/>
                    </a:lnTo>
                    <a:lnTo>
                      <a:pt x="225" y="39"/>
                    </a:lnTo>
                    <a:lnTo>
                      <a:pt x="221" y="37"/>
                    </a:lnTo>
                    <a:lnTo>
                      <a:pt x="217" y="35"/>
                    </a:lnTo>
                    <a:lnTo>
                      <a:pt x="216" y="39"/>
                    </a:lnTo>
                    <a:lnTo>
                      <a:pt x="214" y="40"/>
                    </a:lnTo>
                    <a:lnTo>
                      <a:pt x="213" y="42"/>
                    </a:lnTo>
                    <a:lnTo>
                      <a:pt x="209" y="40"/>
                    </a:lnTo>
                    <a:lnTo>
                      <a:pt x="205" y="40"/>
                    </a:lnTo>
                    <a:lnTo>
                      <a:pt x="202" y="42"/>
                    </a:lnTo>
                    <a:lnTo>
                      <a:pt x="200" y="42"/>
                    </a:lnTo>
                    <a:lnTo>
                      <a:pt x="197" y="40"/>
                    </a:lnTo>
                    <a:lnTo>
                      <a:pt x="196" y="37"/>
                    </a:lnTo>
                    <a:lnTo>
                      <a:pt x="195" y="35"/>
                    </a:lnTo>
                    <a:lnTo>
                      <a:pt x="194" y="34"/>
                    </a:lnTo>
                    <a:lnTo>
                      <a:pt x="191" y="34"/>
                    </a:lnTo>
                    <a:lnTo>
                      <a:pt x="177" y="36"/>
                    </a:lnTo>
                    <a:lnTo>
                      <a:pt x="165" y="38"/>
                    </a:lnTo>
                    <a:lnTo>
                      <a:pt x="152" y="39"/>
                    </a:lnTo>
                    <a:lnTo>
                      <a:pt x="139" y="38"/>
                    </a:lnTo>
                    <a:lnTo>
                      <a:pt x="134" y="39"/>
                    </a:lnTo>
                    <a:lnTo>
                      <a:pt x="131" y="42"/>
                    </a:lnTo>
                    <a:lnTo>
                      <a:pt x="128" y="44"/>
                    </a:lnTo>
                    <a:lnTo>
                      <a:pt x="125" y="46"/>
                    </a:lnTo>
                    <a:lnTo>
                      <a:pt x="121" y="52"/>
                    </a:lnTo>
                    <a:lnTo>
                      <a:pt x="115" y="60"/>
                    </a:lnTo>
                    <a:lnTo>
                      <a:pt x="109" y="64"/>
                    </a:lnTo>
                    <a:lnTo>
                      <a:pt x="105" y="68"/>
                    </a:lnTo>
                    <a:lnTo>
                      <a:pt x="105" y="70"/>
                    </a:lnTo>
                    <a:lnTo>
                      <a:pt x="106" y="71"/>
                    </a:lnTo>
                    <a:lnTo>
                      <a:pt x="110" y="73"/>
                    </a:lnTo>
                    <a:lnTo>
                      <a:pt x="113" y="75"/>
                    </a:lnTo>
                    <a:lnTo>
                      <a:pt x="116" y="88"/>
                    </a:lnTo>
                    <a:lnTo>
                      <a:pt x="120" y="100"/>
                    </a:lnTo>
                    <a:lnTo>
                      <a:pt x="122" y="104"/>
                    </a:lnTo>
                    <a:lnTo>
                      <a:pt x="123" y="105"/>
                    </a:lnTo>
                    <a:lnTo>
                      <a:pt x="123" y="106"/>
                    </a:lnTo>
                    <a:lnTo>
                      <a:pt x="121" y="107"/>
                    </a:lnTo>
                    <a:lnTo>
                      <a:pt x="115" y="107"/>
                    </a:lnTo>
                    <a:lnTo>
                      <a:pt x="110" y="107"/>
                    </a:lnTo>
                    <a:lnTo>
                      <a:pt x="106" y="108"/>
                    </a:lnTo>
                    <a:lnTo>
                      <a:pt x="104" y="109"/>
                    </a:lnTo>
                    <a:lnTo>
                      <a:pt x="103" y="111"/>
                    </a:lnTo>
                    <a:lnTo>
                      <a:pt x="103" y="113"/>
                    </a:lnTo>
                    <a:lnTo>
                      <a:pt x="106" y="117"/>
                    </a:lnTo>
                    <a:lnTo>
                      <a:pt x="112" y="123"/>
                    </a:lnTo>
                    <a:lnTo>
                      <a:pt x="120" y="138"/>
                    </a:lnTo>
                    <a:lnTo>
                      <a:pt x="128" y="155"/>
                    </a:lnTo>
                    <a:lnTo>
                      <a:pt x="136" y="163"/>
                    </a:lnTo>
                    <a:lnTo>
                      <a:pt x="141" y="171"/>
                    </a:lnTo>
                    <a:lnTo>
                      <a:pt x="142" y="175"/>
                    </a:lnTo>
                    <a:lnTo>
                      <a:pt x="142" y="178"/>
                    </a:lnTo>
                    <a:lnTo>
                      <a:pt x="140" y="182"/>
                    </a:lnTo>
                    <a:lnTo>
                      <a:pt x="136" y="187"/>
                    </a:lnTo>
                    <a:lnTo>
                      <a:pt x="130" y="186"/>
                    </a:lnTo>
                    <a:lnTo>
                      <a:pt x="124" y="185"/>
                    </a:lnTo>
                    <a:lnTo>
                      <a:pt x="120" y="184"/>
                    </a:lnTo>
                    <a:lnTo>
                      <a:pt x="115" y="185"/>
                    </a:lnTo>
                    <a:lnTo>
                      <a:pt x="118" y="191"/>
                    </a:lnTo>
                    <a:lnTo>
                      <a:pt x="119" y="195"/>
                    </a:lnTo>
                    <a:lnTo>
                      <a:pt x="119" y="196"/>
                    </a:lnTo>
                    <a:lnTo>
                      <a:pt x="118" y="197"/>
                    </a:lnTo>
                    <a:lnTo>
                      <a:pt x="115" y="199"/>
                    </a:lnTo>
                    <a:lnTo>
                      <a:pt x="112" y="200"/>
                    </a:lnTo>
                    <a:lnTo>
                      <a:pt x="109" y="206"/>
                    </a:lnTo>
                    <a:lnTo>
                      <a:pt x="106" y="211"/>
                    </a:lnTo>
                    <a:lnTo>
                      <a:pt x="105" y="215"/>
                    </a:lnTo>
                    <a:lnTo>
                      <a:pt x="105" y="218"/>
                    </a:lnTo>
                    <a:lnTo>
                      <a:pt x="104" y="222"/>
                    </a:lnTo>
                    <a:lnTo>
                      <a:pt x="102" y="225"/>
                    </a:lnTo>
                    <a:lnTo>
                      <a:pt x="98" y="229"/>
                    </a:lnTo>
                    <a:lnTo>
                      <a:pt x="93" y="233"/>
                    </a:lnTo>
                    <a:lnTo>
                      <a:pt x="83" y="235"/>
                    </a:lnTo>
                    <a:lnTo>
                      <a:pt x="74" y="238"/>
                    </a:lnTo>
                    <a:lnTo>
                      <a:pt x="70" y="239"/>
                    </a:lnTo>
                    <a:lnTo>
                      <a:pt x="67" y="241"/>
                    </a:lnTo>
                    <a:lnTo>
                      <a:pt x="62" y="244"/>
                    </a:lnTo>
                    <a:lnTo>
                      <a:pt x="59" y="249"/>
                    </a:lnTo>
                    <a:lnTo>
                      <a:pt x="52" y="250"/>
                    </a:lnTo>
                    <a:lnTo>
                      <a:pt x="48" y="252"/>
                    </a:lnTo>
                    <a:lnTo>
                      <a:pt x="47" y="253"/>
                    </a:lnTo>
                    <a:lnTo>
                      <a:pt x="45" y="254"/>
                    </a:lnTo>
                    <a:lnTo>
                      <a:pt x="44" y="258"/>
                    </a:lnTo>
                    <a:lnTo>
                      <a:pt x="44" y="262"/>
                    </a:lnTo>
                    <a:lnTo>
                      <a:pt x="49" y="272"/>
                    </a:lnTo>
                    <a:lnTo>
                      <a:pt x="53" y="283"/>
                    </a:lnTo>
                    <a:lnTo>
                      <a:pt x="56" y="287"/>
                    </a:lnTo>
                    <a:lnTo>
                      <a:pt x="57" y="293"/>
                    </a:lnTo>
                    <a:lnTo>
                      <a:pt x="57" y="298"/>
                    </a:lnTo>
                    <a:lnTo>
                      <a:pt x="57" y="303"/>
                    </a:lnTo>
                    <a:lnTo>
                      <a:pt x="49" y="303"/>
                    </a:lnTo>
                    <a:lnTo>
                      <a:pt x="43" y="302"/>
                    </a:lnTo>
                    <a:lnTo>
                      <a:pt x="41" y="302"/>
                    </a:lnTo>
                    <a:lnTo>
                      <a:pt x="38" y="302"/>
                    </a:lnTo>
                    <a:lnTo>
                      <a:pt x="34" y="303"/>
                    </a:lnTo>
                    <a:lnTo>
                      <a:pt x="31" y="305"/>
                    </a:lnTo>
                    <a:lnTo>
                      <a:pt x="15" y="319"/>
                    </a:lnTo>
                    <a:lnTo>
                      <a:pt x="0" y="332"/>
                    </a:lnTo>
                    <a:lnTo>
                      <a:pt x="3" y="341"/>
                    </a:lnTo>
                    <a:lnTo>
                      <a:pt x="7" y="350"/>
                    </a:lnTo>
                    <a:lnTo>
                      <a:pt x="8" y="355"/>
                    </a:lnTo>
                    <a:lnTo>
                      <a:pt x="11" y="357"/>
                    </a:lnTo>
                    <a:lnTo>
                      <a:pt x="13" y="359"/>
                    </a:lnTo>
                    <a:lnTo>
                      <a:pt x="15" y="360"/>
                    </a:lnTo>
                    <a:lnTo>
                      <a:pt x="21" y="364"/>
                    </a:lnTo>
                    <a:lnTo>
                      <a:pt x="26" y="369"/>
                    </a:lnTo>
                    <a:lnTo>
                      <a:pt x="32" y="376"/>
                    </a:lnTo>
                    <a:lnTo>
                      <a:pt x="33" y="379"/>
                    </a:lnTo>
                    <a:lnTo>
                      <a:pt x="35" y="384"/>
                    </a:lnTo>
                    <a:lnTo>
                      <a:pt x="43" y="390"/>
                    </a:lnTo>
                    <a:lnTo>
                      <a:pt x="53" y="394"/>
                    </a:lnTo>
                    <a:lnTo>
                      <a:pt x="60" y="399"/>
                    </a:lnTo>
                    <a:lnTo>
                      <a:pt x="61" y="401"/>
                    </a:lnTo>
                    <a:lnTo>
                      <a:pt x="62" y="404"/>
                    </a:lnTo>
                    <a:lnTo>
                      <a:pt x="63" y="409"/>
                    </a:lnTo>
                    <a:lnTo>
                      <a:pt x="65" y="414"/>
                    </a:lnTo>
                    <a:lnTo>
                      <a:pt x="68" y="418"/>
                    </a:lnTo>
                    <a:lnTo>
                      <a:pt x="70" y="420"/>
                    </a:lnTo>
                    <a:lnTo>
                      <a:pt x="74" y="422"/>
                    </a:lnTo>
                    <a:lnTo>
                      <a:pt x="77" y="422"/>
                    </a:lnTo>
                    <a:lnTo>
                      <a:pt x="85" y="423"/>
                    </a:lnTo>
                    <a:lnTo>
                      <a:pt x="94" y="423"/>
                    </a:lnTo>
                    <a:lnTo>
                      <a:pt x="103" y="418"/>
                    </a:lnTo>
                    <a:lnTo>
                      <a:pt x="112" y="411"/>
                    </a:lnTo>
                    <a:lnTo>
                      <a:pt x="120" y="417"/>
                    </a:lnTo>
                    <a:lnTo>
                      <a:pt x="127" y="423"/>
                    </a:lnTo>
                    <a:lnTo>
                      <a:pt x="129" y="428"/>
                    </a:lnTo>
                    <a:lnTo>
                      <a:pt x="129" y="430"/>
                    </a:lnTo>
                    <a:lnTo>
                      <a:pt x="129" y="434"/>
                    </a:lnTo>
                    <a:lnTo>
                      <a:pt x="129" y="439"/>
                    </a:lnTo>
                    <a:lnTo>
                      <a:pt x="134" y="436"/>
                    </a:lnTo>
                    <a:lnTo>
                      <a:pt x="137" y="434"/>
                    </a:lnTo>
                    <a:lnTo>
                      <a:pt x="140" y="432"/>
                    </a:lnTo>
                    <a:lnTo>
                      <a:pt x="148" y="434"/>
                    </a:lnTo>
                    <a:lnTo>
                      <a:pt x="156" y="436"/>
                    </a:lnTo>
                    <a:lnTo>
                      <a:pt x="160" y="436"/>
                    </a:lnTo>
                    <a:lnTo>
                      <a:pt x="166" y="437"/>
                    </a:lnTo>
                    <a:lnTo>
                      <a:pt x="173" y="441"/>
                    </a:lnTo>
                    <a:lnTo>
                      <a:pt x="176" y="444"/>
                    </a:lnTo>
                    <a:lnTo>
                      <a:pt x="178" y="446"/>
                    </a:lnTo>
                    <a:lnTo>
                      <a:pt x="181" y="446"/>
                    </a:lnTo>
                    <a:lnTo>
                      <a:pt x="183" y="446"/>
                    </a:lnTo>
                    <a:lnTo>
                      <a:pt x="185" y="443"/>
                    </a:lnTo>
                    <a:lnTo>
                      <a:pt x="188" y="435"/>
                    </a:lnTo>
                    <a:lnTo>
                      <a:pt x="192" y="432"/>
                    </a:lnTo>
                    <a:lnTo>
                      <a:pt x="194" y="431"/>
                    </a:lnTo>
                    <a:lnTo>
                      <a:pt x="195" y="431"/>
                    </a:lnTo>
                    <a:lnTo>
                      <a:pt x="196" y="432"/>
                    </a:lnTo>
                    <a:lnTo>
                      <a:pt x="196" y="437"/>
                    </a:lnTo>
                    <a:lnTo>
                      <a:pt x="196" y="444"/>
                    </a:lnTo>
                    <a:lnTo>
                      <a:pt x="197" y="447"/>
                    </a:lnTo>
                    <a:lnTo>
                      <a:pt x="200" y="450"/>
                    </a:lnTo>
                    <a:lnTo>
                      <a:pt x="202" y="452"/>
                    </a:lnTo>
                    <a:lnTo>
                      <a:pt x="205" y="453"/>
                    </a:lnTo>
                    <a:lnTo>
                      <a:pt x="213" y="453"/>
                    </a:lnTo>
                    <a:lnTo>
                      <a:pt x="223" y="454"/>
                    </a:lnTo>
                    <a:lnTo>
                      <a:pt x="235" y="455"/>
                    </a:lnTo>
                    <a:lnTo>
                      <a:pt x="241" y="453"/>
                    </a:lnTo>
                    <a:lnTo>
                      <a:pt x="248" y="452"/>
                    </a:lnTo>
                    <a:lnTo>
                      <a:pt x="256" y="450"/>
                    </a:lnTo>
                    <a:lnTo>
                      <a:pt x="264" y="452"/>
                    </a:lnTo>
                    <a:lnTo>
                      <a:pt x="268" y="452"/>
                    </a:lnTo>
                    <a:lnTo>
                      <a:pt x="272" y="453"/>
                    </a:lnTo>
                    <a:lnTo>
                      <a:pt x="280" y="458"/>
                    </a:lnTo>
                    <a:lnTo>
                      <a:pt x="283" y="465"/>
                    </a:lnTo>
                    <a:lnTo>
                      <a:pt x="286" y="472"/>
                    </a:lnTo>
                    <a:lnTo>
                      <a:pt x="288" y="474"/>
                    </a:lnTo>
                    <a:lnTo>
                      <a:pt x="290" y="476"/>
                    </a:lnTo>
                    <a:lnTo>
                      <a:pt x="293" y="477"/>
                    </a:lnTo>
                    <a:lnTo>
                      <a:pt x="297" y="479"/>
                    </a:lnTo>
                    <a:lnTo>
                      <a:pt x="303" y="489"/>
                    </a:lnTo>
                    <a:lnTo>
                      <a:pt x="309" y="500"/>
                    </a:lnTo>
                    <a:lnTo>
                      <a:pt x="315" y="493"/>
                    </a:lnTo>
                    <a:lnTo>
                      <a:pt x="318" y="486"/>
                    </a:lnTo>
                    <a:lnTo>
                      <a:pt x="320" y="483"/>
                    </a:lnTo>
                    <a:lnTo>
                      <a:pt x="323" y="480"/>
                    </a:lnTo>
                    <a:lnTo>
                      <a:pt x="326" y="477"/>
                    </a:lnTo>
                    <a:lnTo>
                      <a:pt x="329" y="475"/>
                    </a:lnTo>
                    <a:lnTo>
                      <a:pt x="339" y="472"/>
                    </a:lnTo>
                    <a:lnTo>
                      <a:pt x="345" y="468"/>
                    </a:lnTo>
                    <a:lnTo>
                      <a:pt x="347" y="467"/>
                    </a:lnTo>
                    <a:lnTo>
                      <a:pt x="352" y="467"/>
                    </a:lnTo>
                    <a:lnTo>
                      <a:pt x="356" y="467"/>
                    </a:lnTo>
                    <a:lnTo>
                      <a:pt x="363" y="468"/>
                    </a:lnTo>
                    <a:lnTo>
                      <a:pt x="370" y="471"/>
                    </a:lnTo>
                    <a:lnTo>
                      <a:pt x="375" y="472"/>
                    </a:lnTo>
                    <a:lnTo>
                      <a:pt x="379" y="473"/>
                    </a:lnTo>
                    <a:lnTo>
                      <a:pt x="383" y="472"/>
                    </a:lnTo>
                    <a:lnTo>
                      <a:pt x="389" y="466"/>
                    </a:lnTo>
                    <a:lnTo>
                      <a:pt x="398" y="456"/>
                    </a:lnTo>
                    <a:lnTo>
                      <a:pt x="406" y="455"/>
                    </a:lnTo>
                    <a:lnTo>
                      <a:pt x="413" y="456"/>
                    </a:lnTo>
                    <a:lnTo>
                      <a:pt x="416" y="456"/>
                    </a:lnTo>
                    <a:lnTo>
                      <a:pt x="419" y="456"/>
                    </a:lnTo>
                    <a:lnTo>
                      <a:pt x="423" y="455"/>
                    </a:lnTo>
                    <a:lnTo>
                      <a:pt x="426" y="453"/>
                    </a:lnTo>
                    <a:lnTo>
                      <a:pt x="430" y="449"/>
                    </a:lnTo>
                    <a:lnTo>
                      <a:pt x="434" y="445"/>
                    </a:lnTo>
                    <a:lnTo>
                      <a:pt x="437" y="441"/>
                    </a:lnTo>
                    <a:lnTo>
                      <a:pt x="440" y="436"/>
                    </a:lnTo>
                    <a:lnTo>
                      <a:pt x="441" y="431"/>
                    </a:lnTo>
                    <a:lnTo>
                      <a:pt x="442" y="429"/>
                    </a:lnTo>
                    <a:lnTo>
                      <a:pt x="441" y="426"/>
                    </a:lnTo>
                    <a:lnTo>
                      <a:pt x="439" y="422"/>
                    </a:lnTo>
                    <a:lnTo>
                      <a:pt x="437" y="419"/>
                    </a:lnTo>
                    <a:lnTo>
                      <a:pt x="437" y="417"/>
                    </a:lnTo>
                    <a:lnTo>
                      <a:pt x="439" y="414"/>
                    </a:lnTo>
                    <a:lnTo>
                      <a:pt x="440" y="413"/>
                    </a:lnTo>
                    <a:lnTo>
                      <a:pt x="441" y="412"/>
                    </a:lnTo>
                    <a:lnTo>
                      <a:pt x="443" y="412"/>
                    </a:lnTo>
                    <a:lnTo>
                      <a:pt x="446" y="413"/>
                    </a:lnTo>
                    <a:lnTo>
                      <a:pt x="450" y="414"/>
                    </a:lnTo>
                    <a:lnTo>
                      <a:pt x="454" y="415"/>
                    </a:lnTo>
                    <a:lnTo>
                      <a:pt x="458" y="414"/>
                    </a:lnTo>
                    <a:lnTo>
                      <a:pt x="461" y="412"/>
                    </a:lnTo>
                    <a:lnTo>
                      <a:pt x="467" y="411"/>
                    </a:lnTo>
                    <a:lnTo>
                      <a:pt x="470" y="417"/>
                    </a:lnTo>
                    <a:lnTo>
                      <a:pt x="472" y="421"/>
                    </a:lnTo>
                    <a:lnTo>
                      <a:pt x="476" y="426"/>
                    </a:lnTo>
                    <a:lnTo>
                      <a:pt x="481" y="430"/>
                    </a:lnTo>
                    <a:lnTo>
                      <a:pt x="493" y="429"/>
                    </a:lnTo>
                    <a:lnTo>
                      <a:pt x="503" y="428"/>
                    </a:lnTo>
                    <a:lnTo>
                      <a:pt x="504" y="432"/>
                    </a:lnTo>
                    <a:lnTo>
                      <a:pt x="503" y="435"/>
                    </a:lnTo>
                    <a:lnTo>
                      <a:pt x="504" y="437"/>
                    </a:lnTo>
                    <a:lnTo>
                      <a:pt x="508" y="441"/>
                    </a:lnTo>
                    <a:lnTo>
                      <a:pt x="518" y="453"/>
                    </a:lnTo>
                    <a:lnTo>
                      <a:pt x="526" y="463"/>
                    </a:lnTo>
                    <a:lnTo>
                      <a:pt x="529" y="470"/>
                    </a:lnTo>
                    <a:lnTo>
                      <a:pt x="531" y="475"/>
                    </a:lnTo>
                    <a:lnTo>
                      <a:pt x="533" y="482"/>
                    </a:lnTo>
                    <a:lnTo>
                      <a:pt x="535" y="490"/>
                    </a:lnTo>
                    <a:lnTo>
                      <a:pt x="536" y="497"/>
                    </a:lnTo>
                    <a:lnTo>
                      <a:pt x="540" y="503"/>
                    </a:lnTo>
                    <a:lnTo>
                      <a:pt x="542" y="508"/>
                    </a:lnTo>
                    <a:lnTo>
                      <a:pt x="544" y="509"/>
                    </a:lnTo>
                    <a:lnTo>
                      <a:pt x="547" y="510"/>
                    </a:lnTo>
                    <a:lnTo>
                      <a:pt x="549" y="509"/>
                    </a:lnTo>
                    <a:lnTo>
                      <a:pt x="552" y="504"/>
                    </a:lnTo>
                    <a:lnTo>
                      <a:pt x="558" y="498"/>
                    </a:lnTo>
                    <a:lnTo>
                      <a:pt x="565" y="495"/>
                    </a:lnTo>
                    <a:lnTo>
                      <a:pt x="570" y="494"/>
                    </a:lnTo>
                    <a:lnTo>
                      <a:pt x="574" y="494"/>
                    </a:lnTo>
                    <a:lnTo>
                      <a:pt x="578" y="497"/>
                    </a:lnTo>
                    <a:lnTo>
                      <a:pt x="584" y="503"/>
                    </a:lnTo>
                    <a:lnTo>
                      <a:pt x="591" y="515"/>
                    </a:lnTo>
                    <a:lnTo>
                      <a:pt x="594" y="519"/>
                    </a:lnTo>
                    <a:lnTo>
                      <a:pt x="596" y="521"/>
                    </a:lnTo>
                    <a:lnTo>
                      <a:pt x="598" y="524"/>
                    </a:lnTo>
                    <a:lnTo>
                      <a:pt x="601" y="525"/>
                    </a:lnTo>
                    <a:lnTo>
                      <a:pt x="607" y="525"/>
                    </a:lnTo>
                    <a:lnTo>
                      <a:pt x="615" y="525"/>
                    </a:lnTo>
                    <a:lnTo>
                      <a:pt x="624" y="525"/>
                    </a:lnTo>
                    <a:lnTo>
                      <a:pt x="631" y="522"/>
                    </a:lnTo>
                    <a:lnTo>
                      <a:pt x="633" y="521"/>
                    </a:lnTo>
                    <a:lnTo>
                      <a:pt x="636" y="518"/>
                    </a:lnTo>
                    <a:lnTo>
                      <a:pt x="638" y="515"/>
                    </a:lnTo>
                    <a:lnTo>
                      <a:pt x="640" y="511"/>
                    </a:lnTo>
                    <a:lnTo>
                      <a:pt x="647" y="510"/>
                    </a:lnTo>
                    <a:lnTo>
                      <a:pt x="657" y="511"/>
                    </a:lnTo>
                    <a:lnTo>
                      <a:pt x="659" y="511"/>
                    </a:lnTo>
                    <a:lnTo>
                      <a:pt x="662" y="511"/>
                    </a:lnTo>
                    <a:lnTo>
                      <a:pt x="664" y="512"/>
                    </a:lnTo>
                    <a:lnTo>
                      <a:pt x="665" y="515"/>
                    </a:lnTo>
                    <a:lnTo>
                      <a:pt x="668" y="519"/>
                    </a:lnTo>
                    <a:lnTo>
                      <a:pt x="673" y="524"/>
                    </a:lnTo>
                    <a:lnTo>
                      <a:pt x="683" y="529"/>
                    </a:lnTo>
                    <a:lnTo>
                      <a:pt x="691" y="535"/>
                    </a:lnTo>
                    <a:lnTo>
                      <a:pt x="696" y="542"/>
                    </a:lnTo>
                    <a:lnTo>
                      <a:pt x="702" y="551"/>
                    </a:lnTo>
                    <a:lnTo>
                      <a:pt x="705" y="557"/>
                    </a:lnTo>
                    <a:lnTo>
                      <a:pt x="708" y="561"/>
                    </a:lnTo>
                    <a:lnTo>
                      <a:pt x="709" y="561"/>
                    </a:lnTo>
                    <a:lnTo>
                      <a:pt x="711" y="561"/>
                    </a:lnTo>
                    <a:lnTo>
                      <a:pt x="713" y="559"/>
                    </a:lnTo>
                    <a:lnTo>
                      <a:pt x="716" y="556"/>
                    </a:lnTo>
                    <a:lnTo>
                      <a:pt x="719" y="554"/>
                    </a:lnTo>
                    <a:lnTo>
                      <a:pt x="721" y="552"/>
                    </a:lnTo>
                    <a:lnTo>
                      <a:pt x="725" y="552"/>
                    </a:lnTo>
                    <a:lnTo>
                      <a:pt x="727" y="552"/>
                    </a:lnTo>
                    <a:lnTo>
                      <a:pt x="732" y="554"/>
                    </a:lnTo>
                    <a:lnTo>
                      <a:pt x="738" y="557"/>
                    </a:lnTo>
                    <a:lnTo>
                      <a:pt x="740" y="562"/>
                    </a:lnTo>
                    <a:lnTo>
                      <a:pt x="741" y="564"/>
                    </a:lnTo>
                    <a:lnTo>
                      <a:pt x="744" y="566"/>
                    </a:lnTo>
                    <a:lnTo>
                      <a:pt x="748" y="566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1" name="Freeform 191"/>
              <p:cNvSpPr>
                <a:spLocks noChangeAspect="1"/>
              </p:cNvSpPr>
              <p:nvPr/>
            </p:nvSpPr>
            <p:spPr bwMode="auto">
              <a:xfrm>
                <a:off x="3238363" y="2286027"/>
                <a:ext cx="378069" cy="467373"/>
              </a:xfrm>
              <a:custGeom>
                <a:avLst/>
                <a:gdLst>
                  <a:gd name="T0" fmla="*/ 36 w 204"/>
                  <a:gd name="T1" fmla="*/ 146 h 256"/>
                  <a:gd name="T2" fmla="*/ 27 w 204"/>
                  <a:gd name="T3" fmla="*/ 146 h 256"/>
                  <a:gd name="T4" fmla="*/ 27 w 204"/>
                  <a:gd name="T5" fmla="*/ 136 h 256"/>
                  <a:gd name="T6" fmla="*/ 27 w 204"/>
                  <a:gd name="T7" fmla="*/ 123 h 256"/>
                  <a:gd name="T8" fmla="*/ 3 w 204"/>
                  <a:gd name="T9" fmla="*/ 86 h 256"/>
                  <a:gd name="T10" fmla="*/ 59 w 204"/>
                  <a:gd name="T11" fmla="*/ 20 h 256"/>
                  <a:gd name="T12" fmla="*/ 85 w 204"/>
                  <a:gd name="T13" fmla="*/ 7 h 256"/>
                  <a:gd name="T14" fmla="*/ 116 w 204"/>
                  <a:gd name="T15" fmla="*/ 5 h 256"/>
                  <a:gd name="T16" fmla="*/ 125 w 204"/>
                  <a:gd name="T17" fmla="*/ 10 h 256"/>
                  <a:gd name="T18" fmla="*/ 133 w 204"/>
                  <a:gd name="T19" fmla="*/ 12 h 256"/>
                  <a:gd name="T20" fmla="*/ 139 w 204"/>
                  <a:gd name="T21" fmla="*/ 16 h 256"/>
                  <a:gd name="T22" fmla="*/ 146 w 204"/>
                  <a:gd name="T23" fmla="*/ 20 h 256"/>
                  <a:gd name="T24" fmla="*/ 152 w 204"/>
                  <a:gd name="T25" fmla="*/ 18 h 256"/>
                  <a:gd name="T26" fmla="*/ 159 w 204"/>
                  <a:gd name="T27" fmla="*/ 14 h 256"/>
                  <a:gd name="T28" fmla="*/ 160 w 204"/>
                  <a:gd name="T29" fmla="*/ 26 h 256"/>
                  <a:gd name="T30" fmla="*/ 161 w 204"/>
                  <a:gd name="T31" fmla="*/ 39 h 256"/>
                  <a:gd name="T32" fmla="*/ 149 w 204"/>
                  <a:gd name="T33" fmla="*/ 27 h 256"/>
                  <a:gd name="T34" fmla="*/ 146 w 204"/>
                  <a:gd name="T35" fmla="*/ 25 h 256"/>
                  <a:gd name="T36" fmla="*/ 148 w 204"/>
                  <a:gd name="T37" fmla="*/ 32 h 256"/>
                  <a:gd name="T38" fmla="*/ 147 w 204"/>
                  <a:gd name="T39" fmla="*/ 37 h 256"/>
                  <a:gd name="T40" fmla="*/ 143 w 204"/>
                  <a:gd name="T41" fmla="*/ 37 h 256"/>
                  <a:gd name="T42" fmla="*/ 150 w 204"/>
                  <a:gd name="T43" fmla="*/ 43 h 256"/>
                  <a:gd name="T44" fmla="*/ 154 w 204"/>
                  <a:gd name="T45" fmla="*/ 45 h 256"/>
                  <a:gd name="T46" fmla="*/ 145 w 204"/>
                  <a:gd name="T47" fmla="*/ 49 h 256"/>
                  <a:gd name="T48" fmla="*/ 150 w 204"/>
                  <a:gd name="T49" fmla="*/ 48 h 256"/>
                  <a:gd name="T50" fmla="*/ 157 w 204"/>
                  <a:gd name="T51" fmla="*/ 54 h 256"/>
                  <a:gd name="T52" fmla="*/ 151 w 204"/>
                  <a:gd name="T53" fmla="*/ 57 h 256"/>
                  <a:gd name="T54" fmla="*/ 149 w 204"/>
                  <a:gd name="T55" fmla="*/ 60 h 256"/>
                  <a:gd name="T56" fmla="*/ 136 w 204"/>
                  <a:gd name="T57" fmla="*/ 63 h 256"/>
                  <a:gd name="T58" fmla="*/ 153 w 204"/>
                  <a:gd name="T59" fmla="*/ 60 h 256"/>
                  <a:gd name="T60" fmla="*/ 170 w 204"/>
                  <a:gd name="T61" fmla="*/ 80 h 256"/>
                  <a:gd name="T62" fmla="*/ 177 w 204"/>
                  <a:gd name="T63" fmla="*/ 84 h 256"/>
                  <a:gd name="T64" fmla="*/ 189 w 204"/>
                  <a:gd name="T65" fmla="*/ 131 h 256"/>
                  <a:gd name="T66" fmla="*/ 189 w 204"/>
                  <a:gd name="T67" fmla="*/ 155 h 256"/>
                  <a:gd name="T68" fmla="*/ 189 w 204"/>
                  <a:gd name="T69" fmla="*/ 163 h 256"/>
                  <a:gd name="T70" fmla="*/ 191 w 204"/>
                  <a:gd name="T71" fmla="*/ 158 h 256"/>
                  <a:gd name="T72" fmla="*/ 200 w 204"/>
                  <a:gd name="T73" fmla="*/ 180 h 256"/>
                  <a:gd name="T74" fmla="*/ 199 w 204"/>
                  <a:gd name="T75" fmla="*/ 201 h 256"/>
                  <a:gd name="T76" fmla="*/ 198 w 204"/>
                  <a:gd name="T77" fmla="*/ 207 h 256"/>
                  <a:gd name="T78" fmla="*/ 202 w 204"/>
                  <a:gd name="T79" fmla="*/ 211 h 256"/>
                  <a:gd name="T80" fmla="*/ 196 w 204"/>
                  <a:gd name="T81" fmla="*/ 225 h 256"/>
                  <a:gd name="T82" fmla="*/ 191 w 204"/>
                  <a:gd name="T83" fmla="*/ 236 h 256"/>
                  <a:gd name="T84" fmla="*/ 188 w 204"/>
                  <a:gd name="T85" fmla="*/ 244 h 256"/>
                  <a:gd name="T86" fmla="*/ 149 w 204"/>
                  <a:gd name="T87" fmla="*/ 256 h 256"/>
                  <a:gd name="T88" fmla="*/ 115 w 204"/>
                  <a:gd name="T89" fmla="*/ 246 h 256"/>
                  <a:gd name="T90" fmla="*/ 84 w 204"/>
                  <a:gd name="T91" fmla="*/ 202 h 256"/>
                  <a:gd name="T92" fmla="*/ 70 w 204"/>
                  <a:gd name="T93" fmla="*/ 174 h 256"/>
                  <a:gd name="T94" fmla="*/ 70 w 204"/>
                  <a:gd name="T95" fmla="*/ 168 h 256"/>
                  <a:gd name="T96" fmla="*/ 70 w 204"/>
                  <a:gd name="T97" fmla="*/ 160 h 256"/>
                  <a:gd name="T98" fmla="*/ 65 w 204"/>
                  <a:gd name="T99" fmla="*/ 158 h 256"/>
                  <a:gd name="T100" fmla="*/ 64 w 204"/>
                  <a:gd name="T101" fmla="*/ 151 h 256"/>
                  <a:gd name="T102" fmla="*/ 62 w 204"/>
                  <a:gd name="T103" fmla="*/ 152 h 256"/>
                  <a:gd name="T104" fmla="*/ 61 w 204"/>
                  <a:gd name="T105" fmla="*/ 153 h 256"/>
                  <a:gd name="T106" fmla="*/ 60 w 204"/>
                  <a:gd name="T107" fmla="*/ 132 h 256"/>
                  <a:gd name="T108" fmla="*/ 60 w 204"/>
                  <a:gd name="T109" fmla="*/ 122 h 256"/>
                  <a:gd name="T110" fmla="*/ 55 w 204"/>
                  <a:gd name="T111" fmla="*/ 123 h 256"/>
                  <a:gd name="T112" fmla="*/ 55 w 204"/>
                  <a:gd name="T113" fmla="*/ 130 h 256"/>
                  <a:gd name="T114" fmla="*/ 52 w 204"/>
                  <a:gd name="T115" fmla="*/ 131 h 256"/>
                  <a:gd name="T116" fmla="*/ 51 w 204"/>
                  <a:gd name="T117" fmla="*/ 143 h 256"/>
                  <a:gd name="T118" fmla="*/ 54 w 204"/>
                  <a:gd name="T119" fmla="*/ 152 h 256"/>
                  <a:gd name="T120" fmla="*/ 47 w 204"/>
                  <a:gd name="T121" fmla="*/ 149 h 25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04"/>
                  <a:gd name="T184" fmla="*/ 0 h 256"/>
                  <a:gd name="T185" fmla="*/ 204 w 204"/>
                  <a:gd name="T186" fmla="*/ 256 h 25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04" h="256">
                    <a:moveTo>
                      <a:pt x="46" y="148"/>
                    </a:moveTo>
                    <a:lnTo>
                      <a:pt x="43" y="146"/>
                    </a:lnTo>
                    <a:lnTo>
                      <a:pt x="42" y="146"/>
                    </a:lnTo>
                    <a:lnTo>
                      <a:pt x="41" y="146"/>
                    </a:lnTo>
                    <a:lnTo>
                      <a:pt x="40" y="146"/>
                    </a:lnTo>
                    <a:lnTo>
                      <a:pt x="37" y="147"/>
                    </a:lnTo>
                    <a:lnTo>
                      <a:pt x="36" y="146"/>
                    </a:lnTo>
                    <a:lnTo>
                      <a:pt x="35" y="146"/>
                    </a:lnTo>
                    <a:lnTo>
                      <a:pt x="34" y="146"/>
                    </a:lnTo>
                    <a:lnTo>
                      <a:pt x="32" y="148"/>
                    </a:lnTo>
                    <a:lnTo>
                      <a:pt x="30" y="148"/>
                    </a:lnTo>
                    <a:lnTo>
                      <a:pt x="29" y="147"/>
                    </a:lnTo>
                    <a:lnTo>
                      <a:pt x="28" y="146"/>
                    </a:lnTo>
                    <a:lnTo>
                      <a:pt x="27" y="146"/>
                    </a:lnTo>
                    <a:lnTo>
                      <a:pt x="26" y="145"/>
                    </a:lnTo>
                    <a:lnTo>
                      <a:pt x="25" y="143"/>
                    </a:lnTo>
                    <a:lnTo>
                      <a:pt x="25" y="142"/>
                    </a:lnTo>
                    <a:lnTo>
                      <a:pt x="25" y="140"/>
                    </a:lnTo>
                    <a:lnTo>
                      <a:pt x="26" y="139"/>
                    </a:lnTo>
                    <a:lnTo>
                      <a:pt x="27" y="137"/>
                    </a:lnTo>
                    <a:lnTo>
                      <a:pt x="27" y="136"/>
                    </a:lnTo>
                    <a:lnTo>
                      <a:pt x="27" y="135"/>
                    </a:lnTo>
                    <a:lnTo>
                      <a:pt x="27" y="133"/>
                    </a:lnTo>
                    <a:lnTo>
                      <a:pt x="27" y="132"/>
                    </a:lnTo>
                    <a:lnTo>
                      <a:pt x="28" y="131"/>
                    </a:lnTo>
                    <a:lnTo>
                      <a:pt x="29" y="129"/>
                    </a:lnTo>
                    <a:lnTo>
                      <a:pt x="29" y="127"/>
                    </a:lnTo>
                    <a:lnTo>
                      <a:pt x="27" y="123"/>
                    </a:lnTo>
                    <a:lnTo>
                      <a:pt x="24" y="120"/>
                    </a:lnTo>
                    <a:lnTo>
                      <a:pt x="21" y="117"/>
                    </a:lnTo>
                    <a:lnTo>
                      <a:pt x="13" y="110"/>
                    </a:lnTo>
                    <a:lnTo>
                      <a:pt x="9" y="105"/>
                    </a:lnTo>
                    <a:lnTo>
                      <a:pt x="0" y="96"/>
                    </a:lnTo>
                    <a:lnTo>
                      <a:pt x="0" y="94"/>
                    </a:lnTo>
                    <a:lnTo>
                      <a:pt x="1" y="91"/>
                    </a:lnTo>
                    <a:lnTo>
                      <a:pt x="3" y="86"/>
                    </a:lnTo>
                    <a:lnTo>
                      <a:pt x="4" y="83"/>
                    </a:lnTo>
                    <a:lnTo>
                      <a:pt x="15" y="79"/>
                    </a:lnTo>
                    <a:lnTo>
                      <a:pt x="26" y="76"/>
                    </a:lnTo>
                    <a:lnTo>
                      <a:pt x="37" y="73"/>
                    </a:lnTo>
                    <a:lnTo>
                      <a:pt x="48" y="68"/>
                    </a:lnTo>
                    <a:lnTo>
                      <a:pt x="48" y="60"/>
                    </a:lnTo>
                    <a:lnTo>
                      <a:pt x="52" y="42"/>
                    </a:lnTo>
                    <a:lnTo>
                      <a:pt x="59" y="20"/>
                    </a:lnTo>
                    <a:lnTo>
                      <a:pt x="62" y="18"/>
                    </a:lnTo>
                    <a:lnTo>
                      <a:pt x="64" y="17"/>
                    </a:lnTo>
                    <a:lnTo>
                      <a:pt x="75" y="8"/>
                    </a:lnTo>
                    <a:lnTo>
                      <a:pt x="73" y="7"/>
                    </a:lnTo>
                    <a:lnTo>
                      <a:pt x="72" y="5"/>
                    </a:lnTo>
                    <a:lnTo>
                      <a:pt x="75" y="5"/>
                    </a:lnTo>
                    <a:lnTo>
                      <a:pt x="78" y="5"/>
                    </a:lnTo>
                    <a:lnTo>
                      <a:pt x="85" y="7"/>
                    </a:lnTo>
                    <a:lnTo>
                      <a:pt x="85" y="8"/>
                    </a:lnTo>
                    <a:lnTo>
                      <a:pt x="86" y="8"/>
                    </a:lnTo>
                    <a:lnTo>
                      <a:pt x="87" y="8"/>
                    </a:lnTo>
                    <a:lnTo>
                      <a:pt x="89" y="8"/>
                    </a:lnTo>
                    <a:lnTo>
                      <a:pt x="91" y="8"/>
                    </a:lnTo>
                    <a:lnTo>
                      <a:pt x="100" y="2"/>
                    </a:lnTo>
                    <a:lnTo>
                      <a:pt x="116" y="5"/>
                    </a:lnTo>
                    <a:lnTo>
                      <a:pt x="121" y="4"/>
                    </a:lnTo>
                    <a:lnTo>
                      <a:pt x="121" y="3"/>
                    </a:lnTo>
                    <a:lnTo>
                      <a:pt x="122" y="2"/>
                    </a:lnTo>
                    <a:lnTo>
                      <a:pt x="123" y="2"/>
                    </a:lnTo>
                    <a:lnTo>
                      <a:pt x="123" y="1"/>
                    </a:lnTo>
                    <a:lnTo>
                      <a:pt x="123" y="0"/>
                    </a:lnTo>
                    <a:lnTo>
                      <a:pt x="124" y="6"/>
                    </a:lnTo>
                    <a:lnTo>
                      <a:pt x="125" y="10"/>
                    </a:lnTo>
                    <a:lnTo>
                      <a:pt x="125" y="11"/>
                    </a:lnTo>
                    <a:lnTo>
                      <a:pt x="126" y="12"/>
                    </a:lnTo>
                    <a:lnTo>
                      <a:pt x="127" y="12"/>
                    </a:lnTo>
                    <a:lnTo>
                      <a:pt x="128" y="13"/>
                    </a:lnTo>
                    <a:lnTo>
                      <a:pt x="130" y="13"/>
                    </a:lnTo>
                    <a:lnTo>
                      <a:pt x="131" y="12"/>
                    </a:lnTo>
                    <a:lnTo>
                      <a:pt x="133" y="12"/>
                    </a:lnTo>
                    <a:lnTo>
                      <a:pt x="134" y="10"/>
                    </a:lnTo>
                    <a:lnTo>
                      <a:pt x="136" y="9"/>
                    </a:lnTo>
                    <a:lnTo>
                      <a:pt x="138" y="5"/>
                    </a:lnTo>
                    <a:lnTo>
                      <a:pt x="139" y="8"/>
                    </a:lnTo>
                    <a:lnTo>
                      <a:pt x="140" y="10"/>
                    </a:lnTo>
                    <a:lnTo>
                      <a:pt x="141" y="12"/>
                    </a:lnTo>
                    <a:lnTo>
                      <a:pt x="142" y="15"/>
                    </a:lnTo>
                    <a:lnTo>
                      <a:pt x="139" y="16"/>
                    </a:lnTo>
                    <a:lnTo>
                      <a:pt x="137" y="18"/>
                    </a:lnTo>
                    <a:lnTo>
                      <a:pt x="140" y="18"/>
                    </a:lnTo>
                    <a:lnTo>
                      <a:pt x="143" y="18"/>
                    </a:lnTo>
                    <a:lnTo>
                      <a:pt x="143" y="19"/>
                    </a:lnTo>
                    <a:lnTo>
                      <a:pt x="144" y="20"/>
                    </a:lnTo>
                    <a:lnTo>
                      <a:pt x="145" y="21"/>
                    </a:lnTo>
                    <a:lnTo>
                      <a:pt x="146" y="22"/>
                    </a:lnTo>
                    <a:lnTo>
                      <a:pt x="146" y="20"/>
                    </a:lnTo>
                    <a:lnTo>
                      <a:pt x="146" y="18"/>
                    </a:lnTo>
                    <a:lnTo>
                      <a:pt x="147" y="17"/>
                    </a:lnTo>
                    <a:lnTo>
                      <a:pt x="149" y="16"/>
                    </a:lnTo>
                    <a:lnTo>
                      <a:pt x="150" y="15"/>
                    </a:lnTo>
                    <a:lnTo>
                      <a:pt x="151" y="16"/>
                    </a:lnTo>
                    <a:lnTo>
                      <a:pt x="152" y="16"/>
                    </a:lnTo>
                    <a:lnTo>
                      <a:pt x="152" y="17"/>
                    </a:lnTo>
                    <a:lnTo>
                      <a:pt x="152" y="18"/>
                    </a:lnTo>
                    <a:lnTo>
                      <a:pt x="152" y="20"/>
                    </a:lnTo>
                    <a:lnTo>
                      <a:pt x="152" y="22"/>
                    </a:lnTo>
                    <a:lnTo>
                      <a:pt x="154" y="20"/>
                    </a:lnTo>
                    <a:lnTo>
                      <a:pt x="155" y="19"/>
                    </a:lnTo>
                    <a:lnTo>
                      <a:pt x="155" y="18"/>
                    </a:lnTo>
                    <a:lnTo>
                      <a:pt x="156" y="15"/>
                    </a:lnTo>
                    <a:lnTo>
                      <a:pt x="158" y="13"/>
                    </a:lnTo>
                    <a:lnTo>
                      <a:pt x="159" y="14"/>
                    </a:lnTo>
                    <a:lnTo>
                      <a:pt x="159" y="15"/>
                    </a:lnTo>
                    <a:lnTo>
                      <a:pt x="159" y="16"/>
                    </a:lnTo>
                    <a:lnTo>
                      <a:pt x="159" y="18"/>
                    </a:lnTo>
                    <a:lnTo>
                      <a:pt x="160" y="20"/>
                    </a:lnTo>
                    <a:lnTo>
                      <a:pt x="160" y="22"/>
                    </a:lnTo>
                    <a:lnTo>
                      <a:pt x="161" y="25"/>
                    </a:lnTo>
                    <a:lnTo>
                      <a:pt x="160" y="26"/>
                    </a:lnTo>
                    <a:lnTo>
                      <a:pt x="159" y="28"/>
                    </a:lnTo>
                    <a:lnTo>
                      <a:pt x="161" y="30"/>
                    </a:lnTo>
                    <a:lnTo>
                      <a:pt x="162" y="32"/>
                    </a:lnTo>
                    <a:lnTo>
                      <a:pt x="164" y="34"/>
                    </a:lnTo>
                    <a:lnTo>
                      <a:pt x="165" y="36"/>
                    </a:lnTo>
                    <a:lnTo>
                      <a:pt x="164" y="37"/>
                    </a:lnTo>
                    <a:lnTo>
                      <a:pt x="162" y="38"/>
                    </a:lnTo>
                    <a:lnTo>
                      <a:pt x="161" y="39"/>
                    </a:lnTo>
                    <a:lnTo>
                      <a:pt x="160" y="40"/>
                    </a:lnTo>
                    <a:lnTo>
                      <a:pt x="159" y="40"/>
                    </a:lnTo>
                    <a:lnTo>
                      <a:pt x="158" y="40"/>
                    </a:lnTo>
                    <a:lnTo>
                      <a:pt x="157" y="39"/>
                    </a:lnTo>
                    <a:lnTo>
                      <a:pt x="154" y="36"/>
                    </a:lnTo>
                    <a:lnTo>
                      <a:pt x="152" y="33"/>
                    </a:lnTo>
                    <a:lnTo>
                      <a:pt x="151" y="30"/>
                    </a:lnTo>
                    <a:lnTo>
                      <a:pt x="149" y="27"/>
                    </a:lnTo>
                    <a:lnTo>
                      <a:pt x="150" y="26"/>
                    </a:lnTo>
                    <a:lnTo>
                      <a:pt x="151" y="26"/>
                    </a:lnTo>
                    <a:lnTo>
                      <a:pt x="152" y="25"/>
                    </a:lnTo>
                    <a:lnTo>
                      <a:pt x="153" y="23"/>
                    </a:lnTo>
                    <a:lnTo>
                      <a:pt x="151" y="25"/>
                    </a:lnTo>
                    <a:lnTo>
                      <a:pt x="149" y="26"/>
                    </a:lnTo>
                    <a:lnTo>
                      <a:pt x="148" y="25"/>
                    </a:lnTo>
                    <a:lnTo>
                      <a:pt x="146" y="25"/>
                    </a:lnTo>
                    <a:lnTo>
                      <a:pt x="147" y="26"/>
                    </a:lnTo>
                    <a:lnTo>
                      <a:pt x="147" y="27"/>
                    </a:lnTo>
                    <a:lnTo>
                      <a:pt x="145" y="28"/>
                    </a:lnTo>
                    <a:lnTo>
                      <a:pt x="144" y="29"/>
                    </a:lnTo>
                    <a:lnTo>
                      <a:pt x="146" y="30"/>
                    </a:lnTo>
                    <a:lnTo>
                      <a:pt x="147" y="31"/>
                    </a:lnTo>
                    <a:lnTo>
                      <a:pt x="148" y="31"/>
                    </a:lnTo>
                    <a:lnTo>
                      <a:pt x="148" y="32"/>
                    </a:lnTo>
                    <a:lnTo>
                      <a:pt x="149" y="33"/>
                    </a:lnTo>
                    <a:lnTo>
                      <a:pt x="149" y="34"/>
                    </a:lnTo>
                    <a:lnTo>
                      <a:pt x="148" y="34"/>
                    </a:lnTo>
                    <a:lnTo>
                      <a:pt x="148" y="35"/>
                    </a:lnTo>
                    <a:lnTo>
                      <a:pt x="148" y="36"/>
                    </a:lnTo>
                    <a:lnTo>
                      <a:pt x="147" y="37"/>
                    </a:lnTo>
                    <a:lnTo>
                      <a:pt x="146" y="37"/>
                    </a:lnTo>
                    <a:lnTo>
                      <a:pt x="145" y="37"/>
                    </a:lnTo>
                    <a:lnTo>
                      <a:pt x="143" y="36"/>
                    </a:lnTo>
                    <a:lnTo>
                      <a:pt x="141" y="36"/>
                    </a:lnTo>
                    <a:lnTo>
                      <a:pt x="141" y="37"/>
                    </a:lnTo>
                    <a:lnTo>
                      <a:pt x="143" y="37"/>
                    </a:lnTo>
                    <a:lnTo>
                      <a:pt x="144" y="38"/>
                    </a:lnTo>
                    <a:lnTo>
                      <a:pt x="146" y="38"/>
                    </a:lnTo>
                    <a:lnTo>
                      <a:pt x="147" y="38"/>
                    </a:lnTo>
                    <a:lnTo>
                      <a:pt x="148" y="38"/>
                    </a:lnTo>
                    <a:lnTo>
                      <a:pt x="149" y="39"/>
                    </a:lnTo>
                    <a:lnTo>
                      <a:pt x="150" y="39"/>
                    </a:lnTo>
                    <a:lnTo>
                      <a:pt x="152" y="43"/>
                    </a:lnTo>
                    <a:lnTo>
                      <a:pt x="150" y="43"/>
                    </a:lnTo>
                    <a:lnTo>
                      <a:pt x="148" y="44"/>
                    </a:lnTo>
                    <a:lnTo>
                      <a:pt x="149" y="44"/>
                    </a:lnTo>
                    <a:lnTo>
                      <a:pt x="151" y="44"/>
                    </a:lnTo>
                    <a:lnTo>
                      <a:pt x="152" y="44"/>
                    </a:lnTo>
                    <a:lnTo>
                      <a:pt x="153" y="44"/>
                    </a:lnTo>
                    <a:lnTo>
                      <a:pt x="153" y="45"/>
                    </a:lnTo>
                    <a:lnTo>
                      <a:pt x="154" y="45"/>
                    </a:lnTo>
                    <a:lnTo>
                      <a:pt x="154" y="46"/>
                    </a:lnTo>
                    <a:lnTo>
                      <a:pt x="152" y="46"/>
                    </a:lnTo>
                    <a:lnTo>
                      <a:pt x="150" y="47"/>
                    </a:lnTo>
                    <a:lnTo>
                      <a:pt x="148" y="47"/>
                    </a:lnTo>
                    <a:lnTo>
                      <a:pt x="146" y="48"/>
                    </a:lnTo>
                    <a:lnTo>
                      <a:pt x="145" y="48"/>
                    </a:lnTo>
                    <a:lnTo>
                      <a:pt x="144" y="49"/>
                    </a:lnTo>
                    <a:lnTo>
                      <a:pt x="145" y="49"/>
                    </a:lnTo>
                    <a:lnTo>
                      <a:pt x="146" y="49"/>
                    </a:lnTo>
                    <a:lnTo>
                      <a:pt x="147" y="49"/>
                    </a:lnTo>
                    <a:lnTo>
                      <a:pt x="148" y="48"/>
                    </a:lnTo>
                    <a:lnTo>
                      <a:pt x="150" y="48"/>
                    </a:lnTo>
                    <a:lnTo>
                      <a:pt x="151" y="48"/>
                    </a:lnTo>
                    <a:lnTo>
                      <a:pt x="153" y="49"/>
                    </a:lnTo>
                    <a:lnTo>
                      <a:pt x="154" y="49"/>
                    </a:lnTo>
                    <a:lnTo>
                      <a:pt x="155" y="50"/>
                    </a:lnTo>
                    <a:lnTo>
                      <a:pt x="156" y="51"/>
                    </a:lnTo>
                    <a:lnTo>
                      <a:pt x="157" y="52"/>
                    </a:lnTo>
                    <a:lnTo>
                      <a:pt x="158" y="53"/>
                    </a:lnTo>
                    <a:lnTo>
                      <a:pt x="157" y="54"/>
                    </a:lnTo>
                    <a:lnTo>
                      <a:pt x="155" y="55"/>
                    </a:lnTo>
                    <a:lnTo>
                      <a:pt x="151" y="56"/>
                    </a:lnTo>
                    <a:lnTo>
                      <a:pt x="150" y="55"/>
                    </a:lnTo>
                    <a:lnTo>
                      <a:pt x="149" y="55"/>
                    </a:lnTo>
                    <a:lnTo>
                      <a:pt x="149" y="56"/>
                    </a:lnTo>
                    <a:lnTo>
                      <a:pt x="150" y="56"/>
                    </a:lnTo>
                    <a:lnTo>
                      <a:pt x="151" y="57"/>
                    </a:lnTo>
                    <a:lnTo>
                      <a:pt x="152" y="58"/>
                    </a:lnTo>
                    <a:lnTo>
                      <a:pt x="151" y="58"/>
                    </a:lnTo>
                    <a:lnTo>
                      <a:pt x="150" y="58"/>
                    </a:lnTo>
                    <a:lnTo>
                      <a:pt x="149" y="58"/>
                    </a:lnTo>
                    <a:lnTo>
                      <a:pt x="148" y="58"/>
                    </a:lnTo>
                    <a:lnTo>
                      <a:pt x="149" y="60"/>
                    </a:lnTo>
                    <a:lnTo>
                      <a:pt x="150" y="62"/>
                    </a:lnTo>
                    <a:lnTo>
                      <a:pt x="149" y="62"/>
                    </a:lnTo>
                    <a:lnTo>
                      <a:pt x="147" y="62"/>
                    </a:lnTo>
                    <a:lnTo>
                      <a:pt x="146" y="62"/>
                    </a:lnTo>
                    <a:lnTo>
                      <a:pt x="141" y="61"/>
                    </a:lnTo>
                    <a:lnTo>
                      <a:pt x="136" y="62"/>
                    </a:lnTo>
                    <a:lnTo>
                      <a:pt x="134" y="64"/>
                    </a:lnTo>
                    <a:lnTo>
                      <a:pt x="136" y="63"/>
                    </a:lnTo>
                    <a:lnTo>
                      <a:pt x="138" y="61"/>
                    </a:lnTo>
                    <a:lnTo>
                      <a:pt x="140" y="62"/>
                    </a:lnTo>
                    <a:lnTo>
                      <a:pt x="142" y="62"/>
                    </a:lnTo>
                    <a:lnTo>
                      <a:pt x="143" y="63"/>
                    </a:lnTo>
                    <a:lnTo>
                      <a:pt x="145" y="64"/>
                    </a:lnTo>
                    <a:lnTo>
                      <a:pt x="148" y="63"/>
                    </a:lnTo>
                    <a:lnTo>
                      <a:pt x="150" y="62"/>
                    </a:lnTo>
                    <a:lnTo>
                      <a:pt x="153" y="60"/>
                    </a:lnTo>
                    <a:lnTo>
                      <a:pt x="155" y="58"/>
                    </a:lnTo>
                    <a:lnTo>
                      <a:pt x="159" y="61"/>
                    </a:lnTo>
                    <a:lnTo>
                      <a:pt x="161" y="63"/>
                    </a:lnTo>
                    <a:lnTo>
                      <a:pt x="163" y="65"/>
                    </a:lnTo>
                    <a:lnTo>
                      <a:pt x="165" y="70"/>
                    </a:lnTo>
                    <a:lnTo>
                      <a:pt x="170" y="80"/>
                    </a:lnTo>
                    <a:lnTo>
                      <a:pt x="169" y="80"/>
                    </a:lnTo>
                    <a:lnTo>
                      <a:pt x="169" y="81"/>
                    </a:lnTo>
                    <a:lnTo>
                      <a:pt x="171" y="82"/>
                    </a:lnTo>
                    <a:lnTo>
                      <a:pt x="174" y="84"/>
                    </a:lnTo>
                    <a:lnTo>
                      <a:pt x="174" y="82"/>
                    </a:lnTo>
                    <a:lnTo>
                      <a:pt x="176" y="82"/>
                    </a:lnTo>
                    <a:lnTo>
                      <a:pt x="177" y="84"/>
                    </a:lnTo>
                    <a:lnTo>
                      <a:pt x="179" y="88"/>
                    </a:lnTo>
                    <a:lnTo>
                      <a:pt x="180" y="90"/>
                    </a:lnTo>
                    <a:lnTo>
                      <a:pt x="182" y="96"/>
                    </a:lnTo>
                    <a:lnTo>
                      <a:pt x="181" y="97"/>
                    </a:lnTo>
                    <a:lnTo>
                      <a:pt x="183" y="102"/>
                    </a:lnTo>
                    <a:lnTo>
                      <a:pt x="186" y="116"/>
                    </a:lnTo>
                    <a:lnTo>
                      <a:pt x="189" y="131"/>
                    </a:lnTo>
                    <a:lnTo>
                      <a:pt x="189" y="136"/>
                    </a:lnTo>
                    <a:lnTo>
                      <a:pt x="189" y="141"/>
                    </a:lnTo>
                    <a:lnTo>
                      <a:pt x="188" y="144"/>
                    </a:lnTo>
                    <a:lnTo>
                      <a:pt x="188" y="146"/>
                    </a:lnTo>
                    <a:lnTo>
                      <a:pt x="188" y="148"/>
                    </a:lnTo>
                    <a:lnTo>
                      <a:pt x="188" y="150"/>
                    </a:lnTo>
                    <a:lnTo>
                      <a:pt x="189" y="153"/>
                    </a:lnTo>
                    <a:lnTo>
                      <a:pt x="189" y="155"/>
                    </a:lnTo>
                    <a:lnTo>
                      <a:pt x="188" y="156"/>
                    </a:lnTo>
                    <a:lnTo>
                      <a:pt x="187" y="157"/>
                    </a:lnTo>
                    <a:lnTo>
                      <a:pt x="187" y="159"/>
                    </a:lnTo>
                    <a:lnTo>
                      <a:pt x="188" y="162"/>
                    </a:lnTo>
                    <a:lnTo>
                      <a:pt x="189" y="162"/>
                    </a:lnTo>
                    <a:lnTo>
                      <a:pt x="189" y="163"/>
                    </a:lnTo>
                    <a:lnTo>
                      <a:pt x="190" y="164"/>
                    </a:lnTo>
                    <a:lnTo>
                      <a:pt x="190" y="162"/>
                    </a:lnTo>
                    <a:lnTo>
                      <a:pt x="190" y="161"/>
                    </a:lnTo>
                    <a:lnTo>
                      <a:pt x="189" y="160"/>
                    </a:lnTo>
                    <a:lnTo>
                      <a:pt x="189" y="158"/>
                    </a:lnTo>
                    <a:lnTo>
                      <a:pt x="190" y="158"/>
                    </a:lnTo>
                    <a:lnTo>
                      <a:pt x="191" y="158"/>
                    </a:lnTo>
                    <a:lnTo>
                      <a:pt x="193" y="165"/>
                    </a:lnTo>
                    <a:lnTo>
                      <a:pt x="194" y="172"/>
                    </a:lnTo>
                    <a:lnTo>
                      <a:pt x="194" y="176"/>
                    </a:lnTo>
                    <a:lnTo>
                      <a:pt x="195" y="180"/>
                    </a:lnTo>
                    <a:lnTo>
                      <a:pt x="196" y="183"/>
                    </a:lnTo>
                    <a:lnTo>
                      <a:pt x="199" y="183"/>
                    </a:lnTo>
                    <a:lnTo>
                      <a:pt x="200" y="180"/>
                    </a:lnTo>
                    <a:lnTo>
                      <a:pt x="200" y="185"/>
                    </a:lnTo>
                    <a:lnTo>
                      <a:pt x="200" y="189"/>
                    </a:lnTo>
                    <a:lnTo>
                      <a:pt x="200" y="193"/>
                    </a:lnTo>
                    <a:lnTo>
                      <a:pt x="200" y="198"/>
                    </a:lnTo>
                    <a:lnTo>
                      <a:pt x="200" y="199"/>
                    </a:lnTo>
                    <a:lnTo>
                      <a:pt x="200" y="201"/>
                    </a:lnTo>
                    <a:lnTo>
                      <a:pt x="199" y="201"/>
                    </a:lnTo>
                    <a:lnTo>
                      <a:pt x="198" y="201"/>
                    </a:lnTo>
                    <a:lnTo>
                      <a:pt x="198" y="202"/>
                    </a:lnTo>
                    <a:lnTo>
                      <a:pt x="198" y="203"/>
                    </a:lnTo>
                    <a:lnTo>
                      <a:pt x="197" y="205"/>
                    </a:lnTo>
                    <a:lnTo>
                      <a:pt x="197" y="206"/>
                    </a:lnTo>
                    <a:lnTo>
                      <a:pt x="198" y="206"/>
                    </a:lnTo>
                    <a:lnTo>
                      <a:pt x="198" y="207"/>
                    </a:lnTo>
                    <a:lnTo>
                      <a:pt x="199" y="206"/>
                    </a:lnTo>
                    <a:lnTo>
                      <a:pt x="200" y="205"/>
                    </a:lnTo>
                    <a:lnTo>
                      <a:pt x="201" y="205"/>
                    </a:lnTo>
                    <a:lnTo>
                      <a:pt x="202" y="206"/>
                    </a:lnTo>
                    <a:lnTo>
                      <a:pt x="202" y="209"/>
                    </a:lnTo>
                    <a:lnTo>
                      <a:pt x="202" y="211"/>
                    </a:lnTo>
                    <a:lnTo>
                      <a:pt x="204" y="214"/>
                    </a:lnTo>
                    <a:lnTo>
                      <a:pt x="203" y="215"/>
                    </a:lnTo>
                    <a:lnTo>
                      <a:pt x="202" y="217"/>
                    </a:lnTo>
                    <a:lnTo>
                      <a:pt x="201" y="218"/>
                    </a:lnTo>
                    <a:lnTo>
                      <a:pt x="200" y="219"/>
                    </a:lnTo>
                    <a:lnTo>
                      <a:pt x="198" y="221"/>
                    </a:lnTo>
                    <a:lnTo>
                      <a:pt x="196" y="224"/>
                    </a:lnTo>
                    <a:lnTo>
                      <a:pt x="196" y="225"/>
                    </a:lnTo>
                    <a:lnTo>
                      <a:pt x="197" y="226"/>
                    </a:lnTo>
                    <a:lnTo>
                      <a:pt x="197" y="228"/>
                    </a:lnTo>
                    <a:lnTo>
                      <a:pt x="194" y="231"/>
                    </a:lnTo>
                    <a:lnTo>
                      <a:pt x="191" y="234"/>
                    </a:lnTo>
                    <a:lnTo>
                      <a:pt x="191" y="235"/>
                    </a:lnTo>
                    <a:lnTo>
                      <a:pt x="191" y="236"/>
                    </a:lnTo>
                    <a:lnTo>
                      <a:pt x="192" y="236"/>
                    </a:lnTo>
                    <a:lnTo>
                      <a:pt x="192" y="237"/>
                    </a:lnTo>
                    <a:lnTo>
                      <a:pt x="193" y="238"/>
                    </a:lnTo>
                    <a:lnTo>
                      <a:pt x="193" y="239"/>
                    </a:lnTo>
                    <a:lnTo>
                      <a:pt x="191" y="241"/>
                    </a:lnTo>
                    <a:lnTo>
                      <a:pt x="190" y="243"/>
                    </a:lnTo>
                    <a:lnTo>
                      <a:pt x="188" y="244"/>
                    </a:lnTo>
                    <a:lnTo>
                      <a:pt x="187" y="246"/>
                    </a:lnTo>
                    <a:lnTo>
                      <a:pt x="186" y="246"/>
                    </a:lnTo>
                    <a:lnTo>
                      <a:pt x="185" y="245"/>
                    </a:lnTo>
                    <a:lnTo>
                      <a:pt x="179" y="251"/>
                    </a:lnTo>
                    <a:lnTo>
                      <a:pt x="175" y="252"/>
                    </a:lnTo>
                    <a:lnTo>
                      <a:pt x="167" y="254"/>
                    </a:lnTo>
                    <a:lnTo>
                      <a:pt x="154" y="256"/>
                    </a:lnTo>
                    <a:lnTo>
                      <a:pt x="149" y="256"/>
                    </a:lnTo>
                    <a:lnTo>
                      <a:pt x="145" y="256"/>
                    </a:lnTo>
                    <a:lnTo>
                      <a:pt x="141" y="256"/>
                    </a:lnTo>
                    <a:lnTo>
                      <a:pt x="131" y="254"/>
                    </a:lnTo>
                    <a:lnTo>
                      <a:pt x="128" y="253"/>
                    </a:lnTo>
                    <a:lnTo>
                      <a:pt x="125" y="252"/>
                    </a:lnTo>
                    <a:lnTo>
                      <a:pt x="121" y="250"/>
                    </a:lnTo>
                    <a:lnTo>
                      <a:pt x="118" y="248"/>
                    </a:lnTo>
                    <a:lnTo>
                      <a:pt x="115" y="246"/>
                    </a:lnTo>
                    <a:lnTo>
                      <a:pt x="108" y="241"/>
                    </a:lnTo>
                    <a:lnTo>
                      <a:pt x="104" y="237"/>
                    </a:lnTo>
                    <a:lnTo>
                      <a:pt x="102" y="233"/>
                    </a:lnTo>
                    <a:lnTo>
                      <a:pt x="98" y="223"/>
                    </a:lnTo>
                    <a:lnTo>
                      <a:pt x="96" y="218"/>
                    </a:lnTo>
                    <a:lnTo>
                      <a:pt x="91" y="211"/>
                    </a:lnTo>
                    <a:lnTo>
                      <a:pt x="86" y="205"/>
                    </a:lnTo>
                    <a:lnTo>
                      <a:pt x="84" y="202"/>
                    </a:lnTo>
                    <a:lnTo>
                      <a:pt x="79" y="196"/>
                    </a:lnTo>
                    <a:lnTo>
                      <a:pt x="77" y="192"/>
                    </a:lnTo>
                    <a:lnTo>
                      <a:pt x="77" y="188"/>
                    </a:lnTo>
                    <a:lnTo>
                      <a:pt x="76" y="184"/>
                    </a:lnTo>
                    <a:lnTo>
                      <a:pt x="76" y="180"/>
                    </a:lnTo>
                    <a:lnTo>
                      <a:pt x="75" y="175"/>
                    </a:lnTo>
                    <a:lnTo>
                      <a:pt x="71" y="174"/>
                    </a:lnTo>
                    <a:lnTo>
                      <a:pt x="70" y="174"/>
                    </a:lnTo>
                    <a:lnTo>
                      <a:pt x="69" y="174"/>
                    </a:lnTo>
                    <a:lnTo>
                      <a:pt x="68" y="173"/>
                    </a:lnTo>
                    <a:lnTo>
                      <a:pt x="67" y="173"/>
                    </a:lnTo>
                    <a:lnTo>
                      <a:pt x="67" y="171"/>
                    </a:lnTo>
                    <a:lnTo>
                      <a:pt x="68" y="170"/>
                    </a:lnTo>
                    <a:lnTo>
                      <a:pt x="68" y="169"/>
                    </a:lnTo>
                    <a:lnTo>
                      <a:pt x="69" y="168"/>
                    </a:lnTo>
                    <a:lnTo>
                      <a:pt x="70" y="168"/>
                    </a:lnTo>
                    <a:lnTo>
                      <a:pt x="71" y="169"/>
                    </a:lnTo>
                    <a:lnTo>
                      <a:pt x="72" y="169"/>
                    </a:lnTo>
                    <a:lnTo>
                      <a:pt x="69" y="166"/>
                    </a:lnTo>
                    <a:lnTo>
                      <a:pt x="66" y="162"/>
                    </a:lnTo>
                    <a:lnTo>
                      <a:pt x="68" y="162"/>
                    </a:lnTo>
                    <a:lnTo>
                      <a:pt x="70" y="161"/>
                    </a:lnTo>
                    <a:lnTo>
                      <a:pt x="70" y="160"/>
                    </a:lnTo>
                    <a:lnTo>
                      <a:pt x="69" y="160"/>
                    </a:lnTo>
                    <a:lnTo>
                      <a:pt x="68" y="161"/>
                    </a:lnTo>
                    <a:lnTo>
                      <a:pt x="67" y="161"/>
                    </a:lnTo>
                    <a:lnTo>
                      <a:pt x="66" y="161"/>
                    </a:lnTo>
                    <a:lnTo>
                      <a:pt x="65" y="159"/>
                    </a:lnTo>
                    <a:lnTo>
                      <a:pt x="65" y="158"/>
                    </a:lnTo>
                    <a:lnTo>
                      <a:pt x="65" y="157"/>
                    </a:lnTo>
                    <a:lnTo>
                      <a:pt x="65" y="155"/>
                    </a:lnTo>
                    <a:lnTo>
                      <a:pt x="65" y="154"/>
                    </a:lnTo>
                    <a:lnTo>
                      <a:pt x="65" y="153"/>
                    </a:lnTo>
                    <a:lnTo>
                      <a:pt x="65" y="151"/>
                    </a:lnTo>
                    <a:lnTo>
                      <a:pt x="65" y="150"/>
                    </a:lnTo>
                    <a:lnTo>
                      <a:pt x="64" y="151"/>
                    </a:lnTo>
                    <a:lnTo>
                      <a:pt x="64" y="150"/>
                    </a:lnTo>
                    <a:lnTo>
                      <a:pt x="64" y="149"/>
                    </a:lnTo>
                    <a:lnTo>
                      <a:pt x="63" y="149"/>
                    </a:lnTo>
                    <a:lnTo>
                      <a:pt x="63" y="150"/>
                    </a:lnTo>
                    <a:lnTo>
                      <a:pt x="63" y="152"/>
                    </a:lnTo>
                    <a:lnTo>
                      <a:pt x="63" y="153"/>
                    </a:lnTo>
                    <a:lnTo>
                      <a:pt x="62" y="153"/>
                    </a:lnTo>
                    <a:lnTo>
                      <a:pt x="62" y="152"/>
                    </a:lnTo>
                    <a:lnTo>
                      <a:pt x="62" y="151"/>
                    </a:lnTo>
                    <a:lnTo>
                      <a:pt x="61" y="150"/>
                    </a:lnTo>
                    <a:lnTo>
                      <a:pt x="61" y="151"/>
                    </a:lnTo>
                    <a:lnTo>
                      <a:pt x="61" y="152"/>
                    </a:lnTo>
                    <a:lnTo>
                      <a:pt x="61" y="153"/>
                    </a:lnTo>
                    <a:lnTo>
                      <a:pt x="60" y="153"/>
                    </a:lnTo>
                    <a:lnTo>
                      <a:pt x="60" y="150"/>
                    </a:lnTo>
                    <a:lnTo>
                      <a:pt x="59" y="148"/>
                    </a:lnTo>
                    <a:lnTo>
                      <a:pt x="59" y="143"/>
                    </a:lnTo>
                    <a:lnTo>
                      <a:pt x="59" y="140"/>
                    </a:lnTo>
                    <a:lnTo>
                      <a:pt x="59" y="138"/>
                    </a:lnTo>
                    <a:lnTo>
                      <a:pt x="60" y="132"/>
                    </a:lnTo>
                    <a:lnTo>
                      <a:pt x="61" y="131"/>
                    </a:lnTo>
                    <a:lnTo>
                      <a:pt x="62" y="131"/>
                    </a:lnTo>
                    <a:lnTo>
                      <a:pt x="63" y="131"/>
                    </a:lnTo>
                    <a:lnTo>
                      <a:pt x="64" y="131"/>
                    </a:lnTo>
                    <a:lnTo>
                      <a:pt x="65" y="132"/>
                    </a:lnTo>
                    <a:lnTo>
                      <a:pt x="63" y="127"/>
                    </a:lnTo>
                    <a:lnTo>
                      <a:pt x="60" y="122"/>
                    </a:lnTo>
                    <a:lnTo>
                      <a:pt x="53" y="114"/>
                    </a:lnTo>
                    <a:lnTo>
                      <a:pt x="53" y="116"/>
                    </a:lnTo>
                    <a:lnTo>
                      <a:pt x="55" y="119"/>
                    </a:lnTo>
                    <a:lnTo>
                      <a:pt x="56" y="121"/>
                    </a:lnTo>
                    <a:lnTo>
                      <a:pt x="56" y="123"/>
                    </a:lnTo>
                    <a:lnTo>
                      <a:pt x="55" y="123"/>
                    </a:lnTo>
                    <a:lnTo>
                      <a:pt x="56" y="125"/>
                    </a:lnTo>
                    <a:lnTo>
                      <a:pt x="56" y="126"/>
                    </a:lnTo>
                    <a:lnTo>
                      <a:pt x="57" y="127"/>
                    </a:lnTo>
                    <a:lnTo>
                      <a:pt x="57" y="128"/>
                    </a:lnTo>
                    <a:lnTo>
                      <a:pt x="56" y="129"/>
                    </a:lnTo>
                    <a:lnTo>
                      <a:pt x="56" y="130"/>
                    </a:lnTo>
                    <a:lnTo>
                      <a:pt x="55" y="130"/>
                    </a:lnTo>
                    <a:lnTo>
                      <a:pt x="54" y="130"/>
                    </a:lnTo>
                    <a:lnTo>
                      <a:pt x="53" y="129"/>
                    </a:lnTo>
                    <a:lnTo>
                      <a:pt x="53" y="130"/>
                    </a:lnTo>
                    <a:lnTo>
                      <a:pt x="52" y="131"/>
                    </a:lnTo>
                    <a:lnTo>
                      <a:pt x="50" y="131"/>
                    </a:lnTo>
                    <a:lnTo>
                      <a:pt x="51" y="135"/>
                    </a:lnTo>
                    <a:lnTo>
                      <a:pt x="52" y="137"/>
                    </a:lnTo>
                    <a:lnTo>
                      <a:pt x="52" y="141"/>
                    </a:lnTo>
                    <a:lnTo>
                      <a:pt x="53" y="144"/>
                    </a:lnTo>
                    <a:lnTo>
                      <a:pt x="52" y="144"/>
                    </a:lnTo>
                    <a:lnTo>
                      <a:pt x="51" y="144"/>
                    </a:lnTo>
                    <a:lnTo>
                      <a:pt x="51" y="143"/>
                    </a:lnTo>
                    <a:lnTo>
                      <a:pt x="50" y="143"/>
                    </a:lnTo>
                    <a:lnTo>
                      <a:pt x="50" y="142"/>
                    </a:lnTo>
                    <a:lnTo>
                      <a:pt x="50" y="141"/>
                    </a:lnTo>
                    <a:lnTo>
                      <a:pt x="51" y="145"/>
                    </a:lnTo>
                    <a:lnTo>
                      <a:pt x="52" y="147"/>
                    </a:lnTo>
                    <a:lnTo>
                      <a:pt x="53" y="149"/>
                    </a:lnTo>
                    <a:lnTo>
                      <a:pt x="53" y="150"/>
                    </a:lnTo>
                    <a:lnTo>
                      <a:pt x="54" y="152"/>
                    </a:lnTo>
                    <a:lnTo>
                      <a:pt x="54" y="153"/>
                    </a:lnTo>
                    <a:lnTo>
                      <a:pt x="53" y="152"/>
                    </a:lnTo>
                    <a:lnTo>
                      <a:pt x="52" y="150"/>
                    </a:lnTo>
                    <a:lnTo>
                      <a:pt x="51" y="150"/>
                    </a:lnTo>
                    <a:lnTo>
                      <a:pt x="50" y="150"/>
                    </a:lnTo>
                    <a:lnTo>
                      <a:pt x="49" y="150"/>
                    </a:lnTo>
                    <a:lnTo>
                      <a:pt x="48" y="150"/>
                    </a:lnTo>
                    <a:lnTo>
                      <a:pt x="47" y="149"/>
                    </a:lnTo>
                    <a:lnTo>
                      <a:pt x="47" y="148"/>
                    </a:lnTo>
                    <a:lnTo>
                      <a:pt x="46" y="148"/>
                    </a:lnTo>
                  </a:path>
                </a:pathLst>
              </a:custGeom>
              <a:solidFill>
                <a:srgbClr val="00B050"/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2" name="Freeform 103"/>
              <p:cNvSpPr>
                <a:spLocks noChangeAspect="1"/>
              </p:cNvSpPr>
              <p:nvPr/>
            </p:nvSpPr>
            <p:spPr bwMode="auto">
              <a:xfrm>
                <a:off x="2882980" y="3601856"/>
                <a:ext cx="211719" cy="165375"/>
              </a:xfrm>
              <a:custGeom>
                <a:avLst/>
                <a:gdLst>
                  <a:gd name="T0" fmla="*/ 20 w 589"/>
                  <a:gd name="T1" fmla="*/ 10 h 448"/>
                  <a:gd name="T2" fmla="*/ 21 w 589"/>
                  <a:gd name="T3" fmla="*/ 9 h 448"/>
                  <a:gd name="T4" fmla="*/ 20 w 589"/>
                  <a:gd name="T5" fmla="*/ 8 h 448"/>
                  <a:gd name="T6" fmla="*/ 19 w 589"/>
                  <a:gd name="T7" fmla="*/ 9 h 448"/>
                  <a:gd name="T8" fmla="*/ 18 w 589"/>
                  <a:gd name="T9" fmla="*/ 9 h 448"/>
                  <a:gd name="T10" fmla="*/ 17 w 589"/>
                  <a:gd name="T11" fmla="*/ 9 h 448"/>
                  <a:gd name="T12" fmla="*/ 16 w 589"/>
                  <a:gd name="T13" fmla="*/ 10 h 448"/>
                  <a:gd name="T14" fmla="*/ 15 w 589"/>
                  <a:gd name="T15" fmla="*/ 10 h 448"/>
                  <a:gd name="T16" fmla="*/ 14 w 589"/>
                  <a:gd name="T17" fmla="*/ 11 h 448"/>
                  <a:gd name="T18" fmla="*/ 12 w 589"/>
                  <a:gd name="T19" fmla="*/ 10 h 448"/>
                  <a:gd name="T20" fmla="*/ 13 w 589"/>
                  <a:gd name="T21" fmla="*/ 9 h 448"/>
                  <a:gd name="T22" fmla="*/ 12 w 589"/>
                  <a:gd name="T23" fmla="*/ 9 h 448"/>
                  <a:gd name="T24" fmla="*/ 12 w 589"/>
                  <a:gd name="T25" fmla="*/ 7 h 448"/>
                  <a:gd name="T26" fmla="*/ 11 w 589"/>
                  <a:gd name="T27" fmla="*/ 6 h 448"/>
                  <a:gd name="T28" fmla="*/ 12 w 589"/>
                  <a:gd name="T29" fmla="*/ 5 h 448"/>
                  <a:gd name="T30" fmla="*/ 11 w 589"/>
                  <a:gd name="T31" fmla="*/ 4 h 448"/>
                  <a:gd name="T32" fmla="*/ 9 w 589"/>
                  <a:gd name="T33" fmla="*/ 2 h 448"/>
                  <a:gd name="T34" fmla="*/ 8 w 589"/>
                  <a:gd name="T35" fmla="*/ 3 h 448"/>
                  <a:gd name="T36" fmla="*/ 7 w 589"/>
                  <a:gd name="T37" fmla="*/ 1 h 448"/>
                  <a:gd name="T38" fmla="*/ 6 w 589"/>
                  <a:gd name="T39" fmla="*/ 1 h 448"/>
                  <a:gd name="T40" fmla="*/ 5 w 589"/>
                  <a:gd name="T41" fmla="*/ 0 h 448"/>
                  <a:gd name="T42" fmla="*/ 6 w 589"/>
                  <a:gd name="T43" fmla="*/ 2 h 448"/>
                  <a:gd name="T44" fmla="*/ 6 w 589"/>
                  <a:gd name="T45" fmla="*/ 2 h 448"/>
                  <a:gd name="T46" fmla="*/ 5 w 589"/>
                  <a:gd name="T47" fmla="*/ 3 h 448"/>
                  <a:gd name="T48" fmla="*/ 5 w 589"/>
                  <a:gd name="T49" fmla="*/ 3 h 448"/>
                  <a:gd name="T50" fmla="*/ 4 w 589"/>
                  <a:gd name="T51" fmla="*/ 4 h 448"/>
                  <a:gd name="T52" fmla="*/ 3 w 589"/>
                  <a:gd name="T53" fmla="*/ 4 h 448"/>
                  <a:gd name="T54" fmla="*/ 2 w 589"/>
                  <a:gd name="T55" fmla="*/ 4 h 448"/>
                  <a:gd name="T56" fmla="*/ 2 w 589"/>
                  <a:gd name="T57" fmla="*/ 5 h 448"/>
                  <a:gd name="T58" fmla="*/ 3 w 589"/>
                  <a:gd name="T59" fmla="*/ 5 h 448"/>
                  <a:gd name="T60" fmla="*/ 2 w 589"/>
                  <a:gd name="T61" fmla="*/ 6 h 448"/>
                  <a:gd name="T62" fmla="*/ 1 w 589"/>
                  <a:gd name="T63" fmla="*/ 5 h 448"/>
                  <a:gd name="T64" fmla="*/ 1 w 589"/>
                  <a:gd name="T65" fmla="*/ 5 h 448"/>
                  <a:gd name="T66" fmla="*/ 1 w 589"/>
                  <a:gd name="T67" fmla="*/ 6 h 448"/>
                  <a:gd name="T68" fmla="*/ 0 w 589"/>
                  <a:gd name="T69" fmla="*/ 7 h 448"/>
                  <a:gd name="T70" fmla="*/ 0 w 589"/>
                  <a:gd name="T71" fmla="*/ 8 h 448"/>
                  <a:gd name="T72" fmla="*/ 1 w 589"/>
                  <a:gd name="T73" fmla="*/ 8 h 448"/>
                  <a:gd name="T74" fmla="*/ 1 w 589"/>
                  <a:gd name="T75" fmla="*/ 9 h 448"/>
                  <a:gd name="T76" fmla="*/ 1 w 589"/>
                  <a:gd name="T77" fmla="*/ 9 h 448"/>
                  <a:gd name="T78" fmla="*/ 2 w 589"/>
                  <a:gd name="T79" fmla="*/ 9 h 448"/>
                  <a:gd name="T80" fmla="*/ 3 w 589"/>
                  <a:gd name="T81" fmla="*/ 9 h 448"/>
                  <a:gd name="T82" fmla="*/ 3 w 589"/>
                  <a:gd name="T83" fmla="*/ 9 h 448"/>
                  <a:gd name="T84" fmla="*/ 5 w 589"/>
                  <a:gd name="T85" fmla="*/ 9 h 448"/>
                  <a:gd name="T86" fmla="*/ 6 w 589"/>
                  <a:gd name="T87" fmla="*/ 10 h 448"/>
                  <a:gd name="T88" fmla="*/ 7 w 589"/>
                  <a:gd name="T89" fmla="*/ 12 h 448"/>
                  <a:gd name="T90" fmla="*/ 6 w 589"/>
                  <a:gd name="T91" fmla="*/ 12 h 448"/>
                  <a:gd name="T92" fmla="*/ 6 w 589"/>
                  <a:gd name="T93" fmla="*/ 13 h 448"/>
                  <a:gd name="T94" fmla="*/ 8 w 589"/>
                  <a:gd name="T95" fmla="*/ 15 h 448"/>
                  <a:gd name="T96" fmla="*/ 9 w 589"/>
                  <a:gd name="T97" fmla="*/ 16 h 448"/>
                  <a:gd name="T98" fmla="*/ 9 w 589"/>
                  <a:gd name="T99" fmla="*/ 15 h 448"/>
                  <a:gd name="T100" fmla="*/ 11 w 589"/>
                  <a:gd name="T101" fmla="*/ 15 h 448"/>
                  <a:gd name="T102" fmla="*/ 12 w 589"/>
                  <a:gd name="T103" fmla="*/ 16 h 448"/>
                  <a:gd name="T104" fmla="*/ 13 w 589"/>
                  <a:gd name="T105" fmla="*/ 17 h 448"/>
                  <a:gd name="T106" fmla="*/ 15 w 589"/>
                  <a:gd name="T107" fmla="*/ 17 h 448"/>
                  <a:gd name="T108" fmla="*/ 17 w 589"/>
                  <a:gd name="T109" fmla="*/ 17 h 448"/>
                  <a:gd name="T110" fmla="*/ 20 w 589"/>
                  <a:gd name="T111" fmla="*/ 18 h 448"/>
                  <a:gd name="T112" fmla="*/ 21 w 589"/>
                  <a:gd name="T113" fmla="*/ 17 h 448"/>
                  <a:gd name="T114" fmla="*/ 20 w 589"/>
                  <a:gd name="T115" fmla="*/ 16 h 448"/>
                  <a:gd name="T116" fmla="*/ 21 w 589"/>
                  <a:gd name="T117" fmla="*/ 15 h 448"/>
                  <a:gd name="T118" fmla="*/ 21 w 589"/>
                  <a:gd name="T119" fmla="*/ 14 h 448"/>
                  <a:gd name="T120" fmla="*/ 22 w 589"/>
                  <a:gd name="T121" fmla="*/ 12 h 448"/>
                  <a:gd name="T122" fmla="*/ 21 w 589"/>
                  <a:gd name="T123" fmla="*/ 11 h 44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589"/>
                  <a:gd name="T187" fmla="*/ 0 h 448"/>
                  <a:gd name="T188" fmla="*/ 589 w 589"/>
                  <a:gd name="T189" fmla="*/ 448 h 448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589" h="448">
                    <a:moveTo>
                      <a:pt x="565" y="260"/>
                    </a:moveTo>
                    <a:lnTo>
                      <a:pt x="559" y="261"/>
                    </a:lnTo>
                    <a:lnTo>
                      <a:pt x="552" y="261"/>
                    </a:lnTo>
                    <a:lnTo>
                      <a:pt x="549" y="260"/>
                    </a:lnTo>
                    <a:lnTo>
                      <a:pt x="546" y="259"/>
                    </a:lnTo>
                    <a:lnTo>
                      <a:pt x="544" y="257"/>
                    </a:lnTo>
                    <a:lnTo>
                      <a:pt x="542" y="253"/>
                    </a:lnTo>
                    <a:lnTo>
                      <a:pt x="528" y="248"/>
                    </a:lnTo>
                    <a:lnTo>
                      <a:pt x="517" y="241"/>
                    </a:lnTo>
                    <a:lnTo>
                      <a:pt x="527" y="238"/>
                    </a:lnTo>
                    <a:lnTo>
                      <a:pt x="535" y="233"/>
                    </a:lnTo>
                    <a:lnTo>
                      <a:pt x="542" y="226"/>
                    </a:lnTo>
                    <a:lnTo>
                      <a:pt x="546" y="220"/>
                    </a:lnTo>
                    <a:lnTo>
                      <a:pt x="547" y="213"/>
                    </a:lnTo>
                    <a:lnTo>
                      <a:pt x="547" y="207"/>
                    </a:lnTo>
                    <a:lnTo>
                      <a:pt x="543" y="205"/>
                    </a:lnTo>
                    <a:lnTo>
                      <a:pt x="538" y="203"/>
                    </a:lnTo>
                    <a:lnTo>
                      <a:pt x="535" y="202"/>
                    </a:lnTo>
                    <a:lnTo>
                      <a:pt x="531" y="204"/>
                    </a:lnTo>
                    <a:lnTo>
                      <a:pt x="527" y="204"/>
                    </a:lnTo>
                    <a:lnTo>
                      <a:pt x="525" y="204"/>
                    </a:lnTo>
                    <a:lnTo>
                      <a:pt x="524" y="205"/>
                    </a:lnTo>
                    <a:lnTo>
                      <a:pt x="522" y="207"/>
                    </a:lnTo>
                    <a:lnTo>
                      <a:pt x="520" y="212"/>
                    </a:lnTo>
                    <a:lnTo>
                      <a:pt x="518" y="214"/>
                    </a:lnTo>
                    <a:lnTo>
                      <a:pt x="518" y="215"/>
                    </a:lnTo>
                    <a:lnTo>
                      <a:pt x="517" y="214"/>
                    </a:lnTo>
                    <a:lnTo>
                      <a:pt x="516" y="213"/>
                    </a:lnTo>
                    <a:lnTo>
                      <a:pt x="515" y="210"/>
                    </a:lnTo>
                    <a:lnTo>
                      <a:pt x="510" y="210"/>
                    </a:lnTo>
                    <a:lnTo>
                      <a:pt x="506" y="210"/>
                    </a:lnTo>
                    <a:lnTo>
                      <a:pt x="501" y="212"/>
                    </a:lnTo>
                    <a:lnTo>
                      <a:pt x="498" y="214"/>
                    </a:lnTo>
                    <a:lnTo>
                      <a:pt x="490" y="221"/>
                    </a:lnTo>
                    <a:lnTo>
                      <a:pt x="483" y="226"/>
                    </a:lnTo>
                    <a:lnTo>
                      <a:pt x="480" y="233"/>
                    </a:lnTo>
                    <a:lnTo>
                      <a:pt x="478" y="240"/>
                    </a:lnTo>
                    <a:lnTo>
                      <a:pt x="470" y="235"/>
                    </a:lnTo>
                    <a:lnTo>
                      <a:pt x="463" y="232"/>
                    </a:lnTo>
                    <a:lnTo>
                      <a:pt x="461" y="232"/>
                    </a:lnTo>
                    <a:lnTo>
                      <a:pt x="457" y="231"/>
                    </a:lnTo>
                    <a:lnTo>
                      <a:pt x="454" y="232"/>
                    </a:lnTo>
                    <a:lnTo>
                      <a:pt x="448" y="233"/>
                    </a:lnTo>
                    <a:lnTo>
                      <a:pt x="444" y="239"/>
                    </a:lnTo>
                    <a:lnTo>
                      <a:pt x="438" y="244"/>
                    </a:lnTo>
                    <a:lnTo>
                      <a:pt x="436" y="246"/>
                    </a:lnTo>
                    <a:lnTo>
                      <a:pt x="434" y="247"/>
                    </a:lnTo>
                    <a:lnTo>
                      <a:pt x="434" y="244"/>
                    </a:lnTo>
                    <a:lnTo>
                      <a:pt x="435" y="239"/>
                    </a:lnTo>
                    <a:lnTo>
                      <a:pt x="433" y="234"/>
                    </a:lnTo>
                    <a:lnTo>
                      <a:pt x="430" y="231"/>
                    </a:lnTo>
                    <a:lnTo>
                      <a:pt x="427" y="231"/>
                    </a:lnTo>
                    <a:lnTo>
                      <a:pt x="425" y="231"/>
                    </a:lnTo>
                    <a:lnTo>
                      <a:pt x="418" y="237"/>
                    </a:lnTo>
                    <a:lnTo>
                      <a:pt x="412" y="243"/>
                    </a:lnTo>
                    <a:lnTo>
                      <a:pt x="409" y="250"/>
                    </a:lnTo>
                    <a:lnTo>
                      <a:pt x="407" y="256"/>
                    </a:lnTo>
                    <a:lnTo>
                      <a:pt x="401" y="258"/>
                    </a:lnTo>
                    <a:lnTo>
                      <a:pt x="394" y="260"/>
                    </a:lnTo>
                    <a:lnTo>
                      <a:pt x="393" y="273"/>
                    </a:lnTo>
                    <a:lnTo>
                      <a:pt x="392" y="285"/>
                    </a:lnTo>
                    <a:lnTo>
                      <a:pt x="382" y="282"/>
                    </a:lnTo>
                    <a:lnTo>
                      <a:pt x="372" y="277"/>
                    </a:lnTo>
                    <a:lnTo>
                      <a:pt x="367" y="273"/>
                    </a:lnTo>
                    <a:lnTo>
                      <a:pt x="364" y="268"/>
                    </a:lnTo>
                    <a:lnTo>
                      <a:pt x="362" y="262"/>
                    </a:lnTo>
                    <a:lnTo>
                      <a:pt x="361" y="256"/>
                    </a:lnTo>
                    <a:lnTo>
                      <a:pt x="345" y="251"/>
                    </a:lnTo>
                    <a:lnTo>
                      <a:pt x="329" y="247"/>
                    </a:lnTo>
                    <a:lnTo>
                      <a:pt x="333" y="244"/>
                    </a:lnTo>
                    <a:lnTo>
                      <a:pt x="337" y="243"/>
                    </a:lnTo>
                    <a:lnTo>
                      <a:pt x="341" y="243"/>
                    </a:lnTo>
                    <a:lnTo>
                      <a:pt x="347" y="242"/>
                    </a:lnTo>
                    <a:lnTo>
                      <a:pt x="350" y="238"/>
                    </a:lnTo>
                    <a:lnTo>
                      <a:pt x="350" y="233"/>
                    </a:lnTo>
                    <a:lnTo>
                      <a:pt x="350" y="232"/>
                    </a:lnTo>
                    <a:lnTo>
                      <a:pt x="348" y="231"/>
                    </a:lnTo>
                    <a:lnTo>
                      <a:pt x="346" y="230"/>
                    </a:lnTo>
                    <a:lnTo>
                      <a:pt x="342" y="230"/>
                    </a:lnTo>
                    <a:lnTo>
                      <a:pt x="335" y="230"/>
                    </a:lnTo>
                    <a:lnTo>
                      <a:pt x="329" y="229"/>
                    </a:lnTo>
                    <a:lnTo>
                      <a:pt x="327" y="228"/>
                    </a:lnTo>
                    <a:lnTo>
                      <a:pt x="326" y="225"/>
                    </a:lnTo>
                    <a:lnTo>
                      <a:pt x="324" y="222"/>
                    </a:lnTo>
                    <a:lnTo>
                      <a:pt x="324" y="217"/>
                    </a:lnTo>
                    <a:lnTo>
                      <a:pt x="321" y="207"/>
                    </a:lnTo>
                    <a:lnTo>
                      <a:pt x="317" y="198"/>
                    </a:lnTo>
                    <a:lnTo>
                      <a:pt x="312" y="189"/>
                    </a:lnTo>
                    <a:lnTo>
                      <a:pt x="305" y="180"/>
                    </a:lnTo>
                    <a:lnTo>
                      <a:pt x="308" y="172"/>
                    </a:lnTo>
                    <a:lnTo>
                      <a:pt x="311" y="167"/>
                    </a:lnTo>
                    <a:lnTo>
                      <a:pt x="311" y="166"/>
                    </a:lnTo>
                    <a:lnTo>
                      <a:pt x="311" y="163"/>
                    </a:lnTo>
                    <a:lnTo>
                      <a:pt x="310" y="160"/>
                    </a:lnTo>
                    <a:lnTo>
                      <a:pt x="308" y="155"/>
                    </a:lnTo>
                    <a:lnTo>
                      <a:pt x="301" y="151"/>
                    </a:lnTo>
                    <a:lnTo>
                      <a:pt x="297" y="146"/>
                    </a:lnTo>
                    <a:lnTo>
                      <a:pt x="297" y="145"/>
                    </a:lnTo>
                    <a:lnTo>
                      <a:pt x="299" y="143"/>
                    </a:lnTo>
                    <a:lnTo>
                      <a:pt x="302" y="141"/>
                    </a:lnTo>
                    <a:lnTo>
                      <a:pt x="305" y="139"/>
                    </a:lnTo>
                    <a:lnTo>
                      <a:pt x="308" y="136"/>
                    </a:lnTo>
                    <a:lnTo>
                      <a:pt x="310" y="135"/>
                    </a:lnTo>
                    <a:lnTo>
                      <a:pt x="310" y="133"/>
                    </a:lnTo>
                    <a:lnTo>
                      <a:pt x="310" y="132"/>
                    </a:lnTo>
                    <a:lnTo>
                      <a:pt x="308" y="128"/>
                    </a:lnTo>
                    <a:lnTo>
                      <a:pt x="302" y="125"/>
                    </a:lnTo>
                    <a:lnTo>
                      <a:pt x="295" y="121"/>
                    </a:lnTo>
                    <a:lnTo>
                      <a:pt x="292" y="116"/>
                    </a:lnTo>
                    <a:lnTo>
                      <a:pt x="288" y="110"/>
                    </a:lnTo>
                    <a:lnTo>
                      <a:pt x="287" y="103"/>
                    </a:lnTo>
                    <a:lnTo>
                      <a:pt x="285" y="94"/>
                    </a:lnTo>
                    <a:lnTo>
                      <a:pt x="283" y="85"/>
                    </a:lnTo>
                    <a:lnTo>
                      <a:pt x="279" y="77"/>
                    </a:lnTo>
                    <a:lnTo>
                      <a:pt x="274" y="69"/>
                    </a:lnTo>
                    <a:lnTo>
                      <a:pt x="268" y="62"/>
                    </a:lnTo>
                    <a:lnTo>
                      <a:pt x="265" y="60"/>
                    </a:lnTo>
                    <a:lnTo>
                      <a:pt x="260" y="57"/>
                    </a:lnTo>
                    <a:lnTo>
                      <a:pt x="255" y="54"/>
                    </a:lnTo>
                    <a:lnTo>
                      <a:pt x="249" y="52"/>
                    </a:lnTo>
                    <a:lnTo>
                      <a:pt x="245" y="52"/>
                    </a:lnTo>
                    <a:lnTo>
                      <a:pt x="240" y="53"/>
                    </a:lnTo>
                    <a:lnTo>
                      <a:pt x="237" y="54"/>
                    </a:lnTo>
                    <a:lnTo>
                      <a:pt x="229" y="59"/>
                    </a:lnTo>
                    <a:lnTo>
                      <a:pt x="221" y="65"/>
                    </a:lnTo>
                    <a:lnTo>
                      <a:pt x="216" y="65"/>
                    </a:lnTo>
                    <a:lnTo>
                      <a:pt x="214" y="65"/>
                    </a:lnTo>
                    <a:lnTo>
                      <a:pt x="211" y="64"/>
                    </a:lnTo>
                    <a:lnTo>
                      <a:pt x="210" y="62"/>
                    </a:lnTo>
                    <a:lnTo>
                      <a:pt x="205" y="57"/>
                    </a:lnTo>
                    <a:lnTo>
                      <a:pt x="202" y="52"/>
                    </a:lnTo>
                    <a:lnTo>
                      <a:pt x="189" y="44"/>
                    </a:lnTo>
                    <a:lnTo>
                      <a:pt x="179" y="36"/>
                    </a:lnTo>
                    <a:lnTo>
                      <a:pt x="181" y="30"/>
                    </a:lnTo>
                    <a:lnTo>
                      <a:pt x="180" y="28"/>
                    </a:lnTo>
                    <a:lnTo>
                      <a:pt x="178" y="28"/>
                    </a:lnTo>
                    <a:lnTo>
                      <a:pt x="172" y="28"/>
                    </a:lnTo>
                    <a:lnTo>
                      <a:pt x="168" y="26"/>
                    </a:lnTo>
                    <a:lnTo>
                      <a:pt x="165" y="24"/>
                    </a:lnTo>
                    <a:lnTo>
                      <a:pt x="163" y="21"/>
                    </a:lnTo>
                    <a:lnTo>
                      <a:pt x="162" y="18"/>
                    </a:lnTo>
                    <a:lnTo>
                      <a:pt x="162" y="9"/>
                    </a:lnTo>
                    <a:lnTo>
                      <a:pt x="162" y="0"/>
                    </a:lnTo>
                    <a:lnTo>
                      <a:pt x="156" y="2"/>
                    </a:lnTo>
                    <a:lnTo>
                      <a:pt x="150" y="3"/>
                    </a:lnTo>
                    <a:lnTo>
                      <a:pt x="148" y="5"/>
                    </a:lnTo>
                    <a:lnTo>
                      <a:pt x="145" y="7"/>
                    </a:lnTo>
                    <a:lnTo>
                      <a:pt x="143" y="9"/>
                    </a:lnTo>
                    <a:lnTo>
                      <a:pt x="143" y="12"/>
                    </a:lnTo>
                    <a:lnTo>
                      <a:pt x="142" y="19"/>
                    </a:lnTo>
                    <a:lnTo>
                      <a:pt x="140" y="26"/>
                    </a:lnTo>
                    <a:lnTo>
                      <a:pt x="144" y="32"/>
                    </a:lnTo>
                    <a:lnTo>
                      <a:pt x="147" y="37"/>
                    </a:lnTo>
                    <a:lnTo>
                      <a:pt x="148" y="39"/>
                    </a:lnTo>
                    <a:lnTo>
                      <a:pt x="148" y="41"/>
                    </a:lnTo>
                    <a:lnTo>
                      <a:pt x="149" y="41"/>
                    </a:lnTo>
                    <a:lnTo>
                      <a:pt x="150" y="41"/>
                    </a:lnTo>
                    <a:lnTo>
                      <a:pt x="152" y="41"/>
                    </a:lnTo>
                    <a:lnTo>
                      <a:pt x="153" y="41"/>
                    </a:lnTo>
                    <a:lnTo>
                      <a:pt x="156" y="41"/>
                    </a:lnTo>
                    <a:lnTo>
                      <a:pt x="158" y="43"/>
                    </a:lnTo>
                    <a:lnTo>
                      <a:pt x="153" y="47"/>
                    </a:lnTo>
                    <a:lnTo>
                      <a:pt x="150" y="50"/>
                    </a:lnTo>
                    <a:lnTo>
                      <a:pt x="148" y="53"/>
                    </a:lnTo>
                    <a:lnTo>
                      <a:pt x="145" y="59"/>
                    </a:lnTo>
                    <a:lnTo>
                      <a:pt x="147" y="65"/>
                    </a:lnTo>
                    <a:lnTo>
                      <a:pt x="147" y="70"/>
                    </a:lnTo>
                    <a:lnTo>
                      <a:pt x="145" y="72"/>
                    </a:lnTo>
                    <a:lnTo>
                      <a:pt x="143" y="73"/>
                    </a:lnTo>
                    <a:lnTo>
                      <a:pt x="141" y="73"/>
                    </a:lnTo>
                    <a:lnTo>
                      <a:pt x="136" y="73"/>
                    </a:lnTo>
                    <a:lnTo>
                      <a:pt x="133" y="74"/>
                    </a:lnTo>
                    <a:lnTo>
                      <a:pt x="131" y="75"/>
                    </a:lnTo>
                    <a:lnTo>
                      <a:pt x="131" y="78"/>
                    </a:lnTo>
                    <a:lnTo>
                      <a:pt x="129" y="82"/>
                    </a:lnTo>
                    <a:lnTo>
                      <a:pt x="124" y="79"/>
                    </a:lnTo>
                    <a:lnTo>
                      <a:pt x="122" y="77"/>
                    </a:lnTo>
                    <a:lnTo>
                      <a:pt x="119" y="77"/>
                    </a:lnTo>
                    <a:lnTo>
                      <a:pt x="114" y="79"/>
                    </a:lnTo>
                    <a:lnTo>
                      <a:pt x="112" y="83"/>
                    </a:lnTo>
                    <a:lnTo>
                      <a:pt x="112" y="86"/>
                    </a:lnTo>
                    <a:lnTo>
                      <a:pt x="113" y="89"/>
                    </a:lnTo>
                    <a:lnTo>
                      <a:pt x="113" y="95"/>
                    </a:lnTo>
                    <a:lnTo>
                      <a:pt x="110" y="98"/>
                    </a:lnTo>
                    <a:lnTo>
                      <a:pt x="107" y="100"/>
                    </a:lnTo>
                    <a:lnTo>
                      <a:pt x="105" y="100"/>
                    </a:lnTo>
                    <a:lnTo>
                      <a:pt x="103" y="101"/>
                    </a:lnTo>
                    <a:lnTo>
                      <a:pt x="97" y="100"/>
                    </a:lnTo>
                    <a:lnTo>
                      <a:pt x="90" y="101"/>
                    </a:lnTo>
                    <a:lnTo>
                      <a:pt x="80" y="104"/>
                    </a:lnTo>
                    <a:lnTo>
                      <a:pt x="72" y="104"/>
                    </a:lnTo>
                    <a:lnTo>
                      <a:pt x="64" y="103"/>
                    </a:lnTo>
                    <a:lnTo>
                      <a:pt x="55" y="99"/>
                    </a:lnTo>
                    <a:lnTo>
                      <a:pt x="51" y="96"/>
                    </a:lnTo>
                    <a:lnTo>
                      <a:pt x="49" y="94"/>
                    </a:lnTo>
                    <a:lnTo>
                      <a:pt x="46" y="90"/>
                    </a:lnTo>
                    <a:lnTo>
                      <a:pt x="45" y="86"/>
                    </a:lnTo>
                    <a:lnTo>
                      <a:pt x="43" y="95"/>
                    </a:lnTo>
                    <a:lnTo>
                      <a:pt x="42" y="101"/>
                    </a:lnTo>
                    <a:lnTo>
                      <a:pt x="42" y="104"/>
                    </a:lnTo>
                    <a:lnTo>
                      <a:pt x="44" y="106"/>
                    </a:lnTo>
                    <a:lnTo>
                      <a:pt x="46" y="109"/>
                    </a:lnTo>
                    <a:lnTo>
                      <a:pt x="51" y="112"/>
                    </a:lnTo>
                    <a:lnTo>
                      <a:pt x="58" y="110"/>
                    </a:lnTo>
                    <a:lnTo>
                      <a:pt x="63" y="109"/>
                    </a:lnTo>
                    <a:lnTo>
                      <a:pt x="65" y="110"/>
                    </a:lnTo>
                    <a:lnTo>
                      <a:pt x="69" y="112"/>
                    </a:lnTo>
                    <a:lnTo>
                      <a:pt x="71" y="113"/>
                    </a:lnTo>
                    <a:lnTo>
                      <a:pt x="73" y="116"/>
                    </a:lnTo>
                    <a:lnTo>
                      <a:pt x="77" y="123"/>
                    </a:lnTo>
                    <a:lnTo>
                      <a:pt x="78" y="128"/>
                    </a:lnTo>
                    <a:lnTo>
                      <a:pt x="79" y="131"/>
                    </a:lnTo>
                    <a:lnTo>
                      <a:pt x="78" y="133"/>
                    </a:lnTo>
                    <a:lnTo>
                      <a:pt x="76" y="135"/>
                    </a:lnTo>
                    <a:lnTo>
                      <a:pt x="72" y="136"/>
                    </a:lnTo>
                    <a:lnTo>
                      <a:pt x="64" y="143"/>
                    </a:lnTo>
                    <a:lnTo>
                      <a:pt x="55" y="149"/>
                    </a:lnTo>
                    <a:lnTo>
                      <a:pt x="51" y="142"/>
                    </a:lnTo>
                    <a:lnTo>
                      <a:pt x="45" y="134"/>
                    </a:lnTo>
                    <a:lnTo>
                      <a:pt x="41" y="133"/>
                    </a:lnTo>
                    <a:lnTo>
                      <a:pt x="37" y="132"/>
                    </a:lnTo>
                    <a:lnTo>
                      <a:pt x="36" y="131"/>
                    </a:lnTo>
                    <a:lnTo>
                      <a:pt x="36" y="130"/>
                    </a:lnTo>
                    <a:lnTo>
                      <a:pt x="37" y="127"/>
                    </a:lnTo>
                    <a:lnTo>
                      <a:pt x="38" y="125"/>
                    </a:lnTo>
                    <a:lnTo>
                      <a:pt x="40" y="122"/>
                    </a:lnTo>
                    <a:lnTo>
                      <a:pt x="40" y="119"/>
                    </a:lnTo>
                    <a:lnTo>
                      <a:pt x="40" y="118"/>
                    </a:lnTo>
                    <a:lnTo>
                      <a:pt x="38" y="118"/>
                    </a:lnTo>
                    <a:lnTo>
                      <a:pt x="35" y="119"/>
                    </a:lnTo>
                    <a:lnTo>
                      <a:pt x="31" y="123"/>
                    </a:lnTo>
                    <a:lnTo>
                      <a:pt x="29" y="130"/>
                    </a:lnTo>
                    <a:lnTo>
                      <a:pt x="29" y="134"/>
                    </a:lnTo>
                    <a:lnTo>
                      <a:pt x="32" y="139"/>
                    </a:lnTo>
                    <a:lnTo>
                      <a:pt x="35" y="145"/>
                    </a:lnTo>
                    <a:lnTo>
                      <a:pt x="35" y="152"/>
                    </a:lnTo>
                    <a:lnTo>
                      <a:pt x="35" y="158"/>
                    </a:lnTo>
                    <a:lnTo>
                      <a:pt x="34" y="160"/>
                    </a:lnTo>
                    <a:lnTo>
                      <a:pt x="33" y="161"/>
                    </a:lnTo>
                    <a:lnTo>
                      <a:pt x="31" y="163"/>
                    </a:lnTo>
                    <a:lnTo>
                      <a:pt x="26" y="164"/>
                    </a:lnTo>
                    <a:lnTo>
                      <a:pt x="19" y="164"/>
                    </a:lnTo>
                    <a:lnTo>
                      <a:pt x="12" y="166"/>
                    </a:lnTo>
                    <a:lnTo>
                      <a:pt x="7" y="169"/>
                    </a:lnTo>
                    <a:lnTo>
                      <a:pt x="0" y="172"/>
                    </a:lnTo>
                    <a:lnTo>
                      <a:pt x="2" y="185"/>
                    </a:lnTo>
                    <a:lnTo>
                      <a:pt x="3" y="197"/>
                    </a:lnTo>
                    <a:lnTo>
                      <a:pt x="3" y="202"/>
                    </a:lnTo>
                    <a:lnTo>
                      <a:pt x="2" y="205"/>
                    </a:lnTo>
                    <a:lnTo>
                      <a:pt x="2" y="207"/>
                    </a:lnTo>
                    <a:lnTo>
                      <a:pt x="2" y="210"/>
                    </a:lnTo>
                    <a:lnTo>
                      <a:pt x="3" y="211"/>
                    </a:lnTo>
                    <a:lnTo>
                      <a:pt x="6" y="212"/>
                    </a:lnTo>
                    <a:lnTo>
                      <a:pt x="9" y="206"/>
                    </a:lnTo>
                    <a:lnTo>
                      <a:pt x="11" y="202"/>
                    </a:lnTo>
                    <a:lnTo>
                      <a:pt x="15" y="198"/>
                    </a:lnTo>
                    <a:lnTo>
                      <a:pt x="20" y="196"/>
                    </a:lnTo>
                    <a:lnTo>
                      <a:pt x="23" y="197"/>
                    </a:lnTo>
                    <a:lnTo>
                      <a:pt x="23" y="198"/>
                    </a:lnTo>
                    <a:lnTo>
                      <a:pt x="23" y="199"/>
                    </a:lnTo>
                    <a:lnTo>
                      <a:pt x="22" y="202"/>
                    </a:lnTo>
                    <a:lnTo>
                      <a:pt x="18" y="204"/>
                    </a:lnTo>
                    <a:lnTo>
                      <a:pt x="15" y="208"/>
                    </a:lnTo>
                    <a:lnTo>
                      <a:pt x="25" y="208"/>
                    </a:lnTo>
                    <a:lnTo>
                      <a:pt x="35" y="211"/>
                    </a:lnTo>
                    <a:lnTo>
                      <a:pt x="35" y="214"/>
                    </a:lnTo>
                    <a:lnTo>
                      <a:pt x="34" y="216"/>
                    </a:lnTo>
                    <a:lnTo>
                      <a:pt x="31" y="217"/>
                    </a:lnTo>
                    <a:lnTo>
                      <a:pt x="28" y="222"/>
                    </a:lnTo>
                    <a:lnTo>
                      <a:pt x="31" y="224"/>
                    </a:lnTo>
                    <a:lnTo>
                      <a:pt x="33" y="224"/>
                    </a:lnTo>
                    <a:lnTo>
                      <a:pt x="34" y="225"/>
                    </a:lnTo>
                    <a:lnTo>
                      <a:pt x="35" y="224"/>
                    </a:lnTo>
                    <a:lnTo>
                      <a:pt x="38" y="222"/>
                    </a:lnTo>
                    <a:lnTo>
                      <a:pt x="41" y="217"/>
                    </a:lnTo>
                    <a:lnTo>
                      <a:pt x="44" y="216"/>
                    </a:lnTo>
                    <a:lnTo>
                      <a:pt x="45" y="216"/>
                    </a:lnTo>
                    <a:lnTo>
                      <a:pt x="47" y="216"/>
                    </a:lnTo>
                    <a:lnTo>
                      <a:pt x="49" y="217"/>
                    </a:lnTo>
                    <a:lnTo>
                      <a:pt x="51" y="222"/>
                    </a:lnTo>
                    <a:lnTo>
                      <a:pt x="52" y="226"/>
                    </a:lnTo>
                    <a:lnTo>
                      <a:pt x="61" y="232"/>
                    </a:lnTo>
                    <a:lnTo>
                      <a:pt x="70" y="235"/>
                    </a:lnTo>
                    <a:lnTo>
                      <a:pt x="74" y="238"/>
                    </a:lnTo>
                    <a:lnTo>
                      <a:pt x="77" y="237"/>
                    </a:lnTo>
                    <a:lnTo>
                      <a:pt x="79" y="235"/>
                    </a:lnTo>
                    <a:lnTo>
                      <a:pt x="82" y="232"/>
                    </a:lnTo>
                    <a:lnTo>
                      <a:pt x="83" y="238"/>
                    </a:lnTo>
                    <a:lnTo>
                      <a:pt x="83" y="242"/>
                    </a:lnTo>
                    <a:lnTo>
                      <a:pt x="83" y="244"/>
                    </a:lnTo>
                    <a:lnTo>
                      <a:pt x="85" y="246"/>
                    </a:lnTo>
                    <a:lnTo>
                      <a:pt x="87" y="246"/>
                    </a:lnTo>
                    <a:lnTo>
                      <a:pt x="90" y="246"/>
                    </a:lnTo>
                    <a:lnTo>
                      <a:pt x="95" y="234"/>
                    </a:lnTo>
                    <a:lnTo>
                      <a:pt x="99" y="222"/>
                    </a:lnTo>
                    <a:lnTo>
                      <a:pt x="105" y="219"/>
                    </a:lnTo>
                    <a:lnTo>
                      <a:pt x="108" y="216"/>
                    </a:lnTo>
                    <a:lnTo>
                      <a:pt x="112" y="216"/>
                    </a:lnTo>
                    <a:lnTo>
                      <a:pt x="117" y="220"/>
                    </a:lnTo>
                    <a:lnTo>
                      <a:pt x="123" y="222"/>
                    </a:lnTo>
                    <a:lnTo>
                      <a:pt x="126" y="223"/>
                    </a:lnTo>
                    <a:lnTo>
                      <a:pt x="129" y="225"/>
                    </a:lnTo>
                    <a:lnTo>
                      <a:pt x="131" y="230"/>
                    </a:lnTo>
                    <a:lnTo>
                      <a:pt x="135" y="235"/>
                    </a:lnTo>
                    <a:lnTo>
                      <a:pt x="141" y="239"/>
                    </a:lnTo>
                    <a:lnTo>
                      <a:pt x="147" y="241"/>
                    </a:lnTo>
                    <a:lnTo>
                      <a:pt x="153" y="243"/>
                    </a:lnTo>
                    <a:lnTo>
                      <a:pt x="154" y="249"/>
                    </a:lnTo>
                    <a:lnTo>
                      <a:pt x="154" y="252"/>
                    </a:lnTo>
                    <a:lnTo>
                      <a:pt x="157" y="257"/>
                    </a:lnTo>
                    <a:lnTo>
                      <a:pt x="161" y="266"/>
                    </a:lnTo>
                    <a:lnTo>
                      <a:pt x="168" y="274"/>
                    </a:lnTo>
                    <a:lnTo>
                      <a:pt x="172" y="282"/>
                    </a:lnTo>
                    <a:lnTo>
                      <a:pt x="175" y="285"/>
                    </a:lnTo>
                    <a:lnTo>
                      <a:pt x="176" y="289"/>
                    </a:lnTo>
                    <a:lnTo>
                      <a:pt x="176" y="294"/>
                    </a:lnTo>
                    <a:lnTo>
                      <a:pt x="176" y="300"/>
                    </a:lnTo>
                    <a:lnTo>
                      <a:pt x="174" y="303"/>
                    </a:lnTo>
                    <a:lnTo>
                      <a:pt x="171" y="303"/>
                    </a:lnTo>
                    <a:lnTo>
                      <a:pt x="168" y="302"/>
                    </a:lnTo>
                    <a:lnTo>
                      <a:pt x="163" y="302"/>
                    </a:lnTo>
                    <a:lnTo>
                      <a:pt x="165" y="304"/>
                    </a:lnTo>
                    <a:lnTo>
                      <a:pt x="166" y="305"/>
                    </a:lnTo>
                    <a:lnTo>
                      <a:pt x="166" y="306"/>
                    </a:lnTo>
                    <a:lnTo>
                      <a:pt x="163" y="307"/>
                    </a:lnTo>
                    <a:lnTo>
                      <a:pt x="159" y="310"/>
                    </a:lnTo>
                    <a:lnTo>
                      <a:pt x="158" y="312"/>
                    </a:lnTo>
                    <a:lnTo>
                      <a:pt x="160" y="313"/>
                    </a:lnTo>
                    <a:lnTo>
                      <a:pt x="162" y="316"/>
                    </a:lnTo>
                    <a:lnTo>
                      <a:pt x="166" y="327"/>
                    </a:lnTo>
                    <a:lnTo>
                      <a:pt x="169" y="338"/>
                    </a:lnTo>
                    <a:lnTo>
                      <a:pt x="179" y="340"/>
                    </a:lnTo>
                    <a:lnTo>
                      <a:pt x="188" y="344"/>
                    </a:lnTo>
                    <a:lnTo>
                      <a:pt x="189" y="355"/>
                    </a:lnTo>
                    <a:lnTo>
                      <a:pt x="192" y="366"/>
                    </a:lnTo>
                    <a:lnTo>
                      <a:pt x="199" y="366"/>
                    </a:lnTo>
                    <a:lnTo>
                      <a:pt x="207" y="368"/>
                    </a:lnTo>
                    <a:lnTo>
                      <a:pt x="210" y="382"/>
                    </a:lnTo>
                    <a:lnTo>
                      <a:pt x="214" y="394"/>
                    </a:lnTo>
                    <a:lnTo>
                      <a:pt x="219" y="394"/>
                    </a:lnTo>
                    <a:lnTo>
                      <a:pt x="221" y="393"/>
                    </a:lnTo>
                    <a:lnTo>
                      <a:pt x="224" y="393"/>
                    </a:lnTo>
                    <a:lnTo>
                      <a:pt x="228" y="395"/>
                    </a:lnTo>
                    <a:lnTo>
                      <a:pt x="233" y="399"/>
                    </a:lnTo>
                    <a:lnTo>
                      <a:pt x="237" y="401"/>
                    </a:lnTo>
                    <a:lnTo>
                      <a:pt x="239" y="399"/>
                    </a:lnTo>
                    <a:lnTo>
                      <a:pt x="240" y="392"/>
                    </a:lnTo>
                    <a:lnTo>
                      <a:pt x="240" y="382"/>
                    </a:lnTo>
                    <a:lnTo>
                      <a:pt x="241" y="374"/>
                    </a:lnTo>
                    <a:lnTo>
                      <a:pt x="243" y="367"/>
                    </a:lnTo>
                    <a:lnTo>
                      <a:pt x="249" y="358"/>
                    </a:lnTo>
                    <a:lnTo>
                      <a:pt x="255" y="357"/>
                    </a:lnTo>
                    <a:lnTo>
                      <a:pt x="258" y="356"/>
                    </a:lnTo>
                    <a:lnTo>
                      <a:pt x="261" y="358"/>
                    </a:lnTo>
                    <a:lnTo>
                      <a:pt x="265" y="363"/>
                    </a:lnTo>
                    <a:lnTo>
                      <a:pt x="277" y="364"/>
                    </a:lnTo>
                    <a:lnTo>
                      <a:pt x="288" y="364"/>
                    </a:lnTo>
                    <a:lnTo>
                      <a:pt x="294" y="366"/>
                    </a:lnTo>
                    <a:lnTo>
                      <a:pt x="299" y="369"/>
                    </a:lnTo>
                    <a:lnTo>
                      <a:pt x="303" y="373"/>
                    </a:lnTo>
                    <a:lnTo>
                      <a:pt x="306" y="377"/>
                    </a:lnTo>
                    <a:lnTo>
                      <a:pt x="317" y="385"/>
                    </a:lnTo>
                    <a:lnTo>
                      <a:pt x="327" y="392"/>
                    </a:lnTo>
                    <a:lnTo>
                      <a:pt x="327" y="400"/>
                    </a:lnTo>
                    <a:lnTo>
                      <a:pt x="327" y="407"/>
                    </a:lnTo>
                    <a:lnTo>
                      <a:pt x="327" y="409"/>
                    </a:lnTo>
                    <a:lnTo>
                      <a:pt x="328" y="412"/>
                    </a:lnTo>
                    <a:lnTo>
                      <a:pt x="329" y="416"/>
                    </a:lnTo>
                    <a:lnTo>
                      <a:pt x="331" y="418"/>
                    </a:lnTo>
                    <a:lnTo>
                      <a:pt x="340" y="421"/>
                    </a:lnTo>
                    <a:lnTo>
                      <a:pt x="349" y="426"/>
                    </a:lnTo>
                    <a:lnTo>
                      <a:pt x="358" y="429"/>
                    </a:lnTo>
                    <a:lnTo>
                      <a:pt x="367" y="432"/>
                    </a:lnTo>
                    <a:lnTo>
                      <a:pt x="371" y="436"/>
                    </a:lnTo>
                    <a:lnTo>
                      <a:pt x="374" y="441"/>
                    </a:lnTo>
                    <a:lnTo>
                      <a:pt x="383" y="437"/>
                    </a:lnTo>
                    <a:lnTo>
                      <a:pt x="392" y="435"/>
                    </a:lnTo>
                    <a:lnTo>
                      <a:pt x="409" y="431"/>
                    </a:lnTo>
                    <a:lnTo>
                      <a:pt x="426" y="426"/>
                    </a:lnTo>
                    <a:lnTo>
                      <a:pt x="433" y="422"/>
                    </a:lnTo>
                    <a:lnTo>
                      <a:pt x="439" y="421"/>
                    </a:lnTo>
                    <a:lnTo>
                      <a:pt x="442" y="420"/>
                    </a:lnTo>
                    <a:lnTo>
                      <a:pt x="445" y="421"/>
                    </a:lnTo>
                    <a:lnTo>
                      <a:pt x="447" y="423"/>
                    </a:lnTo>
                    <a:lnTo>
                      <a:pt x="451" y="426"/>
                    </a:lnTo>
                    <a:lnTo>
                      <a:pt x="457" y="430"/>
                    </a:lnTo>
                    <a:lnTo>
                      <a:pt x="464" y="434"/>
                    </a:lnTo>
                    <a:lnTo>
                      <a:pt x="471" y="436"/>
                    </a:lnTo>
                    <a:lnTo>
                      <a:pt x="479" y="438"/>
                    </a:lnTo>
                    <a:lnTo>
                      <a:pt x="493" y="441"/>
                    </a:lnTo>
                    <a:lnTo>
                      <a:pt x="509" y="444"/>
                    </a:lnTo>
                    <a:lnTo>
                      <a:pt x="522" y="446"/>
                    </a:lnTo>
                    <a:lnTo>
                      <a:pt x="531" y="448"/>
                    </a:lnTo>
                    <a:lnTo>
                      <a:pt x="535" y="447"/>
                    </a:lnTo>
                    <a:lnTo>
                      <a:pt x="538" y="446"/>
                    </a:lnTo>
                    <a:lnTo>
                      <a:pt x="543" y="443"/>
                    </a:lnTo>
                    <a:lnTo>
                      <a:pt x="547" y="438"/>
                    </a:lnTo>
                    <a:lnTo>
                      <a:pt x="547" y="432"/>
                    </a:lnTo>
                    <a:lnTo>
                      <a:pt x="546" y="429"/>
                    </a:lnTo>
                    <a:lnTo>
                      <a:pt x="545" y="427"/>
                    </a:lnTo>
                    <a:lnTo>
                      <a:pt x="543" y="425"/>
                    </a:lnTo>
                    <a:lnTo>
                      <a:pt x="537" y="420"/>
                    </a:lnTo>
                    <a:lnTo>
                      <a:pt x="531" y="414"/>
                    </a:lnTo>
                    <a:lnTo>
                      <a:pt x="535" y="408"/>
                    </a:lnTo>
                    <a:lnTo>
                      <a:pt x="538" y="405"/>
                    </a:lnTo>
                    <a:lnTo>
                      <a:pt x="543" y="404"/>
                    </a:lnTo>
                    <a:lnTo>
                      <a:pt x="550" y="401"/>
                    </a:lnTo>
                    <a:lnTo>
                      <a:pt x="542" y="399"/>
                    </a:lnTo>
                    <a:lnTo>
                      <a:pt x="535" y="395"/>
                    </a:lnTo>
                    <a:lnTo>
                      <a:pt x="544" y="390"/>
                    </a:lnTo>
                    <a:lnTo>
                      <a:pt x="554" y="384"/>
                    </a:lnTo>
                    <a:lnTo>
                      <a:pt x="552" y="378"/>
                    </a:lnTo>
                    <a:lnTo>
                      <a:pt x="550" y="376"/>
                    </a:lnTo>
                    <a:lnTo>
                      <a:pt x="550" y="374"/>
                    </a:lnTo>
                    <a:lnTo>
                      <a:pt x="555" y="373"/>
                    </a:lnTo>
                    <a:lnTo>
                      <a:pt x="559" y="369"/>
                    </a:lnTo>
                    <a:lnTo>
                      <a:pt x="561" y="367"/>
                    </a:lnTo>
                    <a:lnTo>
                      <a:pt x="562" y="364"/>
                    </a:lnTo>
                    <a:lnTo>
                      <a:pt x="563" y="359"/>
                    </a:lnTo>
                    <a:lnTo>
                      <a:pt x="565" y="350"/>
                    </a:lnTo>
                    <a:lnTo>
                      <a:pt x="570" y="341"/>
                    </a:lnTo>
                    <a:lnTo>
                      <a:pt x="570" y="335"/>
                    </a:lnTo>
                    <a:lnTo>
                      <a:pt x="571" y="329"/>
                    </a:lnTo>
                    <a:lnTo>
                      <a:pt x="574" y="325"/>
                    </a:lnTo>
                    <a:lnTo>
                      <a:pt x="580" y="320"/>
                    </a:lnTo>
                    <a:lnTo>
                      <a:pt x="581" y="304"/>
                    </a:lnTo>
                    <a:lnTo>
                      <a:pt x="581" y="288"/>
                    </a:lnTo>
                    <a:lnTo>
                      <a:pt x="586" y="283"/>
                    </a:lnTo>
                    <a:lnTo>
                      <a:pt x="589" y="279"/>
                    </a:lnTo>
                    <a:lnTo>
                      <a:pt x="589" y="275"/>
                    </a:lnTo>
                    <a:lnTo>
                      <a:pt x="588" y="267"/>
                    </a:lnTo>
                    <a:lnTo>
                      <a:pt x="577" y="271"/>
                    </a:lnTo>
                    <a:lnTo>
                      <a:pt x="564" y="278"/>
                    </a:lnTo>
                    <a:lnTo>
                      <a:pt x="565" y="273"/>
                    </a:lnTo>
                    <a:lnTo>
                      <a:pt x="567" y="269"/>
                    </a:lnTo>
                    <a:lnTo>
                      <a:pt x="567" y="267"/>
                    </a:lnTo>
                    <a:lnTo>
                      <a:pt x="565" y="260"/>
                    </a:lnTo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3" name="Freeform 104"/>
              <p:cNvSpPr>
                <a:spLocks noChangeAspect="1"/>
              </p:cNvSpPr>
              <p:nvPr/>
            </p:nvSpPr>
            <p:spPr bwMode="auto">
              <a:xfrm>
                <a:off x="2837612" y="3659379"/>
                <a:ext cx="196596" cy="222897"/>
              </a:xfrm>
              <a:custGeom>
                <a:avLst/>
                <a:gdLst>
                  <a:gd name="T0" fmla="*/ 20 w 552"/>
                  <a:gd name="T1" fmla="*/ 11 h 607"/>
                  <a:gd name="T2" fmla="*/ 20 w 552"/>
                  <a:gd name="T3" fmla="*/ 13 h 607"/>
                  <a:gd name="T4" fmla="*/ 20 w 552"/>
                  <a:gd name="T5" fmla="*/ 14 h 607"/>
                  <a:gd name="T6" fmla="*/ 20 w 552"/>
                  <a:gd name="T7" fmla="*/ 15 h 607"/>
                  <a:gd name="T8" fmla="*/ 20 w 552"/>
                  <a:gd name="T9" fmla="*/ 16 h 607"/>
                  <a:gd name="T10" fmla="*/ 20 w 552"/>
                  <a:gd name="T11" fmla="*/ 17 h 607"/>
                  <a:gd name="T12" fmla="*/ 20 w 552"/>
                  <a:gd name="T13" fmla="*/ 19 h 607"/>
                  <a:gd name="T14" fmla="*/ 20 w 552"/>
                  <a:gd name="T15" fmla="*/ 20 h 607"/>
                  <a:gd name="T16" fmla="*/ 20 w 552"/>
                  <a:gd name="T17" fmla="*/ 20 h 607"/>
                  <a:gd name="T18" fmla="*/ 18 w 552"/>
                  <a:gd name="T19" fmla="*/ 22 h 607"/>
                  <a:gd name="T20" fmla="*/ 18 w 552"/>
                  <a:gd name="T21" fmla="*/ 24 h 607"/>
                  <a:gd name="T22" fmla="*/ 16 w 552"/>
                  <a:gd name="T23" fmla="*/ 23 h 607"/>
                  <a:gd name="T24" fmla="*/ 15 w 552"/>
                  <a:gd name="T25" fmla="*/ 22 h 607"/>
                  <a:gd name="T26" fmla="*/ 14 w 552"/>
                  <a:gd name="T27" fmla="*/ 22 h 607"/>
                  <a:gd name="T28" fmla="*/ 13 w 552"/>
                  <a:gd name="T29" fmla="*/ 22 h 607"/>
                  <a:gd name="T30" fmla="*/ 12 w 552"/>
                  <a:gd name="T31" fmla="*/ 23 h 607"/>
                  <a:gd name="T32" fmla="*/ 11 w 552"/>
                  <a:gd name="T33" fmla="*/ 22 h 607"/>
                  <a:gd name="T34" fmla="*/ 11 w 552"/>
                  <a:gd name="T35" fmla="*/ 21 h 607"/>
                  <a:gd name="T36" fmla="*/ 10 w 552"/>
                  <a:gd name="T37" fmla="*/ 21 h 607"/>
                  <a:gd name="T38" fmla="*/ 8 w 552"/>
                  <a:gd name="T39" fmla="*/ 20 h 607"/>
                  <a:gd name="T40" fmla="*/ 7 w 552"/>
                  <a:gd name="T41" fmla="*/ 20 h 607"/>
                  <a:gd name="T42" fmla="*/ 7 w 552"/>
                  <a:gd name="T43" fmla="*/ 19 h 607"/>
                  <a:gd name="T44" fmla="*/ 7 w 552"/>
                  <a:gd name="T45" fmla="*/ 17 h 607"/>
                  <a:gd name="T46" fmla="*/ 6 w 552"/>
                  <a:gd name="T47" fmla="*/ 18 h 607"/>
                  <a:gd name="T48" fmla="*/ 5 w 552"/>
                  <a:gd name="T49" fmla="*/ 18 h 607"/>
                  <a:gd name="T50" fmla="*/ 4 w 552"/>
                  <a:gd name="T51" fmla="*/ 17 h 607"/>
                  <a:gd name="T52" fmla="*/ 2 w 552"/>
                  <a:gd name="T53" fmla="*/ 15 h 607"/>
                  <a:gd name="T54" fmla="*/ 0 w 552"/>
                  <a:gd name="T55" fmla="*/ 13 h 607"/>
                  <a:gd name="T56" fmla="*/ 1 w 552"/>
                  <a:gd name="T57" fmla="*/ 13 h 607"/>
                  <a:gd name="T58" fmla="*/ 2 w 552"/>
                  <a:gd name="T59" fmla="*/ 12 h 607"/>
                  <a:gd name="T60" fmla="*/ 2 w 552"/>
                  <a:gd name="T61" fmla="*/ 9 h 607"/>
                  <a:gd name="T62" fmla="*/ 2 w 552"/>
                  <a:gd name="T63" fmla="*/ 6 h 607"/>
                  <a:gd name="T64" fmla="*/ 2 w 552"/>
                  <a:gd name="T65" fmla="*/ 6 h 607"/>
                  <a:gd name="T66" fmla="*/ 2 w 552"/>
                  <a:gd name="T67" fmla="*/ 4 h 607"/>
                  <a:gd name="T68" fmla="*/ 2 w 552"/>
                  <a:gd name="T69" fmla="*/ 3 h 607"/>
                  <a:gd name="T70" fmla="*/ 2 w 552"/>
                  <a:gd name="T71" fmla="*/ 3 h 607"/>
                  <a:gd name="T72" fmla="*/ 2 w 552"/>
                  <a:gd name="T73" fmla="*/ 1 h 607"/>
                  <a:gd name="T74" fmla="*/ 3 w 552"/>
                  <a:gd name="T75" fmla="*/ 0 h 607"/>
                  <a:gd name="T76" fmla="*/ 5 w 552"/>
                  <a:gd name="T77" fmla="*/ 1 h 607"/>
                  <a:gd name="T78" fmla="*/ 5 w 552"/>
                  <a:gd name="T79" fmla="*/ 2 h 607"/>
                  <a:gd name="T80" fmla="*/ 5 w 552"/>
                  <a:gd name="T81" fmla="*/ 2 h 607"/>
                  <a:gd name="T82" fmla="*/ 6 w 552"/>
                  <a:gd name="T83" fmla="*/ 2 h 607"/>
                  <a:gd name="T84" fmla="*/ 6 w 552"/>
                  <a:gd name="T85" fmla="*/ 2 h 607"/>
                  <a:gd name="T86" fmla="*/ 7 w 552"/>
                  <a:gd name="T87" fmla="*/ 3 h 607"/>
                  <a:gd name="T88" fmla="*/ 8 w 552"/>
                  <a:gd name="T89" fmla="*/ 3 h 607"/>
                  <a:gd name="T90" fmla="*/ 8 w 552"/>
                  <a:gd name="T91" fmla="*/ 2 h 607"/>
                  <a:gd name="T92" fmla="*/ 9 w 552"/>
                  <a:gd name="T93" fmla="*/ 3 h 607"/>
                  <a:gd name="T94" fmla="*/ 10 w 552"/>
                  <a:gd name="T95" fmla="*/ 4 h 607"/>
                  <a:gd name="T96" fmla="*/ 11 w 552"/>
                  <a:gd name="T97" fmla="*/ 5 h 607"/>
                  <a:gd name="T98" fmla="*/ 11 w 552"/>
                  <a:gd name="T99" fmla="*/ 6 h 607"/>
                  <a:gd name="T100" fmla="*/ 11 w 552"/>
                  <a:gd name="T101" fmla="*/ 7 h 607"/>
                  <a:gd name="T102" fmla="*/ 12 w 552"/>
                  <a:gd name="T103" fmla="*/ 9 h 607"/>
                  <a:gd name="T104" fmla="*/ 13 w 552"/>
                  <a:gd name="T105" fmla="*/ 9 h 607"/>
                  <a:gd name="T106" fmla="*/ 14 w 552"/>
                  <a:gd name="T107" fmla="*/ 8 h 607"/>
                  <a:gd name="T108" fmla="*/ 16 w 552"/>
                  <a:gd name="T109" fmla="*/ 8 h 607"/>
                  <a:gd name="T110" fmla="*/ 17 w 552"/>
                  <a:gd name="T111" fmla="*/ 10 h 607"/>
                  <a:gd name="T112" fmla="*/ 18 w 552"/>
                  <a:gd name="T113" fmla="*/ 11 h 60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552"/>
                  <a:gd name="T172" fmla="*/ 0 h 607"/>
                  <a:gd name="T173" fmla="*/ 552 w 552"/>
                  <a:gd name="T174" fmla="*/ 607 h 607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552" h="607">
                    <a:moveTo>
                      <a:pt x="517" y="272"/>
                    </a:moveTo>
                    <a:lnTo>
                      <a:pt x="522" y="276"/>
                    </a:lnTo>
                    <a:lnTo>
                      <a:pt x="525" y="278"/>
                    </a:lnTo>
                    <a:lnTo>
                      <a:pt x="528" y="281"/>
                    </a:lnTo>
                    <a:lnTo>
                      <a:pt x="532" y="282"/>
                    </a:lnTo>
                    <a:lnTo>
                      <a:pt x="535" y="283"/>
                    </a:lnTo>
                    <a:lnTo>
                      <a:pt x="537" y="285"/>
                    </a:lnTo>
                    <a:lnTo>
                      <a:pt x="542" y="289"/>
                    </a:lnTo>
                    <a:lnTo>
                      <a:pt x="545" y="293"/>
                    </a:lnTo>
                    <a:lnTo>
                      <a:pt x="550" y="307"/>
                    </a:lnTo>
                    <a:lnTo>
                      <a:pt x="552" y="320"/>
                    </a:lnTo>
                    <a:lnTo>
                      <a:pt x="547" y="325"/>
                    </a:lnTo>
                    <a:lnTo>
                      <a:pt x="544" y="328"/>
                    </a:lnTo>
                    <a:lnTo>
                      <a:pt x="543" y="329"/>
                    </a:lnTo>
                    <a:lnTo>
                      <a:pt x="542" y="331"/>
                    </a:lnTo>
                    <a:lnTo>
                      <a:pt x="543" y="334"/>
                    </a:lnTo>
                    <a:lnTo>
                      <a:pt x="544" y="338"/>
                    </a:lnTo>
                    <a:lnTo>
                      <a:pt x="544" y="342"/>
                    </a:lnTo>
                    <a:lnTo>
                      <a:pt x="543" y="345"/>
                    </a:lnTo>
                    <a:lnTo>
                      <a:pt x="542" y="346"/>
                    </a:lnTo>
                    <a:lnTo>
                      <a:pt x="541" y="347"/>
                    </a:lnTo>
                    <a:lnTo>
                      <a:pt x="540" y="348"/>
                    </a:lnTo>
                    <a:lnTo>
                      <a:pt x="540" y="349"/>
                    </a:lnTo>
                    <a:lnTo>
                      <a:pt x="540" y="352"/>
                    </a:lnTo>
                    <a:lnTo>
                      <a:pt x="541" y="354"/>
                    </a:lnTo>
                    <a:lnTo>
                      <a:pt x="543" y="358"/>
                    </a:lnTo>
                    <a:lnTo>
                      <a:pt x="544" y="362"/>
                    </a:lnTo>
                    <a:lnTo>
                      <a:pt x="544" y="365"/>
                    </a:lnTo>
                    <a:lnTo>
                      <a:pt x="544" y="369"/>
                    </a:lnTo>
                    <a:lnTo>
                      <a:pt x="544" y="376"/>
                    </a:lnTo>
                    <a:lnTo>
                      <a:pt x="545" y="385"/>
                    </a:lnTo>
                    <a:lnTo>
                      <a:pt x="546" y="389"/>
                    </a:lnTo>
                    <a:lnTo>
                      <a:pt x="546" y="392"/>
                    </a:lnTo>
                    <a:lnTo>
                      <a:pt x="546" y="393"/>
                    </a:lnTo>
                    <a:lnTo>
                      <a:pt x="545" y="396"/>
                    </a:lnTo>
                    <a:lnTo>
                      <a:pt x="542" y="398"/>
                    </a:lnTo>
                    <a:lnTo>
                      <a:pt x="536" y="402"/>
                    </a:lnTo>
                    <a:lnTo>
                      <a:pt x="532" y="410"/>
                    </a:lnTo>
                    <a:lnTo>
                      <a:pt x="531" y="416"/>
                    </a:lnTo>
                    <a:lnTo>
                      <a:pt x="529" y="417"/>
                    </a:lnTo>
                    <a:lnTo>
                      <a:pt x="531" y="420"/>
                    </a:lnTo>
                    <a:lnTo>
                      <a:pt x="533" y="423"/>
                    </a:lnTo>
                    <a:lnTo>
                      <a:pt x="536" y="427"/>
                    </a:lnTo>
                    <a:lnTo>
                      <a:pt x="542" y="432"/>
                    </a:lnTo>
                    <a:lnTo>
                      <a:pt x="544" y="436"/>
                    </a:lnTo>
                    <a:lnTo>
                      <a:pt x="545" y="440"/>
                    </a:lnTo>
                    <a:lnTo>
                      <a:pt x="544" y="446"/>
                    </a:lnTo>
                    <a:lnTo>
                      <a:pt x="547" y="456"/>
                    </a:lnTo>
                    <a:lnTo>
                      <a:pt x="550" y="465"/>
                    </a:lnTo>
                    <a:lnTo>
                      <a:pt x="551" y="474"/>
                    </a:lnTo>
                    <a:lnTo>
                      <a:pt x="550" y="485"/>
                    </a:lnTo>
                    <a:lnTo>
                      <a:pt x="547" y="491"/>
                    </a:lnTo>
                    <a:lnTo>
                      <a:pt x="547" y="497"/>
                    </a:lnTo>
                    <a:lnTo>
                      <a:pt x="541" y="498"/>
                    </a:lnTo>
                    <a:lnTo>
                      <a:pt x="535" y="498"/>
                    </a:lnTo>
                    <a:lnTo>
                      <a:pt x="533" y="499"/>
                    </a:lnTo>
                    <a:lnTo>
                      <a:pt x="531" y="500"/>
                    </a:lnTo>
                    <a:lnTo>
                      <a:pt x="528" y="501"/>
                    </a:lnTo>
                    <a:lnTo>
                      <a:pt x="526" y="505"/>
                    </a:lnTo>
                    <a:lnTo>
                      <a:pt x="528" y="509"/>
                    </a:lnTo>
                    <a:lnTo>
                      <a:pt x="532" y="510"/>
                    </a:lnTo>
                    <a:lnTo>
                      <a:pt x="535" y="512"/>
                    </a:lnTo>
                    <a:lnTo>
                      <a:pt x="540" y="513"/>
                    </a:lnTo>
                    <a:lnTo>
                      <a:pt x="535" y="517"/>
                    </a:lnTo>
                    <a:lnTo>
                      <a:pt x="529" y="522"/>
                    </a:lnTo>
                    <a:lnTo>
                      <a:pt x="519" y="533"/>
                    </a:lnTo>
                    <a:lnTo>
                      <a:pt x="509" y="543"/>
                    </a:lnTo>
                    <a:lnTo>
                      <a:pt x="505" y="550"/>
                    </a:lnTo>
                    <a:lnTo>
                      <a:pt x="502" y="556"/>
                    </a:lnTo>
                    <a:lnTo>
                      <a:pt x="498" y="561"/>
                    </a:lnTo>
                    <a:lnTo>
                      <a:pt x="492" y="566"/>
                    </a:lnTo>
                    <a:lnTo>
                      <a:pt x="491" y="574"/>
                    </a:lnTo>
                    <a:lnTo>
                      <a:pt x="490" y="583"/>
                    </a:lnTo>
                    <a:lnTo>
                      <a:pt x="488" y="586"/>
                    </a:lnTo>
                    <a:lnTo>
                      <a:pt x="487" y="589"/>
                    </a:lnTo>
                    <a:lnTo>
                      <a:pt x="484" y="593"/>
                    </a:lnTo>
                    <a:lnTo>
                      <a:pt x="482" y="594"/>
                    </a:lnTo>
                    <a:lnTo>
                      <a:pt x="470" y="593"/>
                    </a:lnTo>
                    <a:lnTo>
                      <a:pt x="456" y="594"/>
                    </a:lnTo>
                    <a:lnTo>
                      <a:pt x="451" y="599"/>
                    </a:lnTo>
                    <a:lnTo>
                      <a:pt x="446" y="607"/>
                    </a:lnTo>
                    <a:lnTo>
                      <a:pt x="438" y="596"/>
                    </a:lnTo>
                    <a:lnTo>
                      <a:pt x="433" y="585"/>
                    </a:lnTo>
                    <a:lnTo>
                      <a:pt x="431" y="581"/>
                    </a:lnTo>
                    <a:lnTo>
                      <a:pt x="431" y="579"/>
                    </a:lnTo>
                    <a:lnTo>
                      <a:pt x="431" y="578"/>
                    </a:lnTo>
                    <a:lnTo>
                      <a:pt x="433" y="577"/>
                    </a:lnTo>
                    <a:lnTo>
                      <a:pt x="435" y="575"/>
                    </a:lnTo>
                    <a:lnTo>
                      <a:pt x="437" y="570"/>
                    </a:lnTo>
                    <a:lnTo>
                      <a:pt x="426" y="567"/>
                    </a:lnTo>
                    <a:lnTo>
                      <a:pt x="412" y="563"/>
                    </a:lnTo>
                    <a:lnTo>
                      <a:pt x="404" y="559"/>
                    </a:lnTo>
                    <a:lnTo>
                      <a:pt x="399" y="556"/>
                    </a:lnTo>
                    <a:lnTo>
                      <a:pt x="397" y="556"/>
                    </a:lnTo>
                    <a:lnTo>
                      <a:pt x="394" y="556"/>
                    </a:lnTo>
                    <a:lnTo>
                      <a:pt x="392" y="558"/>
                    </a:lnTo>
                    <a:lnTo>
                      <a:pt x="389" y="561"/>
                    </a:lnTo>
                    <a:lnTo>
                      <a:pt x="383" y="562"/>
                    </a:lnTo>
                    <a:lnTo>
                      <a:pt x="380" y="561"/>
                    </a:lnTo>
                    <a:lnTo>
                      <a:pt x="375" y="559"/>
                    </a:lnTo>
                    <a:lnTo>
                      <a:pt x="371" y="557"/>
                    </a:lnTo>
                    <a:lnTo>
                      <a:pt x="365" y="561"/>
                    </a:lnTo>
                    <a:lnTo>
                      <a:pt x="360" y="566"/>
                    </a:lnTo>
                    <a:lnTo>
                      <a:pt x="358" y="562"/>
                    </a:lnTo>
                    <a:lnTo>
                      <a:pt x="358" y="560"/>
                    </a:lnTo>
                    <a:lnTo>
                      <a:pt x="357" y="559"/>
                    </a:lnTo>
                    <a:lnTo>
                      <a:pt x="354" y="560"/>
                    </a:lnTo>
                    <a:lnTo>
                      <a:pt x="344" y="561"/>
                    </a:lnTo>
                    <a:lnTo>
                      <a:pt x="335" y="561"/>
                    </a:lnTo>
                    <a:lnTo>
                      <a:pt x="330" y="569"/>
                    </a:lnTo>
                    <a:lnTo>
                      <a:pt x="327" y="577"/>
                    </a:lnTo>
                    <a:lnTo>
                      <a:pt x="322" y="576"/>
                    </a:lnTo>
                    <a:lnTo>
                      <a:pt x="319" y="575"/>
                    </a:lnTo>
                    <a:lnTo>
                      <a:pt x="317" y="572"/>
                    </a:lnTo>
                    <a:lnTo>
                      <a:pt x="314" y="570"/>
                    </a:lnTo>
                    <a:lnTo>
                      <a:pt x="312" y="565"/>
                    </a:lnTo>
                    <a:lnTo>
                      <a:pt x="310" y="557"/>
                    </a:lnTo>
                    <a:lnTo>
                      <a:pt x="306" y="551"/>
                    </a:lnTo>
                    <a:lnTo>
                      <a:pt x="304" y="548"/>
                    </a:lnTo>
                    <a:lnTo>
                      <a:pt x="305" y="544"/>
                    </a:lnTo>
                    <a:lnTo>
                      <a:pt x="309" y="540"/>
                    </a:lnTo>
                    <a:lnTo>
                      <a:pt x="306" y="534"/>
                    </a:lnTo>
                    <a:lnTo>
                      <a:pt x="304" y="531"/>
                    </a:lnTo>
                    <a:lnTo>
                      <a:pt x="301" y="528"/>
                    </a:lnTo>
                    <a:lnTo>
                      <a:pt x="297" y="527"/>
                    </a:lnTo>
                    <a:lnTo>
                      <a:pt x="288" y="527"/>
                    </a:lnTo>
                    <a:lnTo>
                      <a:pt x="278" y="527"/>
                    </a:lnTo>
                    <a:lnTo>
                      <a:pt x="273" y="532"/>
                    </a:lnTo>
                    <a:lnTo>
                      <a:pt x="268" y="534"/>
                    </a:lnTo>
                    <a:lnTo>
                      <a:pt x="266" y="534"/>
                    </a:lnTo>
                    <a:lnTo>
                      <a:pt x="264" y="534"/>
                    </a:lnTo>
                    <a:lnTo>
                      <a:pt x="261" y="532"/>
                    </a:lnTo>
                    <a:lnTo>
                      <a:pt x="258" y="530"/>
                    </a:lnTo>
                    <a:lnTo>
                      <a:pt x="247" y="522"/>
                    </a:lnTo>
                    <a:lnTo>
                      <a:pt x="237" y="514"/>
                    </a:lnTo>
                    <a:lnTo>
                      <a:pt x="231" y="508"/>
                    </a:lnTo>
                    <a:lnTo>
                      <a:pt x="225" y="505"/>
                    </a:lnTo>
                    <a:lnTo>
                      <a:pt x="223" y="505"/>
                    </a:lnTo>
                    <a:lnTo>
                      <a:pt x="221" y="506"/>
                    </a:lnTo>
                    <a:lnTo>
                      <a:pt x="219" y="509"/>
                    </a:lnTo>
                    <a:lnTo>
                      <a:pt x="216" y="513"/>
                    </a:lnTo>
                    <a:lnTo>
                      <a:pt x="215" y="516"/>
                    </a:lnTo>
                    <a:lnTo>
                      <a:pt x="213" y="518"/>
                    </a:lnTo>
                    <a:lnTo>
                      <a:pt x="212" y="519"/>
                    </a:lnTo>
                    <a:lnTo>
                      <a:pt x="211" y="521"/>
                    </a:lnTo>
                    <a:lnTo>
                      <a:pt x="207" y="517"/>
                    </a:lnTo>
                    <a:lnTo>
                      <a:pt x="205" y="510"/>
                    </a:lnTo>
                    <a:lnTo>
                      <a:pt x="203" y="504"/>
                    </a:lnTo>
                    <a:lnTo>
                      <a:pt x="202" y="499"/>
                    </a:lnTo>
                    <a:lnTo>
                      <a:pt x="201" y="495"/>
                    </a:lnTo>
                    <a:lnTo>
                      <a:pt x="202" y="488"/>
                    </a:lnTo>
                    <a:lnTo>
                      <a:pt x="202" y="482"/>
                    </a:lnTo>
                    <a:lnTo>
                      <a:pt x="201" y="477"/>
                    </a:lnTo>
                    <a:lnTo>
                      <a:pt x="198" y="472"/>
                    </a:lnTo>
                    <a:lnTo>
                      <a:pt x="196" y="469"/>
                    </a:lnTo>
                    <a:lnTo>
                      <a:pt x="190" y="461"/>
                    </a:lnTo>
                    <a:lnTo>
                      <a:pt x="185" y="452"/>
                    </a:lnTo>
                    <a:lnTo>
                      <a:pt x="185" y="445"/>
                    </a:lnTo>
                    <a:lnTo>
                      <a:pt x="185" y="438"/>
                    </a:lnTo>
                    <a:lnTo>
                      <a:pt x="184" y="436"/>
                    </a:lnTo>
                    <a:lnTo>
                      <a:pt x="183" y="434"/>
                    </a:lnTo>
                    <a:lnTo>
                      <a:pt x="180" y="432"/>
                    </a:lnTo>
                    <a:lnTo>
                      <a:pt x="177" y="431"/>
                    </a:lnTo>
                    <a:lnTo>
                      <a:pt x="174" y="434"/>
                    </a:lnTo>
                    <a:lnTo>
                      <a:pt x="170" y="440"/>
                    </a:lnTo>
                    <a:lnTo>
                      <a:pt x="169" y="445"/>
                    </a:lnTo>
                    <a:lnTo>
                      <a:pt x="167" y="451"/>
                    </a:lnTo>
                    <a:lnTo>
                      <a:pt x="166" y="453"/>
                    </a:lnTo>
                    <a:lnTo>
                      <a:pt x="163" y="454"/>
                    </a:lnTo>
                    <a:lnTo>
                      <a:pt x="162" y="454"/>
                    </a:lnTo>
                    <a:lnTo>
                      <a:pt x="161" y="454"/>
                    </a:lnTo>
                    <a:lnTo>
                      <a:pt x="158" y="452"/>
                    </a:lnTo>
                    <a:lnTo>
                      <a:pt x="154" y="447"/>
                    </a:lnTo>
                    <a:lnTo>
                      <a:pt x="149" y="447"/>
                    </a:lnTo>
                    <a:lnTo>
                      <a:pt x="144" y="449"/>
                    </a:lnTo>
                    <a:lnTo>
                      <a:pt x="140" y="450"/>
                    </a:lnTo>
                    <a:lnTo>
                      <a:pt x="134" y="452"/>
                    </a:lnTo>
                    <a:lnTo>
                      <a:pt x="131" y="454"/>
                    </a:lnTo>
                    <a:lnTo>
                      <a:pt x="127" y="458"/>
                    </a:lnTo>
                    <a:lnTo>
                      <a:pt x="119" y="446"/>
                    </a:lnTo>
                    <a:lnTo>
                      <a:pt x="110" y="435"/>
                    </a:lnTo>
                    <a:lnTo>
                      <a:pt x="101" y="426"/>
                    </a:lnTo>
                    <a:lnTo>
                      <a:pt x="95" y="416"/>
                    </a:lnTo>
                    <a:lnTo>
                      <a:pt x="89" y="405"/>
                    </a:lnTo>
                    <a:lnTo>
                      <a:pt x="83" y="393"/>
                    </a:lnTo>
                    <a:lnTo>
                      <a:pt x="71" y="384"/>
                    </a:lnTo>
                    <a:lnTo>
                      <a:pt x="59" y="376"/>
                    </a:lnTo>
                    <a:lnTo>
                      <a:pt x="52" y="370"/>
                    </a:lnTo>
                    <a:lnTo>
                      <a:pt x="46" y="366"/>
                    </a:lnTo>
                    <a:lnTo>
                      <a:pt x="40" y="364"/>
                    </a:lnTo>
                    <a:lnTo>
                      <a:pt x="31" y="361"/>
                    </a:lnTo>
                    <a:lnTo>
                      <a:pt x="28" y="347"/>
                    </a:lnTo>
                    <a:lnTo>
                      <a:pt x="25" y="334"/>
                    </a:lnTo>
                    <a:lnTo>
                      <a:pt x="12" y="333"/>
                    </a:lnTo>
                    <a:lnTo>
                      <a:pt x="0" y="333"/>
                    </a:lnTo>
                    <a:lnTo>
                      <a:pt x="2" y="324"/>
                    </a:lnTo>
                    <a:lnTo>
                      <a:pt x="5" y="315"/>
                    </a:lnTo>
                    <a:lnTo>
                      <a:pt x="6" y="312"/>
                    </a:lnTo>
                    <a:lnTo>
                      <a:pt x="7" y="310"/>
                    </a:lnTo>
                    <a:lnTo>
                      <a:pt x="8" y="310"/>
                    </a:lnTo>
                    <a:lnTo>
                      <a:pt x="9" y="311"/>
                    </a:lnTo>
                    <a:lnTo>
                      <a:pt x="12" y="313"/>
                    </a:lnTo>
                    <a:lnTo>
                      <a:pt x="17" y="317"/>
                    </a:lnTo>
                    <a:lnTo>
                      <a:pt x="17" y="309"/>
                    </a:lnTo>
                    <a:lnTo>
                      <a:pt x="16" y="301"/>
                    </a:lnTo>
                    <a:lnTo>
                      <a:pt x="27" y="301"/>
                    </a:lnTo>
                    <a:lnTo>
                      <a:pt x="37" y="301"/>
                    </a:lnTo>
                    <a:lnTo>
                      <a:pt x="42" y="300"/>
                    </a:lnTo>
                    <a:lnTo>
                      <a:pt x="47" y="300"/>
                    </a:lnTo>
                    <a:lnTo>
                      <a:pt x="52" y="298"/>
                    </a:lnTo>
                    <a:lnTo>
                      <a:pt x="58" y="295"/>
                    </a:lnTo>
                    <a:lnTo>
                      <a:pt x="60" y="281"/>
                    </a:lnTo>
                    <a:lnTo>
                      <a:pt x="60" y="266"/>
                    </a:lnTo>
                    <a:lnTo>
                      <a:pt x="61" y="251"/>
                    </a:lnTo>
                    <a:lnTo>
                      <a:pt x="61" y="237"/>
                    </a:lnTo>
                    <a:lnTo>
                      <a:pt x="62" y="227"/>
                    </a:lnTo>
                    <a:lnTo>
                      <a:pt x="62" y="219"/>
                    </a:lnTo>
                    <a:lnTo>
                      <a:pt x="60" y="211"/>
                    </a:lnTo>
                    <a:lnTo>
                      <a:pt x="55" y="202"/>
                    </a:lnTo>
                    <a:lnTo>
                      <a:pt x="55" y="192"/>
                    </a:lnTo>
                    <a:lnTo>
                      <a:pt x="55" y="182"/>
                    </a:lnTo>
                    <a:lnTo>
                      <a:pt x="54" y="173"/>
                    </a:lnTo>
                    <a:lnTo>
                      <a:pt x="51" y="164"/>
                    </a:lnTo>
                    <a:lnTo>
                      <a:pt x="46" y="158"/>
                    </a:lnTo>
                    <a:lnTo>
                      <a:pt x="44" y="155"/>
                    </a:lnTo>
                    <a:lnTo>
                      <a:pt x="44" y="153"/>
                    </a:lnTo>
                    <a:lnTo>
                      <a:pt x="45" y="151"/>
                    </a:lnTo>
                    <a:lnTo>
                      <a:pt x="47" y="150"/>
                    </a:lnTo>
                    <a:lnTo>
                      <a:pt x="51" y="148"/>
                    </a:lnTo>
                    <a:lnTo>
                      <a:pt x="54" y="146"/>
                    </a:lnTo>
                    <a:lnTo>
                      <a:pt x="56" y="143"/>
                    </a:lnTo>
                    <a:lnTo>
                      <a:pt x="58" y="141"/>
                    </a:lnTo>
                    <a:lnTo>
                      <a:pt x="59" y="138"/>
                    </a:lnTo>
                    <a:lnTo>
                      <a:pt x="59" y="132"/>
                    </a:lnTo>
                    <a:lnTo>
                      <a:pt x="58" y="124"/>
                    </a:lnTo>
                    <a:lnTo>
                      <a:pt x="59" y="116"/>
                    </a:lnTo>
                    <a:lnTo>
                      <a:pt x="60" y="108"/>
                    </a:lnTo>
                    <a:lnTo>
                      <a:pt x="60" y="105"/>
                    </a:lnTo>
                    <a:lnTo>
                      <a:pt x="60" y="102"/>
                    </a:lnTo>
                    <a:lnTo>
                      <a:pt x="59" y="98"/>
                    </a:lnTo>
                    <a:lnTo>
                      <a:pt x="56" y="96"/>
                    </a:lnTo>
                    <a:lnTo>
                      <a:pt x="52" y="92"/>
                    </a:lnTo>
                    <a:lnTo>
                      <a:pt x="50" y="88"/>
                    </a:lnTo>
                    <a:lnTo>
                      <a:pt x="50" y="87"/>
                    </a:lnTo>
                    <a:lnTo>
                      <a:pt x="51" y="86"/>
                    </a:lnTo>
                    <a:lnTo>
                      <a:pt x="53" y="84"/>
                    </a:lnTo>
                    <a:lnTo>
                      <a:pt x="56" y="83"/>
                    </a:lnTo>
                    <a:lnTo>
                      <a:pt x="62" y="83"/>
                    </a:lnTo>
                    <a:lnTo>
                      <a:pt x="65" y="81"/>
                    </a:lnTo>
                    <a:lnTo>
                      <a:pt x="67" y="79"/>
                    </a:lnTo>
                    <a:lnTo>
                      <a:pt x="65" y="74"/>
                    </a:lnTo>
                    <a:lnTo>
                      <a:pt x="64" y="66"/>
                    </a:lnTo>
                    <a:lnTo>
                      <a:pt x="63" y="60"/>
                    </a:lnTo>
                    <a:lnTo>
                      <a:pt x="62" y="54"/>
                    </a:lnTo>
                    <a:lnTo>
                      <a:pt x="58" y="49"/>
                    </a:lnTo>
                    <a:lnTo>
                      <a:pt x="58" y="44"/>
                    </a:lnTo>
                    <a:lnTo>
                      <a:pt x="59" y="41"/>
                    </a:lnTo>
                    <a:lnTo>
                      <a:pt x="61" y="37"/>
                    </a:lnTo>
                    <a:lnTo>
                      <a:pt x="64" y="34"/>
                    </a:lnTo>
                    <a:lnTo>
                      <a:pt x="72" y="28"/>
                    </a:lnTo>
                    <a:lnTo>
                      <a:pt x="79" y="23"/>
                    </a:lnTo>
                    <a:lnTo>
                      <a:pt x="82" y="18"/>
                    </a:lnTo>
                    <a:lnTo>
                      <a:pt x="83" y="15"/>
                    </a:lnTo>
                    <a:lnTo>
                      <a:pt x="83" y="13"/>
                    </a:lnTo>
                    <a:lnTo>
                      <a:pt x="83" y="8"/>
                    </a:lnTo>
                    <a:lnTo>
                      <a:pt x="89" y="6"/>
                    </a:lnTo>
                    <a:lnTo>
                      <a:pt x="94" y="6"/>
                    </a:lnTo>
                    <a:lnTo>
                      <a:pt x="97" y="4"/>
                    </a:lnTo>
                    <a:lnTo>
                      <a:pt x="101" y="0"/>
                    </a:lnTo>
                    <a:lnTo>
                      <a:pt x="114" y="5"/>
                    </a:lnTo>
                    <a:lnTo>
                      <a:pt x="125" y="9"/>
                    </a:lnTo>
                    <a:lnTo>
                      <a:pt x="127" y="22"/>
                    </a:lnTo>
                    <a:lnTo>
                      <a:pt x="128" y="34"/>
                    </a:lnTo>
                    <a:lnTo>
                      <a:pt x="128" y="39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7" y="47"/>
                    </a:lnTo>
                    <a:lnTo>
                      <a:pt x="128" y="48"/>
                    </a:lnTo>
                    <a:lnTo>
                      <a:pt x="131" y="49"/>
                    </a:lnTo>
                    <a:lnTo>
                      <a:pt x="134" y="43"/>
                    </a:lnTo>
                    <a:lnTo>
                      <a:pt x="136" y="39"/>
                    </a:lnTo>
                    <a:lnTo>
                      <a:pt x="140" y="35"/>
                    </a:lnTo>
                    <a:lnTo>
                      <a:pt x="145" y="33"/>
                    </a:lnTo>
                    <a:lnTo>
                      <a:pt x="148" y="34"/>
                    </a:lnTo>
                    <a:lnTo>
                      <a:pt x="148" y="35"/>
                    </a:lnTo>
                    <a:lnTo>
                      <a:pt x="148" y="36"/>
                    </a:lnTo>
                    <a:lnTo>
                      <a:pt x="147" y="39"/>
                    </a:lnTo>
                    <a:lnTo>
                      <a:pt x="143" y="41"/>
                    </a:lnTo>
                    <a:lnTo>
                      <a:pt x="140" y="45"/>
                    </a:lnTo>
                    <a:lnTo>
                      <a:pt x="150" y="45"/>
                    </a:lnTo>
                    <a:lnTo>
                      <a:pt x="160" y="48"/>
                    </a:lnTo>
                    <a:lnTo>
                      <a:pt x="160" y="51"/>
                    </a:lnTo>
                    <a:lnTo>
                      <a:pt x="159" y="53"/>
                    </a:lnTo>
                    <a:lnTo>
                      <a:pt x="156" y="54"/>
                    </a:lnTo>
                    <a:lnTo>
                      <a:pt x="153" y="59"/>
                    </a:lnTo>
                    <a:lnTo>
                      <a:pt x="156" y="61"/>
                    </a:lnTo>
                    <a:lnTo>
                      <a:pt x="158" y="61"/>
                    </a:lnTo>
                    <a:lnTo>
                      <a:pt x="159" y="62"/>
                    </a:lnTo>
                    <a:lnTo>
                      <a:pt x="160" y="61"/>
                    </a:lnTo>
                    <a:lnTo>
                      <a:pt x="163" y="59"/>
                    </a:lnTo>
                    <a:lnTo>
                      <a:pt x="166" y="54"/>
                    </a:lnTo>
                    <a:lnTo>
                      <a:pt x="169" y="53"/>
                    </a:lnTo>
                    <a:lnTo>
                      <a:pt x="170" y="53"/>
                    </a:lnTo>
                    <a:lnTo>
                      <a:pt x="172" y="53"/>
                    </a:lnTo>
                    <a:lnTo>
                      <a:pt x="174" y="54"/>
                    </a:lnTo>
                    <a:lnTo>
                      <a:pt x="176" y="59"/>
                    </a:lnTo>
                    <a:lnTo>
                      <a:pt x="177" y="63"/>
                    </a:lnTo>
                    <a:lnTo>
                      <a:pt x="186" y="69"/>
                    </a:lnTo>
                    <a:lnTo>
                      <a:pt x="195" y="72"/>
                    </a:lnTo>
                    <a:lnTo>
                      <a:pt x="199" y="75"/>
                    </a:lnTo>
                    <a:lnTo>
                      <a:pt x="202" y="74"/>
                    </a:lnTo>
                    <a:lnTo>
                      <a:pt x="204" y="72"/>
                    </a:lnTo>
                    <a:lnTo>
                      <a:pt x="207" y="69"/>
                    </a:lnTo>
                    <a:lnTo>
                      <a:pt x="208" y="75"/>
                    </a:lnTo>
                    <a:lnTo>
                      <a:pt x="208" y="79"/>
                    </a:lnTo>
                    <a:lnTo>
                      <a:pt x="208" y="81"/>
                    </a:lnTo>
                    <a:lnTo>
                      <a:pt x="210" y="83"/>
                    </a:lnTo>
                    <a:lnTo>
                      <a:pt x="212" y="83"/>
                    </a:lnTo>
                    <a:lnTo>
                      <a:pt x="215" y="83"/>
                    </a:lnTo>
                    <a:lnTo>
                      <a:pt x="220" y="71"/>
                    </a:lnTo>
                    <a:lnTo>
                      <a:pt x="224" y="59"/>
                    </a:lnTo>
                    <a:lnTo>
                      <a:pt x="230" y="56"/>
                    </a:lnTo>
                    <a:lnTo>
                      <a:pt x="233" y="53"/>
                    </a:lnTo>
                    <a:lnTo>
                      <a:pt x="237" y="53"/>
                    </a:lnTo>
                    <a:lnTo>
                      <a:pt x="242" y="57"/>
                    </a:lnTo>
                    <a:lnTo>
                      <a:pt x="248" y="59"/>
                    </a:lnTo>
                    <a:lnTo>
                      <a:pt x="251" y="60"/>
                    </a:lnTo>
                    <a:lnTo>
                      <a:pt x="254" y="62"/>
                    </a:lnTo>
                    <a:lnTo>
                      <a:pt x="256" y="67"/>
                    </a:lnTo>
                    <a:lnTo>
                      <a:pt x="260" y="72"/>
                    </a:lnTo>
                    <a:lnTo>
                      <a:pt x="266" y="76"/>
                    </a:lnTo>
                    <a:lnTo>
                      <a:pt x="272" y="78"/>
                    </a:lnTo>
                    <a:lnTo>
                      <a:pt x="278" y="80"/>
                    </a:lnTo>
                    <a:lnTo>
                      <a:pt x="279" y="86"/>
                    </a:lnTo>
                    <a:lnTo>
                      <a:pt x="279" y="89"/>
                    </a:lnTo>
                    <a:lnTo>
                      <a:pt x="282" y="94"/>
                    </a:lnTo>
                    <a:lnTo>
                      <a:pt x="286" y="103"/>
                    </a:lnTo>
                    <a:lnTo>
                      <a:pt x="293" y="111"/>
                    </a:lnTo>
                    <a:lnTo>
                      <a:pt x="297" y="119"/>
                    </a:lnTo>
                    <a:lnTo>
                      <a:pt x="300" y="122"/>
                    </a:lnTo>
                    <a:lnTo>
                      <a:pt x="301" y="126"/>
                    </a:lnTo>
                    <a:lnTo>
                      <a:pt x="301" y="131"/>
                    </a:lnTo>
                    <a:lnTo>
                      <a:pt x="301" y="137"/>
                    </a:lnTo>
                    <a:lnTo>
                      <a:pt x="299" y="140"/>
                    </a:lnTo>
                    <a:lnTo>
                      <a:pt x="296" y="140"/>
                    </a:lnTo>
                    <a:lnTo>
                      <a:pt x="293" y="139"/>
                    </a:lnTo>
                    <a:lnTo>
                      <a:pt x="288" y="139"/>
                    </a:lnTo>
                    <a:lnTo>
                      <a:pt x="290" y="141"/>
                    </a:lnTo>
                    <a:lnTo>
                      <a:pt x="291" y="142"/>
                    </a:lnTo>
                    <a:lnTo>
                      <a:pt x="291" y="143"/>
                    </a:lnTo>
                    <a:lnTo>
                      <a:pt x="288" y="144"/>
                    </a:lnTo>
                    <a:lnTo>
                      <a:pt x="284" y="147"/>
                    </a:lnTo>
                    <a:lnTo>
                      <a:pt x="283" y="149"/>
                    </a:lnTo>
                    <a:lnTo>
                      <a:pt x="285" y="150"/>
                    </a:lnTo>
                    <a:lnTo>
                      <a:pt x="287" y="153"/>
                    </a:lnTo>
                    <a:lnTo>
                      <a:pt x="291" y="164"/>
                    </a:lnTo>
                    <a:lnTo>
                      <a:pt x="294" y="175"/>
                    </a:lnTo>
                    <a:lnTo>
                      <a:pt x="304" y="177"/>
                    </a:lnTo>
                    <a:lnTo>
                      <a:pt x="313" y="181"/>
                    </a:lnTo>
                    <a:lnTo>
                      <a:pt x="314" y="192"/>
                    </a:lnTo>
                    <a:lnTo>
                      <a:pt x="317" y="203"/>
                    </a:lnTo>
                    <a:lnTo>
                      <a:pt x="324" y="203"/>
                    </a:lnTo>
                    <a:lnTo>
                      <a:pt x="332" y="205"/>
                    </a:lnTo>
                    <a:lnTo>
                      <a:pt x="335" y="219"/>
                    </a:lnTo>
                    <a:lnTo>
                      <a:pt x="339" y="231"/>
                    </a:lnTo>
                    <a:lnTo>
                      <a:pt x="344" y="231"/>
                    </a:lnTo>
                    <a:lnTo>
                      <a:pt x="346" y="230"/>
                    </a:lnTo>
                    <a:lnTo>
                      <a:pt x="349" y="230"/>
                    </a:lnTo>
                    <a:lnTo>
                      <a:pt x="353" y="232"/>
                    </a:lnTo>
                    <a:lnTo>
                      <a:pt x="358" y="236"/>
                    </a:lnTo>
                    <a:lnTo>
                      <a:pt x="362" y="238"/>
                    </a:lnTo>
                    <a:lnTo>
                      <a:pt x="364" y="236"/>
                    </a:lnTo>
                    <a:lnTo>
                      <a:pt x="365" y="229"/>
                    </a:lnTo>
                    <a:lnTo>
                      <a:pt x="365" y="219"/>
                    </a:lnTo>
                    <a:lnTo>
                      <a:pt x="366" y="211"/>
                    </a:lnTo>
                    <a:lnTo>
                      <a:pt x="368" y="204"/>
                    </a:lnTo>
                    <a:lnTo>
                      <a:pt x="374" y="195"/>
                    </a:lnTo>
                    <a:lnTo>
                      <a:pt x="380" y="194"/>
                    </a:lnTo>
                    <a:lnTo>
                      <a:pt x="383" y="193"/>
                    </a:lnTo>
                    <a:lnTo>
                      <a:pt x="386" y="195"/>
                    </a:lnTo>
                    <a:lnTo>
                      <a:pt x="390" y="200"/>
                    </a:lnTo>
                    <a:lnTo>
                      <a:pt x="402" y="201"/>
                    </a:lnTo>
                    <a:lnTo>
                      <a:pt x="413" y="201"/>
                    </a:lnTo>
                    <a:lnTo>
                      <a:pt x="419" y="203"/>
                    </a:lnTo>
                    <a:lnTo>
                      <a:pt x="424" y="206"/>
                    </a:lnTo>
                    <a:lnTo>
                      <a:pt x="428" y="210"/>
                    </a:lnTo>
                    <a:lnTo>
                      <a:pt x="431" y="214"/>
                    </a:lnTo>
                    <a:lnTo>
                      <a:pt x="442" y="222"/>
                    </a:lnTo>
                    <a:lnTo>
                      <a:pt x="452" y="229"/>
                    </a:lnTo>
                    <a:lnTo>
                      <a:pt x="452" y="237"/>
                    </a:lnTo>
                    <a:lnTo>
                      <a:pt x="452" y="244"/>
                    </a:lnTo>
                    <a:lnTo>
                      <a:pt x="452" y="246"/>
                    </a:lnTo>
                    <a:lnTo>
                      <a:pt x="453" y="249"/>
                    </a:lnTo>
                    <a:lnTo>
                      <a:pt x="454" y="253"/>
                    </a:lnTo>
                    <a:lnTo>
                      <a:pt x="456" y="255"/>
                    </a:lnTo>
                    <a:lnTo>
                      <a:pt x="465" y="258"/>
                    </a:lnTo>
                    <a:lnTo>
                      <a:pt x="474" y="263"/>
                    </a:lnTo>
                    <a:lnTo>
                      <a:pt x="483" y="266"/>
                    </a:lnTo>
                    <a:lnTo>
                      <a:pt x="492" y="269"/>
                    </a:lnTo>
                    <a:lnTo>
                      <a:pt x="496" y="273"/>
                    </a:lnTo>
                    <a:lnTo>
                      <a:pt x="499" y="278"/>
                    </a:lnTo>
                    <a:lnTo>
                      <a:pt x="508" y="274"/>
                    </a:lnTo>
                    <a:lnTo>
                      <a:pt x="517" y="272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4" name="Freeform 159"/>
              <p:cNvSpPr>
                <a:spLocks noChangeAspect="1"/>
              </p:cNvSpPr>
              <p:nvPr/>
            </p:nvSpPr>
            <p:spPr bwMode="auto">
              <a:xfrm>
                <a:off x="2928348" y="3458050"/>
                <a:ext cx="362947" cy="251659"/>
              </a:xfrm>
              <a:custGeom>
                <a:avLst/>
                <a:gdLst>
                  <a:gd name="T0" fmla="*/ 28 w 1009"/>
                  <a:gd name="T1" fmla="*/ 13 h 685"/>
                  <a:gd name="T2" fmla="*/ 26 w 1009"/>
                  <a:gd name="T3" fmla="*/ 13 h 685"/>
                  <a:gd name="T4" fmla="*/ 24 w 1009"/>
                  <a:gd name="T5" fmla="*/ 13 h 685"/>
                  <a:gd name="T6" fmla="*/ 23 w 1009"/>
                  <a:gd name="T7" fmla="*/ 13 h 685"/>
                  <a:gd name="T8" fmla="*/ 22 w 1009"/>
                  <a:gd name="T9" fmla="*/ 14 h 685"/>
                  <a:gd name="T10" fmla="*/ 23 w 1009"/>
                  <a:gd name="T11" fmla="*/ 16 h 685"/>
                  <a:gd name="T12" fmla="*/ 22 w 1009"/>
                  <a:gd name="T13" fmla="*/ 18 h 685"/>
                  <a:gd name="T14" fmla="*/ 22 w 1009"/>
                  <a:gd name="T15" fmla="*/ 19 h 685"/>
                  <a:gd name="T16" fmla="*/ 20 w 1009"/>
                  <a:gd name="T17" fmla="*/ 20 h 685"/>
                  <a:gd name="T18" fmla="*/ 19 w 1009"/>
                  <a:gd name="T19" fmla="*/ 21 h 685"/>
                  <a:gd name="T20" fmla="*/ 19 w 1009"/>
                  <a:gd name="T21" fmla="*/ 23 h 685"/>
                  <a:gd name="T22" fmla="*/ 19 w 1009"/>
                  <a:gd name="T23" fmla="*/ 24 h 685"/>
                  <a:gd name="T24" fmla="*/ 18 w 1009"/>
                  <a:gd name="T25" fmla="*/ 25 h 685"/>
                  <a:gd name="T26" fmla="*/ 16 w 1009"/>
                  <a:gd name="T27" fmla="*/ 26 h 685"/>
                  <a:gd name="T28" fmla="*/ 15 w 1009"/>
                  <a:gd name="T29" fmla="*/ 25 h 685"/>
                  <a:gd name="T30" fmla="*/ 15 w 1009"/>
                  <a:gd name="T31" fmla="*/ 24 h 685"/>
                  <a:gd name="T32" fmla="*/ 14 w 1009"/>
                  <a:gd name="T33" fmla="*/ 24 h 685"/>
                  <a:gd name="T34" fmla="*/ 12 w 1009"/>
                  <a:gd name="T35" fmla="*/ 25 h 685"/>
                  <a:gd name="T36" fmla="*/ 11 w 1009"/>
                  <a:gd name="T37" fmla="*/ 25 h 685"/>
                  <a:gd name="T38" fmla="*/ 9 w 1009"/>
                  <a:gd name="T39" fmla="*/ 27 h 685"/>
                  <a:gd name="T40" fmla="*/ 8 w 1009"/>
                  <a:gd name="T41" fmla="*/ 25 h 685"/>
                  <a:gd name="T42" fmla="*/ 8 w 1009"/>
                  <a:gd name="T43" fmla="*/ 25 h 685"/>
                  <a:gd name="T44" fmla="*/ 7 w 1009"/>
                  <a:gd name="T45" fmla="*/ 22 h 685"/>
                  <a:gd name="T46" fmla="*/ 7 w 1009"/>
                  <a:gd name="T47" fmla="*/ 21 h 685"/>
                  <a:gd name="T48" fmla="*/ 6 w 1009"/>
                  <a:gd name="T49" fmla="*/ 19 h 685"/>
                  <a:gd name="T50" fmla="*/ 4 w 1009"/>
                  <a:gd name="T51" fmla="*/ 18 h 685"/>
                  <a:gd name="T52" fmla="*/ 2 w 1009"/>
                  <a:gd name="T53" fmla="*/ 17 h 685"/>
                  <a:gd name="T54" fmla="*/ 1 w 1009"/>
                  <a:gd name="T55" fmla="*/ 16 h 685"/>
                  <a:gd name="T56" fmla="*/ 2 w 1009"/>
                  <a:gd name="T57" fmla="*/ 14 h 685"/>
                  <a:gd name="T58" fmla="*/ 0 w 1009"/>
                  <a:gd name="T59" fmla="*/ 13 h 685"/>
                  <a:gd name="T60" fmla="*/ 0 w 1009"/>
                  <a:gd name="T61" fmla="*/ 12 h 685"/>
                  <a:gd name="T62" fmla="*/ 1 w 1009"/>
                  <a:gd name="T63" fmla="*/ 11 h 685"/>
                  <a:gd name="T64" fmla="*/ 3 w 1009"/>
                  <a:gd name="T65" fmla="*/ 11 h 685"/>
                  <a:gd name="T66" fmla="*/ 3 w 1009"/>
                  <a:gd name="T67" fmla="*/ 10 h 685"/>
                  <a:gd name="T68" fmla="*/ 5 w 1009"/>
                  <a:gd name="T69" fmla="*/ 9 h 685"/>
                  <a:gd name="T70" fmla="*/ 7 w 1009"/>
                  <a:gd name="T71" fmla="*/ 8 h 685"/>
                  <a:gd name="T72" fmla="*/ 9 w 1009"/>
                  <a:gd name="T73" fmla="*/ 8 h 685"/>
                  <a:gd name="T74" fmla="*/ 10 w 1009"/>
                  <a:gd name="T75" fmla="*/ 8 h 685"/>
                  <a:gd name="T76" fmla="*/ 10 w 1009"/>
                  <a:gd name="T77" fmla="*/ 6 h 685"/>
                  <a:gd name="T78" fmla="*/ 11 w 1009"/>
                  <a:gd name="T79" fmla="*/ 5 h 685"/>
                  <a:gd name="T80" fmla="*/ 12 w 1009"/>
                  <a:gd name="T81" fmla="*/ 5 h 685"/>
                  <a:gd name="T82" fmla="*/ 13 w 1009"/>
                  <a:gd name="T83" fmla="*/ 3 h 685"/>
                  <a:gd name="T84" fmla="*/ 15 w 1009"/>
                  <a:gd name="T85" fmla="*/ 4 h 685"/>
                  <a:gd name="T86" fmla="*/ 18 w 1009"/>
                  <a:gd name="T87" fmla="*/ 4 h 685"/>
                  <a:gd name="T88" fmla="*/ 18 w 1009"/>
                  <a:gd name="T89" fmla="*/ 2 h 685"/>
                  <a:gd name="T90" fmla="*/ 19 w 1009"/>
                  <a:gd name="T91" fmla="*/ 2 h 685"/>
                  <a:gd name="T92" fmla="*/ 20 w 1009"/>
                  <a:gd name="T93" fmla="*/ 2 h 685"/>
                  <a:gd name="T94" fmla="*/ 21 w 1009"/>
                  <a:gd name="T95" fmla="*/ 2 h 685"/>
                  <a:gd name="T96" fmla="*/ 24 w 1009"/>
                  <a:gd name="T97" fmla="*/ 2 h 685"/>
                  <a:gd name="T98" fmla="*/ 25 w 1009"/>
                  <a:gd name="T99" fmla="*/ 2 h 685"/>
                  <a:gd name="T100" fmla="*/ 27 w 1009"/>
                  <a:gd name="T101" fmla="*/ 0 h 685"/>
                  <a:gd name="T102" fmla="*/ 30 w 1009"/>
                  <a:gd name="T103" fmla="*/ 2 h 685"/>
                  <a:gd name="T104" fmla="*/ 31 w 1009"/>
                  <a:gd name="T105" fmla="*/ 3 h 685"/>
                  <a:gd name="T106" fmla="*/ 34 w 1009"/>
                  <a:gd name="T107" fmla="*/ 5 h 685"/>
                  <a:gd name="T108" fmla="*/ 37 w 1009"/>
                  <a:gd name="T109" fmla="*/ 9 h 685"/>
                  <a:gd name="T110" fmla="*/ 36 w 1009"/>
                  <a:gd name="T111" fmla="*/ 10 h 685"/>
                  <a:gd name="T112" fmla="*/ 35 w 1009"/>
                  <a:gd name="T113" fmla="*/ 12 h 685"/>
                  <a:gd name="T114" fmla="*/ 33 w 1009"/>
                  <a:gd name="T115" fmla="*/ 11 h 685"/>
                  <a:gd name="T116" fmla="*/ 31 w 1009"/>
                  <a:gd name="T117" fmla="*/ 10 h 685"/>
                  <a:gd name="T118" fmla="*/ 31 w 1009"/>
                  <a:gd name="T119" fmla="*/ 11 h 685"/>
                  <a:gd name="T120" fmla="*/ 31 w 1009"/>
                  <a:gd name="T121" fmla="*/ 12 h 685"/>
                  <a:gd name="T122" fmla="*/ 30 w 1009"/>
                  <a:gd name="T123" fmla="*/ 13 h 685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009"/>
                  <a:gd name="T187" fmla="*/ 0 h 685"/>
                  <a:gd name="T188" fmla="*/ 1009 w 1009"/>
                  <a:gd name="T189" fmla="*/ 685 h 685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009" h="685">
                    <a:moveTo>
                      <a:pt x="774" y="348"/>
                    </a:moveTo>
                    <a:lnTo>
                      <a:pt x="768" y="345"/>
                    </a:lnTo>
                    <a:lnTo>
                      <a:pt x="766" y="345"/>
                    </a:lnTo>
                    <a:lnTo>
                      <a:pt x="764" y="347"/>
                    </a:lnTo>
                    <a:lnTo>
                      <a:pt x="759" y="349"/>
                    </a:lnTo>
                    <a:lnTo>
                      <a:pt x="754" y="345"/>
                    </a:lnTo>
                    <a:lnTo>
                      <a:pt x="748" y="344"/>
                    </a:lnTo>
                    <a:lnTo>
                      <a:pt x="746" y="339"/>
                    </a:lnTo>
                    <a:lnTo>
                      <a:pt x="745" y="332"/>
                    </a:lnTo>
                    <a:lnTo>
                      <a:pt x="741" y="328"/>
                    </a:lnTo>
                    <a:lnTo>
                      <a:pt x="737" y="325"/>
                    </a:lnTo>
                    <a:lnTo>
                      <a:pt x="735" y="323"/>
                    </a:lnTo>
                    <a:lnTo>
                      <a:pt x="732" y="323"/>
                    </a:lnTo>
                    <a:lnTo>
                      <a:pt x="729" y="323"/>
                    </a:lnTo>
                    <a:lnTo>
                      <a:pt x="727" y="325"/>
                    </a:lnTo>
                    <a:lnTo>
                      <a:pt x="723" y="326"/>
                    </a:lnTo>
                    <a:lnTo>
                      <a:pt x="721" y="326"/>
                    </a:lnTo>
                    <a:lnTo>
                      <a:pt x="718" y="326"/>
                    </a:lnTo>
                    <a:lnTo>
                      <a:pt x="714" y="325"/>
                    </a:lnTo>
                    <a:lnTo>
                      <a:pt x="708" y="321"/>
                    </a:lnTo>
                    <a:lnTo>
                      <a:pt x="701" y="319"/>
                    </a:lnTo>
                    <a:lnTo>
                      <a:pt x="694" y="314"/>
                    </a:lnTo>
                    <a:lnTo>
                      <a:pt x="688" y="312"/>
                    </a:lnTo>
                    <a:lnTo>
                      <a:pt x="686" y="311"/>
                    </a:lnTo>
                    <a:lnTo>
                      <a:pt x="683" y="310"/>
                    </a:lnTo>
                    <a:lnTo>
                      <a:pt x="679" y="311"/>
                    </a:lnTo>
                    <a:lnTo>
                      <a:pt x="676" y="312"/>
                    </a:lnTo>
                    <a:lnTo>
                      <a:pt x="668" y="318"/>
                    </a:lnTo>
                    <a:lnTo>
                      <a:pt x="660" y="325"/>
                    </a:lnTo>
                    <a:lnTo>
                      <a:pt x="653" y="332"/>
                    </a:lnTo>
                    <a:lnTo>
                      <a:pt x="649" y="341"/>
                    </a:lnTo>
                    <a:lnTo>
                      <a:pt x="649" y="345"/>
                    </a:lnTo>
                    <a:lnTo>
                      <a:pt x="648" y="346"/>
                    </a:lnTo>
                    <a:lnTo>
                      <a:pt x="648" y="348"/>
                    </a:lnTo>
                    <a:lnTo>
                      <a:pt x="647" y="348"/>
                    </a:lnTo>
                    <a:lnTo>
                      <a:pt x="642" y="348"/>
                    </a:lnTo>
                    <a:lnTo>
                      <a:pt x="638" y="347"/>
                    </a:lnTo>
                    <a:lnTo>
                      <a:pt x="629" y="341"/>
                    </a:lnTo>
                    <a:lnTo>
                      <a:pt x="622" y="338"/>
                    </a:lnTo>
                    <a:lnTo>
                      <a:pt x="619" y="338"/>
                    </a:lnTo>
                    <a:lnTo>
                      <a:pt x="615" y="338"/>
                    </a:lnTo>
                    <a:lnTo>
                      <a:pt x="611" y="339"/>
                    </a:lnTo>
                    <a:lnTo>
                      <a:pt x="607" y="343"/>
                    </a:lnTo>
                    <a:lnTo>
                      <a:pt x="603" y="347"/>
                    </a:lnTo>
                    <a:lnTo>
                      <a:pt x="599" y="348"/>
                    </a:lnTo>
                    <a:lnTo>
                      <a:pt x="598" y="351"/>
                    </a:lnTo>
                    <a:lnTo>
                      <a:pt x="595" y="357"/>
                    </a:lnTo>
                    <a:lnTo>
                      <a:pt x="598" y="364"/>
                    </a:lnTo>
                    <a:lnTo>
                      <a:pt x="601" y="367"/>
                    </a:lnTo>
                    <a:lnTo>
                      <a:pt x="602" y="369"/>
                    </a:lnTo>
                    <a:lnTo>
                      <a:pt x="603" y="371"/>
                    </a:lnTo>
                    <a:lnTo>
                      <a:pt x="603" y="373"/>
                    </a:lnTo>
                    <a:lnTo>
                      <a:pt x="603" y="376"/>
                    </a:lnTo>
                    <a:lnTo>
                      <a:pt x="604" y="380"/>
                    </a:lnTo>
                    <a:lnTo>
                      <a:pt x="605" y="382"/>
                    </a:lnTo>
                    <a:lnTo>
                      <a:pt x="607" y="383"/>
                    </a:lnTo>
                    <a:lnTo>
                      <a:pt x="610" y="384"/>
                    </a:lnTo>
                    <a:lnTo>
                      <a:pt x="614" y="387"/>
                    </a:lnTo>
                    <a:lnTo>
                      <a:pt x="620" y="390"/>
                    </a:lnTo>
                    <a:lnTo>
                      <a:pt x="613" y="398"/>
                    </a:lnTo>
                    <a:lnTo>
                      <a:pt x="606" y="406"/>
                    </a:lnTo>
                    <a:lnTo>
                      <a:pt x="598" y="411"/>
                    </a:lnTo>
                    <a:lnTo>
                      <a:pt x="589" y="416"/>
                    </a:lnTo>
                    <a:lnTo>
                      <a:pt x="587" y="425"/>
                    </a:lnTo>
                    <a:lnTo>
                      <a:pt x="588" y="430"/>
                    </a:lnTo>
                    <a:lnTo>
                      <a:pt x="592" y="436"/>
                    </a:lnTo>
                    <a:lnTo>
                      <a:pt x="596" y="444"/>
                    </a:lnTo>
                    <a:lnTo>
                      <a:pt x="598" y="448"/>
                    </a:lnTo>
                    <a:lnTo>
                      <a:pt x="598" y="452"/>
                    </a:lnTo>
                    <a:lnTo>
                      <a:pt x="595" y="455"/>
                    </a:lnTo>
                    <a:lnTo>
                      <a:pt x="590" y="459"/>
                    </a:lnTo>
                    <a:lnTo>
                      <a:pt x="587" y="464"/>
                    </a:lnTo>
                    <a:lnTo>
                      <a:pt x="585" y="469"/>
                    </a:lnTo>
                    <a:lnTo>
                      <a:pt x="583" y="472"/>
                    </a:lnTo>
                    <a:lnTo>
                      <a:pt x="583" y="473"/>
                    </a:lnTo>
                    <a:lnTo>
                      <a:pt x="585" y="474"/>
                    </a:lnTo>
                    <a:lnTo>
                      <a:pt x="587" y="477"/>
                    </a:lnTo>
                    <a:lnTo>
                      <a:pt x="590" y="480"/>
                    </a:lnTo>
                    <a:lnTo>
                      <a:pt x="593" y="483"/>
                    </a:lnTo>
                    <a:lnTo>
                      <a:pt x="579" y="489"/>
                    </a:lnTo>
                    <a:lnTo>
                      <a:pt x="566" y="497"/>
                    </a:lnTo>
                    <a:lnTo>
                      <a:pt x="566" y="500"/>
                    </a:lnTo>
                    <a:lnTo>
                      <a:pt x="567" y="504"/>
                    </a:lnTo>
                    <a:lnTo>
                      <a:pt x="566" y="505"/>
                    </a:lnTo>
                    <a:lnTo>
                      <a:pt x="562" y="506"/>
                    </a:lnTo>
                    <a:lnTo>
                      <a:pt x="557" y="510"/>
                    </a:lnTo>
                    <a:lnTo>
                      <a:pt x="554" y="514"/>
                    </a:lnTo>
                    <a:lnTo>
                      <a:pt x="551" y="517"/>
                    </a:lnTo>
                    <a:lnTo>
                      <a:pt x="545" y="519"/>
                    </a:lnTo>
                    <a:lnTo>
                      <a:pt x="540" y="517"/>
                    </a:lnTo>
                    <a:lnTo>
                      <a:pt x="535" y="517"/>
                    </a:lnTo>
                    <a:lnTo>
                      <a:pt x="534" y="517"/>
                    </a:lnTo>
                    <a:lnTo>
                      <a:pt x="533" y="518"/>
                    </a:lnTo>
                    <a:lnTo>
                      <a:pt x="532" y="519"/>
                    </a:lnTo>
                    <a:lnTo>
                      <a:pt x="531" y="523"/>
                    </a:lnTo>
                    <a:lnTo>
                      <a:pt x="525" y="523"/>
                    </a:lnTo>
                    <a:lnTo>
                      <a:pt x="518" y="525"/>
                    </a:lnTo>
                    <a:lnTo>
                      <a:pt x="514" y="531"/>
                    </a:lnTo>
                    <a:lnTo>
                      <a:pt x="512" y="535"/>
                    </a:lnTo>
                    <a:lnTo>
                      <a:pt x="510" y="539"/>
                    </a:lnTo>
                    <a:lnTo>
                      <a:pt x="510" y="541"/>
                    </a:lnTo>
                    <a:lnTo>
                      <a:pt x="510" y="544"/>
                    </a:lnTo>
                    <a:lnTo>
                      <a:pt x="512" y="548"/>
                    </a:lnTo>
                    <a:lnTo>
                      <a:pt x="515" y="553"/>
                    </a:lnTo>
                    <a:lnTo>
                      <a:pt x="517" y="557"/>
                    </a:lnTo>
                    <a:lnTo>
                      <a:pt x="516" y="562"/>
                    </a:lnTo>
                    <a:lnTo>
                      <a:pt x="515" y="568"/>
                    </a:lnTo>
                    <a:lnTo>
                      <a:pt x="515" y="572"/>
                    </a:lnTo>
                    <a:lnTo>
                      <a:pt x="515" y="575"/>
                    </a:lnTo>
                    <a:lnTo>
                      <a:pt x="516" y="577"/>
                    </a:lnTo>
                    <a:lnTo>
                      <a:pt x="517" y="578"/>
                    </a:lnTo>
                    <a:lnTo>
                      <a:pt x="521" y="581"/>
                    </a:lnTo>
                    <a:lnTo>
                      <a:pt x="525" y="586"/>
                    </a:lnTo>
                    <a:lnTo>
                      <a:pt x="527" y="595"/>
                    </a:lnTo>
                    <a:lnTo>
                      <a:pt x="528" y="604"/>
                    </a:lnTo>
                    <a:lnTo>
                      <a:pt x="528" y="608"/>
                    </a:lnTo>
                    <a:lnTo>
                      <a:pt x="527" y="611"/>
                    </a:lnTo>
                    <a:lnTo>
                      <a:pt x="525" y="613"/>
                    </a:lnTo>
                    <a:lnTo>
                      <a:pt x="522" y="614"/>
                    </a:lnTo>
                    <a:lnTo>
                      <a:pt x="515" y="614"/>
                    </a:lnTo>
                    <a:lnTo>
                      <a:pt x="507" y="613"/>
                    </a:lnTo>
                    <a:lnTo>
                      <a:pt x="499" y="614"/>
                    </a:lnTo>
                    <a:lnTo>
                      <a:pt x="494" y="615"/>
                    </a:lnTo>
                    <a:lnTo>
                      <a:pt x="491" y="616"/>
                    </a:lnTo>
                    <a:lnTo>
                      <a:pt x="490" y="619"/>
                    </a:lnTo>
                    <a:lnTo>
                      <a:pt x="490" y="622"/>
                    </a:lnTo>
                    <a:lnTo>
                      <a:pt x="490" y="625"/>
                    </a:lnTo>
                    <a:lnTo>
                      <a:pt x="489" y="629"/>
                    </a:lnTo>
                    <a:lnTo>
                      <a:pt x="488" y="631"/>
                    </a:lnTo>
                    <a:lnTo>
                      <a:pt x="487" y="632"/>
                    </a:lnTo>
                    <a:lnTo>
                      <a:pt x="485" y="632"/>
                    </a:lnTo>
                    <a:lnTo>
                      <a:pt x="479" y="632"/>
                    </a:lnTo>
                    <a:lnTo>
                      <a:pt x="473" y="631"/>
                    </a:lnTo>
                    <a:lnTo>
                      <a:pt x="468" y="633"/>
                    </a:lnTo>
                    <a:lnTo>
                      <a:pt x="463" y="637"/>
                    </a:lnTo>
                    <a:lnTo>
                      <a:pt x="459" y="640"/>
                    </a:lnTo>
                    <a:lnTo>
                      <a:pt x="455" y="643"/>
                    </a:lnTo>
                    <a:lnTo>
                      <a:pt x="447" y="651"/>
                    </a:lnTo>
                    <a:lnTo>
                      <a:pt x="439" y="660"/>
                    </a:lnTo>
                    <a:lnTo>
                      <a:pt x="433" y="661"/>
                    </a:lnTo>
                    <a:lnTo>
                      <a:pt x="426" y="661"/>
                    </a:lnTo>
                    <a:lnTo>
                      <a:pt x="423" y="660"/>
                    </a:lnTo>
                    <a:lnTo>
                      <a:pt x="420" y="659"/>
                    </a:lnTo>
                    <a:lnTo>
                      <a:pt x="418" y="657"/>
                    </a:lnTo>
                    <a:lnTo>
                      <a:pt x="416" y="653"/>
                    </a:lnTo>
                    <a:lnTo>
                      <a:pt x="402" y="648"/>
                    </a:lnTo>
                    <a:lnTo>
                      <a:pt x="391" y="641"/>
                    </a:lnTo>
                    <a:lnTo>
                      <a:pt x="401" y="638"/>
                    </a:lnTo>
                    <a:lnTo>
                      <a:pt x="409" y="633"/>
                    </a:lnTo>
                    <a:lnTo>
                      <a:pt x="416" y="626"/>
                    </a:lnTo>
                    <a:lnTo>
                      <a:pt x="420" y="620"/>
                    </a:lnTo>
                    <a:lnTo>
                      <a:pt x="421" y="613"/>
                    </a:lnTo>
                    <a:lnTo>
                      <a:pt x="421" y="607"/>
                    </a:lnTo>
                    <a:lnTo>
                      <a:pt x="417" y="605"/>
                    </a:lnTo>
                    <a:lnTo>
                      <a:pt x="412" y="603"/>
                    </a:lnTo>
                    <a:lnTo>
                      <a:pt x="409" y="602"/>
                    </a:lnTo>
                    <a:lnTo>
                      <a:pt x="405" y="604"/>
                    </a:lnTo>
                    <a:lnTo>
                      <a:pt x="401" y="604"/>
                    </a:lnTo>
                    <a:lnTo>
                      <a:pt x="399" y="604"/>
                    </a:lnTo>
                    <a:lnTo>
                      <a:pt x="398" y="605"/>
                    </a:lnTo>
                    <a:lnTo>
                      <a:pt x="396" y="607"/>
                    </a:lnTo>
                    <a:lnTo>
                      <a:pt x="394" y="612"/>
                    </a:lnTo>
                    <a:lnTo>
                      <a:pt x="392" y="614"/>
                    </a:lnTo>
                    <a:lnTo>
                      <a:pt x="392" y="615"/>
                    </a:lnTo>
                    <a:lnTo>
                      <a:pt x="391" y="614"/>
                    </a:lnTo>
                    <a:lnTo>
                      <a:pt x="390" y="613"/>
                    </a:lnTo>
                    <a:lnTo>
                      <a:pt x="389" y="610"/>
                    </a:lnTo>
                    <a:lnTo>
                      <a:pt x="384" y="610"/>
                    </a:lnTo>
                    <a:lnTo>
                      <a:pt x="380" y="610"/>
                    </a:lnTo>
                    <a:lnTo>
                      <a:pt x="375" y="612"/>
                    </a:lnTo>
                    <a:lnTo>
                      <a:pt x="372" y="614"/>
                    </a:lnTo>
                    <a:lnTo>
                      <a:pt x="364" y="621"/>
                    </a:lnTo>
                    <a:lnTo>
                      <a:pt x="357" y="626"/>
                    </a:lnTo>
                    <a:lnTo>
                      <a:pt x="354" y="633"/>
                    </a:lnTo>
                    <a:lnTo>
                      <a:pt x="352" y="640"/>
                    </a:lnTo>
                    <a:lnTo>
                      <a:pt x="344" y="635"/>
                    </a:lnTo>
                    <a:lnTo>
                      <a:pt x="337" y="632"/>
                    </a:lnTo>
                    <a:lnTo>
                      <a:pt x="335" y="632"/>
                    </a:lnTo>
                    <a:lnTo>
                      <a:pt x="331" y="631"/>
                    </a:lnTo>
                    <a:lnTo>
                      <a:pt x="328" y="632"/>
                    </a:lnTo>
                    <a:lnTo>
                      <a:pt x="322" y="633"/>
                    </a:lnTo>
                    <a:lnTo>
                      <a:pt x="318" y="639"/>
                    </a:lnTo>
                    <a:lnTo>
                      <a:pt x="312" y="644"/>
                    </a:lnTo>
                    <a:lnTo>
                      <a:pt x="310" y="646"/>
                    </a:lnTo>
                    <a:lnTo>
                      <a:pt x="308" y="647"/>
                    </a:lnTo>
                    <a:lnTo>
                      <a:pt x="308" y="644"/>
                    </a:lnTo>
                    <a:lnTo>
                      <a:pt x="309" y="639"/>
                    </a:lnTo>
                    <a:lnTo>
                      <a:pt x="307" y="634"/>
                    </a:lnTo>
                    <a:lnTo>
                      <a:pt x="304" y="631"/>
                    </a:lnTo>
                    <a:lnTo>
                      <a:pt x="301" y="631"/>
                    </a:lnTo>
                    <a:lnTo>
                      <a:pt x="299" y="631"/>
                    </a:lnTo>
                    <a:lnTo>
                      <a:pt x="292" y="637"/>
                    </a:lnTo>
                    <a:lnTo>
                      <a:pt x="286" y="643"/>
                    </a:lnTo>
                    <a:lnTo>
                      <a:pt x="283" y="650"/>
                    </a:lnTo>
                    <a:lnTo>
                      <a:pt x="281" y="656"/>
                    </a:lnTo>
                    <a:lnTo>
                      <a:pt x="275" y="658"/>
                    </a:lnTo>
                    <a:lnTo>
                      <a:pt x="268" y="660"/>
                    </a:lnTo>
                    <a:lnTo>
                      <a:pt x="267" y="673"/>
                    </a:lnTo>
                    <a:lnTo>
                      <a:pt x="266" y="685"/>
                    </a:lnTo>
                    <a:lnTo>
                      <a:pt x="256" y="682"/>
                    </a:lnTo>
                    <a:lnTo>
                      <a:pt x="246" y="677"/>
                    </a:lnTo>
                    <a:lnTo>
                      <a:pt x="241" y="673"/>
                    </a:lnTo>
                    <a:lnTo>
                      <a:pt x="238" y="668"/>
                    </a:lnTo>
                    <a:lnTo>
                      <a:pt x="236" y="662"/>
                    </a:lnTo>
                    <a:lnTo>
                      <a:pt x="235" y="656"/>
                    </a:lnTo>
                    <a:lnTo>
                      <a:pt x="219" y="651"/>
                    </a:lnTo>
                    <a:lnTo>
                      <a:pt x="203" y="647"/>
                    </a:lnTo>
                    <a:lnTo>
                      <a:pt x="207" y="644"/>
                    </a:lnTo>
                    <a:lnTo>
                      <a:pt x="211" y="643"/>
                    </a:lnTo>
                    <a:lnTo>
                      <a:pt x="215" y="643"/>
                    </a:lnTo>
                    <a:lnTo>
                      <a:pt x="221" y="642"/>
                    </a:lnTo>
                    <a:lnTo>
                      <a:pt x="224" y="638"/>
                    </a:lnTo>
                    <a:lnTo>
                      <a:pt x="224" y="633"/>
                    </a:lnTo>
                    <a:lnTo>
                      <a:pt x="224" y="632"/>
                    </a:lnTo>
                    <a:lnTo>
                      <a:pt x="222" y="631"/>
                    </a:lnTo>
                    <a:lnTo>
                      <a:pt x="220" y="630"/>
                    </a:lnTo>
                    <a:lnTo>
                      <a:pt x="216" y="630"/>
                    </a:lnTo>
                    <a:lnTo>
                      <a:pt x="209" y="630"/>
                    </a:lnTo>
                    <a:lnTo>
                      <a:pt x="203" y="629"/>
                    </a:lnTo>
                    <a:lnTo>
                      <a:pt x="201" y="628"/>
                    </a:lnTo>
                    <a:lnTo>
                      <a:pt x="200" y="625"/>
                    </a:lnTo>
                    <a:lnTo>
                      <a:pt x="198" y="622"/>
                    </a:lnTo>
                    <a:lnTo>
                      <a:pt x="198" y="617"/>
                    </a:lnTo>
                    <a:lnTo>
                      <a:pt x="195" y="607"/>
                    </a:lnTo>
                    <a:lnTo>
                      <a:pt x="191" y="598"/>
                    </a:lnTo>
                    <a:lnTo>
                      <a:pt x="186" y="589"/>
                    </a:lnTo>
                    <a:lnTo>
                      <a:pt x="179" y="580"/>
                    </a:lnTo>
                    <a:lnTo>
                      <a:pt x="182" y="572"/>
                    </a:lnTo>
                    <a:lnTo>
                      <a:pt x="185" y="567"/>
                    </a:lnTo>
                    <a:lnTo>
                      <a:pt x="185" y="566"/>
                    </a:lnTo>
                    <a:lnTo>
                      <a:pt x="185" y="563"/>
                    </a:lnTo>
                    <a:lnTo>
                      <a:pt x="184" y="560"/>
                    </a:lnTo>
                    <a:lnTo>
                      <a:pt x="182" y="555"/>
                    </a:lnTo>
                    <a:lnTo>
                      <a:pt x="175" y="551"/>
                    </a:lnTo>
                    <a:lnTo>
                      <a:pt x="171" y="546"/>
                    </a:lnTo>
                    <a:lnTo>
                      <a:pt x="171" y="545"/>
                    </a:lnTo>
                    <a:lnTo>
                      <a:pt x="173" y="543"/>
                    </a:lnTo>
                    <a:lnTo>
                      <a:pt x="176" y="541"/>
                    </a:lnTo>
                    <a:lnTo>
                      <a:pt x="179" y="539"/>
                    </a:lnTo>
                    <a:lnTo>
                      <a:pt x="182" y="536"/>
                    </a:lnTo>
                    <a:lnTo>
                      <a:pt x="184" y="535"/>
                    </a:lnTo>
                    <a:lnTo>
                      <a:pt x="184" y="533"/>
                    </a:lnTo>
                    <a:lnTo>
                      <a:pt x="184" y="532"/>
                    </a:lnTo>
                    <a:lnTo>
                      <a:pt x="182" y="528"/>
                    </a:lnTo>
                    <a:lnTo>
                      <a:pt x="176" y="525"/>
                    </a:lnTo>
                    <a:lnTo>
                      <a:pt x="169" y="521"/>
                    </a:lnTo>
                    <a:lnTo>
                      <a:pt x="166" y="516"/>
                    </a:lnTo>
                    <a:lnTo>
                      <a:pt x="162" y="510"/>
                    </a:lnTo>
                    <a:lnTo>
                      <a:pt x="161" y="503"/>
                    </a:lnTo>
                    <a:lnTo>
                      <a:pt x="159" y="494"/>
                    </a:lnTo>
                    <a:lnTo>
                      <a:pt x="157" y="485"/>
                    </a:lnTo>
                    <a:lnTo>
                      <a:pt x="153" y="477"/>
                    </a:lnTo>
                    <a:lnTo>
                      <a:pt x="148" y="469"/>
                    </a:lnTo>
                    <a:lnTo>
                      <a:pt x="142" y="462"/>
                    </a:lnTo>
                    <a:lnTo>
                      <a:pt x="139" y="460"/>
                    </a:lnTo>
                    <a:lnTo>
                      <a:pt x="134" y="457"/>
                    </a:lnTo>
                    <a:lnTo>
                      <a:pt x="129" y="454"/>
                    </a:lnTo>
                    <a:lnTo>
                      <a:pt x="123" y="452"/>
                    </a:lnTo>
                    <a:lnTo>
                      <a:pt x="119" y="452"/>
                    </a:lnTo>
                    <a:lnTo>
                      <a:pt x="114" y="453"/>
                    </a:lnTo>
                    <a:lnTo>
                      <a:pt x="111" y="454"/>
                    </a:lnTo>
                    <a:lnTo>
                      <a:pt x="103" y="459"/>
                    </a:lnTo>
                    <a:lnTo>
                      <a:pt x="95" y="465"/>
                    </a:lnTo>
                    <a:lnTo>
                      <a:pt x="90" y="465"/>
                    </a:lnTo>
                    <a:lnTo>
                      <a:pt x="88" y="465"/>
                    </a:lnTo>
                    <a:lnTo>
                      <a:pt x="85" y="464"/>
                    </a:lnTo>
                    <a:lnTo>
                      <a:pt x="84" y="462"/>
                    </a:lnTo>
                    <a:lnTo>
                      <a:pt x="79" y="457"/>
                    </a:lnTo>
                    <a:lnTo>
                      <a:pt x="76" y="452"/>
                    </a:lnTo>
                    <a:lnTo>
                      <a:pt x="63" y="444"/>
                    </a:lnTo>
                    <a:lnTo>
                      <a:pt x="53" y="436"/>
                    </a:lnTo>
                    <a:lnTo>
                      <a:pt x="55" y="430"/>
                    </a:lnTo>
                    <a:lnTo>
                      <a:pt x="54" y="428"/>
                    </a:lnTo>
                    <a:lnTo>
                      <a:pt x="52" y="428"/>
                    </a:lnTo>
                    <a:lnTo>
                      <a:pt x="46" y="428"/>
                    </a:lnTo>
                    <a:lnTo>
                      <a:pt x="42" y="426"/>
                    </a:lnTo>
                    <a:lnTo>
                      <a:pt x="39" y="424"/>
                    </a:lnTo>
                    <a:lnTo>
                      <a:pt x="37" y="421"/>
                    </a:lnTo>
                    <a:lnTo>
                      <a:pt x="36" y="418"/>
                    </a:lnTo>
                    <a:lnTo>
                      <a:pt x="36" y="409"/>
                    </a:lnTo>
                    <a:lnTo>
                      <a:pt x="36" y="400"/>
                    </a:lnTo>
                    <a:lnTo>
                      <a:pt x="41" y="394"/>
                    </a:lnTo>
                    <a:lnTo>
                      <a:pt x="43" y="390"/>
                    </a:lnTo>
                    <a:lnTo>
                      <a:pt x="46" y="385"/>
                    </a:lnTo>
                    <a:lnTo>
                      <a:pt x="51" y="381"/>
                    </a:lnTo>
                    <a:lnTo>
                      <a:pt x="53" y="378"/>
                    </a:lnTo>
                    <a:lnTo>
                      <a:pt x="54" y="375"/>
                    </a:lnTo>
                    <a:lnTo>
                      <a:pt x="53" y="373"/>
                    </a:lnTo>
                    <a:lnTo>
                      <a:pt x="52" y="372"/>
                    </a:lnTo>
                    <a:lnTo>
                      <a:pt x="46" y="369"/>
                    </a:lnTo>
                    <a:lnTo>
                      <a:pt x="40" y="366"/>
                    </a:lnTo>
                    <a:lnTo>
                      <a:pt x="32" y="363"/>
                    </a:lnTo>
                    <a:lnTo>
                      <a:pt x="23" y="361"/>
                    </a:lnTo>
                    <a:lnTo>
                      <a:pt x="16" y="356"/>
                    </a:lnTo>
                    <a:lnTo>
                      <a:pt x="10" y="351"/>
                    </a:lnTo>
                    <a:lnTo>
                      <a:pt x="8" y="348"/>
                    </a:lnTo>
                    <a:lnTo>
                      <a:pt x="7" y="345"/>
                    </a:lnTo>
                    <a:lnTo>
                      <a:pt x="7" y="340"/>
                    </a:lnTo>
                    <a:lnTo>
                      <a:pt x="7" y="336"/>
                    </a:lnTo>
                    <a:lnTo>
                      <a:pt x="10" y="332"/>
                    </a:lnTo>
                    <a:lnTo>
                      <a:pt x="13" y="328"/>
                    </a:lnTo>
                    <a:lnTo>
                      <a:pt x="17" y="325"/>
                    </a:lnTo>
                    <a:lnTo>
                      <a:pt x="19" y="322"/>
                    </a:lnTo>
                    <a:lnTo>
                      <a:pt x="17" y="320"/>
                    </a:lnTo>
                    <a:lnTo>
                      <a:pt x="12" y="319"/>
                    </a:lnTo>
                    <a:lnTo>
                      <a:pt x="7" y="318"/>
                    </a:lnTo>
                    <a:lnTo>
                      <a:pt x="4" y="316"/>
                    </a:lnTo>
                    <a:lnTo>
                      <a:pt x="1" y="314"/>
                    </a:lnTo>
                    <a:lnTo>
                      <a:pt x="0" y="312"/>
                    </a:lnTo>
                    <a:lnTo>
                      <a:pt x="0" y="308"/>
                    </a:lnTo>
                    <a:lnTo>
                      <a:pt x="1" y="300"/>
                    </a:lnTo>
                    <a:lnTo>
                      <a:pt x="9" y="300"/>
                    </a:lnTo>
                    <a:lnTo>
                      <a:pt x="17" y="300"/>
                    </a:lnTo>
                    <a:lnTo>
                      <a:pt x="21" y="299"/>
                    </a:lnTo>
                    <a:lnTo>
                      <a:pt x="23" y="296"/>
                    </a:lnTo>
                    <a:lnTo>
                      <a:pt x="25" y="294"/>
                    </a:lnTo>
                    <a:lnTo>
                      <a:pt x="26" y="291"/>
                    </a:lnTo>
                    <a:lnTo>
                      <a:pt x="27" y="287"/>
                    </a:lnTo>
                    <a:lnTo>
                      <a:pt x="27" y="285"/>
                    </a:lnTo>
                    <a:lnTo>
                      <a:pt x="28" y="284"/>
                    </a:lnTo>
                    <a:lnTo>
                      <a:pt x="31" y="284"/>
                    </a:lnTo>
                    <a:lnTo>
                      <a:pt x="35" y="284"/>
                    </a:lnTo>
                    <a:lnTo>
                      <a:pt x="40" y="285"/>
                    </a:lnTo>
                    <a:lnTo>
                      <a:pt x="46" y="280"/>
                    </a:lnTo>
                    <a:lnTo>
                      <a:pt x="50" y="273"/>
                    </a:lnTo>
                    <a:lnTo>
                      <a:pt x="53" y="275"/>
                    </a:lnTo>
                    <a:lnTo>
                      <a:pt x="55" y="276"/>
                    </a:lnTo>
                    <a:lnTo>
                      <a:pt x="58" y="276"/>
                    </a:lnTo>
                    <a:lnTo>
                      <a:pt x="63" y="276"/>
                    </a:lnTo>
                    <a:lnTo>
                      <a:pt x="71" y="274"/>
                    </a:lnTo>
                    <a:lnTo>
                      <a:pt x="79" y="273"/>
                    </a:lnTo>
                    <a:lnTo>
                      <a:pt x="82" y="272"/>
                    </a:lnTo>
                    <a:lnTo>
                      <a:pt x="84" y="269"/>
                    </a:lnTo>
                    <a:lnTo>
                      <a:pt x="85" y="267"/>
                    </a:lnTo>
                    <a:lnTo>
                      <a:pt x="85" y="263"/>
                    </a:lnTo>
                    <a:lnTo>
                      <a:pt x="85" y="259"/>
                    </a:lnTo>
                    <a:lnTo>
                      <a:pt x="85" y="257"/>
                    </a:lnTo>
                    <a:lnTo>
                      <a:pt x="86" y="254"/>
                    </a:lnTo>
                    <a:lnTo>
                      <a:pt x="87" y="251"/>
                    </a:lnTo>
                    <a:lnTo>
                      <a:pt x="90" y="246"/>
                    </a:lnTo>
                    <a:lnTo>
                      <a:pt x="94" y="240"/>
                    </a:lnTo>
                    <a:lnTo>
                      <a:pt x="102" y="236"/>
                    </a:lnTo>
                    <a:lnTo>
                      <a:pt x="109" y="232"/>
                    </a:lnTo>
                    <a:lnTo>
                      <a:pt x="112" y="230"/>
                    </a:lnTo>
                    <a:lnTo>
                      <a:pt x="114" y="229"/>
                    </a:lnTo>
                    <a:lnTo>
                      <a:pt x="116" y="228"/>
                    </a:lnTo>
                    <a:lnTo>
                      <a:pt x="119" y="227"/>
                    </a:lnTo>
                    <a:lnTo>
                      <a:pt x="125" y="227"/>
                    </a:lnTo>
                    <a:lnTo>
                      <a:pt x="133" y="226"/>
                    </a:lnTo>
                    <a:lnTo>
                      <a:pt x="142" y="224"/>
                    </a:lnTo>
                    <a:lnTo>
                      <a:pt x="149" y="226"/>
                    </a:lnTo>
                    <a:lnTo>
                      <a:pt x="155" y="227"/>
                    </a:lnTo>
                    <a:lnTo>
                      <a:pt x="164" y="229"/>
                    </a:lnTo>
                    <a:lnTo>
                      <a:pt x="169" y="228"/>
                    </a:lnTo>
                    <a:lnTo>
                      <a:pt x="175" y="227"/>
                    </a:lnTo>
                    <a:lnTo>
                      <a:pt x="179" y="224"/>
                    </a:lnTo>
                    <a:lnTo>
                      <a:pt x="184" y="221"/>
                    </a:lnTo>
                    <a:lnTo>
                      <a:pt x="187" y="216"/>
                    </a:lnTo>
                    <a:lnTo>
                      <a:pt x="192" y="214"/>
                    </a:lnTo>
                    <a:lnTo>
                      <a:pt x="196" y="212"/>
                    </a:lnTo>
                    <a:lnTo>
                      <a:pt x="202" y="211"/>
                    </a:lnTo>
                    <a:lnTo>
                      <a:pt x="209" y="214"/>
                    </a:lnTo>
                    <a:lnTo>
                      <a:pt x="213" y="218"/>
                    </a:lnTo>
                    <a:lnTo>
                      <a:pt x="219" y="216"/>
                    </a:lnTo>
                    <a:lnTo>
                      <a:pt x="222" y="215"/>
                    </a:lnTo>
                    <a:lnTo>
                      <a:pt x="224" y="213"/>
                    </a:lnTo>
                    <a:lnTo>
                      <a:pt x="228" y="210"/>
                    </a:lnTo>
                    <a:lnTo>
                      <a:pt x="230" y="204"/>
                    </a:lnTo>
                    <a:lnTo>
                      <a:pt x="232" y="200"/>
                    </a:lnTo>
                    <a:lnTo>
                      <a:pt x="235" y="196"/>
                    </a:lnTo>
                    <a:lnTo>
                      <a:pt x="238" y="194"/>
                    </a:lnTo>
                    <a:lnTo>
                      <a:pt x="240" y="193"/>
                    </a:lnTo>
                    <a:lnTo>
                      <a:pt x="245" y="193"/>
                    </a:lnTo>
                    <a:lnTo>
                      <a:pt x="249" y="193"/>
                    </a:lnTo>
                    <a:lnTo>
                      <a:pt x="255" y="194"/>
                    </a:lnTo>
                    <a:lnTo>
                      <a:pt x="259" y="197"/>
                    </a:lnTo>
                    <a:lnTo>
                      <a:pt x="266" y="202"/>
                    </a:lnTo>
                    <a:lnTo>
                      <a:pt x="269" y="203"/>
                    </a:lnTo>
                    <a:lnTo>
                      <a:pt x="273" y="203"/>
                    </a:lnTo>
                    <a:lnTo>
                      <a:pt x="275" y="203"/>
                    </a:lnTo>
                    <a:lnTo>
                      <a:pt x="277" y="200"/>
                    </a:lnTo>
                    <a:lnTo>
                      <a:pt x="269" y="194"/>
                    </a:lnTo>
                    <a:lnTo>
                      <a:pt x="265" y="188"/>
                    </a:lnTo>
                    <a:lnTo>
                      <a:pt x="264" y="186"/>
                    </a:lnTo>
                    <a:lnTo>
                      <a:pt x="264" y="183"/>
                    </a:lnTo>
                    <a:lnTo>
                      <a:pt x="265" y="178"/>
                    </a:lnTo>
                    <a:lnTo>
                      <a:pt x="266" y="174"/>
                    </a:lnTo>
                    <a:lnTo>
                      <a:pt x="271" y="168"/>
                    </a:lnTo>
                    <a:lnTo>
                      <a:pt x="274" y="164"/>
                    </a:lnTo>
                    <a:lnTo>
                      <a:pt x="276" y="159"/>
                    </a:lnTo>
                    <a:lnTo>
                      <a:pt x="277" y="155"/>
                    </a:lnTo>
                    <a:lnTo>
                      <a:pt x="276" y="143"/>
                    </a:lnTo>
                    <a:lnTo>
                      <a:pt x="274" y="130"/>
                    </a:lnTo>
                    <a:lnTo>
                      <a:pt x="280" y="128"/>
                    </a:lnTo>
                    <a:lnTo>
                      <a:pt x="284" y="125"/>
                    </a:lnTo>
                    <a:lnTo>
                      <a:pt x="286" y="125"/>
                    </a:lnTo>
                    <a:lnTo>
                      <a:pt x="287" y="124"/>
                    </a:lnTo>
                    <a:lnTo>
                      <a:pt x="290" y="125"/>
                    </a:lnTo>
                    <a:lnTo>
                      <a:pt x="292" y="126"/>
                    </a:lnTo>
                    <a:lnTo>
                      <a:pt x="298" y="133"/>
                    </a:lnTo>
                    <a:lnTo>
                      <a:pt x="302" y="139"/>
                    </a:lnTo>
                    <a:lnTo>
                      <a:pt x="304" y="140"/>
                    </a:lnTo>
                    <a:lnTo>
                      <a:pt x="308" y="141"/>
                    </a:lnTo>
                    <a:lnTo>
                      <a:pt x="311" y="141"/>
                    </a:lnTo>
                    <a:lnTo>
                      <a:pt x="316" y="140"/>
                    </a:lnTo>
                    <a:lnTo>
                      <a:pt x="317" y="137"/>
                    </a:lnTo>
                    <a:lnTo>
                      <a:pt x="317" y="135"/>
                    </a:lnTo>
                    <a:lnTo>
                      <a:pt x="316" y="133"/>
                    </a:lnTo>
                    <a:lnTo>
                      <a:pt x="314" y="131"/>
                    </a:lnTo>
                    <a:lnTo>
                      <a:pt x="326" y="124"/>
                    </a:lnTo>
                    <a:lnTo>
                      <a:pt x="337" y="119"/>
                    </a:lnTo>
                    <a:lnTo>
                      <a:pt x="338" y="114"/>
                    </a:lnTo>
                    <a:lnTo>
                      <a:pt x="338" y="113"/>
                    </a:lnTo>
                    <a:lnTo>
                      <a:pt x="337" y="112"/>
                    </a:lnTo>
                    <a:lnTo>
                      <a:pt x="335" y="110"/>
                    </a:lnTo>
                    <a:lnTo>
                      <a:pt x="331" y="106"/>
                    </a:lnTo>
                    <a:lnTo>
                      <a:pt x="329" y="103"/>
                    </a:lnTo>
                    <a:lnTo>
                      <a:pt x="337" y="95"/>
                    </a:lnTo>
                    <a:lnTo>
                      <a:pt x="346" y="88"/>
                    </a:lnTo>
                    <a:lnTo>
                      <a:pt x="349" y="82"/>
                    </a:lnTo>
                    <a:lnTo>
                      <a:pt x="352" y="80"/>
                    </a:lnTo>
                    <a:lnTo>
                      <a:pt x="354" y="79"/>
                    </a:lnTo>
                    <a:lnTo>
                      <a:pt x="356" y="79"/>
                    </a:lnTo>
                    <a:lnTo>
                      <a:pt x="358" y="79"/>
                    </a:lnTo>
                    <a:lnTo>
                      <a:pt x="361" y="81"/>
                    </a:lnTo>
                    <a:lnTo>
                      <a:pt x="371" y="84"/>
                    </a:lnTo>
                    <a:lnTo>
                      <a:pt x="380" y="89"/>
                    </a:lnTo>
                    <a:lnTo>
                      <a:pt x="389" y="93"/>
                    </a:lnTo>
                    <a:lnTo>
                      <a:pt x="399" y="95"/>
                    </a:lnTo>
                    <a:lnTo>
                      <a:pt x="406" y="102"/>
                    </a:lnTo>
                    <a:lnTo>
                      <a:pt x="412" y="107"/>
                    </a:lnTo>
                    <a:lnTo>
                      <a:pt x="420" y="111"/>
                    </a:lnTo>
                    <a:lnTo>
                      <a:pt x="429" y="114"/>
                    </a:lnTo>
                    <a:lnTo>
                      <a:pt x="438" y="110"/>
                    </a:lnTo>
                    <a:lnTo>
                      <a:pt x="446" y="108"/>
                    </a:lnTo>
                    <a:lnTo>
                      <a:pt x="454" y="108"/>
                    </a:lnTo>
                    <a:lnTo>
                      <a:pt x="460" y="107"/>
                    </a:lnTo>
                    <a:lnTo>
                      <a:pt x="465" y="104"/>
                    </a:lnTo>
                    <a:lnTo>
                      <a:pt x="472" y="102"/>
                    </a:lnTo>
                    <a:lnTo>
                      <a:pt x="476" y="99"/>
                    </a:lnTo>
                    <a:lnTo>
                      <a:pt x="478" y="97"/>
                    </a:lnTo>
                    <a:lnTo>
                      <a:pt x="478" y="95"/>
                    </a:lnTo>
                    <a:lnTo>
                      <a:pt x="478" y="93"/>
                    </a:lnTo>
                    <a:lnTo>
                      <a:pt x="476" y="87"/>
                    </a:lnTo>
                    <a:lnTo>
                      <a:pt x="472" y="81"/>
                    </a:lnTo>
                    <a:lnTo>
                      <a:pt x="470" y="76"/>
                    </a:lnTo>
                    <a:lnTo>
                      <a:pt x="469" y="72"/>
                    </a:lnTo>
                    <a:lnTo>
                      <a:pt x="471" y="69"/>
                    </a:lnTo>
                    <a:lnTo>
                      <a:pt x="474" y="64"/>
                    </a:lnTo>
                    <a:lnTo>
                      <a:pt x="482" y="59"/>
                    </a:lnTo>
                    <a:lnTo>
                      <a:pt x="489" y="54"/>
                    </a:lnTo>
                    <a:lnTo>
                      <a:pt x="490" y="52"/>
                    </a:lnTo>
                    <a:lnTo>
                      <a:pt x="491" y="50"/>
                    </a:lnTo>
                    <a:lnTo>
                      <a:pt x="492" y="50"/>
                    </a:lnTo>
                    <a:lnTo>
                      <a:pt x="494" y="51"/>
                    </a:lnTo>
                    <a:lnTo>
                      <a:pt x="498" y="53"/>
                    </a:lnTo>
                    <a:lnTo>
                      <a:pt x="501" y="57"/>
                    </a:lnTo>
                    <a:lnTo>
                      <a:pt x="505" y="58"/>
                    </a:lnTo>
                    <a:lnTo>
                      <a:pt x="507" y="59"/>
                    </a:lnTo>
                    <a:lnTo>
                      <a:pt x="509" y="59"/>
                    </a:lnTo>
                    <a:lnTo>
                      <a:pt x="510" y="58"/>
                    </a:lnTo>
                    <a:lnTo>
                      <a:pt x="513" y="54"/>
                    </a:lnTo>
                    <a:lnTo>
                      <a:pt x="516" y="49"/>
                    </a:lnTo>
                    <a:lnTo>
                      <a:pt x="521" y="53"/>
                    </a:lnTo>
                    <a:lnTo>
                      <a:pt x="526" y="57"/>
                    </a:lnTo>
                    <a:lnTo>
                      <a:pt x="531" y="55"/>
                    </a:lnTo>
                    <a:lnTo>
                      <a:pt x="535" y="55"/>
                    </a:lnTo>
                    <a:lnTo>
                      <a:pt x="536" y="55"/>
                    </a:lnTo>
                    <a:lnTo>
                      <a:pt x="539" y="54"/>
                    </a:lnTo>
                    <a:lnTo>
                      <a:pt x="540" y="53"/>
                    </a:lnTo>
                    <a:lnTo>
                      <a:pt x="540" y="51"/>
                    </a:lnTo>
                    <a:lnTo>
                      <a:pt x="536" y="43"/>
                    </a:lnTo>
                    <a:lnTo>
                      <a:pt x="533" y="39"/>
                    </a:lnTo>
                    <a:lnTo>
                      <a:pt x="533" y="36"/>
                    </a:lnTo>
                    <a:lnTo>
                      <a:pt x="534" y="34"/>
                    </a:lnTo>
                    <a:lnTo>
                      <a:pt x="536" y="32"/>
                    </a:lnTo>
                    <a:lnTo>
                      <a:pt x="540" y="27"/>
                    </a:lnTo>
                    <a:lnTo>
                      <a:pt x="543" y="35"/>
                    </a:lnTo>
                    <a:lnTo>
                      <a:pt x="546" y="41"/>
                    </a:lnTo>
                    <a:lnTo>
                      <a:pt x="552" y="45"/>
                    </a:lnTo>
                    <a:lnTo>
                      <a:pt x="559" y="50"/>
                    </a:lnTo>
                    <a:lnTo>
                      <a:pt x="572" y="54"/>
                    </a:lnTo>
                    <a:lnTo>
                      <a:pt x="586" y="59"/>
                    </a:lnTo>
                    <a:lnTo>
                      <a:pt x="597" y="61"/>
                    </a:lnTo>
                    <a:lnTo>
                      <a:pt x="607" y="62"/>
                    </a:lnTo>
                    <a:lnTo>
                      <a:pt x="613" y="62"/>
                    </a:lnTo>
                    <a:lnTo>
                      <a:pt x="617" y="62"/>
                    </a:lnTo>
                    <a:lnTo>
                      <a:pt x="623" y="61"/>
                    </a:lnTo>
                    <a:lnTo>
                      <a:pt x="629" y="59"/>
                    </a:lnTo>
                    <a:lnTo>
                      <a:pt x="637" y="54"/>
                    </a:lnTo>
                    <a:lnTo>
                      <a:pt x="643" y="51"/>
                    </a:lnTo>
                    <a:lnTo>
                      <a:pt x="647" y="50"/>
                    </a:lnTo>
                    <a:lnTo>
                      <a:pt x="651" y="50"/>
                    </a:lnTo>
                    <a:lnTo>
                      <a:pt x="655" y="51"/>
                    </a:lnTo>
                    <a:lnTo>
                      <a:pt x="659" y="52"/>
                    </a:lnTo>
                    <a:lnTo>
                      <a:pt x="665" y="55"/>
                    </a:lnTo>
                    <a:lnTo>
                      <a:pt x="669" y="59"/>
                    </a:lnTo>
                    <a:lnTo>
                      <a:pt x="670" y="60"/>
                    </a:lnTo>
                    <a:lnTo>
                      <a:pt x="674" y="60"/>
                    </a:lnTo>
                    <a:lnTo>
                      <a:pt x="676" y="59"/>
                    </a:lnTo>
                    <a:lnTo>
                      <a:pt x="679" y="58"/>
                    </a:lnTo>
                    <a:lnTo>
                      <a:pt x="696" y="49"/>
                    </a:lnTo>
                    <a:lnTo>
                      <a:pt x="712" y="37"/>
                    </a:lnTo>
                    <a:lnTo>
                      <a:pt x="713" y="31"/>
                    </a:lnTo>
                    <a:lnTo>
                      <a:pt x="715" y="24"/>
                    </a:lnTo>
                    <a:lnTo>
                      <a:pt x="717" y="17"/>
                    </a:lnTo>
                    <a:lnTo>
                      <a:pt x="721" y="10"/>
                    </a:lnTo>
                    <a:lnTo>
                      <a:pt x="728" y="5"/>
                    </a:lnTo>
                    <a:lnTo>
                      <a:pt x="733" y="1"/>
                    </a:lnTo>
                    <a:lnTo>
                      <a:pt x="736" y="0"/>
                    </a:lnTo>
                    <a:lnTo>
                      <a:pt x="739" y="0"/>
                    </a:lnTo>
                    <a:lnTo>
                      <a:pt x="742" y="1"/>
                    </a:lnTo>
                    <a:lnTo>
                      <a:pt x="747" y="4"/>
                    </a:lnTo>
                    <a:lnTo>
                      <a:pt x="755" y="9"/>
                    </a:lnTo>
                    <a:lnTo>
                      <a:pt x="765" y="14"/>
                    </a:lnTo>
                    <a:lnTo>
                      <a:pt x="774" y="28"/>
                    </a:lnTo>
                    <a:lnTo>
                      <a:pt x="783" y="42"/>
                    </a:lnTo>
                    <a:lnTo>
                      <a:pt x="790" y="46"/>
                    </a:lnTo>
                    <a:lnTo>
                      <a:pt x="793" y="51"/>
                    </a:lnTo>
                    <a:lnTo>
                      <a:pt x="794" y="57"/>
                    </a:lnTo>
                    <a:lnTo>
                      <a:pt x="793" y="64"/>
                    </a:lnTo>
                    <a:lnTo>
                      <a:pt x="791" y="72"/>
                    </a:lnTo>
                    <a:lnTo>
                      <a:pt x="791" y="78"/>
                    </a:lnTo>
                    <a:lnTo>
                      <a:pt x="792" y="79"/>
                    </a:lnTo>
                    <a:lnTo>
                      <a:pt x="793" y="80"/>
                    </a:lnTo>
                    <a:lnTo>
                      <a:pt x="797" y="81"/>
                    </a:lnTo>
                    <a:lnTo>
                      <a:pt x="801" y="82"/>
                    </a:lnTo>
                    <a:lnTo>
                      <a:pt x="808" y="79"/>
                    </a:lnTo>
                    <a:lnTo>
                      <a:pt x="813" y="76"/>
                    </a:lnTo>
                    <a:lnTo>
                      <a:pt x="820" y="73"/>
                    </a:lnTo>
                    <a:lnTo>
                      <a:pt x="828" y="73"/>
                    </a:lnTo>
                    <a:lnTo>
                      <a:pt x="843" y="82"/>
                    </a:lnTo>
                    <a:lnTo>
                      <a:pt x="857" y="91"/>
                    </a:lnTo>
                    <a:lnTo>
                      <a:pt x="872" y="101"/>
                    </a:lnTo>
                    <a:lnTo>
                      <a:pt x="888" y="110"/>
                    </a:lnTo>
                    <a:lnTo>
                      <a:pt x="888" y="115"/>
                    </a:lnTo>
                    <a:lnTo>
                      <a:pt x="889" y="120"/>
                    </a:lnTo>
                    <a:lnTo>
                      <a:pt x="891" y="124"/>
                    </a:lnTo>
                    <a:lnTo>
                      <a:pt x="893" y="126"/>
                    </a:lnTo>
                    <a:lnTo>
                      <a:pt x="899" y="132"/>
                    </a:lnTo>
                    <a:lnTo>
                      <a:pt x="908" y="139"/>
                    </a:lnTo>
                    <a:lnTo>
                      <a:pt x="929" y="153"/>
                    </a:lnTo>
                    <a:lnTo>
                      <a:pt x="950" y="168"/>
                    </a:lnTo>
                    <a:lnTo>
                      <a:pt x="960" y="176"/>
                    </a:lnTo>
                    <a:lnTo>
                      <a:pt x="969" y="185"/>
                    </a:lnTo>
                    <a:lnTo>
                      <a:pt x="978" y="194"/>
                    </a:lnTo>
                    <a:lnTo>
                      <a:pt x="987" y="203"/>
                    </a:lnTo>
                    <a:lnTo>
                      <a:pt x="994" y="212"/>
                    </a:lnTo>
                    <a:lnTo>
                      <a:pt x="999" y="220"/>
                    </a:lnTo>
                    <a:lnTo>
                      <a:pt x="1005" y="228"/>
                    </a:lnTo>
                    <a:lnTo>
                      <a:pt x="1009" y="238"/>
                    </a:lnTo>
                    <a:lnTo>
                      <a:pt x="1008" y="244"/>
                    </a:lnTo>
                    <a:lnTo>
                      <a:pt x="1007" y="247"/>
                    </a:lnTo>
                    <a:lnTo>
                      <a:pt x="1005" y="249"/>
                    </a:lnTo>
                    <a:lnTo>
                      <a:pt x="1003" y="250"/>
                    </a:lnTo>
                    <a:lnTo>
                      <a:pt x="997" y="250"/>
                    </a:lnTo>
                    <a:lnTo>
                      <a:pt x="987" y="248"/>
                    </a:lnTo>
                    <a:lnTo>
                      <a:pt x="981" y="249"/>
                    </a:lnTo>
                    <a:lnTo>
                      <a:pt x="977" y="250"/>
                    </a:lnTo>
                    <a:lnTo>
                      <a:pt x="974" y="253"/>
                    </a:lnTo>
                    <a:lnTo>
                      <a:pt x="972" y="255"/>
                    </a:lnTo>
                    <a:lnTo>
                      <a:pt x="968" y="259"/>
                    </a:lnTo>
                    <a:lnTo>
                      <a:pt x="960" y="266"/>
                    </a:lnTo>
                    <a:lnTo>
                      <a:pt x="955" y="269"/>
                    </a:lnTo>
                    <a:lnTo>
                      <a:pt x="953" y="273"/>
                    </a:lnTo>
                    <a:lnTo>
                      <a:pt x="951" y="276"/>
                    </a:lnTo>
                    <a:lnTo>
                      <a:pt x="947" y="282"/>
                    </a:lnTo>
                    <a:lnTo>
                      <a:pt x="940" y="287"/>
                    </a:lnTo>
                    <a:lnTo>
                      <a:pt x="931" y="292"/>
                    </a:lnTo>
                    <a:lnTo>
                      <a:pt x="925" y="294"/>
                    </a:lnTo>
                    <a:lnTo>
                      <a:pt x="922" y="293"/>
                    </a:lnTo>
                    <a:lnTo>
                      <a:pt x="919" y="291"/>
                    </a:lnTo>
                    <a:lnTo>
                      <a:pt x="918" y="285"/>
                    </a:lnTo>
                    <a:lnTo>
                      <a:pt x="916" y="281"/>
                    </a:lnTo>
                    <a:lnTo>
                      <a:pt x="914" y="277"/>
                    </a:lnTo>
                    <a:lnTo>
                      <a:pt x="910" y="275"/>
                    </a:lnTo>
                    <a:lnTo>
                      <a:pt x="907" y="274"/>
                    </a:lnTo>
                    <a:lnTo>
                      <a:pt x="899" y="273"/>
                    </a:lnTo>
                    <a:lnTo>
                      <a:pt x="889" y="273"/>
                    </a:lnTo>
                    <a:lnTo>
                      <a:pt x="878" y="267"/>
                    </a:lnTo>
                    <a:lnTo>
                      <a:pt x="870" y="260"/>
                    </a:lnTo>
                    <a:lnTo>
                      <a:pt x="862" y="254"/>
                    </a:lnTo>
                    <a:lnTo>
                      <a:pt x="853" y="247"/>
                    </a:lnTo>
                    <a:lnTo>
                      <a:pt x="849" y="253"/>
                    </a:lnTo>
                    <a:lnTo>
                      <a:pt x="849" y="256"/>
                    </a:lnTo>
                    <a:lnTo>
                      <a:pt x="848" y="257"/>
                    </a:lnTo>
                    <a:lnTo>
                      <a:pt x="847" y="258"/>
                    </a:lnTo>
                    <a:lnTo>
                      <a:pt x="845" y="259"/>
                    </a:lnTo>
                    <a:lnTo>
                      <a:pt x="843" y="260"/>
                    </a:lnTo>
                    <a:lnTo>
                      <a:pt x="836" y="260"/>
                    </a:lnTo>
                    <a:lnTo>
                      <a:pt x="831" y="262"/>
                    </a:lnTo>
                    <a:lnTo>
                      <a:pt x="830" y="262"/>
                    </a:lnTo>
                    <a:lnTo>
                      <a:pt x="830" y="263"/>
                    </a:lnTo>
                    <a:lnTo>
                      <a:pt x="830" y="265"/>
                    </a:lnTo>
                    <a:lnTo>
                      <a:pt x="833" y="267"/>
                    </a:lnTo>
                    <a:lnTo>
                      <a:pt x="834" y="269"/>
                    </a:lnTo>
                    <a:lnTo>
                      <a:pt x="834" y="272"/>
                    </a:lnTo>
                    <a:lnTo>
                      <a:pt x="834" y="273"/>
                    </a:lnTo>
                    <a:lnTo>
                      <a:pt x="833" y="273"/>
                    </a:lnTo>
                    <a:lnTo>
                      <a:pt x="829" y="273"/>
                    </a:lnTo>
                    <a:lnTo>
                      <a:pt x="826" y="272"/>
                    </a:lnTo>
                    <a:lnTo>
                      <a:pt x="822" y="273"/>
                    </a:lnTo>
                    <a:lnTo>
                      <a:pt x="820" y="274"/>
                    </a:lnTo>
                    <a:lnTo>
                      <a:pt x="819" y="276"/>
                    </a:lnTo>
                    <a:lnTo>
                      <a:pt x="818" y="278"/>
                    </a:lnTo>
                    <a:lnTo>
                      <a:pt x="819" y="284"/>
                    </a:lnTo>
                    <a:lnTo>
                      <a:pt x="820" y="290"/>
                    </a:lnTo>
                    <a:lnTo>
                      <a:pt x="820" y="298"/>
                    </a:lnTo>
                    <a:lnTo>
                      <a:pt x="820" y="304"/>
                    </a:lnTo>
                    <a:lnTo>
                      <a:pt x="822" y="308"/>
                    </a:lnTo>
                    <a:lnTo>
                      <a:pt x="822" y="309"/>
                    </a:lnTo>
                    <a:lnTo>
                      <a:pt x="822" y="310"/>
                    </a:lnTo>
                    <a:lnTo>
                      <a:pt x="821" y="311"/>
                    </a:lnTo>
                    <a:lnTo>
                      <a:pt x="817" y="310"/>
                    </a:lnTo>
                    <a:lnTo>
                      <a:pt x="812" y="308"/>
                    </a:lnTo>
                    <a:lnTo>
                      <a:pt x="808" y="308"/>
                    </a:lnTo>
                    <a:lnTo>
                      <a:pt x="804" y="308"/>
                    </a:lnTo>
                    <a:lnTo>
                      <a:pt x="802" y="309"/>
                    </a:lnTo>
                    <a:lnTo>
                      <a:pt x="801" y="310"/>
                    </a:lnTo>
                    <a:lnTo>
                      <a:pt x="798" y="317"/>
                    </a:lnTo>
                    <a:lnTo>
                      <a:pt x="795" y="325"/>
                    </a:lnTo>
                    <a:lnTo>
                      <a:pt x="792" y="330"/>
                    </a:lnTo>
                    <a:lnTo>
                      <a:pt x="790" y="336"/>
                    </a:lnTo>
                    <a:lnTo>
                      <a:pt x="789" y="338"/>
                    </a:lnTo>
                    <a:lnTo>
                      <a:pt x="786" y="339"/>
                    </a:lnTo>
                    <a:lnTo>
                      <a:pt x="784" y="340"/>
                    </a:lnTo>
                    <a:lnTo>
                      <a:pt x="781" y="339"/>
                    </a:lnTo>
                    <a:lnTo>
                      <a:pt x="778" y="344"/>
                    </a:lnTo>
                    <a:lnTo>
                      <a:pt x="774" y="348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" name="Freeform 89"/>
              <p:cNvSpPr>
                <a:spLocks noChangeAspect="1"/>
              </p:cNvSpPr>
              <p:nvPr/>
            </p:nvSpPr>
            <p:spPr bwMode="auto">
              <a:xfrm>
                <a:off x="2769557" y="3781612"/>
                <a:ext cx="355388" cy="345135"/>
              </a:xfrm>
              <a:custGeom>
                <a:avLst/>
                <a:gdLst>
                  <a:gd name="T0" fmla="*/ 36 w 993"/>
                  <a:gd name="T1" fmla="*/ 27 h 941"/>
                  <a:gd name="T2" fmla="*/ 36 w 993"/>
                  <a:gd name="T3" fmla="*/ 26 h 941"/>
                  <a:gd name="T4" fmla="*/ 36 w 993"/>
                  <a:gd name="T5" fmla="*/ 25 h 941"/>
                  <a:gd name="T6" fmla="*/ 35 w 993"/>
                  <a:gd name="T7" fmla="*/ 24 h 941"/>
                  <a:gd name="T8" fmla="*/ 34 w 993"/>
                  <a:gd name="T9" fmla="*/ 23 h 941"/>
                  <a:gd name="T10" fmla="*/ 34 w 993"/>
                  <a:gd name="T11" fmla="*/ 22 h 941"/>
                  <a:gd name="T12" fmla="*/ 34 w 993"/>
                  <a:gd name="T13" fmla="*/ 21 h 941"/>
                  <a:gd name="T14" fmla="*/ 32 w 993"/>
                  <a:gd name="T15" fmla="*/ 19 h 941"/>
                  <a:gd name="T16" fmla="*/ 32 w 993"/>
                  <a:gd name="T17" fmla="*/ 17 h 941"/>
                  <a:gd name="T18" fmla="*/ 31 w 993"/>
                  <a:gd name="T19" fmla="*/ 16 h 941"/>
                  <a:gd name="T20" fmla="*/ 31 w 993"/>
                  <a:gd name="T21" fmla="*/ 14 h 941"/>
                  <a:gd name="T22" fmla="*/ 29 w 993"/>
                  <a:gd name="T23" fmla="*/ 15 h 941"/>
                  <a:gd name="T24" fmla="*/ 29 w 993"/>
                  <a:gd name="T25" fmla="*/ 14 h 941"/>
                  <a:gd name="T26" fmla="*/ 27 w 993"/>
                  <a:gd name="T27" fmla="*/ 14 h 941"/>
                  <a:gd name="T28" fmla="*/ 25 w 993"/>
                  <a:gd name="T29" fmla="*/ 12 h 941"/>
                  <a:gd name="T30" fmla="*/ 24 w 993"/>
                  <a:gd name="T31" fmla="*/ 12 h 941"/>
                  <a:gd name="T32" fmla="*/ 24 w 993"/>
                  <a:gd name="T33" fmla="*/ 10 h 941"/>
                  <a:gd name="T34" fmla="*/ 21 w 993"/>
                  <a:gd name="T35" fmla="*/ 9 h 941"/>
                  <a:gd name="T36" fmla="*/ 20 w 993"/>
                  <a:gd name="T37" fmla="*/ 9 h 941"/>
                  <a:gd name="T38" fmla="*/ 18 w 993"/>
                  <a:gd name="T39" fmla="*/ 9 h 941"/>
                  <a:gd name="T40" fmla="*/ 17 w 993"/>
                  <a:gd name="T41" fmla="*/ 8 h 941"/>
                  <a:gd name="T42" fmla="*/ 15 w 993"/>
                  <a:gd name="T43" fmla="*/ 7 h 941"/>
                  <a:gd name="T44" fmla="*/ 15 w 993"/>
                  <a:gd name="T45" fmla="*/ 7 h 941"/>
                  <a:gd name="T46" fmla="*/ 14 w 993"/>
                  <a:gd name="T47" fmla="*/ 5 h 941"/>
                  <a:gd name="T48" fmla="*/ 13 w 993"/>
                  <a:gd name="T49" fmla="*/ 5 h 941"/>
                  <a:gd name="T50" fmla="*/ 12 w 993"/>
                  <a:gd name="T51" fmla="*/ 5 h 941"/>
                  <a:gd name="T52" fmla="*/ 9 w 993"/>
                  <a:gd name="T53" fmla="*/ 2 h 941"/>
                  <a:gd name="T54" fmla="*/ 7 w 993"/>
                  <a:gd name="T55" fmla="*/ 0 h 941"/>
                  <a:gd name="T56" fmla="*/ 5 w 993"/>
                  <a:gd name="T57" fmla="*/ 1 h 941"/>
                  <a:gd name="T58" fmla="*/ 4 w 993"/>
                  <a:gd name="T59" fmla="*/ 2 h 941"/>
                  <a:gd name="T60" fmla="*/ 1 w 993"/>
                  <a:gd name="T61" fmla="*/ 3 h 941"/>
                  <a:gd name="T62" fmla="*/ 1 w 993"/>
                  <a:gd name="T63" fmla="*/ 6 h 941"/>
                  <a:gd name="T64" fmla="*/ 0 w 993"/>
                  <a:gd name="T65" fmla="*/ 10 h 941"/>
                  <a:gd name="T66" fmla="*/ 3 w 993"/>
                  <a:gd name="T67" fmla="*/ 12 h 941"/>
                  <a:gd name="T68" fmla="*/ 4 w 993"/>
                  <a:gd name="T69" fmla="*/ 12 h 941"/>
                  <a:gd name="T70" fmla="*/ 5 w 993"/>
                  <a:gd name="T71" fmla="*/ 13 h 941"/>
                  <a:gd name="T72" fmla="*/ 7 w 993"/>
                  <a:gd name="T73" fmla="*/ 14 h 941"/>
                  <a:gd name="T74" fmla="*/ 8 w 993"/>
                  <a:gd name="T75" fmla="*/ 15 h 941"/>
                  <a:gd name="T76" fmla="*/ 9 w 993"/>
                  <a:gd name="T77" fmla="*/ 17 h 941"/>
                  <a:gd name="T78" fmla="*/ 7 w 993"/>
                  <a:gd name="T79" fmla="*/ 20 h 941"/>
                  <a:gd name="T80" fmla="*/ 7 w 993"/>
                  <a:gd name="T81" fmla="*/ 21 h 941"/>
                  <a:gd name="T82" fmla="*/ 8 w 993"/>
                  <a:gd name="T83" fmla="*/ 22 h 941"/>
                  <a:gd name="T84" fmla="*/ 9 w 993"/>
                  <a:gd name="T85" fmla="*/ 22 h 941"/>
                  <a:gd name="T86" fmla="*/ 11 w 993"/>
                  <a:gd name="T87" fmla="*/ 23 h 941"/>
                  <a:gd name="T88" fmla="*/ 10 w 993"/>
                  <a:gd name="T89" fmla="*/ 24 h 941"/>
                  <a:gd name="T90" fmla="*/ 12 w 993"/>
                  <a:gd name="T91" fmla="*/ 25 h 941"/>
                  <a:gd name="T92" fmla="*/ 13 w 993"/>
                  <a:gd name="T93" fmla="*/ 25 h 941"/>
                  <a:gd name="T94" fmla="*/ 14 w 993"/>
                  <a:gd name="T95" fmla="*/ 26 h 941"/>
                  <a:gd name="T96" fmla="*/ 14 w 993"/>
                  <a:gd name="T97" fmla="*/ 27 h 941"/>
                  <a:gd name="T98" fmla="*/ 15 w 993"/>
                  <a:gd name="T99" fmla="*/ 29 h 941"/>
                  <a:gd name="T100" fmla="*/ 16 w 993"/>
                  <a:gd name="T101" fmla="*/ 30 h 941"/>
                  <a:gd name="T102" fmla="*/ 17 w 993"/>
                  <a:gd name="T103" fmla="*/ 36 h 941"/>
                  <a:gd name="T104" fmla="*/ 20 w 993"/>
                  <a:gd name="T105" fmla="*/ 37 h 941"/>
                  <a:gd name="T106" fmla="*/ 22 w 993"/>
                  <a:gd name="T107" fmla="*/ 33 h 941"/>
                  <a:gd name="T108" fmla="*/ 24 w 993"/>
                  <a:gd name="T109" fmla="*/ 33 h 941"/>
                  <a:gd name="T110" fmla="*/ 27 w 993"/>
                  <a:gd name="T111" fmla="*/ 31 h 941"/>
                  <a:gd name="T112" fmla="*/ 31 w 993"/>
                  <a:gd name="T113" fmla="*/ 32 h 941"/>
                  <a:gd name="T114" fmla="*/ 35 w 993"/>
                  <a:gd name="T115" fmla="*/ 31 h 941"/>
                  <a:gd name="T116" fmla="*/ 36 w 993"/>
                  <a:gd name="T117" fmla="*/ 31 h 94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993"/>
                  <a:gd name="T178" fmla="*/ 0 h 941"/>
                  <a:gd name="T179" fmla="*/ 993 w 993"/>
                  <a:gd name="T180" fmla="*/ 941 h 941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993" h="941">
                    <a:moveTo>
                      <a:pt x="975" y="753"/>
                    </a:moveTo>
                    <a:lnTo>
                      <a:pt x="984" y="736"/>
                    </a:lnTo>
                    <a:lnTo>
                      <a:pt x="993" y="721"/>
                    </a:lnTo>
                    <a:lnTo>
                      <a:pt x="985" y="709"/>
                    </a:lnTo>
                    <a:lnTo>
                      <a:pt x="977" y="699"/>
                    </a:lnTo>
                    <a:lnTo>
                      <a:pt x="969" y="689"/>
                    </a:lnTo>
                    <a:lnTo>
                      <a:pt x="961" y="678"/>
                    </a:lnTo>
                    <a:lnTo>
                      <a:pt x="962" y="672"/>
                    </a:lnTo>
                    <a:lnTo>
                      <a:pt x="963" y="668"/>
                    </a:lnTo>
                    <a:lnTo>
                      <a:pt x="962" y="665"/>
                    </a:lnTo>
                    <a:lnTo>
                      <a:pt x="961" y="665"/>
                    </a:lnTo>
                    <a:lnTo>
                      <a:pt x="960" y="665"/>
                    </a:lnTo>
                    <a:lnTo>
                      <a:pt x="957" y="668"/>
                    </a:lnTo>
                    <a:lnTo>
                      <a:pt x="953" y="668"/>
                    </a:lnTo>
                    <a:lnTo>
                      <a:pt x="952" y="668"/>
                    </a:lnTo>
                    <a:lnTo>
                      <a:pt x="950" y="668"/>
                    </a:lnTo>
                    <a:lnTo>
                      <a:pt x="949" y="667"/>
                    </a:lnTo>
                    <a:lnTo>
                      <a:pt x="946" y="664"/>
                    </a:lnTo>
                    <a:lnTo>
                      <a:pt x="943" y="660"/>
                    </a:lnTo>
                    <a:lnTo>
                      <a:pt x="941" y="658"/>
                    </a:lnTo>
                    <a:lnTo>
                      <a:pt x="940" y="655"/>
                    </a:lnTo>
                    <a:lnTo>
                      <a:pt x="941" y="654"/>
                    </a:lnTo>
                    <a:lnTo>
                      <a:pt x="942" y="652"/>
                    </a:lnTo>
                    <a:lnTo>
                      <a:pt x="948" y="650"/>
                    </a:lnTo>
                    <a:lnTo>
                      <a:pt x="952" y="647"/>
                    </a:lnTo>
                    <a:lnTo>
                      <a:pt x="955" y="645"/>
                    </a:lnTo>
                    <a:lnTo>
                      <a:pt x="957" y="643"/>
                    </a:lnTo>
                    <a:lnTo>
                      <a:pt x="958" y="641"/>
                    </a:lnTo>
                    <a:lnTo>
                      <a:pt x="957" y="638"/>
                    </a:lnTo>
                    <a:lnTo>
                      <a:pt x="953" y="635"/>
                    </a:lnTo>
                    <a:lnTo>
                      <a:pt x="949" y="631"/>
                    </a:lnTo>
                    <a:lnTo>
                      <a:pt x="946" y="625"/>
                    </a:lnTo>
                    <a:lnTo>
                      <a:pt x="945" y="620"/>
                    </a:lnTo>
                    <a:lnTo>
                      <a:pt x="944" y="616"/>
                    </a:lnTo>
                    <a:lnTo>
                      <a:pt x="941" y="613"/>
                    </a:lnTo>
                    <a:lnTo>
                      <a:pt x="933" y="610"/>
                    </a:lnTo>
                    <a:lnTo>
                      <a:pt x="927" y="607"/>
                    </a:lnTo>
                    <a:lnTo>
                      <a:pt x="922" y="602"/>
                    </a:lnTo>
                    <a:lnTo>
                      <a:pt x="918" y="594"/>
                    </a:lnTo>
                    <a:lnTo>
                      <a:pt x="919" y="589"/>
                    </a:lnTo>
                    <a:lnTo>
                      <a:pt x="922" y="582"/>
                    </a:lnTo>
                    <a:lnTo>
                      <a:pt x="922" y="579"/>
                    </a:lnTo>
                    <a:lnTo>
                      <a:pt x="921" y="576"/>
                    </a:lnTo>
                    <a:lnTo>
                      <a:pt x="919" y="574"/>
                    </a:lnTo>
                    <a:lnTo>
                      <a:pt x="917" y="573"/>
                    </a:lnTo>
                    <a:lnTo>
                      <a:pt x="913" y="575"/>
                    </a:lnTo>
                    <a:lnTo>
                      <a:pt x="910" y="575"/>
                    </a:lnTo>
                    <a:lnTo>
                      <a:pt x="909" y="574"/>
                    </a:lnTo>
                    <a:lnTo>
                      <a:pt x="909" y="573"/>
                    </a:lnTo>
                    <a:lnTo>
                      <a:pt x="912" y="567"/>
                    </a:lnTo>
                    <a:lnTo>
                      <a:pt x="915" y="561"/>
                    </a:lnTo>
                    <a:lnTo>
                      <a:pt x="917" y="552"/>
                    </a:lnTo>
                    <a:lnTo>
                      <a:pt x="919" y="544"/>
                    </a:lnTo>
                    <a:lnTo>
                      <a:pt x="918" y="540"/>
                    </a:lnTo>
                    <a:lnTo>
                      <a:pt x="917" y="539"/>
                    </a:lnTo>
                    <a:lnTo>
                      <a:pt x="914" y="539"/>
                    </a:lnTo>
                    <a:lnTo>
                      <a:pt x="908" y="543"/>
                    </a:lnTo>
                    <a:lnTo>
                      <a:pt x="905" y="546"/>
                    </a:lnTo>
                    <a:lnTo>
                      <a:pt x="903" y="549"/>
                    </a:lnTo>
                    <a:lnTo>
                      <a:pt x="900" y="549"/>
                    </a:lnTo>
                    <a:lnTo>
                      <a:pt x="899" y="549"/>
                    </a:lnTo>
                    <a:lnTo>
                      <a:pt x="899" y="545"/>
                    </a:lnTo>
                    <a:lnTo>
                      <a:pt x="900" y="536"/>
                    </a:lnTo>
                    <a:lnTo>
                      <a:pt x="899" y="531"/>
                    </a:lnTo>
                    <a:lnTo>
                      <a:pt x="899" y="529"/>
                    </a:lnTo>
                    <a:lnTo>
                      <a:pt x="898" y="527"/>
                    </a:lnTo>
                    <a:lnTo>
                      <a:pt x="897" y="527"/>
                    </a:lnTo>
                    <a:lnTo>
                      <a:pt x="892" y="526"/>
                    </a:lnTo>
                    <a:lnTo>
                      <a:pt x="886" y="525"/>
                    </a:lnTo>
                    <a:lnTo>
                      <a:pt x="890" y="519"/>
                    </a:lnTo>
                    <a:lnTo>
                      <a:pt x="894" y="516"/>
                    </a:lnTo>
                    <a:lnTo>
                      <a:pt x="896" y="512"/>
                    </a:lnTo>
                    <a:lnTo>
                      <a:pt x="897" y="506"/>
                    </a:lnTo>
                    <a:lnTo>
                      <a:pt x="889" y="497"/>
                    </a:lnTo>
                    <a:lnTo>
                      <a:pt x="881" y="491"/>
                    </a:lnTo>
                    <a:lnTo>
                      <a:pt x="872" y="484"/>
                    </a:lnTo>
                    <a:lnTo>
                      <a:pt x="862" y="479"/>
                    </a:lnTo>
                    <a:lnTo>
                      <a:pt x="855" y="480"/>
                    </a:lnTo>
                    <a:lnTo>
                      <a:pt x="851" y="482"/>
                    </a:lnTo>
                    <a:lnTo>
                      <a:pt x="846" y="484"/>
                    </a:lnTo>
                    <a:lnTo>
                      <a:pt x="839" y="488"/>
                    </a:lnTo>
                    <a:lnTo>
                      <a:pt x="843" y="479"/>
                    </a:lnTo>
                    <a:lnTo>
                      <a:pt x="845" y="470"/>
                    </a:lnTo>
                    <a:lnTo>
                      <a:pt x="848" y="460"/>
                    </a:lnTo>
                    <a:lnTo>
                      <a:pt x="850" y="451"/>
                    </a:lnTo>
                    <a:lnTo>
                      <a:pt x="843" y="448"/>
                    </a:lnTo>
                    <a:lnTo>
                      <a:pt x="841" y="445"/>
                    </a:lnTo>
                    <a:lnTo>
                      <a:pt x="842" y="440"/>
                    </a:lnTo>
                    <a:lnTo>
                      <a:pt x="845" y="433"/>
                    </a:lnTo>
                    <a:lnTo>
                      <a:pt x="846" y="429"/>
                    </a:lnTo>
                    <a:lnTo>
                      <a:pt x="845" y="426"/>
                    </a:lnTo>
                    <a:lnTo>
                      <a:pt x="844" y="423"/>
                    </a:lnTo>
                    <a:lnTo>
                      <a:pt x="843" y="421"/>
                    </a:lnTo>
                    <a:lnTo>
                      <a:pt x="838" y="418"/>
                    </a:lnTo>
                    <a:lnTo>
                      <a:pt x="833" y="411"/>
                    </a:lnTo>
                    <a:lnTo>
                      <a:pt x="828" y="404"/>
                    </a:lnTo>
                    <a:lnTo>
                      <a:pt x="824" y="401"/>
                    </a:lnTo>
                    <a:lnTo>
                      <a:pt x="819" y="399"/>
                    </a:lnTo>
                    <a:lnTo>
                      <a:pt x="814" y="394"/>
                    </a:lnTo>
                    <a:lnTo>
                      <a:pt x="815" y="391"/>
                    </a:lnTo>
                    <a:lnTo>
                      <a:pt x="817" y="387"/>
                    </a:lnTo>
                    <a:lnTo>
                      <a:pt x="819" y="385"/>
                    </a:lnTo>
                    <a:lnTo>
                      <a:pt x="821" y="384"/>
                    </a:lnTo>
                    <a:lnTo>
                      <a:pt x="827" y="382"/>
                    </a:lnTo>
                    <a:lnTo>
                      <a:pt x="835" y="379"/>
                    </a:lnTo>
                    <a:lnTo>
                      <a:pt x="830" y="373"/>
                    </a:lnTo>
                    <a:lnTo>
                      <a:pt x="827" y="368"/>
                    </a:lnTo>
                    <a:lnTo>
                      <a:pt x="823" y="364"/>
                    </a:lnTo>
                    <a:lnTo>
                      <a:pt x="817" y="359"/>
                    </a:lnTo>
                    <a:lnTo>
                      <a:pt x="808" y="356"/>
                    </a:lnTo>
                    <a:lnTo>
                      <a:pt x="799" y="354"/>
                    </a:lnTo>
                    <a:lnTo>
                      <a:pt x="790" y="351"/>
                    </a:lnTo>
                    <a:lnTo>
                      <a:pt x="781" y="351"/>
                    </a:lnTo>
                    <a:lnTo>
                      <a:pt x="784" y="358"/>
                    </a:lnTo>
                    <a:lnTo>
                      <a:pt x="790" y="364"/>
                    </a:lnTo>
                    <a:lnTo>
                      <a:pt x="787" y="366"/>
                    </a:lnTo>
                    <a:lnTo>
                      <a:pt x="783" y="367"/>
                    </a:lnTo>
                    <a:lnTo>
                      <a:pt x="781" y="367"/>
                    </a:lnTo>
                    <a:lnTo>
                      <a:pt x="778" y="366"/>
                    </a:lnTo>
                    <a:lnTo>
                      <a:pt x="772" y="365"/>
                    </a:lnTo>
                    <a:lnTo>
                      <a:pt x="766" y="363"/>
                    </a:lnTo>
                    <a:lnTo>
                      <a:pt x="764" y="359"/>
                    </a:lnTo>
                    <a:lnTo>
                      <a:pt x="764" y="358"/>
                    </a:lnTo>
                    <a:lnTo>
                      <a:pt x="764" y="356"/>
                    </a:lnTo>
                    <a:lnTo>
                      <a:pt x="764" y="355"/>
                    </a:lnTo>
                    <a:lnTo>
                      <a:pt x="765" y="350"/>
                    </a:lnTo>
                    <a:lnTo>
                      <a:pt x="765" y="345"/>
                    </a:lnTo>
                    <a:lnTo>
                      <a:pt x="762" y="343"/>
                    </a:lnTo>
                    <a:lnTo>
                      <a:pt x="758" y="342"/>
                    </a:lnTo>
                    <a:lnTo>
                      <a:pt x="756" y="343"/>
                    </a:lnTo>
                    <a:lnTo>
                      <a:pt x="754" y="345"/>
                    </a:lnTo>
                    <a:lnTo>
                      <a:pt x="749" y="348"/>
                    </a:lnTo>
                    <a:lnTo>
                      <a:pt x="743" y="354"/>
                    </a:lnTo>
                    <a:lnTo>
                      <a:pt x="735" y="359"/>
                    </a:lnTo>
                    <a:lnTo>
                      <a:pt x="729" y="360"/>
                    </a:lnTo>
                    <a:lnTo>
                      <a:pt x="727" y="360"/>
                    </a:lnTo>
                    <a:lnTo>
                      <a:pt x="725" y="358"/>
                    </a:lnTo>
                    <a:lnTo>
                      <a:pt x="722" y="354"/>
                    </a:lnTo>
                    <a:lnTo>
                      <a:pt x="720" y="349"/>
                    </a:lnTo>
                    <a:lnTo>
                      <a:pt x="716" y="342"/>
                    </a:lnTo>
                    <a:lnTo>
                      <a:pt x="711" y="340"/>
                    </a:lnTo>
                    <a:lnTo>
                      <a:pt x="705" y="340"/>
                    </a:lnTo>
                    <a:lnTo>
                      <a:pt x="698" y="341"/>
                    </a:lnTo>
                    <a:lnTo>
                      <a:pt x="690" y="339"/>
                    </a:lnTo>
                    <a:lnTo>
                      <a:pt x="683" y="334"/>
                    </a:lnTo>
                    <a:lnTo>
                      <a:pt x="676" y="330"/>
                    </a:lnTo>
                    <a:lnTo>
                      <a:pt x="669" y="324"/>
                    </a:lnTo>
                    <a:lnTo>
                      <a:pt x="668" y="320"/>
                    </a:lnTo>
                    <a:lnTo>
                      <a:pt x="667" y="315"/>
                    </a:lnTo>
                    <a:lnTo>
                      <a:pt x="666" y="312"/>
                    </a:lnTo>
                    <a:lnTo>
                      <a:pt x="663" y="308"/>
                    </a:lnTo>
                    <a:lnTo>
                      <a:pt x="657" y="311"/>
                    </a:lnTo>
                    <a:lnTo>
                      <a:pt x="652" y="312"/>
                    </a:lnTo>
                    <a:lnTo>
                      <a:pt x="651" y="311"/>
                    </a:lnTo>
                    <a:lnTo>
                      <a:pt x="650" y="308"/>
                    </a:lnTo>
                    <a:lnTo>
                      <a:pt x="649" y="306"/>
                    </a:lnTo>
                    <a:lnTo>
                      <a:pt x="648" y="303"/>
                    </a:lnTo>
                    <a:lnTo>
                      <a:pt x="648" y="297"/>
                    </a:lnTo>
                    <a:lnTo>
                      <a:pt x="647" y="294"/>
                    </a:lnTo>
                    <a:lnTo>
                      <a:pt x="646" y="292"/>
                    </a:lnTo>
                    <a:lnTo>
                      <a:pt x="645" y="288"/>
                    </a:lnTo>
                    <a:lnTo>
                      <a:pt x="639" y="285"/>
                    </a:lnTo>
                    <a:lnTo>
                      <a:pt x="631" y="280"/>
                    </a:lnTo>
                    <a:lnTo>
                      <a:pt x="623" y="269"/>
                    </a:lnTo>
                    <a:lnTo>
                      <a:pt x="618" y="258"/>
                    </a:lnTo>
                    <a:lnTo>
                      <a:pt x="616" y="254"/>
                    </a:lnTo>
                    <a:lnTo>
                      <a:pt x="616" y="252"/>
                    </a:lnTo>
                    <a:lnTo>
                      <a:pt x="616" y="251"/>
                    </a:lnTo>
                    <a:lnTo>
                      <a:pt x="618" y="250"/>
                    </a:lnTo>
                    <a:lnTo>
                      <a:pt x="620" y="248"/>
                    </a:lnTo>
                    <a:lnTo>
                      <a:pt x="622" y="243"/>
                    </a:lnTo>
                    <a:lnTo>
                      <a:pt x="611" y="240"/>
                    </a:lnTo>
                    <a:lnTo>
                      <a:pt x="597" y="236"/>
                    </a:lnTo>
                    <a:lnTo>
                      <a:pt x="589" y="232"/>
                    </a:lnTo>
                    <a:lnTo>
                      <a:pt x="584" y="229"/>
                    </a:lnTo>
                    <a:lnTo>
                      <a:pt x="582" y="229"/>
                    </a:lnTo>
                    <a:lnTo>
                      <a:pt x="579" y="229"/>
                    </a:lnTo>
                    <a:lnTo>
                      <a:pt x="577" y="231"/>
                    </a:lnTo>
                    <a:lnTo>
                      <a:pt x="574" y="234"/>
                    </a:lnTo>
                    <a:lnTo>
                      <a:pt x="568" y="235"/>
                    </a:lnTo>
                    <a:lnTo>
                      <a:pt x="565" y="234"/>
                    </a:lnTo>
                    <a:lnTo>
                      <a:pt x="560" y="232"/>
                    </a:lnTo>
                    <a:lnTo>
                      <a:pt x="556" y="230"/>
                    </a:lnTo>
                    <a:lnTo>
                      <a:pt x="550" y="234"/>
                    </a:lnTo>
                    <a:lnTo>
                      <a:pt x="545" y="239"/>
                    </a:lnTo>
                    <a:lnTo>
                      <a:pt x="543" y="235"/>
                    </a:lnTo>
                    <a:lnTo>
                      <a:pt x="543" y="233"/>
                    </a:lnTo>
                    <a:lnTo>
                      <a:pt x="542" y="232"/>
                    </a:lnTo>
                    <a:lnTo>
                      <a:pt x="539" y="233"/>
                    </a:lnTo>
                    <a:lnTo>
                      <a:pt x="529" y="234"/>
                    </a:lnTo>
                    <a:lnTo>
                      <a:pt x="520" y="234"/>
                    </a:lnTo>
                    <a:lnTo>
                      <a:pt x="515" y="242"/>
                    </a:lnTo>
                    <a:lnTo>
                      <a:pt x="512" y="250"/>
                    </a:lnTo>
                    <a:lnTo>
                      <a:pt x="507" y="249"/>
                    </a:lnTo>
                    <a:lnTo>
                      <a:pt x="504" y="248"/>
                    </a:lnTo>
                    <a:lnTo>
                      <a:pt x="502" y="245"/>
                    </a:lnTo>
                    <a:lnTo>
                      <a:pt x="499" y="243"/>
                    </a:lnTo>
                    <a:lnTo>
                      <a:pt x="497" y="238"/>
                    </a:lnTo>
                    <a:lnTo>
                      <a:pt x="495" y="230"/>
                    </a:lnTo>
                    <a:lnTo>
                      <a:pt x="491" y="224"/>
                    </a:lnTo>
                    <a:lnTo>
                      <a:pt x="489" y="221"/>
                    </a:lnTo>
                    <a:lnTo>
                      <a:pt x="490" y="217"/>
                    </a:lnTo>
                    <a:lnTo>
                      <a:pt x="494" y="213"/>
                    </a:lnTo>
                    <a:lnTo>
                      <a:pt x="491" y="207"/>
                    </a:lnTo>
                    <a:lnTo>
                      <a:pt x="489" y="204"/>
                    </a:lnTo>
                    <a:lnTo>
                      <a:pt x="486" y="201"/>
                    </a:lnTo>
                    <a:lnTo>
                      <a:pt x="482" y="200"/>
                    </a:lnTo>
                    <a:lnTo>
                      <a:pt x="473" y="200"/>
                    </a:lnTo>
                    <a:lnTo>
                      <a:pt x="463" y="200"/>
                    </a:lnTo>
                    <a:lnTo>
                      <a:pt x="458" y="205"/>
                    </a:lnTo>
                    <a:lnTo>
                      <a:pt x="453" y="207"/>
                    </a:lnTo>
                    <a:lnTo>
                      <a:pt x="451" y="207"/>
                    </a:lnTo>
                    <a:lnTo>
                      <a:pt x="449" y="207"/>
                    </a:lnTo>
                    <a:lnTo>
                      <a:pt x="446" y="205"/>
                    </a:lnTo>
                    <a:lnTo>
                      <a:pt x="443" y="203"/>
                    </a:lnTo>
                    <a:lnTo>
                      <a:pt x="432" y="195"/>
                    </a:lnTo>
                    <a:lnTo>
                      <a:pt x="422" y="187"/>
                    </a:lnTo>
                    <a:lnTo>
                      <a:pt x="416" y="181"/>
                    </a:lnTo>
                    <a:lnTo>
                      <a:pt x="410" y="178"/>
                    </a:lnTo>
                    <a:lnTo>
                      <a:pt x="408" y="178"/>
                    </a:lnTo>
                    <a:lnTo>
                      <a:pt x="406" y="179"/>
                    </a:lnTo>
                    <a:lnTo>
                      <a:pt x="404" y="182"/>
                    </a:lnTo>
                    <a:lnTo>
                      <a:pt x="401" y="186"/>
                    </a:lnTo>
                    <a:lnTo>
                      <a:pt x="400" y="189"/>
                    </a:lnTo>
                    <a:lnTo>
                      <a:pt x="398" y="191"/>
                    </a:lnTo>
                    <a:lnTo>
                      <a:pt x="397" y="192"/>
                    </a:lnTo>
                    <a:lnTo>
                      <a:pt x="396" y="194"/>
                    </a:lnTo>
                    <a:lnTo>
                      <a:pt x="392" y="190"/>
                    </a:lnTo>
                    <a:lnTo>
                      <a:pt x="390" y="183"/>
                    </a:lnTo>
                    <a:lnTo>
                      <a:pt x="388" y="177"/>
                    </a:lnTo>
                    <a:lnTo>
                      <a:pt x="387" y="172"/>
                    </a:lnTo>
                    <a:lnTo>
                      <a:pt x="386" y="168"/>
                    </a:lnTo>
                    <a:lnTo>
                      <a:pt x="387" y="161"/>
                    </a:lnTo>
                    <a:lnTo>
                      <a:pt x="387" y="155"/>
                    </a:lnTo>
                    <a:lnTo>
                      <a:pt x="386" y="150"/>
                    </a:lnTo>
                    <a:lnTo>
                      <a:pt x="383" y="145"/>
                    </a:lnTo>
                    <a:lnTo>
                      <a:pt x="381" y="142"/>
                    </a:lnTo>
                    <a:lnTo>
                      <a:pt x="375" y="134"/>
                    </a:lnTo>
                    <a:lnTo>
                      <a:pt x="370" y="125"/>
                    </a:lnTo>
                    <a:lnTo>
                      <a:pt x="370" y="118"/>
                    </a:lnTo>
                    <a:lnTo>
                      <a:pt x="370" y="111"/>
                    </a:lnTo>
                    <a:lnTo>
                      <a:pt x="369" y="109"/>
                    </a:lnTo>
                    <a:lnTo>
                      <a:pt x="368" y="107"/>
                    </a:lnTo>
                    <a:lnTo>
                      <a:pt x="365" y="105"/>
                    </a:lnTo>
                    <a:lnTo>
                      <a:pt x="362" y="104"/>
                    </a:lnTo>
                    <a:lnTo>
                      <a:pt x="359" y="107"/>
                    </a:lnTo>
                    <a:lnTo>
                      <a:pt x="355" y="113"/>
                    </a:lnTo>
                    <a:lnTo>
                      <a:pt x="354" y="118"/>
                    </a:lnTo>
                    <a:lnTo>
                      <a:pt x="352" y="124"/>
                    </a:lnTo>
                    <a:lnTo>
                      <a:pt x="351" y="126"/>
                    </a:lnTo>
                    <a:lnTo>
                      <a:pt x="348" y="127"/>
                    </a:lnTo>
                    <a:lnTo>
                      <a:pt x="347" y="127"/>
                    </a:lnTo>
                    <a:lnTo>
                      <a:pt x="346" y="127"/>
                    </a:lnTo>
                    <a:lnTo>
                      <a:pt x="343" y="125"/>
                    </a:lnTo>
                    <a:lnTo>
                      <a:pt x="339" y="120"/>
                    </a:lnTo>
                    <a:lnTo>
                      <a:pt x="334" y="120"/>
                    </a:lnTo>
                    <a:lnTo>
                      <a:pt x="329" y="122"/>
                    </a:lnTo>
                    <a:lnTo>
                      <a:pt x="325" y="123"/>
                    </a:lnTo>
                    <a:lnTo>
                      <a:pt x="319" y="125"/>
                    </a:lnTo>
                    <a:lnTo>
                      <a:pt x="316" y="127"/>
                    </a:lnTo>
                    <a:lnTo>
                      <a:pt x="312" y="131"/>
                    </a:lnTo>
                    <a:lnTo>
                      <a:pt x="304" y="119"/>
                    </a:lnTo>
                    <a:lnTo>
                      <a:pt x="295" y="108"/>
                    </a:lnTo>
                    <a:lnTo>
                      <a:pt x="286" y="99"/>
                    </a:lnTo>
                    <a:lnTo>
                      <a:pt x="280" y="89"/>
                    </a:lnTo>
                    <a:lnTo>
                      <a:pt x="274" y="78"/>
                    </a:lnTo>
                    <a:lnTo>
                      <a:pt x="268" y="66"/>
                    </a:lnTo>
                    <a:lnTo>
                      <a:pt x="256" y="57"/>
                    </a:lnTo>
                    <a:lnTo>
                      <a:pt x="244" y="49"/>
                    </a:lnTo>
                    <a:lnTo>
                      <a:pt x="237" y="43"/>
                    </a:lnTo>
                    <a:lnTo>
                      <a:pt x="231" y="39"/>
                    </a:lnTo>
                    <a:lnTo>
                      <a:pt x="225" y="37"/>
                    </a:lnTo>
                    <a:lnTo>
                      <a:pt x="216" y="34"/>
                    </a:lnTo>
                    <a:lnTo>
                      <a:pt x="213" y="20"/>
                    </a:lnTo>
                    <a:lnTo>
                      <a:pt x="210" y="7"/>
                    </a:lnTo>
                    <a:lnTo>
                      <a:pt x="197" y="6"/>
                    </a:lnTo>
                    <a:lnTo>
                      <a:pt x="185" y="6"/>
                    </a:lnTo>
                    <a:lnTo>
                      <a:pt x="179" y="7"/>
                    </a:lnTo>
                    <a:lnTo>
                      <a:pt x="176" y="8"/>
                    </a:lnTo>
                    <a:lnTo>
                      <a:pt x="174" y="7"/>
                    </a:lnTo>
                    <a:lnTo>
                      <a:pt x="169" y="3"/>
                    </a:lnTo>
                    <a:lnTo>
                      <a:pt x="167" y="1"/>
                    </a:lnTo>
                    <a:lnTo>
                      <a:pt x="165" y="0"/>
                    </a:lnTo>
                    <a:lnTo>
                      <a:pt x="163" y="0"/>
                    </a:lnTo>
                    <a:lnTo>
                      <a:pt x="161" y="0"/>
                    </a:lnTo>
                    <a:lnTo>
                      <a:pt x="158" y="3"/>
                    </a:lnTo>
                    <a:lnTo>
                      <a:pt x="154" y="8"/>
                    </a:lnTo>
                    <a:lnTo>
                      <a:pt x="147" y="13"/>
                    </a:lnTo>
                    <a:lnTo>
                      <a:pt x="141" y="16"/>
                    </a:lnTo>
                    <a:lnTo>
                      <a:pt x="134" y="17"/>
                    </a:lnTo>
                    <a:lnTo>
                      <a:pt x="127" y="16"/>
                    </a:lnTo>
                    <a:lnTo>
                      <a:pt x="121" y="18"/>
                    </a:lnTo>
                    <a:lnTo>
                      <a:pt x="116" y="20"/>
                    </a:lnTo>
                    <a:lnTo>
                      <a:pt x="113" y="24"/>
                    </a:lnTo>
                    <a:lnTo>
                      <a:pt x="110" y="26"/>
                    </a:lnTo>
                    <a:lnTo>
                      <a:pt x="105" y="34"/>
                    </a:lnTo>
                    <a:lnTo>
                      <a:pt x="101" y="45"/>
                    </a:lnTo>
                    <a:lnTo>
                      <a:pt x="101" y="49"/>
                    </a:lnTo>
                    <a:lnTo>
                      <a:pt x="100" y="53"/>
                    </a:lnTo>
                    <a:lnTo>
                      <a:pt x="97" y="53"/>
                    </a:lnTo>
                    <a:lnTo>
                      <a:pt x="92" y="51"/>
                    </a:lnTo>
                    <a:lnTo>
                      <a:pt x="79" y="56"/>
                    </a:lnTo>
                    <a:lnTo>
                      <a:pt x="69" y="62"/>
                    </a:lnTo>
                    <a:lnTo>
                      <a:pt x="59" y="70"/>
                    </a:lnTo>
                    <a:lnTo>
                      <a:pt x="48" y="76"/>
                    </a:lnTo>
                    <a:lnTo>
                      <a:pt x="38" y="78"/>
                    </a:lnTo>
                    <a:lnTo>
                      <a:pt x="30" y="79"/>
                    </a:lnTo>
                    <a:lnTo>
                      <a:pt x="25" y="81"/>
                    </a:lnTo>
                    <a:lnTo>
                      <a:pt x="22" y="82"/>
                    </a:lnTo>
                    <a:lnTo>
                      <a:pt x="18" y="85"/>
                    </a:lnTo>
                    <a:lnTo>
                      <a:pt x="15" y="89"/>
                    </a:lnTo>
                    <a:lnTo>
                      <a:pt x="14" y="93"/>
                    </a:lnTo>
                    <a:lnTo>
                      <a:pt x="13" y="96"/>
                    </a:lnTo>
                    <a:lnTo>
                      <a:pt x="11" y="98"/>
                    </a:lnTo>
                    <a:lnTo>
                      <a:pt x="7" y="99"/>
                    </a:lnTo>
                    <a:lnTo>
                      <a:pt x="8" y="111"/>
                    </a:lnTo>
                    <a:lnTo>
                      <a:pt x="11" y="123"/>
                    </a:lnTo>
                    <a:lnTo>
                      <a:pt x="13" y="134"/>
                    </a:lnTo>
                    <a:lnTo>
                      <a:pt x="16" y="145"/>
                    </a:lnTo>
                    <a:lnTo>
                      <a:pt x="17" y="155"/>
                    </a:lnTo>
                    <a:lnTo>
                      <a:pt x="18" y="162"/>
                    </a:lnTo>
                    <a:lnTo>
                      <a:pt x="17" y="165"/>
                    </a:lnTo>
                    <a:lnTo>
                      <a:pt x="16" y="168"/>
                    </a:lnTo>
                    <a:lnTo>
                      <a:pt x="13" y="172"/>
                    </a:lnTo>
                    <a:lnTo>
                      <a:pt x="9" y="176"/>
                    </a:lnTo>
                    <a:lnTo>
                      <a:pt x="5" y="188"/>
                    </a:lnTo>
                    <a:lnTo>
                      <a:pt x="0" y="200"/>
                    </a:lnTo>
                    <a:lnTo>
                      <a:pt x="4" y="217"/>
                    </a:lnTo>
                    <a:lnTo>
                      <a:pt x="7" y="234"/>
                    </a:lnTo>
                    <a:lnTo>
                      <a:pt x="11" y="252"/>
                    </a:lnTo>
                    <a:lnTo>
                      <a:pt x="14" y="269"/>
                    </a:lnTo>
                    <a:lnTo>
                      <a:pt x="18" y="275"/>
                    </a:lnTo>
                    <a:lnTo>
                      <a:pt x="23" y="279"/>
                    </a:lnTo>
                    <a:lnTo>
                      <a:pt x="27" y="283"/>
                    </a:lnTo>
                    <a:lnTo>
                      <a:pt x="32" y="285"/>
                    </a:lnTo>
                    <a:lnTo>
                      <a:pt x="42" y="288"/>
                    </a:lnTo>
                    <a:lnTo>
                      <a:pt x="56" y="292"/>
                    </a:lnTo>
                    <a:lnTo>
                      <a:pt x="62" y="295"/>
                    </a:lnTo>
                    <a:lnTo>
                      <a:pt x="66" y="295"/>
                    </a:lnTo>
                    <a:lnTo>
                      <a:pt x="67" y="294"/>
                    </a:lnTo>
                    <a:lnTo>
                      <a:pt x="72" y="290"/>
                    </a:lnTo>
                    <a:lnTo>
                      <a:pt x="77" y="293"/>
                    </a:lnTo>
                    <a:lnTo>
                      <a:pt x="81" y="295"/>
                    </a:lnTo>
                    <a:lnTo>
                      <a:pt x="85" y="298"/>
                    </a:lnTo>
                    <a:lnTo>
                      <a:pt x="88" y="303"/>
                    </a:lnTo>
                    <a:lnTo>
                      <a:pt x="95" y="305"/>
                    </a:lnTo>
                    <a:lnTo>
                      <a:pt x="102" y="305"/>
                    </a:lnTo>
                    <a:lnTo>
                      <a:pt x="107" y="305"/>
                    </a:lnTo>
                    <a:lnTo>
                      <a:pt x="114" y="306"/>
                    </a:lnTo>
                    <a:lnTo>
                      <a:pt x="112" y="312"/>
                    </a:lnTo>
                    <a:lnTo>
                      <a:pt x="109" y="316"/>
                    </a:lnTo>
                    <a:lnTo>
                      <a:pt x="107" y="320"/>
                    </a:lnTo>
                    <a:lnTo>
                      <a:pt x="106" y="322"/>
                    </a:lnTo>
                    <a:lnTo>
                      <a:pt x="107" y="324"/>
                    </a:lnTo>
                    <a:lnTo>
                      <a:pt x="109" y="326"/>
                    </a:lnTo>
                    <a:lnTo>
                      <a:pt x="114" y="328"/>
                    </a:lnTo>
                    <a:lnTo>
                      <a:pt x="118" y="328"/>
                    </a:lnTo>
                    <a:lnTo>
                      <a:pt x="120" y="328"/>
                    </a:lnTo>
                    <a:lnTo>
                      <a:pt x="121" y="329"/>
                    </a:lnTo>
                    <a:lnTo>
                      <a:pt x="121" y="331"/>
                    </a:lnTo>
                    <a:lnTo>
                      <a:pt x="122" y="333"/>
                    </a:lnTo>
                    <a:lnTo>
                      <a:pt x="133" y="329"/>
                    </a:lnTo>
                    <a:lnTo>
                      <a:pt x="145" y="324"/>
                    </a:lnTo>
                    <a:lnTo>
                      <a:pt x="150" y="331"/>
                    </a:lnTo>
                    <a:lnTo>
                      <a:pt x="157" y="338"/>
                    </a:lnTo>
                    <a:lnTo>
                      <a:pt x="163" y="339"/>
                    </a:lnTo>
                    <a:lnTo>
                      <a:pt x="167" y="340"/>
                    </a:lnTo>
                    <a:lnTo>
                      <a:pt x="170" y="341"/>
                    </a:lnTo>
                    <a:lnTo>
                      <a:pt x="174" y="345"/>
                    </a:lnTo>
                    <a:lnTo>
                      <a:pt x="174" y="355"/>
                    </a:lnTo>
                    <a:lnTo>
                      <a:pt x="175" y="365"/>
                    </a:lnTo>
                    <a:lnTo>
                      <a:pt x="179" y="366"/>
                    </a:lnTo>
                    <a:lnTo>
                      <a:pt x="182" y="365"/>
                    </a:lnTo>
                    <a:lnTo>
                      <a:pt x="184" y="364"/>
                    </a:lnTo>
                    <a:lnTo>
                      <a:pt x="185" y="363"/>
                    </a:lnTo>
                    <a:lnTo>
                      <a:pt x="186" y="363"/>
                    </a:lnTo>
                    <a:lnTo>
                      <a:pt x="187" y="364"/>
                    </a:lnTo>
                    <a:lnTo>
                      <a:pt x="191" y="365"/>
                    </a:lnTo>
                    <a:lnTo>
                      <a:pt x="194" y="369"/>
                    </a:lnTo>
                    <a:lnTo>
                      <a:pt x="200" y="375"/>
                    </a:lnTo>
                    <a:lnTo>
                      <a:pt x="205" y="381"/>
                    </a:lnTo>
                    <a:lnTo>
                      <a:pt x="210" y="386"/>
                    </a:lnTo>
                    <a:lnTo>
                      <a:pt x="213" y="393"/>
                    </a:lnTo>
                    <a:lnTo>
                      <a:pt x="214" y="397"/>
                    </a:lnTo>
                    <a:lnTo>
                      <a:pt x="217" y="400"/>
                    </a:lnTo>
                    <a:lnTo>
                      <a:pt x="221" y="401"/>
                    </a:lnTo>
                    <a:lnTo>
                      <a:pt x="226" y="403"/>
                    </a:lnTo>
                    <a:lnTo>
                      <a:pt x="227" y="413"/>
                    </a:lnTo>
                    <a:lnTo>
                      <a:pt x="229" y="423"/>
                    </a:lnTo>
                    <a:lnTo>
                      <a:pt x="234" y="430"/>
                    </a:lnTo>
                    <a:lnTo>
                      <a:pt x="235" y="436"/>
                    </a:lnTo>
                    <a:lnTo>
                      <a:pt x="232" y="440"/>
                    </a:lnTo>
                    <a:lnTo>
                      <a:pt x="227" y="447"/>
                    </a:lnTo>
                    <a:lnTo>
                      <a:pt x="225" y="457"/>
                    </a:lnTo>
                    <a:lnTo>
                      <a:pt x="223" y="466"/>
                    </a:lnTo>
                    <a:lnTo>
                      <a:pt x="221" y="475"/>
                    </a:lnTo>
                    <a:lnTo>
                      <a:pt x="217" y="485"/>
                    </a:lnTo>
                    <a:lnTo>
                      <a:pt x="208" y="490"/>
                    </a:lnTo>
                    <a:lnTo>
                      <a:pt x="201" y="491"/>
                    </a:lnTo>
                    <a:lnTo>
                      <a:pt x="194" y="491"/>
                    </a:lnTo>
                    <a:lnTo>
                      <a:pt x="185" y="492"/>
                    </a:lnTo>
                    <a:lnTo>
                      <a:pt x="187" y="500"/>
                    </a:lnTo>
                    <a:lnTo>
                      <a:pt x="190" y="502"/>
                    </a:lnTo>
                    <a:lnTo>
                      <a:pt x="191" y="504"/>
                    </a:lnTo>
                    <a:lnTo>
                      <a:pt x="190" y="506"/>
                    </a:lnTo>
                    <a:lnTo>
                      <a:pt x="187" y="508"/>
                    </a:lnTo>
                    <a:lnTo>
                      <a:pt x="184" y="512"/>
                    </a:lnTo>
                    <a:lnTo>
                      <a:pt x="179" y="517"/>
                    </a:lnTo>
                    <a:lnTo>
                      <a:pt x="177" y="520"/>
                    </a:lnTo>
                    <a:lnTo>
                      <a:pt x="177" y="524"/>
                    </a:lnTo>
                    <a:lnTo>
                      <a:pt x="179" y="526"/>
                    </a:lnTo>
                    <a:lnTo>
                      <a:pt x="186" y="530"/>
                    </a:lnTo>
                    <a:lnTo>
                      <a:pt x="197" y="534"/>
                    </a:lnTo>
                    <a:lnTo>
                      <a:pt x="204" y="537"/>
                    </a:lnTo>
                    <a:lnTo>
                      <a:pt x="208" y="539"/>
                    </a:lnTo>
                    <a:lnTo>
                      <a:pt x="209" y="540"/>
                    </a:lnTo>
                    <a:lnTo>
                      <a:pt x="208" y="543"/>
                    </a:lnTo>
                    <a:lnTo>
                      <a:pt x="206" y="545"/>
                    </a:lnTo>
                    <a:lnTo>
                      <a:pt x="205" y="548"/>
                    </a:lnTo>
                    <a:lnTo>
                      <a:pt x="203" y="552"/>
                    </a:lnTo>
                    <a:lnTo>
                      <a:pt x="204" y="554"/>
                    </a:lnTo>
                    <a:lnTo>
                      <a:pt x="208" y="553"/>
                    </a:lnTo>
                    <a:lnTo>
                      <a:pt x="212" y="552"/>
                    </a:lnTo>
                    <a:lnTo>
                      <a:pt x="219" y="554"/>
                    </a:lnTo>
                    <a:lnTo>
                      <a:pt x="223" y="555"/>
                    </a:lnTo>
                    <a:lnTo>
                      <a:pt x="226" y="555"/>
                    </a:lnTo>
                    <a:lnTo>
                      <a:pt x="228" y="555"/>
                    </a:lnTo>
                    <a:lnTo>
                      <a:pt x="230" y="554"/>
                    </a:lnTo>
                    <a:lnTo>
                      <a:pt x="234" y="553"/>
                    </a:lnTo>
                    <a:lnTo>
                      <a:pt x="239" y="543"/>
                    </a:lnTo>
                    <a:lnTo>
                      <a:pt x="245" y="537"/>
                    </a:lnTo>
                    <a:lnTo>
                      <a:pt x="248" y="536"/>
                    </a:lnTo>
                    <a:lnTo>
                      <a:pt x="252" y="535"/>
                    </a:lnTo>
                    <a:lnTo>
                      <a:pt x="257" y="535"/>
                    </a:lnTo>
                    <a:lnTo>
                      <a:pt x="263" y="535"/>
                    </a:lnTo>
                    <a:lnTo>
                      <a:pt x="271" y="543"/>
                    </a:lnTo>
                    <a:lnTo>
                      <a:pt x="275" y="551"/>
                    </a:lnTo>
                    <a:lnTo>
                      <a:pt x="277" y="558"/>
                    </a:lnTo>
                    <a:lnTo>
                      <a:pt x="280" y="569"/>
                    </a:lnTo>
                    <a:lnTo>
                      <a:pt x="281" y="573"/>
                    </a:lnTo>
                    <a:lnTo>
                      <a:pt x="282" y="576"/>
                    </a:lnTo>
                    <a:lnTo>
                      <a:pt x="282" y="579"/>
                    </a:lnTo>
                    <a:lnTo>
                      <a:pt x="282" y="581"/>
                    </a:lnTo>
                    <a:lnTo>
                      <a:pt x="279" y="585"/>
                    </a:lnTo>
                    <a:lnTo>
                      <a:pt x="274" y="591"/>
                    </a:lnTo>
                    <a:lnTo>
                      <a:pt x="271" y="596"/>
                    </a:lnTo>
                    <a:lnTo>
                      <a:pt x="267" y="599"/>
                    </a:lnTo>
                    <a:lnTo>
                      <a:pt x="266" y="601"/>
                    </a:lnTo>
                    <a:lnTo>
                      <a:pt x="266" y="604"/>
                    </a:lnTo>
                    <a:lnTo>
                      <a:pt x="270" y="608"/>
                    </a:lnTo>
                    <a:lnTo>
                      <a:pt x="277" y="614"/>
                    </a:lnTo>
                    <a:lnTo>
                      <a:pt x="290" y="616"/>
                    </a:lnTo>
                    <a:lnTo>
                      <a:pt x="300" y="618"/>
                    </a:lnTo>
                    <a:lnTo>
                      <a:pt x="303" y="625"/>
                    </a:lnTo>
                    <a:lnTo>
                      <a:pt x="307" y="631"/>
                    </a:lnTo>
                    <a:lnTo>
                      <a:pt x="309" y="633"/>
                    </a:lnTo>
                    <a:lnTo>
                      <a:pt x="311" y="634"/>
                    </a:lnTo>
                    <a:lnTo>
                      <a:pt x="313" y="634"/>
                    </a:lnTo>
                    <a:lnTo>
                      <a:pt x="317" y="632"/>
                    </a:lnTo>
                    <a:lnTo>
                      <a:pt x="320" y="625"/>
                    </a:lnTo>
                    <a:lnTo>
                      <a:pt x="322" y="623"/>
                    </a:lnTo>
                    <a:lnTo>
                      <a:pt x="326" y="623"/>
                    </a:lnTo>
                    <a:lnTo>
                      <a:pt x="333" y="626"/>
                    </a:lnTo>
                    <a:lnTo>
                      <a:pt x="336" y="625"/>
                    </a:lnTo>
                    <a:lnTo>
                      <a:pt x="338" y="623"/>
                    </a:lnTo>
                    <a:lnTo>
                      <a:pt x="339" y="620"/>
                    </a:lnTo>
                    <a:lnTo>
                      <a:pt x="341" y="619"/>
                    </a:lnTo>
                    <a:lnTo>
                      <a:pt x="342" y="617"/>
                    </a:lnTo>
                    <a:lnTo>
                      <a:pt x="343" y="616"/>
                    </a:lnTo>
                    <a:lnTo>
                      <a:pt x="345" y="616"/>
                    </a:lnTo>
                    <a:lnTo>
                      <a:pt x="348" y="617"/>
                    </a:lnTo>
                    <a:lnTo>
                      <a:pt x="353" y="623"/>
                    </a:lnTo>
                    <a:lnTo>
                      <a:pt x="357" y="625"/>
                    </a:lnTo>
                    <a:lnTo>
                      <a:pt x="361" y="628"/>
                    </a:lnTo>
                    <a:lnTo>
                      <a:pt x="363" y="634"/>
                    </a:lnTo>
                    <a:lnTo>
                      <a:pt x="365" y="641"/>
                    </a:lnTo>
                    <a:lnTo>
                      <a:pt x="366" y="645"/>
                    </a:lnTo>
                    <a:lnTo>
                      <a:pt x="368" y="646"/>
                    </a:lnTo>
                    <a:lnTo>
                      <a:pt x="368" y="649"/>
                    </a:lnTo>
                    <a:lnTo>
                      <a:pt x="365" y="650"/>
                    </a:lnTo>
                    <a:lnTo>
                      <a:pt x="363" y="652"/>
                    </a:lnTo>
                    <a:lnTo>
                      <a:pt x="359" y="655"/>
                    </a:lnTo>
                    <a:lnTo>
                      <a:pt x="359" y="658"/>
                    </a:lnTo>
                    <a:lnTo>
                      <a:pt x="361" y="660"/>
                    </a:lnTo>
                    <a:lnTo>
                      <a:pt x="364" y="664"/>
                    </a:lnTo>
                    <a:lnTo>
                      <a:pt x="362" y="668"/>
                    </a:lnTo>
                    <a:lnTo>
                      <a:pt x="360" y="669"/>
                    </a:lnTo>
                    <a:lnTo>
                      <a:pt x="360" y="670"/>
                    </a:lnTo>
                    <a:lnTo>
                      <a:pt x="359" y="677"/>
                    </a:lnTo>
                    <a:lnTo>
                      <a:pt x="362" y="685"/>
                    </a:lnTo>
                    <a:lnTo>
                      <a:pt x="365" y="689"/>
                    </a:lnTo>
                    <a:lnTo>
                      <a:pt x="370" y="691"/>
                    </a:lnTo>
                    <a:lnTo>
                      <a:pt x="378" y="694"/>
                    </a:lnTo>
                    <a:lnTo>
                      <a:pt x="386" y="695"/>
                    </a:lnTo>
                    <a:lnTo>
                      <a:pt x="390" y="697"/>
                    </a:lnTo>
                    <a:lnTo>
                      <a:pt x="392" y="699"/>
                    </a:lnTo>
                    <a:lnTo>
                      <a:pt x="393" y="701"/>
                    </a:lnTo>
                    <a:lnTo>
                      <a:pt x="393" y="705"/>
                    </a:lnTo>
                    <a:lnTo>
                      <a:pt x="393" y="709"/>
                    </a:lnTo>
                    <a:lnTo>
                      <a:pt x="389" y="715"/>
                    </a:lnTo>
                    <a:lnTo>
                      <a:pt x="386" y="722"/>
                    </a:lnTo>
                    <a:lnTo>
                      <a:pt x="383" y="724"/>
                    </a:lnTo>
                    <a:lnTo>
                      <a:pt x="383" y="727"/>
                    </a:lnTo>
                    <a:lnTo>
                      <a:pt x="382" y="731"/>
                    </a:lnTo>
                    <a:lnTo>
                      <a:pt x="383" y="734"/>
                    </a:lnTo>
                    <a:lnTo>
                      <a:pt x="392" y="740"/>
                    </a:lnTo>
                    <a:lnTo>
                      <a:pt x="400" y="747"/>
                    </a:lnTo>
                    <a:lnTo>
                      <a:pt x="402" y="747"/>
                    </a:lnTo>
                    <a:lnTo>
                      <a:pt x="406" y="745"/>
                    </a:lnTo>
                    <a:lnTo>
                      <a:pt x="416" y="756"/>
                    </a:lnTo>
                    <a:lnTo>
                      <a:pt x="424" y="766"/>
                    </a:lnTo>
                    <a:lnTo>
                      <a:pt x="431" y="776"/>
                    </a:lnTo>
                    <a:lnTo>
                      <a:pt x="436" y="786"/>
                    </a:lnTo>
                    <a:lnTo>
                      <a:pt x="440" y="796"/>
                    </a:lnTo>
                    <a:lnTo>
                      <a:pt x="443" y="806"/>
                    </a:lnTo>
                    <a:lnTo>
                      <a:pt x="444" y="816"/>
                    </a:lnTo>
                    <a:lnTo>
                      <a:pt x="445" y="828"/>
                    </a:lnTo>
                    <a:lnTo>
                      <a:pt x="445" y="850"/>
                    </a:lnTo>
                    <a:lnTo>
                      <a:pt x="444" y="874"/>
                    </a:lnTo>
                    <a:lnTo>
                      <a:pt x="444" y="899"/>
                    </a:lnTo>
                    <a:lnTo>
                      <a:pt x="445" y="926"/>
                    </a:lnTo>
                    <a:lnTo>
                      <a:pt x="462" y="932"/>
                    </a:lnTo>
                    <a:lnTo>
                      <a:pt x="479" y="936"/>
                    </a:lnTo>
                    <a:lnTo>
                      <a:pt x="496" y="939"/>
                    </a:lnTo>
                    <a:lnTo>
                      <a:pt x="514" y="941"/>
                    </a:lnTo>
                    <a:lnTo>
                      <a:pt x="527" y="936"/>
                    </a:lnTo>
                    <a:lnTo>
                      <a:pt x="535" y="932"/>
                    </a:lnTo>
                    <a:lnTo>
                      <a:pt x="538" y="927"/>
                    </a:lnTo>
                    <a:lnTo>
                      <a:pt x="540" y="923"/>
                    </a:lnTo>
                    <a:lnTo>
                      <a:pt x="540" y="920"/>
                    </a:lnTo>
                    <a:lnTo>
                      <a:pt x="540" y="919"/>
                    </a:lnTo>
                    <a:lnTo>
                      <a:pt x="536" y="914"/>
                    </a:lnTo>
                    <a:lnTo>
                      <a:pt x="530" y="906"/>
                    </a:lnTo>
                    <a:lnTo>
                      <a:pt x="536" y="900"/>
                    </a:lnTo>
                    <a:lnTo>
                      <a:pt x="544" y="893"/>
                    </a:lnTo>
                    <a:lnTo>
                      <a:pt x="545" y="884"/>
                    </a:lnTo>
                    <a:lnTo>
                      <a:pt x="545" y="875"/>
                    </a:lnTo>
                    <a:lnTo>
                      <a:pt x="555" y="858"/>
                    </a:lnTo>
                    <a:lnTo>
                      <a:pt x="564" y="842"/>
                    </a:lnTo>
                    <a:lnTo>
                      <a:pt x="573" y="825"/>
                    </a:lnTo>
                    <a:lnTo>
                      <a:pt x="580" y="807"/>
                    </a:lnTo>
                    <a:lnTo>
                      <a:pt x="578" y="803"/>
                    </a:lnTo>
                    <a:lnTo>
                      <a:pt x="576" y="799"/>
                    </a:lnTo>
                    <a:lnTo>
                      <a:pt x="574" y="795"/>
                    </a:lnTo>
                    <a:lnTo>
                      <a:pt x="575" y="790"/>
                    </a:lnTo>
                    <a:lnTo>
                      <a:pt x="583" y="798"/>
                    </a:lnTo>
                    <a:lnTo>
                      <a:pt x="589" y="806"/>
                    </a:lnTo>
                    <a:lnTo>
                      <a:pt x="597" y="814"/>
                    </a:lnTo>
                    <a:lnTo>
                      <a:pt x="606" y="821"/>
                    </a:lnTo>
                    <a:lnTo>
                      <a:pt x="621" y="817"/>
                    </a:lnTo>
                    <a:lnTo>
                      <a:pt x="634" y="815"/>
                    </a:lnTo>
                    <a:lnTo>
                      <a:pt x="649" y="812"/>
                    </a:lnTo>
                    <a:lnTo>
                      <a:pt x="664" y="810"/>
                    </a:lnTo>
                    <a:lnTo>
                      <a:pt x="674" y="813"/>
                    </a:lnTo>
                    <a:lnTo>
                      <a:pt x="683" y="815"/>
                    </a:lnTo>
                    <a:lnTo>
                      <a:pt x="693" y="817"/>
                    </a:lnTo>
                    <a:lnTo>
                      <a:pt x="703" y="819"/>
                    </a:lnTo>
                    <a:lnTo>
                      <a:pt x="711" y="803"/>
                    </a:lnTo>
                    <a:lnTo>
                      <a:pt x="718" y="790"/>
                    </a:lnTo>
                    <a:lnTo>
                      <a:pt x="722" y="785"/>
                    </a:lnTo>
                    <a:lnTo>
                      <a:pt x="727" y="780"/>
                    </a:lnTo>
                    <a:lnTo>
                      <a:pt x="734" y="776"/>
                    </a:lnTo>
                    <a:lnTo>
                      <a:pt x="741" y="771"/>
                    </a:lnTo>
                    <a:lnTo>
                      <a:pt x="752" y="778"/>
                    </a:lnTo>
                    <a:lnTo>
                      <a:pt x="761" y="785"/>
                    </a:lnTo>
                    <a:lnTo>
                      <a:pt x="770" y="793"/>
                    </a:lnTo>
                    <a:lnTo>
                      <a:pt x="779" y="801"/>
                    </a:lnTo>
                    <a:lnTo>
                      <a:pt x="788" y="799"/>
                    </a:lnTo>
                    <a:lnTo>
                      <a:pt x="797" y="797"/>
                    </a:lnTo>
                    <a:lnTo>
                      <a:pt x="806" y="795"/>
                    </a:lnTo>
                    <a:lnTo>
                      <a:pt x="816" y="793"/>
                    </a:lnTo>
                    <a:lnTo>
                      <a:pt x="824" y="796"/>
                    </a:lnTo>
                    <a:lnTo>
                      <a:pt x="833" y="799"/>
                    </a:lnTo>
                    <a:lnTo>
                      <a:pt x="841" y="803"/>
                    </a:lnTo>
                    <a:lnTo>
                      <a:pt x="850" y="806"/>
                    </a:lnTo>
                    <a:lnTo>
                      <a:pt x="865" y="805"/>
                    </a:lnTo>
                    <a:lnTo>
                      <a:pt x="881" y="802"/>
                    </a:lnTo>
                    <a:lnTo>
                      <a:pt x="897" y="798"/>
                    </a:lnTo>
                    <a:lnTo>
                      <a:pt x="912" y="793"/>
                    </a:lnTo>
                    <a:lnTo>
                      <a:pt x="918" y="784"/>
                    </a:lnTo>
                    <a:lnTo>
                      <a:pt x="925" y="776"/>
                    </a:lnTo>
                    <a:lnTo>
                      <a:pt x="928" y="772"/>
                    </a:lnTo>
                    <a:lnTo>
                      <a:pt x="933" y="769"/>
                    </a:lnTo>
                    <a:lnTo>
                      <a:pt x="937" y="766"/>
                    </a:lnTo>
                    <a:lnTo>
                      <a:pt x="943" y="763"/>
                    </a:lnTo>
                    <a:lnTo>
                      <a:pt x="945" y="775"/>
                    </a:lnTo>
                    <a:lnTo>
                      <a:pt x="946" y="783"/>
                    </a:lnTo>
                    <a:lnTo>
                      <a:pt x="948" y="785"/>
                    </a:lnTo>
                    <a:lnTo>
                      <a:pt x="950" y="787"/>
                    </a:lnTo>
                    <a:lnTo>
                      <a:pt x="953" y="788"/>
                    </a:lnTo>
                    <a:lnTo>
                      <a:pt x="960" y="788"/>
                    </a:lnTo>
                    <a:lnTo>
                      <a:pt x="963" y="779"/>
                    </a:lnTo>
                    <a:lnTo>
                      <a:pt x="967" y="770"/>
                    </a:lnTo>
                    <a:lnTo>
                      <a:pt x="970" y="761"/>
                    </a:lnTo>
                    <a:lnTo>
                      <a:pt x="975" y="753"/>
                    </a:lnTo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" name="Freeform 343"/>
              <p:cNvSpPr>
                <a:spLocks noChangeAspect="1"/>
              </p:cNvSpPr>
              <p:nvPr/>
            </p:nvSpPr>
            <p:spPr bwMode="auto">
              <a:xfrm>
                <a:off x="3140067" y="3573095"/>
                <a:ext cx="189032" cy="136614"/>
              </a:xfrm>
              <a:custGeom>
                <a:avLst/>
                <a:gdLst>
                  <a:gd name="T0" fmla="*/ 10 w 523"/>
                  <a:gd name="T1" fmla="*/ 15 h 384"/>
                  <a:gd name="T2" fmla="*/ 11 w 523"/>
                  <a:gd name="T3" fmla="*/ 14 h 384"/>
                  <a:gd name="T4" fmla="*/ 13 w 523"/>
                  <a:gd name="T5" fmla="*/ 14 h 384"/>
                  <a:gd name="T6" fmla="*/ 13 w 523"/>
                  <a:gd name="T7" fmla="*/ 13 h 384"/>
                  <a:gd name="T8" fmla="*/ 14 w 523"/>
                  <a:gd name="T9" fmla="*/ 13 h 384"/>
                  <a:gd name="T10" fmla="*/ 14 w 523"/>
                  <a:gd name="T11" fmla="*/ 13 h 384"/>
                  <a:gd name="T12" fmla="*/ 15 w 523"/>
                  <a:gd name="T13" fmla="*/ 14 h 384"/>
                  <a:gd name="T14" fmla="*/ 16 w 523"/>
                  <a:gd name="T15" fmla="*/ 13 h 384"/>
                  <a:gd name="T16" fmla="*/ 16 w 523"/>
                  <a:gd name="T17" fmla="*/ 13 h 384"/>
                  <a:gd name="T18" fmla="*/ 17 w 523"/>
                  <a:gd name="T19" fmla="*/ 13 h 384"/>
                  <a:gd name="T20" fmla="*/ 17 w 523"/>
                  <a:gd name="T21" fmla="*/ 14 h 384"/>
                  <a:gd name="T22" fmla="*/ 18 w 523"/>
                  <a:gd name="T23" fmla="*/ 14 h 384"/>
                  <a:gd name="T24" fmla="*/ 19 w 523"/>
                  <a:gd name="T25" fmla="*/ 14 h 384"/>
                  <a:gd name="T26" fmla="*/ 19 w 523"/>
                  <a:gd name="T27" fmla="*/ 14 h 384"/>
                  <a:gd name="T28" fmla="*/ 20 w 523"/>
                  <a:gd name="T29" fmla="*/ 13 h 384"/>
                  <a:gd name="T30" fmla="*/ 20 w 523"/>
                  <a:gd name="T31" fmla="*/ 12 h 384"/>
                  <a:gd name="T32" fmla="*/ 19 w 523"/>
                  <a:gd name="T33" fmla="*/ 11 h 384"/>
                  <a:gd name="T34" fmla="*/ 19 w 523"/>
                  <a:gd name="T35" fmla="*/ 10 h 384"/>
                  <a:gd name="T36" fmla="*/ 19 w 523"/>
                  <a:gd name="T37" fmla="*/ 9 h 384"/>
                  <a:gd name="T38" fmla="*/ 18 w 523"/>
                  <a:gd name="T39" fmla="*/ 9 h 384"/>
                  <a:gd name="T40" fmla="*/ 18 w 523"/>
                  <a:gd name="T41" fmla="*/ 7 h 384"/>
                  <a:gd name="T42" fmla="*/ 19 w 523"/>
                  <a:gd name="T43" fmla="*/ 6 h 384"/>
                  <a:gd name="T44" fmla="*/ 18 w 523"/>
                  <a:gd name="T45" fmla="*/ 6 h 384"/>
                  <a:gd name="T46" fmla="*/ 17 w 523"/>
                  <a:gd name="T47" fmla="*/ 7 h 384"/>
                  <a:gd name="T48" fmla="*/ 16 w 523"/>
                  <a:gd name="T49" fmla="*/ 6 h 384"/>
                  <a:gd name="T50" fmla="*/ 15 w 523"/>
                  <a:gd name="T51" fmla="*/ 5 h 384"/>
                  <a:gd name="T52" fmla="*/ 14 w 523"/>
                  <a:gd name="T53" fmla="*/ 5 h 384"/>
                  <a:gd name="T54" fmla="*/ 13 w 523"/>
                  <a:gd name="T55" fmla="*/ 5 h 384"/>
                  <a:gd name="T56" fmla="*/ 13 w 523"/>
                  <a:gd name="T57" fmla="*/ 5 h 384"/>
                  <a:gd name="T58" fmla="*/ 12 w 523"/>
                  <a:gd name="T59" fmla="*/ 4 h 384"/>
                  <a:gd name="T60" fmla="*/ 12 w 523"/>
                  <a:gd name="T61" fmla="*/ 4 h 384"/>
                  <a:gd name="T62" fmla="*/ 10 w 523"/>
                  <a:gd name="T63" fmla="*/ 4 h 384"/>
                  <a:gd name="T64" fmla="*/ 9 w 523"/>
                  <a:gd name="T65" fmla="*/ 4 h 384"/>
                  <a:gd name="T66" fmla="*/ 8 w 523"/>
                  <a:gd name="T67" fmla="*/ 4 h 384"/>
                  <a:gd name="T68" fmla="*/ 9 w 523"/>
                  <a:gd name="T69" fmla="*/ 3 h 384"/>
                  <a:gd name="T70" fmla="*/ 7 w 523"/>
                  <a:gd name="T71" fmla="*/ 2 h 384"/>
                  <a:gd name="T72" fmla="*/ 7 w 523"/>
                  <a:gd name="T73" fmla="*/ 1 h 384"/>
                  <a:gd name="T74" fmla="*/ 6 w 523"/>
                  <a:gd name="T75" fmla="*/ 1 h 384"/>
                  <a:gd name="T76" fmla="*/ 5 w 523"/>
                  <a:gd name="T77" fmla="*/ 1 h 384"/>
                  <a:gd name="T78" fmla="*/ 4 w 523"/>
                  <a:gd name="T79" fmla="*/ 0 h 384"/>
                  <a:gd name="T80" fmla="*/ 3 w 523"/>
                  <a:gd name="T81" fmla="*/ 1 h 384"/>
                  <a:gd name="T82" fmla="*/ 2 w 523"/>
                  <a:gd name="T83" fmla="*/ 1 h 384"/>
                  <a:gd name="T84" fmla="*/ 1 w 523"/>
                  <a:gd name="T85" fmla="*/ 2 h 384"/>
                  <a:gd name="T86" fmla="*/ 1 w 523"/>
                  <a:gd name="T87" fmla="*/ 2 h 384"/>
                  <a:gd name="T88" fmla="*/ 1 w 523"/>
                  <a:gd name="T89" fmla="*/ 3 h 384"/>
                  <a:gd name="T90" fmla="*/ 0 w 523"/>
                  <a:gd name="T91" fmla="*/ 5 h 384"/>
                  <a:gd name="T92" fmla="*/ 0 w 523"/>
                  <a:gd name="T93" fmla="*/ 6 h 384"/>
                  <a:gd name="T94" fmla="*/ 1 w 523"/>
                  <a:gd name="T95" fmla="*/ 7 h 384"/>
                  <a:gd name="T96" fmla="*/ 3 w 523"/>
                  <a:gd name="T97" fmla="*/ 8 h 384"/>
                  <a:gd name="T98" fmla="*/ 5 w 523"/>
                  <a:gd name="T99" fmla="*/ 8 h 384"/>
                  <a:gd name="T100" fmla="*/ 6 w 523"/>
                  <a:gd name="T101" fmla="*/ 8 h 384"/>
                  <a:gd name="T102" fmla="*/ 6 w 523"/>
                  <a:gd name="T103" fmla="*/ 9 h 384"/>
                  <a:gd name="T104" fmla="*/ 8 w 523"/>
                  <a:gd name="T105" fmla="*/ 11 h 384"/>
                  <a:gd name="T106" fmla="*/ 7 w 523"/>
                  <a:gd name="T107" fmla="*/ 13 h 384"/>
                  <a:gd name="T108" fmla="*/ 8 w 523"/>
                  <a:gd name="T109" fmla="*/ 15 h 38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523"/>
                  <a:gd name="T166" fmla="*/ 0 h 384"/>
                  <a:gd name="T167" fmla="*/ 523 w 523"/>
                  <a:gd name="T168" fmla="*/ 384 h 38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523" h="384">
                    <a:moveTo>
                      <a:pt x="211" y="384"/>
                    </a:moveTo>
                    <a:lnTo>
                      <a:pt x="217" y="375"/>
                    </a:lnTo>
                    <a:lnTo>
                      <a:pt x="224" y="366"/>
                    </a:lnTo>
                    <a:lnTo>
                      <a:pt x="233" y="369"/>
                    </a:lnTo>
                    <a:lnTo>
                      <a:pt x="243" y="373"/>
                    </a:lnTo>
                    <a:lnTo>
                      <a:pt x="252" y="376"/>
                    </a:lnTo>
                    <a:lnTo>
                      <a:pt x="261" y="378"/>
                    </a:lnTo>
                    <a:lnTo>
                      <a:pt x="265" y="372"/>
                    </a:lnTo>
                    <a:lnTo>
                      <a:pt x="270" y="365"/>
                    </a:lnTo>
                    <a:lnTo>
                      <a:pt x="274" y="358"/>
                    </a:lnTo>
                    <a:lnTo>
                      <a:pt x="280" y="354"/>
                    </a:lnTo>
                    <a:lnTo>
                      <a:pt x="281" y="358"/>
                    </a:lnTo>
                    <a:lnTo>
                      <a:pt x="281" y="366"/>
                    </a:lnTo>
                    <a:lnTo>
                      <a:pt x="296" y="363"/>
                    </a:lnTo>
                    <a:lnTo>
                      <a:pt x="309" y="357"/>
                    </a:lnTo>
                    <a:lnTo>
                      <a:pt x="319" y="355"/>
                    </a:lnTo>
                    <a:lnTo>
                      <a:pt x="328" y="354"/>
                    </a:lnTo>
                    <a:lnTo>
                      <a:pt x="332" y="355"/>
                    </a:lnTo>
                    <a:lnTo>
                      <a:pt x="334" y="355"/>
                    </a:lnTo>
                    <a:lnTo>
                      <a:pt x="335" y="355"/>
                    </a:lnTo>
                    <a:lnTo>
                      <a:pt x="334" y="352"/>
                    </a:lnTo>
                    <a:lnTo>
                      <a:pt x="333" y="349"/>
                    </a:lnTo>
                    <a:lnTo>
                      <a:pt x="330" y="345"/>
                    </a:lnTo>
                    <a:lnTo>
                      <a:pt x="328" y="341"/>
                    </a:lnTo>
                    <a:lnTo>
                      <a:pt x="327" y="338"/>
                    </a:lnTo>
                    <a:lnTo>
                      <a:pt x="327" y="337"/>
                    </a:lnTo>
                    <a:lnTo>
                      <a:pt x="328" y="334"/>
                    </a:lnTo>
                    <a:lnTo>
                      <a:pt x="332" y="334"/>
                    </a:lnTo>
                    <a:lnTo>
                      <a:pt x="339" y="334"/>
                    </a:lnTo>
                    <a:lnTo>
                      <a:pt x="351" y="329"/>
                    </a:lnTo>
                    <a:lnTo>
                      <a:pt x="362" y="322"/>
                    </a:lnTo>
                    <a:lnTo>
                      <a:pt x="363" y="327"/>
                    </a:lnTo>
                    <a:lnTo>
                      <a:pt x="362" y="330"/>
                    </a:lnTo>
                    <a:lnTo>
                      <a:pt x="362" y="331"/>
                    </a:lnTo>
                    <a:lnTo>
                      <a:pt x="362" y="332"/>
                    </a:lnTo>
                    <a:lnTo>
                      <a:pt x="364" y="332"/>
                    </a:lnTo>
                    <a:lnTo>
                      <a:pt x="368" y="332"/>
                    </a:lnTo>
                    <a:lnTo>
                      <a:pt x="371" y="333"/>
                    </a:lnTo>
                    <a:lnTo>
                      <a:pt x="373" y="334"/>
                    </a:lnTo>
                    <a:lnTo>
                      <a:pt x="375" y="337"/>
                    </a:lnTo>
                    <a:lnTo>
                      <a:pt x="376" y="339"/>
                    </a:lnTo>
                    <a:lnTo>
                      <a:pt x="377" y="343"/>
                    </a:lnTo>
                    <a:lnTo>
                      <a:pt x="379" y="350"/>
                    </a:lnTo>
                    <a:lnTo>
                      <a:pt x="382" y="349"/>
                    </a:lnTo>
                    <a:lnTo>
                      <a:pt x="385" y="347"/>
                    </a:lnTo>
                    <a:lnTo>
                      <a:pt x="387" y="346"/>
                    </a:lnTo>
                    <a:lnTo>
                      <a:pt x="389" y="347"/>
                    </a:lnTo>
                    <a:lnTo>
                      <a:pt x="391" y="348"/>
                    </a:lnTo>
                    <a:lnTo>
                      <a:pt x="394" y="349"/>
                    </a:lnTo>
                    <a:lnTo>
                      <a:pt x="395" y="348"/>
                    </a:lnTo>
                    <a:lnTo>
                      <a:pt x="397" y="347"/>
                    </a:lnTo>
                    <a:lnTo>
                      <a:pt x="399" y="342"/>
                    </a:lnTo>
                    <a:lnTo>
                      <a:pt x="402" y="338"/>
                    </a:lnTo>
                    <a:lnTo>
                      <a:pt x="406" y="332"/>
                    </a:lnTo>
                    <a:lnTo>
                      <a:pt x="408" y="332"/>
                    </a:lnTo>
                    <a:lnTo>
                      <a:pt x="408" y="336"/>
                    </a:lnTo>
                    <a:lnTo>
                      <a:pt x="407" y="342"/>
                    </a:lnTo>
                    <a:lnTo>
                      <a:pt x="409" y="346"/>
                    </a:lnTo>
                    <a:lnTo>
                      <a:pt x="412" y="348"/>
                    </a:lnTo>
                    <a:lnTo>
                      <a:pt x="413" y="349"/>
                    </a:lnTo>
                    <a:lnTo>
                      <a:pt x="415" y="349"/>
                    </a:lnTo>
                    <a:lnTo>
                      <a:pt x="421" y="346"/>
                    </a:lnTo>
                    <a:lnTo>
                      <a:pt x="426" y="340"/>
                    </a:lnTo>
                    <a:lnTo>
                      <a:pt x="431" y="339"/>
                    </a:lnTo>
                    <a:lnTo>
                      <a:pt x="435" y="338"/>
                    </a:lnTo>
                    <a:lnTo>
                      <a:pt x="440" y="338"/>
                    </a:lnTo>
                    <a:lnTo>
                      <a:pt x="443" y="338"/>
                    </a:lnTo>
                    <a:lnTo>
                      <a:pt x="447" y="340"/>
                    </a:lnTo>
                    <a:lnTo>
                      <a:pt x="450" y="342"/>
                    </a:lnTo>
                    <a:lnTo>
                      <a:pt x="452" y="346"/>
                    </a:lnTo>
                    <a:lnTo>
                      <a:pt x="456" y="350"/>
                    </a:lnTo>
                    <a:lnTo>
                      <a:pt x="449" y="354"/>
                    </a:lnTo>
                    <a:lnTo>
                      <a:pt x="446" y="355"/>
                    </a:lnTo>
                    <a:lnTo>
                      <a:pt x="444" y="355"/>
                    </a:lnTo>
                    <a:lnTo>
                      <a:pt x="443" y="357"/>
                    </a:lnTo>
                    <a:lnTo>
                      <a:pt x="443" y="360"/>
                    </a:lnTo>
                    <a:lnTo>
                      <a:pt x="444" y="365"/>
                    </a:lnTo>
                    <a:lnTo>
                      <a:pt x="449" y="368"/>
                    </a:lnTo>
                    <a:lnTo>
                      <a:pt x="452" y="369"/>
                    </a:lnTo>
                    <a:lnTo>
                      <a:pt x="455" y="369"/>
                    </a:lnTo>
                    <a:lnTo>
                      <a:pt x="457" y="368"/>
                    </a:lnTo>
                    <a:lnTo>
                      <a:pt x="461" y="365"/>
                    </a:lnTo>
                    <a:lnTo>
                      <a:pt x="469" y="361"/>
                    </a:lnTo>
                    <a:lnTo>
                      <a:pt x="466" y="369"/>
                    </a:lnTo>
                    <a:lnTo>
                      <a:pt x="461" y="377"/>
                    </a:lnTo>
                    <a:lnTo>
                      <a:pt x="466" y="377"/>
                    </a:lnTo>
                    <a:lnTo>
                      <a:pt x="469" y="377"/>
                    </a:lnTo>
                    <a:lnTo>
                      <a:pt x="471" y="376"/>
                    </a:lnTo>
                    <a:lnTo>
                      <a:pt x="475" y="375"/>
                    </a:lnTo>
                    <a:lnTo>
                      <a:pt x="480" y="373"/>
                    </a:lnTo>
                    <a:lnTo>
                      <a:pt x="487" y="369"/>
                    </a:lnTo>
                    <a:lnTo>
                      <a:pt x="495" y="368"/>
                    </a:lnTo>
                    <a:lnTo>
                      <a:pt x="502" y="366"/>
                    </a:lnTo>
                    <a:lnTo>
                      <a:pt x="504" y="365"/>
                    </a:lnTo>
                    <a:lnTo>
                      <a:pt x="504" y="364"/>
                    </a:lnTo>
                    <a:lnTo>
                      <a:pt x="503" y="363"/>
                    </a:lnTo>
                    <a:lnTo>
                      <a:pt x="502" y="361"/>
                    </a:lnTo>
                    <a:lnTo>
                      <a:pt x="500" y="359"/>
                    </a:lnTo>
                    <a:lnTo>
                      <a:pt x="496" y="357"/>
                    </a:lnTo>
                    <a:lnTo>
                      <a:pt x="494" y="354"/>
                    </a:lnTo>
                    <a:lnTo>
                      <a:pt x="494" y="352"/>
                    </a:lnTo>
                    <a:lnTo>
                      <a:pt x="494" y="350"/>
                    </a:lnTo>
                    <a:lnTo>
                      <a:pt x="497" y="348"/>
                    </a:lnTo>
                    <a:lnTo>
                      <a:pt x="503" y="340"/>
                    </a:lnTo>
                    <a:lnTo>
                      <a:pt x="514" y="328"/>
                    </a:lnTo>
                    <a:lnTo>
                      <a:pt x="519" y="322"/>
                    </a:lnTo>
                    <a:lnTo>
                      <a:pt x="520" y="319"/>
                    </a:lnTo>
                    <a:lnTo>
                      <a:pt x="520" y="318"/>
                    </a:lnTo>
                    <a:lnTo>
                      <a:pt x="521" y="312"/>
                    </a:lnTo>
                    <a:lnTo>
                      <a:pt x="523" y="309"/>
                    </a:lnTo>
                    <a:lnTo>
                      <a:pt x="523" y="305"/>
                    </a:lnTo>
                    <a:lnTo>
                      <a:pt x="522" y="302"/>
                    </a:lnTo>
                    <a:lnTo>
                      <a:pt x="519" y="297"/>
                    </a:lnTo>
                    <a:lnTo>
                      <a:pt x="515" y="292"/>
                    </a:lnTo>
                    <a:lnTo>
                      <a:pt x="513" y="287"/>
                    </a:lnTo>
                    <a:lnTo>
                      <a:pt x="510" y="283"/>
                    </a:lnTo>
                    <a:lnTo>
                      <a:pt x="505" y="278"/>
                    </a:lnTo>
                    <a:lnTo>
                      <a:pt x="501" y="277"/>
                    </a:lnTo>
                    <a:lnTo>
                      <a:pt x="497" y="276"/>
                    </a:lnTo>
                    <a:lnTo>
                      <a:pt x="496" y="275"/>
                    </a:lnTo>
                    <a:lnTo>
                      <a:pt x="496" y="274"/>
                    </a:lnTo>
                    <a:lnTo>
                      <a:pt x="497" y="272"/>
                    </a:lnTo>
                    <a:lnTo>
                      <a:pt x="498" y="270"/>
                    </a:lnTo>
                    <a:lnTo>
                      <a:pt x="501" y="265"/>
                    </a:lnTo>
                    <a:lnTo>
                      <a:pt x="504" y="261"/>
                    </a:lnTo>
                    <a:lnTo>
                      <a:pt x="507" y="256"/>
                    </a:lnTo>
                    <a:lnTo>
                      <a:pt x="511" y="250"/>
                    </a:lnTo>
                    <a:lnTo>
                      <a:pt x="513" y="244"/>
                    </a:lnTo>
                    <a:lnTo>
                      <a:pt x="515" y="238"/>
                    </a:lnTo>
                    <a:lnTo>
                      <a:pt x="512" y="233"/>
                    </a:lnTo>
                    <a:lnTo>
                      <a:pt x="509" y="230"/>
                    </a:lnTo>
                    <a:lnTo>
                      <a:pt x="505" y="226"/>
                    </a:lnTo>
                    <a:lnTo>
                      <a:pt x="502" y="224"/>
                    </a:lnTo>
                    <a:lnTo>
                      <a:pt x="497" y="223"/>
                    </a:lnTo>
                    <a:lnTo>
                      <a:pt x="493" y="222"/>
                    </a:lnTo>
                    <a:lnTo>
                      <a:pt x="488" y="222"/>
                    </a:lnTo>
                    <a:lnTo>
                      <a:pt x="483" y="222"/>
                    </a:lnTo>
                    <a:lnTo>
                      <a:pt x="479" y="223"/>
                    </a:lnTo>
                    <a:lnTo>
                      <a:pt x="477" y="223"/>
                    </a:lnTo>
                    <a:lnTo>
                      <a:pt x="475" y="222"/>
                    </a:lnTo>
                    <a:lnTo>
                      <a:pt x="473" y="220"/>
                    </a:lnTo>
                    <a:lnTo>
                      <a:pt x="470" y="215"/>
                    </a:lnTo>
                    <a:lnTo>
                      <a:pt x="467" y="209"/>
                    </a:lnTo>
                    <a:lnTo>
                      <a:pt x="469" y="198"/>
                    </a:lnTo>
                    <a:lnTo>
                      <a:pt x="470" y="187"/>
                    </a:lnTo>
                    <a:lnTo>
                      <a:pt x="469" y="182"/>
                    </a:lnTo>
                    <a:lnTo>
                      <a:pt x="470" y="178"/>
                    </a:lnTo>
                    <a:lnTo>
                      <a:pt x="470" y="176"/>
                    </a:lnTo>
                    <a:lnTo>
                      <a:pt x="473" y="173"/>
                    </a:lnTo>
                    <a:lnTo>
                      <a:pt x="478" y="169"/>
                    </a:lnTo>
                    <a:lnTo>
                      <a:pt x="486" y="165"/>
                    </a:lnTo>
                    <a:lnTo>
                      <a:pt x="492" y="160"/>
                    </a:lnTo>
                    <a:lnTo>
                      <a:pt x="495" y="155"/>
                    </a:lnTo>
                    <a:lnTo>
                      <a:pt x="496" y="153"/>
                    </a:lnTo>
                    <a:lnTo>
                      <a:pt x="495" y="151"/>
                    </a:lnTo>
                    <a:lnTo>
                      <a:pt x="493" y="149"/>
                    </a:lnTo>
                    <a:lnTo>
                      <a:pt x="489" y="146"/>
                    </a:lnTo>
                    <a:lnTo>
                      <a:pt x="484" y="145"/>
                    </a:lnTo>
                    <a:lnTo>
                      <a:pt x="479" y="145"/>
                    </a:lnTo>
                    <a:lnTo>
                      <a:pt x="474" y="145"/>
                    </a:lnTo>
                    <a:lnTo>
                      <a:pt x="469" y="146"/>
                    </a:lnTo>
                    <a:lnTo>
                      <a:pt x="465" y="155"/>
                    </a:lnTo>
                    <a:lnTo>
                      <a:pt x="458" y="163"/>
                    </a:lnTo>
                    <a:lnTo>
                      <a:pt x="453" y="169"/>
                    </a:lnTo>
                    <a:lnTo>
                      <a:pt x="449" y="173"/>
                    </a:lnTo>
                    <a:lnTo>
                      <a:pt x="447" y="176"/>
                    </a:lnTo>
                    <a:lnTo>
                      <a:pt x="444" y="177"/>
                    </a:lnTo>
                    <a:lnTo>
                      <a:pt x="441" y="178"/>
                    </a:lnTo>
                    <a:lnTo>
                      <a:pt x="438" y="178"/>
                    </a:lnTo>
                    <a:lnTo>
                      <a:pt x="432" y="175"/>
                    </a:lnTo>
                    <a:lnTo>
                      <a:pt x="431" y="171"/>
                    </a:lnTo>
                    <a:lnTo>
                      <a:pt x="432" y="167"/>
                    </a:lnTo>
                    <a:lnTo>
                      <a:pt x="435" y="162"/>
                    </a:lnTo>
                    <a:lnTo>
                      <a:pt x="434" y="154"/>
                    </a:lnTo>
                    <a:lnTo>
                      <a:pt x="432" y="149"/>
                    </a:lnTo>
                    <a:lnTo>
                      <a:pt x="430" y="147"/>
                    </a:lnTo>
                    <a:lnTo>
                      <a:pt x="427" y="145"/>
                    </a:lnTo>
                    <a:lnTo>
                      <a:pt x="424" y="145"/>
                    </a:lnTo>
                    <a:lnTo>
                      <a:pt x="420" y="144"/>
                    </a:lnTo>
                    <a:lnTo>
                      <a:pt x="409" y="140"/>
                    </a:lnTo>
                    <a:lnTo>
                      <a:pt x="398" y="135"/>
                    </a:lnTo>
                    <a:lnTo>
                      <a:pt x="395" y="134"/>
                    </a:lnTo>
                    <a:lnTo>
                      <a:pt x="391" y="133"/>
                    </a:lnTo>
                    <a:lnTo>
                      <a:pt x="389" y="132"/>
                    </a:lnTo>
                    <a:lnTo>
                      <a:pt x="388" y="131"/>
                    </a:lnTo>
                    <a:lnTo>
                      <a:pt x="386" y="125"/>
                    </a:lnTo>
                    <a:lnTo>
                      <a:pt x="385" y="118"/>
                    </a:lnTo>
                    <a:lnTo>
                      <a:pt x="380" y="116"/>
                    </a:lnTo>
                    <a:lnTo>
                      <a:pt x="377" y="116"/>
                    </a:lnTo>
                    <a:lnTo>
                      <a:pt x="373" y="117"/>
                    </a:lnTo>
                    <a:lnTo>
                      <a:pt x="369" y="117"/>
                    </a:lnTo>
                    <a:lnTo>
                      <a:pt x="364" y="120"/>
                    </a:lnTo>
                    <a:lnTo>
                      <a:pt x="361" y="125"/>
                    </a:lnTo>
                    <a:lnTo>
                      <a:pt x="357" y="124"/>
                    </a:lnTo>
                    <a:lnTo>
                      <a:pt x="354" y="124"/>
                    </a:lnTo>
                    <a:lnTo>
                      <a:pt x="354" y="127"/>
                    </a:lnTo>
                    <a:lnTo>
                      <a:pt x="354" y="132"/>
                    </a:lnTo>
                    <a:lnTo>
                      <a:pt x="351" y="135"/>
                    </a:lnTo>
                    <a:lnTo>
                      <a:pt x="349" y="136"/>
                    </a:lnTo>
                    <a:lnTo>
                      <a:pt x="345" y="136"/>
                    </a:lnTo>
                    <a:lnTo>
                      <a:pt x="343" y="136"/>
                    </a:lnTo>
                    <a:lnTo>
                      <a:pt x="337" y="132"/>
                    </a:lnTo>
                    <a:lnTo>
                      <a:pt x="332" y="126"/>
                    </a:lnTo>
                    <a:lnTo>
                      <a:pt x="324" y="126"/>
                    </a:lnTo>
                    <a:lnTo>
                      <a:pt x="322" y="126"/>
                    </a:lnTo>
                    <a:lnTo>
                      <a:pt x="321" y="122"/>
                    </a:lnTo>
                    <a:lnTo>
                      <a:pt x="319" y="120"/>
                    </a:lnTo>
                    <a:lnTo>
                      <a:pt x="317" y="120"/>
                    </a:lnTo>
                    <a:lnTo>
                      <a:pt x="313" y="118"/>
                    </a:lnTo>
                    <a:lnTo>
                      <a:pt x="313" y="111"/>
                    </a:lnTo>
                    <a:lnTo>
                      <a:pt x="313" y="107"/>
                    </a:lnTo>
                    <a:lnTo>
                      <a:pt x="314" y="102"/>
                    </a:lnTo>
                    <a:lnTo>
                      <a:pt x="311" y="97"/>
                    </a:lnTo>
                    <a:lnTo>
                      <a:pt x="309" y="96"/>
                    </a:lnTo>
                    <a:lnTo>
                      <a:pt x="307" y="96"/>
                    </a:lnTo>
                    <a:lnTo>
                      <a:pt x="306" y="96"/>
                    </a:lnTo>
                    <a:lnTo>
                      <a:pt x="306" y="97"/>
                    </a:lnTo>
                    <a:lnTo>
                      <a:pt x="306" y="101"/>
                    </a:lnTo>
                    <a:lnTo>
                      <a:pt x="305" y="106"/>
                    </a:lnTo>
                    <a:lnTo>
                      <a:pt x="298" y="104"/>
                    </a:lnTo>
                    <a:lnTo>
                      <a:pt x="296" y="101"/>
                    </a:lnTo>
                    <a:lnTo>
                      <a:pt x="291" y="102"/>
                    </a:lnTo>
                    <a:lnTo>
                      <a:pt x="281" y="105"/>
                    </a:lnTo>
                    <a:lnTo>
                      <a:pt x="270" y="107"/>
                    </a:lnTo>
                    <a:lnTo>
                      <a:pt x="261" y="111"/>
                    </a:lnTo>
                    <a:lnTo>
                      <a:pt x="259" y="115"/>
                    </a:lnTo>
                    <a:lnTo>
                      <a:pt x="256" y="117"/>
                    </a:lnTo>
                    <a:lnTo>
                      <a:pt x="255" y="117"/>
                    </a:lnTo>
                    <a:lnTo>
                      <a:pt x="254" y="111"/>
                    </a:lnTo>
                    <a:lnTo>
                      <a:pt x="250" y="108"/>
                    </a:lnTo>
                    <a:lnTo>
                      <a:pt x="243" y="106"/>
                    </a:lnTo>
                    <a:lnTo>
                      <a:pt x="237" y="105"/>
                    </a:lnTo>
                    <a:lnTo>
                      <a:pt x="230" y="102"/>
                    </a:lnTo>
                    <a:lnTo>
                      <a:pt x="225" y="102"/>
                    </a:lnTo>
                    <a:lnTo>
                      <a:pt x="220" y="102"/>
                    </a:lnTo>
                    <a:lnTo>
                      <a:pt x="218" y="102"/>
                    </a:lnTo>
                    <a:lnTo>
                      <a:pt x="216" y="101"/>
                    </a:lnTo>
                    <a:lnTo>
                      <a:pt x="215" y="100"/>
                    </a:lnTo>
                    <a:lnTo>
                      <a:pt x="214" y="98"/>
                    </a:lnTo>
                    <a:lnTo>
                      <a:pt x="215" y="93"/>
                    </a:lnTo>
                    <a:lnTo>
                      <a:pt x="217" y="93"/>
                    </a:lnTo>
                    <a:lnTo>
                      <a:pt x="220" y="93"/>
                    </a:lnTo>
                    <a:lnTo>
                      <a:pt x="224" y="88"/>
                    </a:lnTo>
                    <a:lnTo>
                      <a:pt x="226" y="83"/>
                    </a:lnTo>
                    <a:lnTo>
                      <a:pt x="226" y="81"/>
                    </a:lnTo>
                    <a:lnTo>
                      <a:pt x="226" y="79"/>
                    </a:lnTo>
                    <a:lnTo>
                      <a:pt x="224" y="77"/>
                    </a:lnTo>
                    <a:lnTo>
                      <a:pt x="221" y="73"/>
                    </a:lnTo>
                    <a:lnTo>
                      <a:pt x="214" y="64"/>
                    </a:lnTo>
                    <a:lnTo>
                      <a:pt x="204" y="55"/>
                    </a:lnTo>
                    <a:lnTo>
                      <a:pt x="197" y="53"/>
                    </a:lnTo>
                    <a:lnTo>
                      <a:pt x="190" y="50"/>
                    </a:lnTo>
                    <a:lnTo>
                      <a:pt x="189" y="48"/>
                    </a:lnTo>
                    <a:lnTo>
                      <a:pt x="188" y="45"/>
                    </a:lnTo>
                    <a:lnTo>
                      <a:pt x="189" y="43"/>
                    </a:lnTo>
                    <a:lnTo>
                      <a:pt x="191" y="38"/>
                    </a:lnTo>
                    <a:lnTo>
                      <a:pt x="185" y="35"/>
                    </a:lnTo>
                    <a:lnTo>
                      <a:pt x="183" y="35"/>
                    </a:lnTo>
                    <a:lnTo>
                      <a:pt x="181" y="37"/>
                    </a:lnTo>
                    <a:lnTo>
                      <a:pt x="176" y="39"/>
                    </a:lnTo>
                    <a:lnTo>
                      <a:pt x="171" y="35"/>
                    </a:lnTo>
                    <a:lnTo>
                      <a:pt x="165" y="34"/>
                    </a:lnTo>
                    <a:lnTo>
                      <a:pt x="163" y="29"/>
                    </a:lnTo>
                    <a:lnTo>
                      <a:pt x="162" y="22"/>
                    </a:lnTo>
                    <a:lnTo>
                      <a:pt x="158" y="18"/>
                    </a:lnTo>
                    <a:lnTo>
                      <a:pt x="154" y="15"/>
                    </a:lnTo>
                    <a:lnTo>
                      <a:pt x="152" y="13"/>
                    </a:lnTo>
                    <a:lnTo>
                      <a:pt x="149" y="13"/>
                    </a:lnTo>
                    <a:lnTo>
                      <a:pt x="146" y="13"/>
                    </a:lnTo>
                    <a:lnTo>
                      <a:pt x="144" y="15"/>
                    </a:lnTo>
                    <a:lnTo>
                      <a:pt x="140" y="16"/>
                    </a:lnTo>
                    <a:lnTo>
                      <a:pt x="138" y="16"/>
                    </a:lnTo>
                    <a:lnTo>
                      <a:pt x="135" y="16"/>
                    </a:lnTo>
                    <a:lnTo>
                      <a:pt x="131" y="15"/>
                    </a:lnTo>
                    <a:lnTo>
                      <a:pt x="125" y="11"/>
                    </a:lnTo>
                    <a:lnTo>
                      <a:pt x="118" y="9"/>
                    </a:lnTo>
                    <a:lnTo>
                      <a:pt x="111" y="4"/>
                    </a:lnTo>
                    <a:lnTo>
                      <a:pt x="105" y="2"/>
                    </a:lnTo>
                    <a:lnTo>
                      <a:pt x="103" y="1"/>
                    </a:lnTo>
                    <a:lnTo>
                      <a:pt x="100" y="0"/>
                    </a:lnTo>
                    <a:lnTo>
                      <a:pt x="96" y="1"/>
                    </a:lnTo>
                    <a:lnTo>
                      <a:pt x="93" y="2"/>
                    </a:lnTo>
                    <a:lnTo>
                      <a:pt x="85" y="8"/>
                    </a:lnTo>
                    <a:lnTo>
                      <a:pt x="77" y="15"/>
                    </a:lnTo>
                    <a:lnTo>
                      <a:pt x="70" y="22"/>
                    </a:lnTo>
                    <a:lnTo>
                      <a:pt x="66" y="31"/>
                    </a:lnTo>
                    <a:lnTo>
                      <a:pt x="66" y="35"/>
                    </a:lnTo>
                    <a:lnTo>
                      <a:pt x="65" y="36"/>
                    </a:lnTo>
                    <a:lnTo>
                      <a:pt x="65" y="38"/>
                    </a:lnTo>
                    <a:lnTo>
                      <a:pt x="64" y="38"/>
                    </a:lnTo>
                    <a:lnTo>
                      <a:pt x="59" y="38"/>
                    </a:lnTo>
                    <a:lnTo>
                      <a:pt x="55" y="37"/>
                    </a:lnTo>
                    <a:lnTo>
                      <a:pt x="46" y="31"/>
                    </a:lnTo>
                    <a:lnTo>
                      <a:pt x="39" y="28"/>
                    </a:lnTo>
                    <a:lnTo>
                      <a:pt x="36" y="28"/>
                    </a:lnTo>
                    <a:lnTo>
                      <a:pt x="32" y="28"/>
                    </a:lnTo>
                    <a:lnTo>
                      <a:pt x="28" y="29"/>
                    </a:lnTo>
                    <a:lnTo>
                      <a:pt x="24" y="33"/>
                    </a:lnTo>
                    <a:lnTo>
                      <a:pt x="20" y="37"/>
                    </a:lnTo>
                    <a:lnTo>
                      <a:pt x="16" y="38"/>
                    </a:lnTo>
                    <a:lnTo>
                      <a:pt x="15" y="41"/>
                    </a:lnTo>
                    <a:lnTo>
                      <a:pt x="12" y="47"/>
                    </a:lnTo>
                    <a:lnTo>
                      <a:pt x="15" y="54"/>
                    </a:lnTo>
                    <a:lnTo>
                      <a:pt x="18" y="57"/>
                    </a:lnTo>
                    <a:lnTo>
                      <a:pt x="19" y="59"/>
                    </a:lnTo>
                    <a:lnTo>
                      <a:pt x="20" y="61"/>
                    </a:lnTo>
                    <a:lnTo>
                      <a:pt x="20" y="63"/>
                    </a:lnTo>
                    <a:lnTo>
                      <a:pt x="20" y="66"/>
                    </a:lnTo>
                    <a:lnTo>
                      <a:pt x="21" y="70"/>
                    </a:lnTo>
                    <a:lnTo>
                      <a:pt x="22" y="72"/>
                    </a:lnTo>
                    <a:lnTo>
                      <a:pt x="24" y="73"/>
                    </a:lnTo>
                    <a:lnTo>
                      <a:pt x="27" y="74"/>
                    </a:lnTo>
                    <a:lnTo>
                      <a:pt x="31" y="77"/>
                    </a:lnTo>
                    <a:lnTo>
                      <a:pt x="37" y="80"/>
                    </a:lnTo>
                    <a:lnTo>
                      <a:pt x="30" y="88"/>
                    </a:lnTo>
                    <a:lnTo>
                      <a:pt x="23" y="96"/>
                    </a:lnTo>
                    <a:lnTo>
                      <a:pt x="15" y="101"/>
                    </a:lnTo>
                    <a:lnTo>
                      <a:pt x="6" y="106"/>
                    </a:lnTo>
                    <a:lnTo>
                      <a:pt x="4" y="115"/>
                    </a:lnTo>
                    <a:lnTo>
                      <a:pt x="5" y="120"/>
                    </a:lnTo>
                    <a:lnTo>
                      <a:pt x="9" y="126"/>
                    </a:lnTo>
                    <a:lnTo>
                      <a:pt x="13" y="134"/>
                    </a:lnTo>
                    <a:lnTo>
                      <a:pt x="15" y="138"/>
                    </a:lnTo>
                    <a:lnTo>
                      <a:pt x="15" y="142"/>
                    </a:lnTo>
                    <a:lnTo>
                      <a:pt x="12" y="145"/>
                    </a:lnTo>
                    <a:lnTo>
                      <a:pt x="7" y="149"/>
                    </a:lnTo>
                    <a:lnTo>
                      <a:pt x="4" y="154"/>
                    </a:lnTo>
                    <a:lnTo>
                      <a:pt x="2" y="159"/>
                    </a:lnTo>
                    <a:lnTo>
                      <a:pt x="0" y="162"/>
                    </a:lnTo>
                    <a:lnTo>
                      <a:pt x="0" y="163"/>
                    </a:lnTo>
                    <a:lnTo>
                      <a:pt x="2" y="164"/>
                    </a:lnTo>
                    <a:lnTo>
                      <a:pt x="4" y="167"/>
                    </a:lnTo>
                    <a:lnTo>
                      <a:pt x="7" y="170"/>
                    </a:lnTo>
                    <a:lnTo>
                      <a:pt x="10" y="173"/>
                    </a:lnTo>
                    <a:lnTo>
                      <a:pt x="23" y="173"/>
                    </a:lnTo>
                    <a:lnTo>
                      <a:pt x="34" y="175"/>
                    </a:lnTo>
                    <a:lnTo>
                      <a:pt x="45" y="177"/>
                    </a:lnTo>
                    <a:lnTo>
                      <a:pt x="56" y="181"/>
                    </a:lnTo>
                    <a:lnTo>
                      <a:pt x="63" y="188"/>
                    </a:lnTo>
                    <a:lnTo>
                      <a:pt x="68" y="194"/>
                    </a:lnTo>
                    <a:lnTo>
                      <a:pt x="72" y="195"/>
                    </a:lnTo>
                    <a:lnTo>
                      <a:pt x="75" y="196"/>
                    </a:lnTo>
                    <a:lnTo>
                      <a:pt x="79" y="196"/>
                    </a:lnTo>
                    <a:lnTo>
                      <a:pt x="84" y="196"/>
                    </a:lnTo>
                    <a:lnTo>
                      <a:pt x="94" y="194"/>
                    </a:lnTo>
                    <a:lnTo>
                      <a:pt x="104" y="193"/>
                    </a:lnTo>
                    <a:lnTo>
                      <a:pt x="113" y="191"/>
                    </a:lnTo>
                    <a:lnTo>
                      <a:pt x="125" y="191"/>
                    </a:lnTo>
                    <a:lnTo>
                      <a:pt x="135" y="195"/>
                    </a:lnTo>
                    <a:lnTo>
                      <a:pt x="145" y="195"/>
                    </a:lnTo>
                    <a:lnTo>
                      <a:pt x="149" y="196"/>
                    </a:lnTo>
                    <a:lnTo>
                      <a:pt x="154" y="197"/>
                    </a:lnTo>
                    <a:lnTo>
                      <a:pt x="157" y="199"/>
                    </a:lnTo>
                    <a:lnTo>
                      <a:pt x="162" y="202"/>
                    </a:lnTo>
                    <a:lnTo>
                      <a:pt x="166" y="203"/>
                    </a:lnTo>
                    <a:lnTo>
                      <a:pt x="170" y="204"/>
                    </a:lnTo>
                    <a:lnTo>
                      <a:pt x="172" y="205"/>
                    </a:lnTo>
                    <a:lnTo>
                      <a:pt x="173" y="207"/>
                    </a:lnTo>
                    <a:lnTo>
                      <a:pt x="172" y="212"/>
                    </a:lnTo>
                    <a:lnTo>
                      <a:pt x="168" y="220"/>
                    </a:lnTo>
                    <a:lnTo>
                      <a:pt x="163" y="227"/>
                    </a:lnTo>
                    <a:lnTo>
                      <a:pt x="159" y="234"/>
                    </a:lnTo>
                    <a:lnTo>
                      <a:pt x="159" y="238"/>
                    </a:lnTo>
                    <a:lnTo>
                      <a:pt x="159" y="241"/>
                    </a:lnTo>
                    <a:lnTo>
                      <a:pt x="161" y="245"/>
                    </a:lnTo>
                    <a:lnTo>
                      <a:pt x="162" y="250"/>
                    </a:lnTo>
                    <a:lnTo>
                      <a:pt x="171" y="259"/>
                    </a:lnTo>
                    <a:lnTo>
                      <a:pt x="181" y="266"/>
                    </a:lnTo>
                    <a:lnTo>
                      <a:pt x="190" y="274"/>
                    </a:lnTo>
                    <a:lnTo>
                      <a:pt x="199" y="281"/>
                    </a:lnTo>
                    <a:lnTo>
                      <a:pt x="194" y="295"/>
                    </a:lnTo>
                    <a:lnTo>
                      <a:pt x="191" y="307"/>
                    </a:lnTo>
                    <a:lnTo>
                      <a:pt x="189" y="313"/>
                    </a:lnTo>
                    <a:lnTo>
                      <a:pt x="188" y="320"/>
                    </a:lnTo>
                    <a:lnTo>
                      <a:pt x="186" y="327"/>
                    </a:lnTo>
                    <a:lnTo>
                      <a:pt x="186" y="334"/>
                    </a:lnTo>
                    <a:lnTo>
                      <a:pt x="192" y="340"/>
                    </a:lnTo>
                    <a:lnTo>
                      <a:pt x="197" y="346"/>
                    </a:lnTo>
                    <a:lnTo>
                      <a:pt x="200" y="351"/>
                    </a:lnTo>
                    <a:lnTo>
                      <a:pt x="201" y="359"/>
                    </a:lnTo>
                    <a:lnTo>
                      <a:pt x="202" y="367"/>
                    </a:lnTo>
                    <a:lnTo>
                      <a:pt x="203" y="373"/>
                    </a:lnTo>
                    <a:lnTo>
                      <a:pt x="207" y="378"/>
                    </a:lnTo>
                    <a:lnTo>
                      <a:pt x="211" y="38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7" name="Freeform 344"/>
              <p:cNvSpPr>
                <a:spLocks noChangeAspect="1"/>
              </p:cNvSpPr>
              <p:nvPr/>
            </p:nvSpPr>
            <p:spPr bwMode="auto">
              <a:xfrm>
                <a:off x="3087135" y="3637806"/>
                <a:ext cx="128546" cy="129426"/>
              </a:xfrm>
              <a:custGeom>
                <a:avLst/>
                <a:gdLst>
                  <a:gd name="T0" fmla="*/ 1 w 356"/>
                  <a:gd name="T1" fmla="*/ 6 h 358"/>
                  <a:gd name="T2" fmla="*/ 2 w 356"/>
                  <a:gd name="T3" fmla="*/ 6 h 358"/>
                  <a:gd name="T4" fmla="*/ 2 w 356"/>
                  <a:gd name="T5" fmla="*/ 6 h 358"/>
                  <a:gd name="T6" fmla="*/ 2 w 356"/>
                  <a:gd name="T7" fmla="*/ 5 h 358"/>
                  <a:gd name="T8" fmla="*/ 3 w 356"/>
                  <a:gd name="T9" fmla="*/ 5 h 358"/>
                  <a:gd name="T10" fmla="*/ 4 w 356"/>
                  <a:gd name="T11" fmla="*/ 5 h 358"/>
                  <a:gd name="T12" fmla="*/ 3 w 356"/>
                  <a:gd name="T13" fmla="*/ 4 h 358"/>
                  <a:gd name="T14" fmla="*/ 3 w 356"/>
                  <a:gd name="T15" fmla="*/ 4 h 358"/>
                  <a:gd name="T16" fmla="*/ 3 w 356"/>
                  <a:gd name="T17" fmla="*/ 3 h 358"/>
                  <a:gd name="T18" fmla="*/ 3 w 356"/>
                  <a:gd name="T19" fmla="*/ 2 h 358"/>
                  <a:gd name="T20" fmla="*/ 3 w 356"/>
                  <a:gd name="T21" fmla="*/ 2 h 358"/>
                  <a:gd name="T22" fmla="*/ 4 w 356"/>
                  <a:gd name="T23" fmla="*/ 1 h 358"/>
                  <a:gd name="T24" fmla="*/ 4 w 356"/>
                  <a:gd name="T25" fmla="*/ 1 h 358"/>
                  <a:gd name="T26" fmla="*/ 5 w 356"/>
                  <a:gd name="T27" fmla="*/ 1 h 358"/>
                  <a:gd name="T28" fmla="*/ 6 w 356"/>
                  <a:gd name="T29" fmla="*/ 0 h 358"/>
                  <a:gd name="T30" fmla="*/ 7 w 356"/>
                  <a:gd name="T31" fmla="*/ 0 h 358"/>
                  <a:gd name="T32" fmla="*/ 8 w 356"/>
                  <a:gd name="T33" fmla="*/ 1 h 358"/>
                  <a:gd name="T34" fmla="*/ 9 w 356"/>
                  <a:gd name="T35" fmla="*/ 1 h 358"/>
                  <a:gd name="T36" fmla="*/ 11 w 356"/>
                  <a:gd name="T37" fmla="*/ 1 h 358"/>
                  <a:gd name="T38" fmla="*/ 12 w 356"/>
                  <a:gd name="T39" fmla="*/ 1 h 358"/>
                  <a:gd name="T40" fmla="*/ 12 w 356"/>
                  <a:gd name="T41" fmla="*/ 1 h 358"/>
                  <a:gd name="T42" fmla="*/ 12 w 356"/>
                  <a:gd name="T43" fmla="*/ 2 h 358"/>
                  <a:gd name="T44" fmla="*/ 12 w 356"/>
                  <a:gd name="T45" fmla="*/ 3 h 358"/>
                  <a:gd name="T46" fmla="*/ 13 w 356"/>
                  <a:gd name="T47" fmla="*/ 4 h 358"/>
                  <a:gd name="T48" fmla="*/ 13 w 356"/>
                  <a:gd name="T49" fmla="*/ 6 h 358"/>
                  <a:gd name="T50" fmla="*/ 13 w 356"/>
                  <a:gd name="T51" fmla="*/ 7 h 358"/>
                  <a:gd name="T52" fmla="*/ 13 w 356"/>
                  <a:gd name="T53" fmla="*/ 8 h 358"/>
                  <a:gd name="T54" fmla="*/ 13 w 356"/>
                  <a:gd name="T55" fmla="*/ 8 h 358"/>
                  <a:gd name="T56" fmla="*/ 12 w 356"/>
                  <a:gd name="T57" fmla="*/ 9 h 358"/>
                  <a:gd name="T58" fmla="*/ 11 w 356"/>
                  <a:gd name="T59" fmla="*/ 9 h 358"/>
                  <a:gd name="T60" fmla="*/ 11 w 356"/>
                  <a:gd name="T61" fmla="*/ 9 h 358"/>
                  <a:gd name="T62" fmla="*/ 11 w 356"/>
                  <a:gd name="T63" fmla="*/ 9 h 358"/>
                  <a:gd name="T64" fmla="*/ 10 w 356"/>
                  <a:gd name="T65" fmla="*/ 10 h 358"/>
                  <a:gd name="T66" fmla="*/ 9 w 356"/>
                  <a:gd name="T67" fmla="*/ 10 h 358"/>
                  <a:gd name="T68" fmla="*/ 8 w 356"/>
                  <a:gd name="T69" fmla="*/ 10 h 358"/>
                  <a:gd name="T70" fmla="*/ 8 w 356"/>
                  <a:gd name="T71" fmla="*/ 11 h 358"/>
                  <a:gd name="T72" fmla="*/ 8 w 356"/>
                  <a:gd name="T73" fmla="*/ 11 h 358"/>
                  <a:gd name="T74" fmla="*/ 9 w 356"/>
                  <a:gd name="T75" fmla="*/ 11 h 358"/>
                  <a:gd name="T76" fmla="*/ 9 w 356"/>
                  <a:gd name="T77" fmla="*/ 11 h 358"/>
                  <a:gd name="T78" fmla="*/ 9 w 356"/>
                  <a:gd name="T79" fmla="*/ 11 h 358"/>
                  <a:gd name="T80" fmla="*/ 9 w 356"/>
                  <a:gd name="T81" fmla="*/ 11 h 358"/>
                  <a:gd name="T82" fmla="*/ 9 w 356"/>
                  <a:gd name="T83" fmla="*/ 12 h 358"/>
                  <a:gd name="T84" fmla="*/ 8 w 356"/>
                  <a:gd name="T85" fmla="*/ 12 h 358"/>
                  <a:gd name="T86" fmla="*/ 8 w 356"/>
                  <a:gd name="T87" fmla="*/ 13 h 358"/>
                  <a:gd name="T88" fmla="*/ 8 w 356"/>
                  <a:gd name="T89" fmla="*/ 13 h 358"/>
                  <a:gd name="T90" fmla="*/ 6 w 356"/>
                  <a:gd name="T91" fmla="*/ 13 h 358"/>
                  <a:gd name="T92" fmla="*/ 6 w 356"/>
                  <a:gd name="T93" fmla="*/ 13 h 358"/>
                  <a:gd name="T94" fmla="*/ 5 w 356"/>
                  <a:gd name="T95" fmla="*/ 13 h 358"/>
                  <a:gd name="T96" fmla="*/ 5 w 356"/>
                  <a:gd name="T97" fmla="*/ 12 h 358"/>
                  <a:gd name="T98" fmla="*/ 4 w 356"/>
                  <a:gd name="T99" fmla="*/ 13 h 358"/>
                  <a:gd name="T100" fmla="*/ 3 w 356"/>
                  <a:gd name="T101" fmla="*/ 13 h 358"/>
                  <a:gd name="T102" fmla="*/ 2 w 356"/>
                  <a:gd name="T103" fmla="*/ 13 h 358"/>
                  <a:gd name="T104" fmla="*/ 1 w 356"/>
                  <a:gd name="T105" fmla="*/ 12 h 358"/>
                  <a:gd name="T106" fmla="*/ 1 w 356"/>
                  <a:gd name="T107" fmla="*/ 11 h 358"/>
                  <a:gd name="T108" fmla="*/ 0 w 356"/>
                  <a:gd name="T109" fmla="*/ 10 h 358"/>
                  <a:gd name="T110" fmla="*/ 1 w 356"/>
                  <a:gd name="T111" fmla="*/ 9 h 358"/>
                  <a:gd name="T112" fmla="*/ 1 w 356"/>
                  <a:gd name="T113" fmla="*/ 8 h 358"/>
                  <a:gd name="T114" fmla="*/ 0 w 356"/>
                  <a:gd name="T115" fmla="*/ 8 h 358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356"/>
                  <a:gd name="T175" fmla="*/ 0 h 358"/>
                  <a:gd name="T176" fmla="*/ 356 w 356"/>
                  <a:gd name="T177" fmla="*/ 358 h 358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356" h="358">
                    <a:moveTo>
                      <a:pt x="1" y="177"/>
                    </a:moveTo>
                    <a:lnTo>
                      <a:pt x="9" y="168"/>
                    </a:lnTo>
                    <a:lnTo>
                      <a:pt x="17" y="160"/>
                    </a:lnTo>
                    <a:lnTo>
                      <a:pt x="21" y="157"/>
                    </a:lnTo>
                    <a:lnTo>
                      <a:pt x="25" y="154"/>
                    </a:lnTo>
                    <a:lnTo>
                      <a:pt x="30" y="150"/>
                    </a:lnTo>
                    <a:lnTo>
                      <a:pt x="35" y="148"/>
                    </a:lnTo>
                    <a:lnTo>
                      <a:pt x="41" y="149"/>
                    </a:lnTo>
                    <a:lnTo>
                      <a:pt x="47" y="149"/>
                    </a:lnTo>
                    <a:lnTo>
                      <a:pt x="49" y="149"/>
                    </a:lnTo>
                    <a:lnTo>
                      <a:pt x="50" y="148"/>
                    </a:lnTo>
                    <a:lnTo>
                      <a:pt x="51" y="146"/>
                    </a:lnTo>
                    <a:lnTo>
                      <a:pt x="52" y="142"/>
                    </a:lnTo>
                    <a:lnTo>
                      <a:pt x="52" y="139"/>
                    </a:lnTo>
                    <a:lnTo>
                      <a:pt x="52" y="136"/>
                    </a:lnTo>
                    <a:lnTo>
                      <a:pt x="53" y="133"/>
                    </a:lnTo>
                    <a:lnTo>
                      <a:pt x="56" y="132"/>
                    </a:lnTo>
                    <a:lnTo>
                      <a:pt x="61" y="131"/>
                    </a:lnTo>
                    <a:lnTo>
                      <a:pt x="69" y="130"/>
                    </a:lnTo>
                    <a:lnTo>
                      <a:pt x="77" y="131"/>
                    </a:lnTo>
                    <a:lnTo>
                      <a:pt x="84" y="131"/>
                    </a:lnTo>
                    <a:lnTo>
                      <a:pt x="87" y="130"/>
                    </a:lnTo>
                    <a:lnTo>
                      <a:pt x="89" y="128"/>
                    </a:lnTo>
                    <a:lnTo>
                      <a:pt x="90" y="125"/>
                    </a:lnTo>
                    <a:lnTo>
                      <a:pt x="90" y="121"/>
                    </a:lnTo>
                    <a:lnTo>
                      <a:pt x="89" y="112"/>
                    </a:lnTo>
                    <a:lnTo>
                      <a:pt x="87" y="103"/>
                    </a:lnTo>
                    <a:lnTo>
                      <a:pt x="83" y="98"/>
                    </a:lnTo>
                    <a:lnTo>
                      <a:pt x="79" y="95"/>
                    </a:lnTo>
                    <a:lnTo>
                      <a:pt x="78" y="94"/>
                    </a:lnTo>
                    <a:lnTo>
                      <a:pt x="77" y="92"/>
                    </a:lnTo>
                    <a:lnTo>
                      <a:pt x="77" y="89"/>
                    </a:lnTo>
                    <a:lnTo>
                      <a:pt x="77" y="85"/>
                    </a:lnTo>
                    <a:lnTo>
                      <a:pt x="78" y="79"/>
                    </a:lnTo>
                    <a:lnTo>
                      <a:pt x="79" y="74"/>
                    </a:lnTo>
                    <a:lnTo>
                      <a:pt x="77" y="70"/>
                    </a:lnTo>
                    <a:lnTo>
                      <a:pt x="74" y="65"/>
                    </a:lnTo>
                    <a:lnTo>
                      <a:pt x="72" y="61"/>
                    </a:lnTo>
                    <a:lnTo>
                      <a:pt x="72" y="58"/>
                    </a:lnTo>
                    <a:lnTo>
                      <a:pt x="72" y="56"/>
                    </a:lnTo>
                    <a:lnTo>
                      <a:pt x="74" y="52"/>
                    </a:lnTo>
                    <a:lnTo>
                      <a:pt x="76" y="48"/>
                    </a:lnTo>
                    <a:lnTo>
                      <a:pt x="80" y="42"/>
                    </a:lnTo>
                    <a:lnTo>
                      <a:pt x="87" y="40"/>
                    </a:lnTo>
                    <a:lnTo>
                      <a:pt x="93" y="40"/>
                    </a:lnTo>
                    <a:lnTo>
                      <a:pt x="94" y="36"/>
                    </a:lnTo>
                    <a:lnTo>
                      <a:pt x="95" y="35"/>
                    </a:lnTo>
                    <a:lnTo>
                      <a:pt x="96" y="34"/>
                    </a:lnTo>
                    <a:lnTo>
                      <a:pt x="97" y="34"/>
                    </a:lnTo>
                    <a:lnTo>
                      <a:pt x="102" y="34"/>
                    </a:lnTo>
                    <a:lnTo>
                      <a:pt x="107" y="36"/>
                    </a:lnTo>
                    <a:lnTo>
                      <a:pt x="113" y="34"/>
                    </a:lnTo>
                    <a:lnTo>
                      <a:pt x="116" y="31"/>
                    </a:lnTo>
                    <a:lnTo>
                      <a:pt x="119" y="27"/>
                    </a:lnTo>
                    <a:lnTo>
                      <a:pt x="124" y="23"/>
                    </a:lnTo>
                    <a:lnTo>
                      <a:pt x="128" y="22"/>
                    </a:lnTo>
                    <a:lnTo>
                      <a:pt x="129" y="21"/>
                    </a:lnTo>
                    <a:lnTo>
                      <a:pt x="128" y="17"/>
                    </a:lnTo>
                    <a:lnTo>
                      <a:pt x="128" y="14"/>
                    </a:lnTo>
                    <a:lnTo>
                      <a:pt x="141" y="6"/>
                    </a:lnTo>
                    <a:lnTo>
                      <a:pt x="155" y="0"/>
                    </a:lnTo>
                    <a:lnTo>
                      <a:pt x="168" y="0"/>
                    </a:lnTo>
                    <a:lnTo>
                      <a:pt x="179" y="2"/>
                    </a:lnTo>
                    <a:lnTo>
                      <a:pt x="190" y="4"/>
                    </a:lnTo>
                    <a:lnTo>
                      <a:pt x="201" y="8"/>
                    </a:lnTo>
                    <a:lnTo>
                      <a:pt x="208" y="15"/>
                    </a:lnTo>
                    <a:lnTo>
                      <a:pt x="213" y="21"/>
                    </a:lnTo>
                    <a:lnTo>
                      <a:pt x="217" y="22"/>
                    </a:lnTo>
                    <a:lnTo>
                      <a:pt x="220" y="23"/>
                    </a:lnTo>
                    <a:lnTo>
                      <a:pt x="224" y="23"/>
                    </a:lnTo>
                    <a:lnTo>
                      <a:pt x="229" y="23"/>
                    </a:lnTo>
                    <a:lnTo>
                      <a:pt x="239" y="21"/>
                    </a:lnTo>
                    <a:lnTo>
                      <a:pt x="249" y="20"/>
                    </a:lnTo>
                    <a:lnTo>
                      <a:pt x="258" y="18"/>
                    </a:lnTo>
                    <a:lnTo>
                      <a:pt x="270" y="18"/>
                    </a:lnTo>
                    <a:lnTo>
                      <a:pt x="280" y="22"/>
                    </a:lnTo>
                    <a:lnTo>
                      <a:pt x="290" y="22"/>
                    </a:lnTo>
                    <a:lnTo>
                      <a:pt x="294" y="23"/>
                    </a:lnTo>
                    <a:lnTo>
                      <a:pt x="299" y="24"/>
                    </a:lnTo>
                    <a:lnTo>
                      <a:pt x="302" y="26"/>
                    </a:lnTo>
                    <a:lnTo>
                      <a:pt x="307" y="29"/>
                    </a:lnTo>
                    <a:lnTo>
                      <a:pt x="311" y="30"/>
                    </a:lnTo>
                    <a:lnTo>
                      <a:pt x="315" y="31"/>
                    </a:lnTo>
                    <a:lnTo>
                      <a:pt x="317" y="32"/>
                    </a:lnTo>
                    <a:lnTo>
                      <a:pt x="318" y="34"/>
                    </a:lnTo>
                    <a:lnTo>
                      <a:pt x="317" y="39"/>
                    </a:lnTo>
                    <a:lnTo>
                      <a:pt x="313" y="47"/>
                    </a:lnTo>
                    <a:lnTo>
                      <a:pt x="308" y="54"/>
                    </a:lnTo>
                    <a:lnTo>
                      <a:pt x="304" y="61"/>
                    </a:lnTo>
                    <a:lnTo>
                      <a:pt x="304" y="65"/>
                    </a:lnTo>
                    <a:lnTo>
                      <a:pt x="304" y="68"/>
                    </a:lnTo>
                    <a:lnTo>
                      <a:pt x="306" y="72"/>
                    </a:lnTo>
                    <a:lnTo>
                      <a:pt x="307" y="77"/>
                    </a:lnTo>
                    <a:lnTo>
                      <a:pt x="316" y="86"/>
                    </a:lnTo>
                    <a:lnTo>
                      <a:pt x="326" y="93"/>
                    </a:lnTo>
                    <a:lnTo>
                      <a:pt x="335" y="101"/>
                    </a:lnTo>
                    <a:lnTo>
                      <a:pt x="344" y="108"/>
                    </a:lnTo>
                    <a:lnTo>
                      <a:pt x="339" y="122"/>
                    </a:lnTo>
                    <a:lnTo>
                      <a:pt x="336" y="134"/>
                    </a:lnTo>
                    <a:lnTo>
                      <a:pt x="334" y="140"/>
                    </a:lnTo>
                    <a:lnTo>
                      <a:pt x="333" y="147"/>
                    </a:lnTo>
                    <a:lnTo>
                      <a:pt x="331" y="154"/>
                    </a:lnTo>
                    <a:lnTo>
                      <a:pt x="331" y="161"/>
                    </a:lnTo>
                    <a:lnTo>
                      <a:pt x="337" y="167"/>
                    </a:lnTo>
                    <a:lnTo>
                      <a:pt x="342" y="173"/>
                    </a:lnTo>
                    <a:lnTo>
                      <a:pt x="345" y="178"/>
                    </a:lnTo>
                    <a:lnTo>
                      <a:pt x="346" y="186"/>
                    </a:lnTo>
                    <a:lnTo>
                      <a:pt x="347" y="194"/>
                    </a:lnTo>
                    <a:lnTo>
                      <a:pt x="348" y="200"/>
                    </a:lnTo>
                    <a:lnTo>
                      <a:pt x="352" y="205"/>
                    </a:lnTo>
                    <a:lnTo>
                      <a:pt x="356" y="211"/>
                    </a:lnTo>
                    <a:lnTo>
                      <a:pt x="342" y="214"/>
                    </a:lnTo>
                    <a:lnTo>
                      <a:pt x="327" y="218"/>
                    </a:lnTo>
                    <a:lnTo>
                      <a:pt x="317" y="217"/>
                    </a:lnTo>
                    <a:lnTo>
                      <a:pt x="308" y="217"/>
                    </a:lnTo>
                    <a:lnTo>
                      <a:pt x="304" y="215"/>
                    </a:lnTo>
                    <a:lnTo>
                      <a:pt x="302" y="213"/>
                    </a:lnTo>
                    <a:lnTo>
                      <a:pt x="294" y="215"/>
                    </a:lnTo>
                    <a:lnTo>
                      <a:pt x="286" y="220"/>
                    </a:lnTo>
                    <a:lnTo>
                      <a:pt x="288" y="222"/>
                    </a:lnTo>
                    <a:lnTo>
                      <a:pt x="288" y="223"/>
                    </a:lnTo>
                    <a:lnTo>
                      <a:pt x="289" y="223"/>
                    </a:lnTo>
                    <a:lnTo>
                      <a:pt x="290" y="224"/>
                    </a:lnTo>
                    <a:lnTo>
                      <a:pt x="290" y="231"/>
                    </a:lnTo>
                    <a:lnTo>
                      <a:pt x="288" y="235"/>
                    </a:lnTo>
                    <a:lnTo>
                      <a:pt x="285" y="238"/>
                    </a:lnTo>
                    <a:lnTo>
                      <a:pt x="284" y="239"/>
                    </a:lnTo>
                    <a:lnTo>
                      <a:pt x="282" y="240"/>
                    </a:lnTo>
                    <a:lnTo>
                      <a:pt x="276" y="240"/>
                    </a:lnTo>
                    <a:lnTo>
                      <a:pt x="268" y="239"/>
                    </a:lnTo>
                    <a:lnTo>
                      <a:pt x="259" y="241"/>
                    </a:lnTo>
                    <a:lnTo>
                      <a:pt x="253" y="244"/>
                    </a:lnTo>
                    <a:lnTo>
                      <a:pt x="246" y="248"/>
                    </a:lnTo>
                    <a:lnTo>
                      <a:pt x="238" y="254"/>
                    </a:lnTo>
                    <a:lnTo>
                      <a:pt x="233" y="255"/>
                    </a:lnTo>
                    <a:lnTo>
                      <a:pt x="230" y="255"/>
                    </a:lnTo>
                    <a:lnTo>
                      <a:pt x="228" y="255"/>
                    </a:lnTo>
                    <a:lnTo>
                      <a:pt x="226" y="254"/>
                    </a:lnTo>
                    <a:lnTo>
                      <a:pt x="221" y="252"/>
                    </a:lnTo>
                    <a:lnTo>
                      <a:pt x="214" y="248"/>
                    </a:lnTo>
                    <a:lnTo>
                      <a:pt x="212" y="256"/>
                    </a:lnTo>
                    <a:lnTo>
                      <a:pt x="208" y="263"/>
                    </a:lnTo>
                    <a:lnTo>
                      <a:pt x="205" y="267"/>
                    </a:lnTo>
                    <a:lnTo>
                      <a:pt x="205" y="271"/>
                    </a:lnTo>
                    <a:lnTo>
                      <a:pt x="205" y="273"/>
                    </a:lnTo>
                    <a:lnTo>
                      <a:pt x="206" y="274"/>
                    </a:lnTo>
                    <a:lnTo>
                      <a:pt x="209" y="275"/>
                    </a:lnTo>
                    <a:lnTo>
                      <a:pt x="211" y="275"/>
                    </a:lnTo>
                    <a:lnTo>
                      <a:pt x="214" y="274"/>
                    </a:lnTo>
                    <a:lnTo>
                      <a:pt x="218" y="272"/>
                    </a:lnTo>
                    <a:lnTo>
                      <a:pt x="222" y="268"/>
                    </a:lnTo>
                    <a:lnTo>
                      <a:pt x="223" y="268"/>
                    </a:lnTo>
                    <a:lnTo>
                      <a:pt x="223" y="272"/>
                    </a:lnTo>
                    <a:lnTo>
                      <a:pt x="223" y="276"/>
                    </a:lnTo>
                    <a:lnTo>
                      <a:pt x="224" y="281"/>
                    </a:lnTo>
                    <a:lnTo>
                      <a:pt x="226" y="281"/>
                    </a:lnTo>
                    <a:lnTo>
                      <a:pt x="227" y="279"/>
                    </a:lnTo>
                    <a:lnTo>
                      <a:pt x="229" y="275"/>
                    </a:lnTo>
                    <a:lnTo>
                      <a:pt x="231" y="268"/>
                    </a:lnTo>
                    <a:lnTo>
                      <a:pt x="235" y="266"/>
                    </a:lnTo>
                    <a:lnTo>
                      <a:pt x="238" y="268"/>
                    </a:lnTo>
                    <a:lnTo>
                      <a:pt x="243" y="274"/>
                    </a:lnTo>
                    <a:lnTo>
                      <a:pt x="243" y="282"/>
                    </a:lnTo>
                    <a:lnTo>
                      <a:pt x="241" y="285"/>
                    </a:lnTo>
                    <a:lnTo>
                      <a:pt x="240" y="288"/>
                    </a:lnTo>
                    <a:lnTo>
                      <a:pt x="238" y="294"/>
                    </a:lnTo>
                    <a:lnTo>
                      <a:pt x="238" y="301"/>
                    </a:lnTo>
                    <a:lnTo>
                      <a:pt x="236" y="306"/>
                    </a:lnTo>
                    <a:lnTo>
                      <a:pt x="232" y="311"/>
                    </a:lnTo>
                    <a:lnTo>
                      <a:pt x="228" y="317"/>
                    </a:lnTo>
                    <a:lnTo>
                      <a:pt x="215" y="318"/>
                    </a:lnTo>
                    <a:lnTo>
                      <a:pt x="202" y="318"/>
                    </a:lnTo>
                    <a:lnTo>
                      <a:pt x="206" y="325"/>
                    </a:lnTo>
                    <a:lnTo>
                      <a:pt x="210" y="328"/>
                    </a:lnTo>
                    <a:lnTo>
                      <a:pt x="211" y="329"/>
                    </a:lnTo>
                    <a:lnTo>
                      <a:pt x="211" y="330"/>
                    </a:lnTo>
                    <a:lnTo>
                      <a:pt x="210" y="333"/>
                    </a:lnTo>
                    <a:lnTo>
                      <a:pt x="206" y="336"/>
                    </a:lnTo>
                    <a:lnTo>
                      <a:pt x="196" y="336"/>
                    </a:lnTo>
                    <a:lnTo>
                      <a:pt x="190" y="334"/>
                    </a:lnTo>
                    <a:lnTo>
                      <a:pt x="182" y="331"/>
                    </a:lnTo>
                    <a:lnTo>
                      <a:pt x="173" y="330"/>
                    </a:lnTo>
                    <a:lnTo>
                      <a:pt x="168" y="344"/>
                    </a:lnTo>
                    <a:lnTo>
                      <a:pt x="161" y="358"/>
                    </a:lnTo>
                    <a:lnTo>
                      <a:pt x="161" y="347"/>
                    </a:lnTo>
                    <a:lnTo>
                      <a:pt x="161" y="336"/>
                    </a:lnTo>
                    <a:lnTo>
                      <a:pt x="158" y="343"/>
                    </a:lnTo>
                    <a:lnTo>
                      <a:pt x="154" y="348"/>
                    </a:lnTo>
                    <a:lnTo>
                      <a:pt x="148" y="340"/>
                    </a:lnTo>
                    <a:lnTo>
                      <a:pt x="141" y="334"/>
                    </a:lnTo>
                    <a:lnTo>
                      <a:pt x="137" y="328"/>
                    </a:lnTo>
                    <a:lnTo>
                      <a:pt x="134" y="322"/>
                    </a:lnTo>
                    <a:lnTo>
                      <a:pt x="130" y="317"/>
                    </a:lnTo>
                    <a:lnTo>
                      <a:pt x="125" y="313"/>
                    </a:lnTo>
                    <a:lnTo>
                      <a:pt x="119" y="316"/>
                    </a:lnTo>
                    <a:lnTo>
                      <a:pt x="114" y="319"/>
                    </a:lnTo>
                    <a:lnTo>
                      <a:pt x="110" y="324"/>
                    </a:lnTo>
                    <a:lnTo>
                      <a:pt x="105" y="328"/>
                    </a:lnTo>
                    <a:lnTo>
                      <a:pt x="98" y="334"/>
                    </a:lnTo>
                    <a:lnTo>
                      <a:pt x="93" y="336"/>
                    </a:lnTo>
                    <a:lnTo>
                      <a:pt x="86" y="337"/>
                    </a:lnTo>
                    <a:lnTo>
                      <a:pt x="78" y="337"/>
                    </a:lnTo>
                    <a:lnTo>
                      <a:pt x="69" y="331"/>
                    </a:lnTo>
                    <a:lnTo>
                      <a:pt x="65" y="327"/>
                    </a:lnTo>
                    <a:lnTo>
                      <a:pt x="62" y="325"/>
                    </a:lnTo>
                    <a:lnTo>
                      <a:pt x="59" y="324"/>
                    </a:lnTo>
                    <a:lnTo>
                      <a:pt x="53" y="321"/>
                    </a:lnTo>
                    <a:lnTo>
                      <a:pt x="44" y="319"/>
                    </a:lnTo>
                    <a:lnTo>
                      <a:pt x="39" y="318"/>
                    </a:lnTo>
                    <a:lnTo>
                      <a:pt x="34" y="317"/>
                    </a:lnTo>
                    <a:lnTo>
                      <a:pt x="32" y="316"/>
                    </a:lnTo>
                    <a:lnTo>
                      <a:pt x="31" y="313"/>
                    </a:lnTo>
                    <a:lnTo>
                      <a:pt x="29" y="308"/>
                    </a:lnTo>
                    <a:lnTo>
                      <a:pt x="26" y="298"/>
                    </a:lnTo>
                    <a:lnTo>
                      <a:pt x="21" y="288"/>
                    </a:lnTo>
                    <a:lnTo>
                      <a:pt x="15" y="279"/>
                    </a:lnTo>
                    <a:lnTo>
                      <a:pt x="10" y="268"/>
                    </a:lnTo>
                    <a:lnTo>
                      <a:pt x="6" y="258"/>
                    </a:lnTo>
                    <a:lnTo>
                      <a:pt x="6" y="252"/>
                    </a:lnTo>
                    <a:lnTo>
                      <a:pt x="7" y="246"/>
                    </a:lnTo>
                    <a:lnTo>
                      <a:pt x="10" y="242"/>
                    </a:lnTo>
                    <a:lnTo>
                      <a:pt x="16" y="237"/>
                    </a:lnTo>
                    <a:lnTo>
                      <a:pt x="17" y="221"/>
                    </a:lnTo>
                    <a:lnTo>
                      <a:pt x="17" y="205"/>
                    </a:lnTo>
                    <a:lnTo>
                      <a:pt x="22" y="200"/>
                    </a:lnTo>
                    <a:lnTo>
                      <a:pt x="25" y="196"/>
                    </a:lnTo>
                    <a:lnTo>
                      <a:pt x="25" y="192"/>
                    </a:lnTo>
                    <a:lnTo>
                      <a:pt x="24" y="184"/>
                    </a:lnTo>
                    <a:lnTo>
                      <a:pt x="13" y="188"/>
                    </a:lnTo>
                    <a:lnTo>
                      <a:pt x="0" y="195"/>
                    </a:lnTo>
                    <a:lnTo>
                      <a:pt x="1" y="190"/>
                    </a:lnTo>
                    <a:lnTo>
                      <a:pt x="3" y="186"/>
                    </a:lnTo>
                    <a:lnTo>
                      <a:pt x="3" y="184"/>
                    </a:lnTo>
                    <a:lnTo>
                      <a:pt x="1" y="177"/>
                    </a:lnTo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8" name="Freeform 345"/>
              <p:cNvSpPr>
                <a:spLocks noChangeAspect="1"/>
              </p:cNvSpPr>
              <p:nvPr/>
            </p:nvSpPr>
            <p:spPr bwMode="auto">
              <a:xfrm>
                <a:off x="3117381" y="3918230"/>
                <a:ext cx="461247" cy="488941"/>
              </a:xfrm>
              <a:custGeom>
                <a:avLst/>
                <a:gdLst>
                  <a:gd name="T0" fmla="*/ 41 w 1289"/>
                  <a:gd name="T1" fmla="*/ 34 h 1322"/>
                  <a:gd name="T2" fmla="*/ 42 w 1289"/>
                  <a:gd name="T3" fmla="*/ 33 h 1322"/>
                  <a:gd name="T4" fmla="*/ 44 w 1289"/>
                  <a:gd name="T5" fmla="*/ 35 h 1322"/>
                  <a:gd name="T6" fmla="*/ 45 w 1289"/>
                  <a:gd name="T7" fmla="*/ 37 h 1322"/>
                  <a:gd name="T8" fmla="*/ 43 w 1289"/>
                  <a:gd name="T9" fmla="*/ 39 h 1322"/>
                  <a:gd name="T10" fmla="*/ 44 w 1289"/>
                  <a:gd name="T11" fmla="*/ 42 h 1322"/>
                  <a:gd name="T12" fmla="*/ 47 w 1289"/>
                  <a:gd name="T13" fmla="*/ 47 h 1322"/>
                  <a:gd name="T14" fmla="*/ 47 w 1289"/>
                  <a:gd name="T15" fmla="*/ 51 h 1322"/>
                  <a:gd name="T16" fmla="*/ 40 w 1289"/>
                  <a:gd name="T17" fmla="*/ 51 h 1322"/>
                  <a:gd name="T18" fmla="*/ 35 w 1289"/>
                  <a:gd name="T19" fmla="*/ 50 h 1322"/>
                  <a:gd name="T20" fmla="*/ 33 w 1289"/>
                  <a:gd name="T21" fmla="*/ 46 h 1322"/>
                  <a:gd name="T22" fmla="*/ 32 w 1289"/>
                  <a:gd name="T23" fmla="*/ 42 h 1322"/>
                  <a:gd name="T24" fmla="*/ 29 w 1289"/>
                  <a:gd name="T25" fmla="*/ 41 h 1322"/>
                  <a:gd name="T26" fmla="*/ 26 w 1289"/>
                  <a:gd name="T27" fmla="*/ 39 h 1322"/>
                  <a:gd name="T28" fmla="*/ 22 w 1289"/>
                  <a:gd name="T29" fmla="*/ 38 h 1322"/>
                  <a:gd name="T30" fmla="*/ 17 w 1289"/>
                  <a:gd name="T31" fmla="*/ 39 h 1322"/>
                  <a:gd name="T32" fmla="*/ 14 w 1289"/>
                  <a:gd name="T33" fmla="*/ 33 h 1322"/>
                  <a:gd name="T34" fmla="*/ 13 w 1289"/>
                  <a:gd name="T35" fmla="*/ 35 h 1322"/>
                  <a:gd name="T36" fmla="*/ 12 w 1289"/>
                  <a:gd name="T37" fmla="*/ 34 h 1322"/>
                  <a:gd name="T38" fmla="*/ 12 w 1289"/>
                  <a:gd name="T39" fmla="*/ 29 h 1322"/>
                  <a:gd name="T40" fmla="*/ 7 w 1289"/>
                  <a:gd name="T41" fmla="*/ 22 h 1322"/>
                  <a:gd name="T42" fmla="*/ 5 w 1289"/>
                  <a:gd name="T43" fmla="*/ 19 h 1322"/>
                  <a:gd name="T44" fmla="*/ 3 w 1289"/>
                  <a:gd name="T45" fmla="*/ 20 h 1322"/>
                  <a:gd name="T46" fmla="*/ 2 w 1289"/>
                  <a:gd name="T47" fmla="*/ 18 h 1322"/>
                  <a:gd name="T48" fmla="*/ 1 w 1289"/>
                  <a:gd name="T49" fmla="*/ 15 h 1322"/>
                  <a:gd name="T50" fmla="*/ 6 w 1289"/>
                  <a:gd name="T51" fmla="*/ 12 h 1322"/>
                  <a:gd name="T52" fmla="*/ 8 w 1289"/>
                  <a:gd name="T53" fmla="*/ 11 h 1322"/>
                  <a:gd name="T54" fmla="*/ 9 w 1289"/>
                  <a:gd name="T55" fmla="*/ 10 h 1322"/>
                  <a:gd name="T56" fmla="*/ 11 w 1289"/>
                  <a:gd name="T57" fmla="*/ 10 h 1322"/>
                  <a:gd name="T58" fmla="*/ 12 w 1289"/>
                  <a:gd name="T59" fmla="*/ 8 h 1322"/>
                  <a:gd name="T60" fmla="*/ 14 w 1289"/>
                  <a:gd name="T61" fmla="*/ 7 h 1322"/>
                  <a:gd name="T62" fmla="*/ 14 w 1289"/>
                  <a:gd name="T63" fmla="*/ 6 h 1322"/>
                  <a:gd name="T64" fmla="*/ 16 w 1289"/>
                  <a:gd name="T65" fmla="*/ 4 h 1322"/>
                  <a:gd name="T66" fmla="*/ 18 w 1289"/>
                  <a:gd name="T67" fmla="*/ 2 h 1322"/>
                  <a:gd name="T68" fmla="*/ 20 w 1289"/>
                  <a:gd name="T69" fmla="*/ 1 h 1322"/>
                  <a:gd name="T70" fmla="*/ 21 w 1289"/>
                  <a:gd name="T71" fmla="*/ 2 h 1322"/>
                  <a:gd name="T72" fmla="*/ 22 w 1289"/>
                  <a:gd name="T73" fmla="*/ 3 h 1322"/>
                  <a:gd name="T74" fmla="*/ 21 w 1289"/>
                  <a:gd name="T75" fmla="*/ 4 h 1322"/>
                  <a:gd name="T76" fmla="*/ 22 w 1289"/>
                  <a:gd name="T77" fmla="*/ 5 h 1322"/>
                  <a:gd name="T78" fmla="*/ 22 w 1289"/>
                  <a:gd name="T79" fmla="*/ 11 h 1322"/>
                  <a:gd name="T80" fmla="*/ 23 w 1289"/>
                  <a:gd name="T81" fmla="*/ 13 h 1322"/>
                  <a:gd name="T82" fmla="*/ 24 w 1289"/>
                  <a:gd name="T83" fmla="*/ 15 h 1322"/>
                  <a:gd name="T84" fmla="*/ 25 w 1289"/>
                  <a:gd name="T85" fmla="*/ 17 h 1322"/>
                  <a:gd name="T86" fmla="*/ 26 w 1289"/>
                  <a:gd name="T87" fmla="*/ 20 h 1322"/>
                  <a:gd name="T88" fmla="*/ 25 w 1289"/>
                  <a:gd name="T89" fmla="*/ 21 h 1322"/>
                  <a:gd name="T90" fmla="*/ 24 w 1289"/>
                  <a:gd name="T91" fmla="*/ 22 h 1322"/>
                  <a:gd name="T92" fmla="*/ 25 w 1289"/>
                  <a:gd name="T93" fmla="*/ 23 h 1322"/>
                  <a:gd name="T94" fmla="*/ 25 w 1289"/>
                  <a:gd name="T95" fmla="*/ 25 h 1322"/>
                  <a:gd name="T96" fmla="*/ 27 w 1289"/>
                  <a:gd name="T97" fmla="*/ 24 h 1322"/>
                  <a:gd name="T98" fmla="*/ 28 w 1289"/>
                  <a:gd name="T99" fmla="*/ 25 h 1322"/>
                  <a:gd name="T100" fmla="*/ 29 w 1289"/>
                  <a:gd name="T101" fmla="*/ 26 h 1322"/>
                  <a:gd name="T102" fmla="*/ 26 w 1289"/>
                  <a:gd name="T103" fmla="*/ 28 h 1322"/>
                  <a:gd name="T104" fmla="*/ 28 w 1289"/>
                  <a:gd name="T105" fmla="*/ 28 h 1322"/>
                  <a:gd name="T106" fmla="*/ 28 w 1289"/>
                  <a:gd name="T107" fmla="*/ 30 h 1322"/>
                  <a:gd name="T108" fmla="*/ 27 w 1289"/>
                  <a:gd name="T109" fmla="*/ 32 h 1322"/>
                  <a:gd name="T110" fmla="*/ 27 w 1289"/>
                  <a:gd name="T111" fmla="*/ 34 h 1322"/>
                  <a:gd name="T112" fmla="*/ 28 w 1289"/>
                  <a:gd name="T113" fmla="*/ 33 h 1322"/>
                  <a:gd name="T114" fmla="*/ 30 w 1289"/>
                  <a:gd name="T115" fmla="*/ 35 h 1322"/>
                  <a:gd name="T116" fmla="*/ 33 w 1289"/>
                  <a:gd name="T117" fmla="*/ 35 h 1322"/>
                  <a:gd name="T118" fmla="*/ 34 w 1289"/>
                  <a:gd name="T119" fmla="*/ 37 h 1322"/>
                  <a:gd name="T120" fmla="*/ 37 w 1289"/>
                  <a:gd name="T121" fmla="*/ 35 h 1322"/>
                  <a:gd name="T122" fmla="*/ 39 w 1289"/>
                  <a:gd name="T123" fmla="*/ 34 h 1322"/>
                  <a:gd name="T124" fmla="*/ 40 w 1289"/>
                  <a:gd name="T125" fmla="*/ 33 h 13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289"/>
                  <a:gd name="T190" fmla="*/ 0 h 1322"/>
                  <a:gd name="T191" fmla="*/ 1289 w 1289"/>
                  <a:gd name="T192" fmla="*/ 1322 h 1322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289" h="1322">
                    <a:moveTo>
                      <a:pt x="1053" y="824"/>
                    </a:moveTo>
                    <a:lnTo>
                      <a:pt x="1061" y="826"/>
                    </a:lnTo>
                    <a:lnTo>
                      <a:pt x="1066" y="829"/>
                    </a:lnTo>
                    <a:lnTo>
                      <a:pt x="1068" y="830"/>
                    </a:lnTo>
                    <a:lnTo>
                      <a:pt x="1068" y="832"/>
                    </a:lnTo>
                    <a:lnTo>
                      <a:pt x="1070" y="835"/>
                    </a:lnTo>
                    <a:lnTo>
                      <a:pt x="1068" y="840"/>
                    </a:lnTo>
                    <a:lnTo>
                      <a:pt x="1067" y="844"/>
                    </a:lnTo>
                    <a:lnTo>
                      <a:pt x="1067" y="848"/>
                    </a:lnTo>
                    <a:lnTo>
                      <a:pt x="1067" y="851"/>
                    </a:lnTo>
                    <a:lnTo>
                      <a:pt x="1068" y="855"/>
                    </a:lnTo>
                    <a:lnTo>
                      <a:pt x="1072" y="860"/>
                    </a:lnTo>
                    <a:lnTo>
                      <a:pt x="1076" y="868"/>
                    </a:lnTo>
                    <a:lnTo>
                      <a:pt x="1079" y="871"/>
                    </a:lnTo>
                    <a:lnTo>
                      <a:pt x="1081" y="874"/>
                    </a:lnTo>
                    <a:lnTo>
                      <a:pt x="1083" y="876"/>
                    </a:lnTo>
                    <a:lnTo>
                      <a:pt x="1084" y="875"/>
                    </a:lnTo>
                    <a:lnTo>
                      <a:pt x="1089" y="871"/>
                    </a:lnTo>
                    <a:lnTo>
                      <a:pt x="1094" y="865"/>
                    </a:lnTo>
                    <a:lnTo>
                      <a:pt x="1098" y="857"/>
                    </a:lnTo>
                    <a:lnTo>
                      <a:pt x="1102" y="849"/>
                    </a:lnTo>
                    <a:lnTo>
                      <a:pt x="1104" y="845"/>
                    </a:lnTo>
                    <a:lnTo>
                      <a:pt x="1108" y="843"/>
                    </a:lnTo>
                    <a:lnTo>
                      <a:pt x="1111" y="842"/>
                    </a:lnTo>
                    <a:lnTo>
                      <a:pt x="1116" y="842"/>
                    </a:lnTo>
                    <a:lnTo>
                      <a:pt x="1122" y="845"/>
                    </a:lnTo>
                    <a:lnTo>
                      <a:pt x="1128" y="848"/>
                    </a:lnTo>
                    <a:lnTo>
                      <a:pt x="1131" y="852"/>
                    </a:lnTo>
                    <a:lnTo>
                      <a:pt x="1134" y="860"/>
                    </a:lnTo>
                    <a:lnTo>
                      <a:pt x="1136" y="865"/>
                    </a:lnTo>
                    <a:lnTo>
                      <a:pt x="1137" y="868"/>
                    </a:lnTo>
                    <a:lnTo>
                      <a:pt x="1139" y="869"/>
                    </a:lnTo>
                    <a:lnTo>
                      <a:pt x="1140" y="870"/>
                    </a:lnTo>
                    <a:lnTo>
                      <a:pt x="1146" y="871"/>
                    </a:lnTo>
                    <a:lnTo>
                      <a:pt x="1155" y="871"/>
                    </a:lnTo>
                    <a:lnTo>
                      <a:pt x="1159" y="877"/>
                    </a:lnTo>
                    <a:lnTo>
                      <a:pt x="1161" y="882"/>
                    </a:lnTo>
                    <a:lnTo>
                      <a:pt x="1171" y="877"/>
                    </a:lnTo>
                    <a:lnTo>
                      <a:pt x="1181" y="874"/>
                    </a:lnTo>
                    <a:lnTo>
                      <a:pt x="1188" y="887"/>
                    </a:lnTo>
                    <a:lnTo>
                      <a:pt x="1197" y="900"/>
                    </a:lnTo>
                    <a:lnTo>
                      <a:pt x="1206" y="902"/>
                    </a:lnTo>
                    <a:lnTo>
                      <a:pt x="1211" y="905"/>
                    </a:lnTo>
                    <a:lnTo>
                      <a:pt x="1213" y="907"/>
                    </a:lnTo>
                    <a:lnTo>
                      <a:pt x="1214" y="910"/>
                    </a:lnTo>
                    <a:lnTo>
                      <a:pt x="1215" y="913"/>
                    </a:lnTo>
                    <a:lnTo>
                      <a:pt x="1214" y="919"/>
                    </a:lnTo>
                    <a:lnTo>
                      <a:pt x="1208" y="928"/>
                    </a:lnTo>
                    <a:lnTo>
                      <a:pt x="1204" y="936"/>
                    </a:lnTo>
                    <a:lnTo>
                      <a:pt x="1200" y="939"/>
                    </a:lnTo>
                    <a:lnTo>
                      <a:pt x="1197" y="941"/>
                    </a:lnTo>
                    <a:lnTo>
                      <a:pt x="1192" y="943"/>
                    </a:lnTo>
                    <a:lnTo>
                      <a:pt x="1187" y="946"/>
                    </a:lnTo>
                    <a:lnTo>
                      <a:pt x="1180" y="949"/>
                    </a:lnTo>
                    <a:lnTo>
                      <a:pt x="1172" y="951"/>
                    </a:lnTo>
                    <a:lnTo>
                      <a:pt x="1163" y="954"/>
                    </a:lnTo>
                    <a:lnTo>
                      <a:pt x="1156" y="957"/>
                    </a:lnTo>
                    <a:lnTo>
                      <a:pt x="1154" y="959"/>
                    </a:lnTo>
                    <a:lnTo>
                      <a:pt x="1152" y="963"/>
                    </a:lnTo>
                    <a:lnTo>
                      <a:pt x="1151" y="967"/>
                    </a:lnTo>
                    <a:lnTo>
                      <a:pt x="1149" y="972"/>
                    </a:lnTo>
                    <a:lnTo>
                      <a:pt x="1153" y="976"/>
                    </a:lnTo>
                    <a:lnTo>
                      <a:pt x="1154" y="980"/>
                    </a:lnTo>
                    <a:lnTo>
                      <a:pt x="1154" y="983"/>
                    </a:lnTo>
                    <a:lnTo>
                      <a:pt x="1153" y="987"/>
                    </a:lnTo>
                    <a:lnTo>
                      <a:pt x="1152" y="1001"/>
                    </a:lnTo>
                    <a:lnTo>
                      <a:pt x="1152" y="1012"/>
                    </a:lnTo>
                    <a:lnTo>
                      <a:pt x="1153" y="1017"/>
                    </a:lnTo>
                    <a:lnTo>
                      <a:pt x="1155" y="1020"/>
                    </a:lnTo>
                    <a:lnTo>
                      <a:pt x="1157" y="1023"/>
                    </a:lnTo>
                    <a:lnTo>
                      <a:pt x="1160" y="1027"/>
                    </a:lnTo>
                    <a:lnTo>
                      <a:pt x="1173" y="1039"/>
                    </a:lnTo>
                    <a:lnTo>
                      <a:pt x="1192" y="1055"/>
                    </a:lnTo>
                    <a:lnTo>
                      <a:pt x="1190" y="1059"/>
                    </a:lnTo>
                    <a:lnTo>
                      <a:pt x="1186" y="1063"/>
                    </a:lnTo>
                    <a:lnTo>
                      <a:pt x="1182" y="1065"/>
                    </a:lnTo>
                    <a:lnTo>
                      <a:pt x="1179" y="1067"/>
                    </a:lnTo>
                    <a:lnTo>
                      <a:pt x="1175" y="1070"/>
                    </a:lnTo>
                    <a:lnTo>
                      <a:pt x="1172" y="1072"/>
                    </a:lnTo>
                    <a:lnTo>
                      <a:pt x="1169" y="1075"/>
                    </a:lnTo>
                    <a:lnTo>
                      <a:pt x="1166" y="1080"/>
                    </a:lnTo>
                    <a:lnTo>
                      <a:pt x="1183" y="1091"/>
                    </a:lnTo>
                    <a:lnTo>
                      <a:pt x="1200" y="1101"/>
                    </a:lnTo>
                    <a:lnTo>
                      <a:pt x="1216" y="1112"/>
                    </a:lnTo>
                    <a:lnTo>
                      <a:pt x="1232" y="1125"/>
                    </a:lnTo>
                    <a:lnTo>
                      <a:pt x="1228" y="1134"/>
                    </a:lnTo>
                    <a:lnTo>
                      <a:pt x="1227" y="1141"/>
                    </a:lnTo>
                    <a:lnTo>
                      <a:pt x="1226" y="1148"/>
                    </a:lnTo>
                    <a:lnTo>
                      <a:pt x="1226" y="1156"/>
                    </a:lnTo>
                    <a:lnTo>
                      <a:pt x="1241" y="1168"/>
                    </a:lnTo>
                    <a:lnTo>
                      <a:pt x="1255" y="1177"/>
                    </a:lnTo>
                    <a:lnTo>
                      <a:pt x="1269" y="1186"/>
                    </a:lnTo>
                    <a:lnTo>
                      <a:pt x="1282" y="1197"/>
                    </a:lnTo>
                    <a:lnTo>
                      <a:pt x="1282" y="1214"/>
                    </a:lnTo>
                    <a:lnTo>
                      <a:pt x="1282" y="1231"/>
                    </a:lnTo>
                    <a:lnTo>
                      <a:pt x="1286" y="1236"/>
                    </a:lnTo>
                    <a:lnTo>
                      <a:pt x="1289" y="1243"/>
                    </a:lnTo>
                    <a:lnTo>
                      <a:pt x="1285" y="1244"/>
                    </a:lnTo>
                    <a:lnTo>
                      <a:pt x="1280" y="1243"/>
                    </a:lnTo>
                    <a:lnTo>
                      <a:pt x="1276" y="1242"/>
                    </a:lnTo>
                    <a:lnTo>
                      <a:pt x="1271" y="1242"/>
                    </a:lnTo>
                    <a:lnTo>
                      <a:pt x="1261" y="1252"/>
                    </a:lnTo>
                    <a:lnTo>
                      <a:pt x="1253" y="1263"/>
                    </a:lnTo>
                    <a:lnTo>
                      <a:pt x="1243" y="1279"/>
                    </a:lnTo>
                    <a:lnTo>
                      <a:pt x="1233" y="1295"/>
                    </a:lnTo>
                    <a:lnTo>
                      <a:pt x="1228" y="1302"/>
                    </a:lnTo>
                    <a:lnTo>
                      <a:pt x="1222" y="1308"/>
                    </a:lnTo>
                    <a:lnTo>
                      <a:pt x="1216" y="1315"/>
                    </a:lnTo>
                    <a:lnTo>
                      <a:pt x="1208" y="1322"/>
                    </a:lnTo>
                    <a:lnTo>
                      <a:pt x="1187" y="1320"/>
                    </a:lnTo>
                    <a:lnTo>
                      <a:pt x="1166" y="1317"/>
                    </a:lnTo>
                    <a:lnTo>
                      <a:pt x="1147" y="1314"/>
                    </a:lnTo>
                    <a:lnTo>
                      <a:pt x="1129" y="1309"/>
                    </a:lnTo>
                    <a:lnTo>
                      <a:pt x="1111" y="1304"/>
                    </a:lnTo>
                    <a:lnTo>
                      <a:pt x="1094" y="1296"/>
                    </a:lnTo>
                    <a:lnTo>
                      <a:pt x="1076" y="1287"/>
                    </a:lnTo>
                    <a:lnTo>
                      <a:pt x="1057" y="1276"/>
                    </a:lnTo>
                    <a:lnTo>
                      <a:pt x="1054" y="1262"/>
                    </a:lnTo>
                    <a:lnTo>
                      <a:pt x="1052" y="1249"/>
                    </a:lnTo>
                    <a:lnTo>
                      <a:pt x="1049" y="1236"/>
                    </a:lnTo>
                    <a:lnTo>
                      <a:pt x="1046" y="1223"/>
                    </a:lnTo>
                    <a:lnTo>
                      <a:pt x="1018" y="1239"/>
                    </a:lnTo>
                    <a:lnTo>
                      <a:pt x="993" y="1252"/>
                    </a:lnTo>
                    <a:lnTo>
                      <a:pt x="982" y="1258"/>
                    </a:lnTo>
                    <a:lnTo>
                      <a:pt x="968" y="1262"/>
                    </a:lnTo>
                    <a:lnTo>
                      <a:pt x="961" y="1263"/>
                    </a:lnTo>
                    <a:lnTo>
                      <a:pt x="954" y="1264"/>
                    </a:lnTo>
                    <a:lnTo>
                      <a:pt x="945" y="1264"/>
                    </a:lnTo>
                    <a:lnTo>
                      <a:pt x="936" y="1264"/>
                    </a:lnTo>
                    <a:lnTo>
                      <a:pt x="932" y="1257"/>
                    </a:lnTo>
                    <a:lnTo>
                      <a:pt x="930" y="1252"/>
                    </a:lnTo>
                    <a:lnTo>
                      <a:pt x="930" y="1250"/>
                    </a:lnTo>
                    <a:lnTo>
                      <a:pt x="931" y="1249"/>
                    </a:lnTo>
                    <a:lnTo>
                      <a:pt x="939" y="1249"/>
                    </a:lnTo>
                    <a:lnTo>
                      <a:pt x="950" y="1246"/>
                    </a:lnTo>
                    <a:lnTo>
                      <a:pt x="942" y="1236"/>
                    </a:lnTo>
                    <a:lnTo>
                      <a:pt x="934" y="1227"/>
                    </a:lnTo>
                    <a:lnTo>
                      <a:pt x="925" y="1219"/>
                    </a:lnTo>
                    <a:lnTo>
                      <a:pt x="916" y="1213"/>
                    </a:lnTo>
                    <a:lnTo>
                      <a:pt x="897" y="1198"/>
                    </a:lnTo>
                    <a:lnTo>
                      <a:pt x="878" y="1182"/>
                    </a:lnTo>
                    <a:lnTo>
                      <a:pt x="874" y="1166"/>
                    </a:lnTo>
                    <a:lnTo>
                      <a:pt x="871" y="1150"/>
                    </a:lnTo>
                    <a:lnTo>
                      <a:pt x="863" y="1145"/>
                    </a:lnTo>
                    <a:lnTo>
                      <a:pt x="857" y="1142"/>
                    </a:lnTo>
                    <a:lnTo>
                      <a:pt x="858" y="1134"/>
                    </a:lnTo>
                    <a:lnTo>
                      <a:pt x="859" y="1127"/>
                    </a:lnTo>
                    <a:lnTo>
                      <a:pt x="861" y="1121"/>
                    </a:lnTo>
                    <a:lnTo>
                      <a:pt x="863" y="1116"/>
                    </a:lnTo>
                    <a:lnTo>
                      <a:pt x="869" y="1103"/>
                    </a:lnTo>
                    <a:lnTo>
                      <a:pt x="875" y="1091"/>
                    </a:lnTo>
                    <a:lnTo>
                      <a:pt x="870" y="1083"/>
                    </a:lnTo>
                    <a:lnTo>
                      <a:pt x="865" y="1076"/>
                    </a:lnTo>
                    <a:lnTo>
                      <a:pt x="858" y="1072"/>
                    </a:lnTo>
                    <a:lnTo>
                      <a:pt x="851" y="1065"/>
                    </a:lnTo>
                    <a:lnTo>
                      <a:pt x="851" y="1057"/>
                    </a:lnTo>
                    <a:lnTo>
                      <a:pt x="852" y="1048"/>
                    </a:lnTo>
                    <a:lnTo>
                      <a:pt x="843" y="1047"/>
                    </a:lnTo>
                    <a:lnTo>
                      <a:pt x="834" y="1048"/>
                    </a:lnTo>
                    <a:lnTo>
                      <a:pt x="825" y="1049"/>
                    </a:lnTo>
                    <a:lnTo>
                      <a:pt x="816" y="1050"/>
                    </a:lnTo>
                    <a:lnTo>
                      <a:pt x="806" y="1040"/>
                    </a:lnTo>
                    <a:lnTo>
                      <a:pt x="796" y="1031"/>
                    </a:lnTo>
                    <a:lnTo>
                      <a:pt x="791" y="1028"/>
                    </a:lnTo>
                    <a:lnTo>
                      <a:pt x="786" y="1025"/>
                    </a:lnTo>
                    <a:lnTo>
                      <a:pt x="779" y="1023"/>
                    </a:lnTo>
                    <a:lnTo>
                      <a:pt x="771" y="1022"/>
                    </a:lnTo>
                    <a:lnTo>
                      <a:pt x="767" y="1031"/>
                    </a:lnTo>
                    <a:lnTo>
                      <a:pt x="762" y="1041"/>
                    </a:lnTo>
                    <a:lnTo>
                      <a:pt x="756" y="1049"/>
                    </a:lnTo>
                    <a:lnTo>
                      <a:pt x="750" y="1057"/>
                    </a:lnTo>
                    <a:lnTo>
                      <a:pt x="741" y="1048"/>
                    </a:lnTo>
                    <a:lnTo>
                      <a:pt x="732" y="1039"/>
                    </a:lnTo>
                    <a:lnTo>
                      <a:pt x="724" y="1044"/>
                    </a:lnTo>
                    <a:lnTo>
                      <a:pt x="716" y="1048"/>
                    </a:lnTo>
                    <a:lnTo>
                      <a:pt x="709" y="1040"/>
                    </a:lnTo>
                    <a:lnTo>
                      <a:pt x="705" y="1034"/>
                    </a:lnTo>
                    <a:lnTo>
                      <a:pt x="702" y="1026"/>
                    </a:lnTo>
                    <a:lnTo>
                      <a:pt x="702" y="1018"/>
                    </a:lnTo>
                    <a:lnTo>
                      <a:pt x="702" y="1001"/>
                    </a:lnTo>
                    <a:lnTo>
                      <a:pt x="705" y="981"/>
                    </a:lnTo>
                    <a:lnTo>
                      <a:pt x="688" y="973"/>
                    </a:lnTo>
                    <a:lnTo>
                      <a:pt x="672" y="965"/>
                    </a:lnTo>
                    <a:lnTo>
                      <a:pt x="655" y="959"/>
                    </a:lnTo>
                    <a:lnTo>
                      <a:pt x="638" y="952"/>
                    </a:lnTo>
                    <a:lnTo>
                      <a:pt x="636" y="963"/>
                    </a:lnTo>
                    <a:lnTo>
                      <a:pt x="633" y="972"/>
                    </a:lnTo>
                    <a:lnTo>
                      <a:pt x="627" y="968"/>
                    </a:lnTo>
                    <a:lnTo>
                      <a:pt x="624" y="964"/>
                    </a:lnTo>
                    <a:lnTo>
                      <a:pt x="621" y="960"/>
                    </a:lnTo>
                    <a:lnTo>
                      <a:pt x="619" y="957"/>
                    </a:lnTo>
                    <a:lnTo>
                      <a:pt x="618" y="947"/>
                    </a:lnTo>
                    <a:lnTo>
                      <a:pt x="615" y="936"/>
                    </a:lnTo>
                    <a:lnTo>
                      <a:pt x="603" y="942"/>
                    </a:lnTo>
                    <a:lnTo>
                      <a:pt x="594" y="950"/>
                    </a:lnTo>
                    <a:lnTo>
                      <a:pt x="584" y="957"/>
                    </a:lnTo>
                    <a:lnTo>
                      <a:pt x="572" y="964"/>
                    </a:lnTo>
                    <a:lnTo>
                      <a:pt x="564" y="955"/>
                    </a:lnTo>
                    <a:lnTo>
                      <a:pt x="557" y="946"/>
                    </a:lnTo>
                    <a:lnTo>
                      <a:pt x="549" y="952"/>
                    </a:lnTo>
                    <a:lnTo>
                      <a:pt x="542" y="959"/>
                    </a:lnTo>
                    <a:lnTo>
                      <a:pt x="536" y="966"/>
                    </a:lnTo>
                    <a:lnTo>
                      <a:pt x="530" y="974"/>
                    </a:lnTo>
                    <a:lnTo>
                      <a:pt x="511" y="980"/>
                    </a:lnTo>
                    <a:lnTo>
                      <a:pt x="492" y="984"/>
                    </a:lnTo>
                    <a:lnTo>
                      <a:pt x="473" y="986"/>
                    </a:lnTo>
                    <a:lnTo>
                      <a:pt x="453" y="987"/>
                    </a:lnTo>
                    <a:lnTo>
                      <a:pt x="450" y="982"/>
                    </a:lnTo>
                    <a:lnTo>
                      <a:pt x="448" y="977"/>
                    </a:lnTo>
                    <a:lnTo>
                      <a:pt x="447" y="973"/>
                    </a:lnTo>
                    <a:lnTo>
                      <a:pt x="446" y="968"/>
                    </a:lnTo>
                    <a:lnTo>
                      <a:pt x="444" y="958"/>
                    </a:lnTo>
                    <a:lnTo>
                      <a:pt x="443" y="947"/>
                    </a:lnTo>
                    <a:lnTo>
                      <a:pt x="434" y="943"/>
                    </a:lnTo>
                    <a:lnTo>
                      <a:pt x="425" y="940"/>
                    </a:lnTo>
                    <a:lnTo>
                      <a:pt x="416" y="902"/>
                    </a:lnTo>
                    <a:lnTo>
                      <a:pt x="407" y="869"/>
                    </a:lnTo>
                    <a:lnTo>
                      <a:pt x="402" y="853"/>
                    </a:lnTo>
                    <a:lnTo>
                      <a:pt x="394" y="839"/>
                    </a:lnTo>
                    <a:lnTo>
                      <a:pt x="388" y="831"/>
                    </a:lnTo>
                    <a:lnTo>
                      <a:pt x="383" y="824"/>
                    </a:lnTo>
                    <a:lnTo>
                      <a:pt x="376" y="817"/>
                    </a:lnTo>
                    <a:lnTo>
                      <a:pt x="368" y="809"/>
                    </a:lnTo>
                    <a:lnTo>
                      <a:pt x="362" y="812"/>
                    </a:lnTo>
                    <a:lnTo>
                      <a:pt x="359" y="814"/>
                    </a:lnTo>
                    <a:lnTo>
                      <a:pt x="355" y="817"/>
                    </a:lnTo>
                    <a:lnTo>
                      <a:pt x="352" y="823"/>
                    </a:lnTo>
                    <a:lnTo>
                      <a:pt x="357" y="830"/>
                    </a:lnTo>
                    <a:lnTo>
                      <a:pt x="360" y="834"/>
                    </a:lnTo>
                    <a:lnTo>
                      <a:pt x="363" y="840"/>
                    </a:lnTo>
                    <a:lnTo>
                      <a:pt x="365" y="848"/>
                    </a:lnTo>
                    <a:lnTo>
                      <a:pt x="357" y="865"/>
                    </a:lnTo>
                    <a:lnTo>
                      <a:pt x="346" y="879"/>
                    </a:lnTo>
                    <a:lnTo>
                      <a:pt x="341" y="886"/>
                    </a:lnTo>
                    <a:lnTo>
                      <a:pt x="335" y="893"/>
                    </a:lnTo>
                    <a:lnTo>
                      <a:pt x="330" y="900"/>
                    </a:lnTo>
                    <a:lnTo>
                      <a:pt x="322" y="906"/>
                    </a:lnTo>
                    <a:lnTo>
                      <a:pt x="316" y="904"/>
                    </a:lnTo>
                    <a:lnTo>
                      <a:pt x="310" y="902"/>
                    </a:lnTo>
                    <a:lnTo>
                      <a:pt x="307" y="900"/>
                    </a:lnTo>
                    <a:lnTo>
                      <a:pt x="304" y="896"/>
                    </a:lnTo>
                    <a:lnTo>
                      <a:pt x="303" y="893"/>
                    </a:lnTo>
                    <a:lnTo>
                      <a:pt x="301" y="888"/>
                    </a:lnTo>
                    <a:lnTo>
                      <a:pt x="301" y="883"/>
                    </a:lnTo>
                    <a:lnTo>
                      <a:pt x="301" y="876"/>
                    </a:lnTo>
                    <a:lnTo>
                      <a:pt x="312" y="867"/>
                    </a:lnTo>
                    <a:lnTo>
                      <a:pt x="323" y="858"/>
                    </a:lnTo>
                    <a:lnTo>
                      <a:pt x="327" y="855"/>
                    </a:lnTo>
                    <a:lnTo>
                      <a:pt x="333" y="849"/>
                    </a:lnTo>
                    <a:lnTo>
                      <a:pt x="336" y="844"/>
                    </a:lnTo>
                    <a:lnTo>
                      <a:pt x="341" y="838"/>
                    </a:lnTo>
                    <a:lnTo>
                      <a:pt x="334" y="825"/>
                    </a:lnTo>
                    <a:lnTo>
                      <a:pt x="328" y="813"/>
                    </a:lnTo>
                    <a:lnTo>
                      <a:pt x="322" y="802"/>
                    </a:lnTo>
                    <a:lnTo>
                      <a:pt x="317" y="788"/>
                    </a:lnTo>
                    <a:lnTo>
                      <a:pt x="319" y="772"/>
                    </a:lnTo>
                    <a:lnTo>
                      <a:pt x="319" y="758"/>
                    </a:lnTo>
                    <a:lnTo>
                      <a:pt x="319" y="751"/>
                    </a:lnTo>
                    <a:lnTo>
                      <a:pt x="318" y="744"/>
                    </a:lnTo>
                    <a:lnTo>
                      <a:pt x="317" y="737"/>
                    </a:lnTo>
                    <a:lnTo>
                      <a:pt x="314" y="728"/>
                    </a:lnTo>
                    <a:lnTo>
                      <a:pt x="299" y="716"/>
                    </a:lnTo>
                    <a:lnTo>
                      <a:pt x="286" y="702"/>
                    </a:lnTo>
                    <a:lnTo>
                      <a:pt x="288" y="690"/>
                    </a:lnTo>
                    <a:lnTo>
                      <a:pt x="290" y="679"/>
                    </a:lnTo>
                    <a:lnTo>
                      <a:pt x="294" y="668"/>
                    </a:lnTo>
                    <a:lnTo>
                      <a:pt x="295" y="655"/>
                    </a:lnTo>
                    <a:lnTo>
                      <a:pt x="280" y="642"/>
                    </a:lnTo>
                    <a:lnTo>
                      <a:pt x="265" y="630"/>
                    </a:lnTo>
                    <a:lnTo>
                      <a:pt x="251" y="619"/>
                    </a:lnTo>
                    <a:lnTo>
                      <a:pt x="235" y="609"/>
                    </a:lnTo>
                    <a:lnTo>
                      <a:pt x="205" y="589"/>
                    </a:lnTo>
                    <a:lnTo>
                      <a:pt x="174" y="567"/>
                    </a:lnTo>
                    <a:lnTo>
                      <a:pt x="179" y="549"/>
                    </a:lnTo>
                    <a:lnTo>
                      <a:pt x="183" y="531"/>
                    </a:lnTo>
                    <a:lnTo>
                      <a:pt x="188" y="514"/>
                    </a:lnTo>
                    <a:lnTo>
                      <a:pt x="190" y="496"/>
                    </a:lnTo>
                    <a:lnTo>
                      <a:pt x="187" y="495"/>
                    </a:lnTo>
                    <a:lnTo>
                      <a:pt x="183" y="495"/>
                    </a:lnTo>
                    <a:lnTo>
                      <a:pt x="181" y="495"/>
                    </a:lnTo>
                    <a:lnTo>
                      <a:pt x="178" y="495"/>
                    </a:lnTo>
                    <a:lnTo>
                      <a:pt x="171" y="498"/>
                    </a:lnTo>
                    <a:lnTo>
                      <a:pt x="164" y="500"/>
                    </a:lnTo>
                    <a:lnTo>
                      <a:pt x="154" y="498"/>
                    </a:lnTo>
                    <a:lnTo>
                      <a:pt x="145" y="493"/>
                    </a:lnTo>
                    <a:lnTo>
                      <a:pt x="136" y="489"/>
                    </a:lnTo>
                    <a:lnTo>
                      <a:pt x="127" y="483"/>
                    </a:lnTo>
                    <a:lnTo>
                      <a:pt x="119" y="484"/>
                    </a:lnTo>
                    <a:lnTo>
                      <a:pt x="112" y="486"/>
                    </a:lnTo>
                    <a:lnTo>
                      <a:pt x="107" y="489"/>
                    </a:lnTo>
                    <a:lnTo>
                      <a:pt x="102" y="492"/>
                    </a:lnTo>
                    <a:lnTo>
                      <a:pt x="93" y="500"/>
                    </a:lnTo>
                    <a:lnTo>
                      <a:pt x="82" y="509"/>
                    </a:lnTo>
                    <a:lnTo>
                      <a:pt x="77" y="511"/>
                    </a:lnTo>
                    <a:lnTo>
                      <a:pt x="72" y="511"/>
                    </a:lnTo>
                    <a:lnTo>
                      <a:pt x="71" y="507"/>
                    </a:lnTo>
                    <a:lnTo>
                      <a:pt x="71" y="502"/>
                    </a:lnTo>
                    <a:lnTo>
                      <a:pt x="72" y="500"/>
                    </a:lnTo>
                    <a:lnTo>
                      <a:pt x="73" y="498"/>
                    </a:lnTo>
                    <a:lnTo>
                      <a:pt x="74" y="494"/>
                    </a:lnTo>
                    <a:lnTo>
                      <a:pt x="74" y="492"/>
                    </a:lnTo>
                    <a:lnTo>
                      <a:pt x="73" y="489"/>
                    </a:lnTo>
                    <a:lnTo>
                      <a:pt x="71" y="483"/>
                    </a:lnTo>
                    <a:lnTo>
                      <a:pt x="57" y="486"/>
                    </a:lnTo>
                    <a:lnTo>
                      <a:pt x="44" y="489"/>
                    </a:lnTo>
                    <a:lnTo>
                      <a:pt x="37" y="483"/>
                    </a:lnTo>
                    <a:lnTo>
                      <a:pt x="31" y="477"/>
                    </a:lnTo>
                    <a:lnTo>
                      <a:pt x="30" y="474"/>
                    </a:lnTo>
                    <a:lnTo>
                      <a:pt x="29" y="470"/>
                    </a:lnTo>
                    <a:lnTo>
                      <a:pt x="28" y="466"/>
                    </a:lnTo>
                    <a:lnTo>
                      <a:pt x="29" y="460"/>
                    </a:lnTo>
                    <a:lnTo>
                      <a:pt x="45" y="458"/>
                    </a:lnTo>
                    <a:lnTo>
                      <a:pt x="54" y="456"/>
                    </a:lnTo>
                    <a:lnTo>
                      <a:pt x="55" y="452"/>
                    </a:lnTo>
                    <a:lnTo>
                      <a:pt x="55" y="447"/>
                    </a:lnTo>
                    <a:lnTo>
                      <a:pt x="54" y="440"/>
                    </a:lnTo>
                    <a:lnTo>
                      <a:pt x="51" y="430"/>
                    </a:lnTo>
                    <a:lnTo>
                      <a:pt x="41" y="424"/>
                    </a:lnTo>
                    <a:lnTo>
                      <a:pt x="31" y="420"/>
                    </a:lnTo>
                    <a:lnTo>
                      <a:pt x="21" y="414"/>
                    </a:lnTo>
                    <a:lnTo>
                      <a:pt x="12" y="409"/>
                    </a:lnTo>
                    <a:lnTo>
                      <a:pt x="6" y="394"/>
                    </a:lnTo>
                    <a:lnTo>
                      <a:pt x="0" y="379"/>
                    </a:lnTo>
                    <a:lnTo>
                      <a:pt x="13" y="376"/>
                    </a:lnTo>
                    <a:lnTo>
                      <a:pt x="27" y="375"/>
                    </a:lnTo>
                    <a:lnTo>
                      <a:pt x="40" y="374"/>
                    </a:lnTo>
                    <a:lnTo>
                      <a:pt x="54" y="374"/>
                    </a:lnTo>
                    <a:lnTo>
                      <a:pt x="76" y="373"/>
                    </a:lnTo>
                    <a:lnTo>
                      <a:pt x="94" y="371"/>
                    </a:lnTo>
                    <a:lnTo>
                      <a:pt x="103" y="369"/>
                    </a:lnTo>
                    <a:lnTo>
                      <a:pt x="112" y="367"/>
                    </a:lnTo>
                    <a:lnTo>
                      <a:pt x="121" y="362"/>
                    </a:lnTo>
                    <a:lnTo>
                      <a:pt x="130" y="357"/>
                    </a:lnTo>
                    <a:lnTo>
                      <a:pt x="138" y="342"/>
                    </a:lnTo>
                    <a:lnTo>
                      <a:pt x="144" y="327"/>
                    </a:lnTo>
                    <a:lnTo>
                      <a:pt x="153" y="322"/>
                    </a:lnTo>
                    <a:lnTo>
                      <a:pt x="162" y="315"/>
                    </a:lnTo>
                    <a:lnTo>
                      <a:pt x="165" y="312"/>
                    </a:lnTo>
                    <a:lnTo>
                      <a:pt x="170" y="311"/>
                    </a:lnTo>
                    <a:lnTo>
                      <a:pt x="173" y="311"/>
                    </a:lnTo>
                    <a:lnTo>
                      <a:pt x="179" y="311"/>
                    </a:lnTo>
                    <a:lnTo>
                      <a:pt x="181" y="295"/>
                    </a:lnTo>
                    <a:lnTo>
                      <a:pt x="183" y="280"/>
                    </a:lnTo>
                    <a:lnTo>
                      <a:pt x="187" y="280"/>
                    </a:lnTo>
                    <a:lnTo>
                      <a:pt x="189" y="281"/>
                    </a:lnTo>
                    <a:lnTo>
                      <a:pt x="191" y="284"/>
                    </a:lnTo>
                    <a:lnTo>
                      <a:pt x="194" y="286"/>
                    </a:lnTo>
                    <a:lnTo>
                      <a:pt x="198" y="276"/>
                    </a:lnTo>
                    <a:lnTo>
                      <a:pt x="202" y="264"/>
                    </a:lnTo>
                    <a:lnTo>
                      <a:pt x="206" y="264"/>
                    </a:lnTo>
                    <a:lnTo>
                      <a:pt x="209" y="264"/>
                    </a:lnTo>
                    <a:lnTo>
                      <a:pt x="211" y="266"/>
                    </a:lnTo>
                    <a:lnTo>
                      <a:pt x="212" y="267"/>
                    </a:lnTo>
                    <a:lnTo>
                      <a:pt x="215" y="271"/>
                    </a:lnTo>
                    <a:lnTo>
                      <a:pt x="218" y="278"/>
                    </a:lnTo>
                    <a:lnTo>
                      <a:pt x="225" y="279"/>
                    </a:lnTo>
                    <a:lnTo>
                      <a:pt x="229" y="278"/>
                    </a:lnTo>
                    <a:lnTo>
                      <a:pt x="234" y="276"/>
                    </a:lnTo>
                    <a:lnTo>
                      <a:pt x="237" y="273"/>
                    </a:lnTo>
                    <a:lnTo>
                      <a:pt x="241" y="269"/>
                    </a:lnTo>
                    <a:lnTo>
                      <a:pt x="243" y="264"/>
                    </a:lnTo>
                    <a:lnTo>
                      <a:pt x="245" y="260"/>
                    </a:lnTo>
                    <a:lnTo>
                      <a:pt x="247" y="253"/>
                    </a:lnTo>
                    <a:lnTo>
                      <a:pt x="246" y="250"/>
                    </a:lnTo>
                    <a:lnTo>
                      <a:pt x="247" y="246"/>
                    </a:lnTo>
                    <a:lnTo>
                      <a:pt x="247" y="244"/>
                    </a:lnTo>
                    <a:lnTo>
                      <a:pt x="248" y="243"/>
                    </a:lnTo>
                    <a:lnTo>
                      <a:pt x="251" y="242"/>
                    </a:lnTo>
                    <a:lnTo>
                      <a:pt x="253" y="243"/>
                    </a:lnTo>
                    <a:lnTo>
                      <a:pt x="255" y="244"/>
                    </a:lnTo>
                    <a:lnTo>
                      <a:pt x="259" y="246"/>
                    </a:lnTo>
                    <a:lnTo>
                      <a:pt x="265" y="248"/>
                    </a:lnTo>
                    <a:lnTo>
                      <a:pt x="270" y="245"/>
                    </a:lnTo>
                    <a:lnTo>
                      <a:pt x="276" y="244"/>
                    </a:lnTo>
                    <a:lnTo>
                      <a:pt x="282" y="243"/>
                    </a:lnTo>
                    <a:lnTo>
                      <a:pt x="287" y="244"/>
                    </a:lnTo>
                    <a:lnTo>
                      <a:pt x="289" y="243"/>
                    </a:lnTo>
                    <a:lnTo>
                      <a:pt x="291" y="242"/>
                    </a:lnTo>
                    <a:lnTo>
                      <a:pt x="296" y="240"/>
                    </a:lnTo>
                    <a:lnTo>
                      <a:pt x="301" y="242"/>
                    </a:lnTo>
                    <a:lnTo>
                      <a:pt x="305" y="241"/>
                    </a:lnTo>
                    <a:lnTo>
                      <a:pt x="308" y="239"/>
                    </a:lnTo>
                    <a:lnTo>
                      <a:pt x="312" y="232"/>
                    </a:lnTo>
                    <a:lnTo>
                      <a:pt x="317" y="228"/>
                    </a:lnTo>
                    <a:lnTo>
                      <a:pt x="321" y="227"/>
                    </a:lnTo>
                    <a:lnTo>
                      <a:pt x="324" y="228"/>
                    </a:lnTo>
                    <a:lnTo>
                      <a:pt x="331" y="228"/>
                    </a:lnTo>
                    <a:lnTo>
                      <a:pt x="327" y="220"/>
                    </a:lnTo>
                    <a:lnTo>
                      <a:pt x="323" y="214"/>
                    </a:lnTo>
                    <a:lnTo>
                      <a:pt x="328" y="213"/>
                    </a:lnTo>
                    <a:lnTo>
                      <a:pt x="332" y="214"/>
                    </a:lnTo>
                    <a:lnTo>
                      <a:pt x="334" y="214"/>
                    </a:lnTo>
                    <a:lnTo>
                      <a:pt x="335" y="213"/>
                    </a:lnTo>
                    <a:lnTo>
                      <a:pt x="336" y="211"/>
                    </a:lnTo>
                    <a:lnTo>
                      <a:pt x="339" y="208"/>
                    </a:lnTo>
                    <a:lnTo>
                      <a:pt x="341" y="204"/>
                    </a:lnTo>
                    <a:lnTo>
                      <a:pt x="343" y="202"/>
                    </a:lnTo>
                    <a:lnTo>
                      <a:pt x="345" y="201"/>
                    </a:lnTo>
                    <a:lnTo>
                      <a:pt x="349" y="198"/>
                    </a:lnTo>
                    <a:lnTo>
                      <a:pt x="351" y="192"/>
                    </a:lnTo>
                    <a:lnTo>
                      <a:pt x="353" y="190"/>
                    </a:lnTo>
                    <a:lnTo>
                      <a:pt x="357" y="188"/>
                    </a:lnTo>
                    <a:lnTo>
                      <a:pt x="362" y="184"/>
                    </a:lnTo>
                    <a:lnTo>
                      <a:pt x="367" y="181"/>
                    </a:lnTo>
                    <a:lnTo>
                      <a:pt x="369" y="181"/>
                    </a:lnTo>
                    <a:lnTo>
                      <a:pt x="370" y="183"/>
                    </a:lnTo>
                    <a:lnTo>
                      <a:pt x="371" y="189"/>
                    </a:lnTo>
                    <a:lnTo>
                      <a:pt x="376" y="189"/>
                    </a:lnTo>
                    <a:lnTo>
                      <a:pt x="379" y="188"/>
                    </a:lnTo>
                    <a:lnTo>
                      <a:pt x="380" y="184"/>
                    </a:lnTo>
                    <a:lnTo>
                      <a:pt x="380" y="179"/>
                    </a:lnTo>
                    <a:lnTo>
                      <a:pt x="374" y="178"/>
                    </a:lnTo>
                    <a:lnTo>
                      <a:pt x="366" y="174"/>
                    </a:lnTo>
                    <a:lnTo>
                      <a:pt x="366" y="166"/>
                    </a:lnTo>
                    <a:lnTo>
                      <a:pt x="367" y="161"/>
                    </a:lnTo>
                    <a:lnTo>
                      <a:pt x="369" y="155"/>
                    </a:lnTo>
                    <a:lnTo>
                      <a:pt x="370" y="147"/>
                    </a:lnTo>
                    <a:lnTo>
                      <a:pt x="371" y="144"/>
                    </a:lnTo>
                    <a:lnTo>
                      <a:pt x="371" y="142"/>
                    </a:lnTo>
                    <a:lnTo>
                      <a:pt x="372" y="141"/>
                    </a:lnTo>
                    <a:lnTo>
                      <a:pt x="374" y="139"/>
                    </a:lnTo>
                    <a:lnTo>
                      <a:pt x="378" y="138"/>
                    </a:lnTo>
                    <a:lnTo>
                      <a:pt x="384" y="139"/>
                    </a:lnTo>
                    <a:lnTo>
                      <a:pt x="390" y="139"/>
                    </a:lnTo>
                    <a:lnTo>
                      <a:pt x="395" y="137"/>
                    </a:lnTo>
                    <a:lnTo>
                      <a:pt x="398" y="134"/>
                    </a:lnTo>
                    <a:lnTo>
                      <a:pt x="404" y="129"/>
                    </a:lnTo>
                    <a:lnTo>
                      <a:pt x="417" y="120"/>
                    </a:lnTo>
                    <a:lnTo>
                      <a:pt x="431" y="110"/>
                    </a:lnTo>
                    <a:lnTo>
                      <a:pt x="443" y="100"/>
                    </a:lnTo>
                    <a:lnTo>
                      <a:pt x="456" y="90"/>
                    </a:lnTo>
                    <a:lnTo>
                      <a:pt x="460" y="84"/>
                    </a:lnTo>
                    <a:lnTo>
                      <a:pt x="461" y="82"/>
                    </a:lnTo>
                    <a:lnTo>
                      <a:pt x="461" y="79"/>
                    </a:lnTo>
                    <a:lnTo>
                      <a:pt x="462" y="74"/>
                    </a:lnTo>
                    <a:lnTo>
                      <a:pt x="474" y="71"/>
                    </a:lnTo>
                    <a:lnTo>
                      <a:pt x="484" y="67"/>
                    </a:lnTo>
                    <a:lnTo>
                      <a:pt x="486" y="63"/>
                    </a:lnTo>
                    <a:lnTo>
                      <a:pt x="486" y="59"/>
                    </a:lnTo>
                    <a:lnTo>
                      <a:pt x="485" y="55"/>
                    </a:lnTo>
                    <a:lnTo>
                      <a:pt x="484" y="49"/>
                    </a:lnTo>
                    <a:lnTo>
                      <a:pt x="476" y="43"/>
                    </a:lnTo>
                    <a:lnTo>
                      <a:pt x="467" y="38"/>
                    </a:lnTo>
                    <a:lnTo>
                      <a:pt x="478" y="31"/>
                    </a:lnTo>
                    <a:lnTo>
                      <a:pt x="490" y="25"/>
                    </a:lnTo>
                    <a:lnTo>
                      <a:pt x="486" y="12"/>
                    </a:lnTo>
                    <a:lnTo>
                      <a:pt x="482" y="1"/>
                    </a:lnTo>
                    <a:lnTo>
                      <a:pt x="486" y="0"/>
                    </a:lnTo>
                    <a:lnTo>
                      <a:pt x="491" y="0"/>
                    </a:lnTo>
                    <a:lnTo>
                      <a:pt x="494" y="0"/>
                    </a:lnTo>
                    <a:lnTo>
                      <a:pt x="497" y="1"/>
                    </a:lnTo>
                    <a:lnTo>
                      <a:pt x="504" y="5"/>
                    </a:lnTo>
                    <a:lnTo>
                      <a:pt x="511" y="10"/>
                    </a:lnTo>
                    <a:lnTo>
                      <a:pt x="518" y="14"/>
                    </a:lnTo>
                    <a:lnTo>
                      <a:pt x="521" y="17"/>
                    </a:lnTo>
                    <a:lnTo>
                      <a:pt x="524" y="14"/>
                    </a:lnTo>
                    <a:lnTo>
                      <a:pt x="529" y="8"/>
                    </a:lnTo>
                    <a:lnTo>
                      <a:pt x="531" y="13"/>
                    </a:lnTo>
                    <a:lnTo>
                      <a:pt x="533" y="17"/>
                    </a:lnTo>
                    <a:lnTo>
                      <a:pt x="536" y="19"/>
                    </a:lnTo>
                    <a:lnTo>
                      <a:pt x="541" y="20"/>
                    </a:lnTo>
                    <a:lnTo>
                      <a:pt x="547" y="25"/>
                    </a:lnTo>
                    <a:lnTo>
                      <a:pt x="551" y="30"/>
                    </a:lnTo>
                    <a:lnTo>
                      <a:pt x="556" y="36"/>
                    </a:lnTo>
                    <a:lnTo>
                      <a:pt x="560" y="43"/>
                    </a:lnTo>
                    <a:lnTo>
                      <a:pt x="560" y="52"/>
                    </a:lnTo>
                    <a:lnTo>
                      <a:pt x="560" y="56"/>
                    </a:lnTo>
                    <a:lnTo>
                      <a:pt x="566" y="59"/>
                    </a:lnTo>
                    <a:lnTo>
                      <a:pt x="571" y="61"/>
                    </a:lnTo>
                    <a:lnTo>
                      <a:pt x="572" y="61"/>
                    </a:lnTo>
                    <a:lnTo>
                      <a:pt x="574" y="61"/>
                    </a:lnTo>
                    <a:lnTo>
                      <a:pt x="575" y="58"/>
                    </a:lnTo>
                    <a:lnTo>
                      <a:pt x="577" y="56"/>
                    </a:lnTo>
                    <a:lnTo>
                      <a:pt x="582" y="52"/>
                    </a:lnTo>
                    <a:lnTo>
                      <a:pt x="584" y="50"/>
                    </a:lnTo>
                    <a:lnTo>
                      <a:pt x="585" y="53"/>
                    </a:lnTo>
                    <a:lnTo>
                      <a:pt x="585" y="59"/>
                    </a:lnTo>
                    <a:lnTo>
                      <a:pt x="584" y="65"/>
                    </a:lnTo>
                    <a:lnTo>
                      <a:pt x="583" y="71"/>
                    </a:lnTo>
                    <a:lnTo>
                      <a:pt x="582" y="72"/>
                    </a:lnTo>
                    <a:lnTo>
                      <a:pt x="581" y="73"/>
                    </a:lnTo>
                    <a:lnTo>
                      <a:pt x="577" y="73"/>
                    </a:lnTo>
                    <a:lnTo>
                      <a:pt x="574" y="72"/>
                    </a:lnTo>
                    <a:lnTo>
                      <a:pt x="568" y="72"/>
                    </a:lnTo>
                    <a:lnTo>
                      <a:pt x="563" y="70"/>
                    </a:lnTo>
                    <a:lnTo>
                      <a:pt x="558" y="68"/>
                    </a:lnTo>
                    <a:lnTo>
                      <a:pt x="556" y="70"/>
                    </a:lnTo>
                    <a:lnTo>
                      <a:pt x="555" y="71"/>
                    </a:lnTo>
                    <a:lnTo>
                      <a:pt x="554" y="73"/>
                    </a:lnTo>
                    <a:lnTo>
                      <a:pt x="555" y="81"/>
                    </a:lnTo>
                    <a:lnTo>
                      <a:pt x="557" y="89"/>
                    </a:lnTo>
                    <a:lnTo>
                      <a:pt x="558" y="97"/>
                    </a:lnTo>
                    <a:lnTo>
                      <a:pt x="558" y="100"/>
                    </a:lnTo>
                    <a:lnTo>
                      <a:pt x="557" y="101"/>
                    </a:lnTo>
                    <a:lnTo>
                      <a:pt x="554" y="106"/>
                    </a:lnTo>
                    <a:lnTo>
                      <a:pt x="564" y="111"/>
                    </a:lnTo>
                    <a:lnTo>
                      <a:pt x="575" y="117"/>
                    </a:lnTo>
                    <a:lnTo>
                      <a:pt x="575" y="125"/>
                    </a:lnTo>
                    <a:lnTo>
                      <a:pt x="574" y="133"/>
                    </a:lnTo>
                    <a:lnTo>
                      <a:pt x="574" y="137"/>
                    </a:lnTo>
                    <a:lnTo>
                      <a:pt x="574" y="141"/>
                    </a:lnTo>
                    <a:lnTo>
                      <a:pt x="574" y="144"/>
                    </a:lnTo>
                    <a:lnTo>
                      <a:pt x="576" y="147"/>
                    </a:lnTo>
                    <a:lnTo>
                      <a:pt x="582" y="144"/>
                    </a:lnTo>
                    <a:lnTo>
                      <a:pt x="585" y="142"/>
                    </a:lnTo>
                    <a:lnTo>
                      <a:pt x="590" y="139"/>
                    </a:lnTo>
                    <a:lnTo>
                      <a:pt x="597" y="138"/>
                    </a:lnTo>
                    <a:lnTo>
                      <a:pt x="597" y="141"/>
                    </a:lnTo>
                    <a:lnTo>
                      <a:pt x="597" y="143"/>
                    </a:lnTo>
                    <a:lnTo>
                      <a:pt x="592" y="163"/>
                    </a:lnTo>
                    <a:lnTo>
                      <a:pt x="589" y="182"/>
                    </a:lnTo>
                    <a:lnTo>
                      <a:pt x="586" y="192"/>
                    </a:lnTo>
                    <a:lnTo>
                      <a:pt x="586" y="202"/>
                    </a:lnTo>
                    <a:lnTo>
                      <a:pt x="586" y="213"/>
                    </a:lnTo>
                    <a:lnTo>
                      <a:pt x="588" y="223"/>
                    </a:lnTo>
                    <a:lnTo>
                      <a:pt x="594" y="231"/>
                    </a:lnTo>
                    <a:lnTo>
                      <a:pt x="598" y="237"/>
                    </a:lnTo>
                    <a:lnTo>
                      <a:pt x="598" y="244"/>
                    </a:lnTo>
                    <a:lnTo>
                      <a:pt x="597" y="255"/>
                    </a:lnTo>
                    <a:lnTo>
                      <a:pt x="595" y="264"/>
                    </a:lnTo>
                    <a:lnTo>
                      <a:pt x="595" y="271"/>
                    </a:lnTo>
                    <a:lnTo>
                      <a:pt x="595" y="278"/>
                    </a:lnTo>
                    <a:lnTo>
                      <a:pt x="599" y="286"/>
                    </a:lnTo>
                    <a:lnTo>
                      <a:pt x="599" y="298"/>
                    </a:lnTo>
                    <a:lnTo>
                      <a:pt x="599" y="312"/>
                    </a:lnTo>
                    <a:lnTo>
                      <a:pt x="601" y="317"/>
                    </a:lnTo>
                    <a:lnTo>
                      <a:pt x="603" y="322"/>
                    </a:lnTo>
                    <a:lnTo>
                      <a:pt x="604" y="323"/>
                    </a:lnTo>
                    <a:lnTo>
                      <a:pt x="606" y="323"/>
                    </a:lnTo>
                    <a:lnTo>
                      <a:pt x="609" y="323"/>
                    </a:lnTo>
                    <a:lnTo>
                      <a:pt x="611" y="321"/>
                    </a:lnTo>
                    <a:lnTo>
                      <a:pt x="616" y="322"/>
                    </a:lnTo>
                    <a:lnTo>
                      <a:pt x="619" y="323"/>
                    </a:lnTo>
                    <a:lnTo>
                      <a:pt x="622" y="325"/>
                    </a:lnTo>
                    <a:lnTo>
                      <a:pt x="625" y="327"/>
                    </a:lnTo>
                    <a:lnTo>
                      <a:pt x="629" y="334"/>
                    </a:lnTo>
                    <a:lnTo>
                      <a:pt x="634" y="342"/>
                    </a:lnTo>
                    <a:lnTo>
                      <a:pt x="637" y="348"/>
                    </a:lnTo>
                    <a:lnTo>
                      <a:pt x="639" y="352"/>
                    </a:lnTo>
                    <a:lnTo>
                      <a:pt x="639" y="355"/>
                    </a:lnTo>
                    <a:lnTo>
                      <a:pt x="639" y="356"/>
                    </a:lnTo>
                    <a:lnTo>
                      <a:pt x="638" y="358"/>
                    </a:lnTo>
                    <a:lnTo>
                      <a:pt x="637" y="361"/>
                    </a:lnTo>
                    <a:lnTo>
                      <a:pt x="635" y="369"/>
                    </a:lnTo>
                    <a:lnTo>
                      <a:pt x="636" y="375"/>
                    </a:lnTo>
                    <a:lnTo>
                      <a:pt x="637" y="377"/>
                    </a:lnTo>
                    <a:lnTo>
                      <a:pt x="638" y="380"/>
                    </a:lnTo>
                    <a:lnTo>
                      <a:pt x="642" y="383"/>
                    </a:lnTo>
                    <a:lnTo>
                      <a:pt x="645" y="385"/>
                    </a:lnTo>
                    <a:lnTo>
                      <a:pt x="652" y="384"/>
                    </a:lnTo>
                    <a:lnTo>
                      <a:pt x="657" y="384"/>
                    </a:lnTo>
                    <a:lnTo>
                      <a:pt x="660" y="384"/>
                    </a:lnTo>
                    <a:lnTo>
                      <a:pt x="662" y="386"/>
                    </a:lnTo>
                    <a:lnTo>
                      <a:pt x="663" y="388"/>
                    </a:lnTo>
                    <a:lnTo>
                      <a:pt x="664" y="392"/>
                    </a:lnTo>
                    <a:lnTo>
                      <a:pt x="665" y="398"/>
                    </a:lnTo>
                    <a:lnTo>
                      <a:pt x="666" y="404"/>
                    </a:lnTo>
                    <a:lnTo>
                      <a:pt x="666" y="410"/>
                    </a:lnTo>
                    <a:lnTo>
                      <a:pt x="665" y="418"/>
                    </a:lnTo>
                    <a:lnTo>
                      <a:pt x="661" y="431"/>
                    </a:lnTo>
                    <a:lnTo>
                      <a:pt x="657" y="443"/>
                    </a:lnTo>
                    <a:lnTo>
                      <a:pt x="656" y="457"/>
                    </a:lnTo>
                    <a:lnTo>
                      <a:pt x="656" y="470"/>
                    </a:lnTo>
                    <a:lnTo>
                      <a:pt x="655" y="478"/>
                    </a:lnTo>
                    <a:lnTo>
                      <a:pt x="653" y="486"/>
                    </a:lnTo>
                    <a:lnTo>
                      <a:pt x="652" y="494"/>
                    </a:lnTo>
                    <a:lnTo>
                      <a:pt x="653" y="501"/>
                    </a:lnTo>
                    <a:lnTo>
                      <a:pt x="662" y="501"/>
                    </a:lnTo>
                    <a:lnTo>
                      <a:pt x="670" y="502"/>
                    </a:lnTo>
                    <a:lnTo>
                      <a:pt x="673" y="503"/>
                    </a:lnTo>
                    <a:lnTo>
                      <a:pt x="676" y="505"/>
                    </a:lnTo>
                    <a:lnTo>
                      <a:pt x="680" y="508"/>
                    </a:lnTo>
                    <a:lnTo>
                      <a:pt x="682" y="512"/>
                    </a:lnTo>
                    <a:lnTo>
                      <a:pt x="681" y="518"/>
                    </a:lnTo>
                    <a:lnTo>
                      <a:pt x="680" y="522"/>
                    </a:lnTo>
                    <a:lnTo>
                      <a:pt x="679" y="522"/>
                    </a:lnTo>
                    <a:lnTo>
                      <a:pt x="676" y="523"/>
                    </a:lnTo>
                    <a:lnTo>
                      <a:pt x="675" y="522"/>
                    </a:lnTo>
                    <a:lnTo>
                      <a:pt x="672" y="520"/>
                    </a:lnTo>
                    <a:lnTo>
                      <a:pt x="670" y="520"/>
                    </a:lnTo>
                    <a:lnTo>
                      <a:pt x="669" y="521"/>
                    </a:lnTo>
                    <a:lnTo>
                      <a:pt x="667" y="521"/>
                    </a:lnTo>
                    <a:lnTo>
                      <a:pt x="667" y="523"/>
                    </a:lnTo>
                    <a:lnTo>
                      <a:pt x="667" y="527"/>
                    </a:lnTo>
                    <a:lnTo>
                      <a:pt x="669" y="530"/>
                    </a:lnTo>
                    <a:lnTo>
                      <a:pt x="671" y="534"/>
                    </a:lnTo>
                    <a:lnTo>
                      <a:pt x="671" y="537"/>
                    </a:lnTo>
                    <a:lnTo>
                      <a:pt x="669" y="538"/>
                    </a:lnTo>
                    <a:lnTo>
                      <a:pt x="664" y="540"/>
                    </a:lnTo>
                    <a:lnTo>
                      <a:pt x="658" y="534"/>
                    </a:lnTo>
                    <a:lnTo>
                      <a:pt x="654" y="526"/>
                    </a:lnTo>
                    <a:lnTo>
                      <a:pt x="651" y="531"/>
                    </a:lnTo>
                    <a:lnTo>
                      <a:pt x="647" y="536"/>
                    </a:lnTo>
                    <a:lnTo>
                      <a:pt x="643" y="541"/>
                    </a:lnTo>
                    <a:lnTo>
                      <a:pt x="642" y="545"/>
                    </a:lnTo>
                    <a:lnTo>
                      <a:pt x="643" y="546"/>
                    </a:lnTo>
                    <a:lnTo>
                      <a:pt x="644" y="547"/>
                    </a:lnTo>
                    <a:lnTo>
                      <a:pt x="647" y="548"/>
                    </a:lnTo>
                    <a:lnTo>
                      <a:pt x="651" y="548"/>
                    </a:lnTo>
                    <a:lnTo>
                      <a:pt x="655" y="548"/>
                    </a:lnTo>
                    <a:lnTo>
                      <a:pt x="658" y="548"/>
                    </a:lnTo>
                    <a:lnTo>
                      <a:pt x="661" y="548"/>
                    </a:lnTo>
                    <a:lnTo>
                      <a:pt x="662" y="549"/>
                    </a:lnTo>
                    <a:lnTo>
                      <a:pt x="663" y="554"/>
                    </a:lnTo>
                    <a:lnTo>
                      <a:pt x="661" y="561"/>
                    </a:lnTo>
                    <a:lnTo>
                      <a:pt x="664" y="565"/>
                    </a:lnTo>
                    <a:lnTo>
                      <a:pt x="666" y="567"/>
                    </a:lnTo>
                    <a:lnTo>
                      <a:pt x="667" y="567"/>
                    </a:lnTo>
                    <a:lnTo>
                      <a:pt x="669" y="568"/>
                    </a:lnTo>
                    <a:lnTo>
                      <a:pt x="669" y="571"/>
                    </a:lnTo>
                    <a:lnTo>
                      <a:pt x="669" y="574"/>
                    </a:lnTo>
                    <a:lnTo>
                      <a:pt x="665" y="577"/>
                    </a:lnTo>
                    <a:lnTo>
                      <a:pt x="662" y="579"/>
                    </a:lnTo>
                    <a:lnTo>
                      <a:pt x="658" y="581"/>
                    </a:lnTo>
                    <a:lnTo>
                      <a:pt x="657" y="584"/>
                    </a:lnTo>
                    <a:lnTo>
                      <a:pt x="655" y="592"/>
                    </a:lnTo>
                    <a:lnTo>
                      <a:pt x="652" y="599"/>
                    </a:lnTo>
                    <a:lnTo>
                      <a:pt x="649" y="605"/>
                    </a:lnTo>
                    <a:lnTo>
                      <a:pt x="648" y="612"/>
                    </a:lnTo>
                    <a:lnTo>
                      <a:pt x="652" y="618"/>
                    </a:lnTo>
                    <a:lnTo>
                      <a:pt x="654" y="621"/>
                    </a:lnTo>
                    <a:lnTo>
                      <a:pt x="656" y="623"/>
                    </a:lnTo>
                    <a:lnTo>
                      <a:pt x="657" y="624"/>
                    </a:lnTo>
                    <a:lnTo>
                      <a:pt x="660" y="624"/>
                    </a:lnTo>
                    <a:lnTo>
                      <a:pt x="663" y="623"/>
                    </a:lnTo>
                    <a:lnTo>
                      <a:pt x="669" y="629"/>
                    </a:lnTo>
                    <a:lnTo>
                      <a:pt x="675" y="637"/>
                    </a:lnTo>
                    <a:lnTo>
                      <a:pt x="683" y="636"/>
                    </a:lnTo>
                    <a:lnTo>
                      <a:pt x="690" y="633"/>
                    </a:lnTo>
                    <a:lnTo>
                      <a:pt x="694" y="628"/>
                    </a:lnTo>
                    <a:lnTo>
                      <a:pt x="699" y="621"/>
                    </a:lnTo>
                    <a:lnTo>
                      <a:pt x="702" y="617"/>
                    </a:lnTo>
                    <a:lnTo>
                      <a:pt x="705" y="614"/>
                    </a:lnTo>
                    <a:lnTo>
                      <a:pt x="706" y="612"/>
                    </a:lnTo>
                    <a:lnTo>
                      <a:pt x="708" y="612"/>
                    </a:lnTo>
                    <a:lnTo>
                      <a:pt x="709" y="612"/>
                    </a:lnTo>
                    <a:lnTo>
                      <a:pt x="711" y="615"/>
                    </a:lnTo>
                    <a:lnTo>
                      <a:pt x="713" y="616"/>
                    </a:lnTo>
                    <a:lnTo>
                      <a:pt x="715" y="616"/>
                    </a:lnTo>
                    <a:lnTo>
                      <a:pt x="717" y="616"/>
                    </a:lnTo>
                    <a:lnTo>
                      <a:pt x="719" y="615"/>
                    </a:lnTo>
                    <a:lnTo>
                      <a:pt x="724" y="612"/>
                    </a:lnTo>
                    <a:lnTo>
                      <a:pt x="728" y="610"/>
                    </a:lnTo>
                    <a:lnTo>
                      <a:pt x="735" y="602"/>
                    </a:lnTo>
                    <a:lnTo>
                      <a:pt x="741" y="595"/>
                    </a:lnTo>
                    <a:lnTo>
                      <a:pt x="745" y="606"/>
                    </a:lnTo>
                    <a:lnTo>
                      <a:pt x="749" y="615"/>
                    </a:lnTo>
                    <a:lnTo>
                      <a:pt x="750" y="619"/>
                    </a:lnTo>
                    <a:lnTo>
                      <a:pt x="752" y="623"/>
                    </a:lnTo>
                    <a:lnTo>
                      <a:pt x="755" y="627"/>
                    </a:lnTo>
                    <a:lnTo>
                      <a:pt x="759" y="630"/>
                    </a:lnTo>
                    <a:lnTo>
                      <a:pt x="764" y="628"/>
                    </a:lnTo>
                    <a:lnTo>
                      <a:pt x="769" y="627"/>
                    </a:lnTo>
                    <a:lnTo>
                      <a:pt x="771" y="627"/>
                    </a:lnTo>
                    <a:lnTo>
                      <a:pt x="773" y="628"/>
                    </a:lnTo>
                    <a:lnTo>
                      <a:pt x="776" y="629"/>
                    </a:lnTo>
                    <a:lnTo>
                      <a:pt x="778" y="630"/>
                    </a:lnTo>
                    <a:lnTo>
                      <a:pt x="771" y="637"/>
                    </a:lnTo>
                    <a:lnTo>
                      <a:pt x="765" y="642"/>
                    </a:lnTo>
                    <a:lnTo>
                      <a:pt x="763" y="644"/>
                    </a:lnTo>
                    <a:lnTo>
                      <a:pt x="761" y="647"/>
                    </a:lnTo>
                    <a:lnTo>
                      <a:pt x="759" y="651"/>
                    </a:lnTo>
                    <a:lnTo>
                      <a:pt x="758" y="655"/>
                    </a:lnTo>
                    <a:lnTo>
                      <a:pt x="758" y="662"/>
                    </a:lnTo>
                    <a:lnTo>
                      <a:pt x="758" y="669"/>
                    </a:lnTo>
                    <a:lnTo>
                      <a:pt x="758" y="673"/>
                    </a:lnTo>
                    <a:lnTo>
                      <a:pt x="755" y="678"/>
                    </a:lnTo>
                    <a:lnTo>
                      <a:pt x="753" y="682"/>
                    </a:lnTo>
                    <a:lnTo>
                      <a:pt x="750" y="686"/>
                    </a:lnTo>
                    <a:lnTo>
                      <a:pt x="745" y="688"/>
                    </a:lnTo>
                    <a:lnTo>
                      <a:pt x="738" y="691"/>
                    </a:lnTo>
                    <a:lnTo>
                      <a:pt x="726" y="692"/>
                    </a:lnTo>
                    <a:lnTo>
                      <a:pt x="713" y="695"/>
                    </a:lnTo>
                    <a:lnTo>
                      <a:pt x="707" y="698"/>
                    </a:lnTo>
                    <a:lnTo>
                      <a:pt x="702" y="701"/>
                    </a:lnTo>
                    <a:lnTo>
                      <a:pt x="700" y="705"/>
                    </a:lnTo>
                    <a:lnTo>
                      <a:pt x="700" y="708"/>
                    </a:lnTo>
                    <a:lnTo>
                      <a:pt x="702" y="710"/>
                    </a:lnTo>
                    <a:lnTo>
                      <a:pt x="706" y="714"/>
                    </a:lnTo>
                    <a:lnTo>
                      <a:pt x="710" y="715"/>
                    </a:lnTo>
                    <a:lnTo>
                      <a:pt x="717" y="716"/>
                    </a:lnTo>
                    <a:lnTo>
                      <a:pt x="723" y="711"/>
                    </a:lnTo>
                    <a:lnTo>
                      <a:pt x="727" y="709"/>
                    </a:lnTo>
                    <a:lnTo>
                      <a:pt x="729" y="708"/>
                    </a:lnTo>
                    <a:lnTo>
                      <a:pt x="732" y="709"/>
                    </a:lnTo>
                    <a:lnTo>
                      <a:pt x="734" y="709"/>
                    </a:lnTo>
                    <a:lnTo>
                      <a:pt x="737" y="711"/>
                    </a:lnTo>
                    <a:lnTo>
                      <a:pt x="734" y="716"/>
                    </a:lnTo>
                    <a:lnTo>
                      <a:pt x="732" y="720"/>
                    </a:lnTo>
                    <a:lnTo>
                      <a:pt x="738" y="726"/>
                    </a:lnTo>
                    <a:lnTo>
                      <a:pt x="744" y="731"/>
                    </a:lnTo>
                    <a:lnTo>
                      <a:pt x="746" y="733"/>
                    </a:lnTo>
                    <a:lnTo>
                      <a:pt x="746" y="736"/>
                    </a:lnTo>
                    <a:lnTo>
                      <a:pt x="746" y="740"/>
                    </a:lnTo>
                    <a:lnTo>
                      <a:pt x="745" y="743"/>
                    </a:lnTo>
                    <a:lnTo>
                      <a:pt x="743" y="745"/>
                    </a:lnTo>
                    <a:lnTo>
                      <a:pt x="742" y="748"/>
                    </a:lnTo>
                    <a:lnTo>
                      <a:pt x="741" y="749"/>
                    </a:lnTo>
                    <a:lnTo>
                      <a:pt x="742" y="750"/>
                    </a:lnTo>
                    <a:lnTo>
                      <a:pt x="744" y="752"/>
                    </a:lnTo>
                    <a:lnTo>
                      <a:pt x="747" y="757"/>
                    </a:lnTo>
                    <a:lnTo>
                      <a:pt x="741" y="766"/>
                    </a:lnTo>
                    <a:lnTo>
                      <a:pt x="733" y="775"/>
                    </a:lnTo>
                    <a:lnTo>
                      <a:pt x="736" y="782"/>
                    </a:lnTo>
                    <a:lnTo>
                      <a:pt x="738" y="790"/>
                    </a:lnTo>
                    <a:lnTo>
                      <a:pt x="732" y="790"/>
                    </a:lnTo>
                    <a:lnTo>
                      <a:pt x="727" y="789"/>
                    </a:lnTo>
                    <a:lnTo>
                      <a:pt x="723" y="789"/>
                    </a:lnTo>
                    <a:lnTo>
                      <a:pt x="716" y="791"/>
                    </a:lnTo>
                    <a:lnTo>
                      <a:pt x="715" y="795"/>
                    </a:lnTo>
                    <a:lnTo>
                      <a:pt x="714" y="798"/>
                    </a:lnTo>
                    <a:lnTo>
                      <a:pt x="714" y="800"/>
                    </a:lnTo>
                    <a:lnTo>
                      <a:pt x="715" y="803"/>
                    </a:lnTo>
                    <a:lnTo>
                      <a:pt x="717" y="807"/>
                    </a:lnTo>
                    <a:lnTo>
                      <a:pt x="723" y="814"/>
                    </a:lnTo>
                    <a:lnTo>
                      <a:pt x="719" y="823"/>
                    </a:lnTo>
                    <a:lnTo>
                      <a:pt x="714" y="833"/>
                    </a:lnTo>
                    <a:lnTo>
                      <a:pt x="710" y="841"/>
                    </a:lnTo>
                    <a:lnTo>
                      <a:pt x="707" y="845"/>
                    </a:lnTo>
                    <a:lnTo>
                      <a:pt x="706" y="848"/>
                    </a:lnTo>
                    <a:lnTo>
                      <a:pt x="706" y="851"/>
                    </a:lnTo>
                    <a:lnTo>
                      <a:pt x="707" y="853"/>
                    </a:lnTo>
                    <a:lnTo>
                      <a:pt x="709" y="858"/>
                    </a:lnTo>
                    <a:lnTo>
                      <a:pt x="715" y="858"/>
                    </a:lnTo>
                    <a:lnTo>
                      <a:pt x="719" y="859"/>
                    </a:lnTo>
                    <a:lnTo>
                      <a:pt x="723" y="858"/>
                    </a:lnTo>
                    <a:lnTo>
                      <a:pt x="725" y="857"/>
                    </a:lnTo>
                    <a:lnTo>
                      <a:pt x="727" y="855"/>
                    </a:lnTo>
                    <a:lnTo>
                      <a:pt x="728" y="851"/>
                    </a:lnTo>
                    <a:lnTo>
                      <a:pt x="729" y="847"/>
                    </a:lnTo>
                    <a:lnTo>
                      <a:pt x="731" y="841"/>
                    </a:lnTo>
                    <a:lnTo>
                      <a:pt x="728" y="836"/>
                    </a:lnTo>
                    <a:lnTo>
                      <a:pt x="727" y="833"/>
                    </a:lnTo>
                    <a:lnTo>
                      <a:pt x="727" y="829"/>
                    </a:lnTo>
                    <a:lnTo>
                      <a:pt x="728" y="825"/>
                    </a:lnTo>
                    <a:lnTo>
                      <a:pt x="736" y="831"/>
                    </a:lnTo>
                    <a:lnTo>
                      <a:pt x="744" y="838"/>
                    </a:lnTo>
                    <a:lnTo>
                      <a:pt x="747" y="840"/>
                    </a:lnTo>
                    <a:lnTo>
                      <a:pt x="750" y="841"/>
                    </a:lnTo>
                    <a:lnTo>
                      <a:pt x="751" y="843"/>
                    </a:lnTo>
                    <a:lnTo>
                      <a:pt x="751" y="844"/>
                    </a:lnTo>
                    <a:lnTo>
                      <a:pt x="750" y="849"/>
                    </a:lnTo>
                    <a:lnTo>
                      <a:pt x="747" y="856"/>
                    </a:lnTo>
                    <a:lnTo>
                      <a:pt x="751" y="865"/>
                    </a:lnTo>
                    <a:lnTo>
                      <a:pt x="754" y="875"/>
                    </a:lnTo>
                    <a:lnTo>
                      <a:pt x="754" y="880"/>
                    </a:lnTo>
                    <a:lnTo>
                      <a:pt x="754" y="884"/>
                    </a:lnTo>
                    <a:lnTo>
                      <a:pt x="755" y="886"/>
                    </a:lnTo>
                    <a:lnTo>
                      <a:pt x="758" y="888"/>
                    </a:lnTo>
                    <a:lnTo>
                      <a:pt x="765" y="888"/>
                    </a:lnTo>
                    <a:lnTo>
                      <a:pt x="776" y="887"/>
                    </a:lnTo>
                    <a:lnTo>
                      <a:pt x="785" y="885"/>
                    </a:lnTo>
                    <a:lnTo>
                      <a:pt x="790" y="882"/>
                    </a:lnTo>
                    <a:lnTo>
                      <a:pt x="795" y="878"/>
                    </a:lnTo>
                    <a:lnTo>
                      <a:pt x="801" y="873"/>
                    </a:lnTo>
                    <a:lnTo>
                      <a:pt x="810" y="877"/>
                    </a:lnTo>
                    <a:lnTo>
                      <a:pt x="822" y="880"/>
                    </a:lnTo>
                    <a:lnTo>
                      <a:pt x="830" y="876"/>
                    </a:lnTo>
                    <a:lnTo>
                      <a:pt x="836" y="870"/>
                    </a:lnTo>
                    <a:lnTo>
                      <a:pt x="840" y="868"/>
                    </a:lnTo>
                    <a:lnTo>
                      <a:pt x="843" y="866"/>
                    </a:lnTo>
                    <a:lnTo>
                      <a:pt x="847" y="864"/>
                    </a:lnTo>
                    <a:lnTo>
                      <a:pt x="851" y="862"/>
                    </a:lnTo>
                    <a:lnTo>
                      <a:pt x="853" y="868"/>
                    </a:lnTo>
                    <a:lnTo>
                      <a:pt x="856" y="875"/>
                    </a:lnTo>
                    <a:lnTo>
                      <a:pt x="866" y="878"/>
                    </a:lnTo>
                    <a:lnTo>
                      <a:pt x="875" y="882"/>
                    </a:lnTo>
                    <a:lnTo>
                      <a:pt x="877" y="888"/>
                    </a:lnTo>
                    <a:lnTo>
                      <a:pt x="879" y="894"/>
                    </a:lnTo>
                    <a:lnTo>
                      <a:pt x="881" y="900"/>
                    </a:lnTo>
                    <a:lnTo>
                      <a:pt x="886" y="904"/>
                    </a:lnTo>
                    <a:lnTo>
                      <a:pt x="892" y="905"/>
                    </a:lnTo>
                    <a:lnTo>
                      <a:pt x="896" y="907"/>
                    </a:lnTo>
                    <a:lnTo>
                      <a:pt x="896" y="910"/>
                    </a:lnTo>
                    <a:lnTo>
                      <a:pt x="897" y="911"/>
                    </a:lnTo>
                    <a:lnTo>
                      <a:pt x="896" y="913"/>
                    </a:lnTo>
                    <a:lnTo>
                      <a:pt x="895" y="916"/>
                    </a:lnTo>
                    <a:lnTo>
                      <a:pt x="895" y="920"/>
                    </a:lnTo>
                    <a:lnTo>
                      <a:pt x="897" y="922"/>
                    </a:lnTo>
                    <a:lnTo>
                      <a:pt x="899" y="923"/>
                    </a:lnTo>
                    <a:lnTo>
                      <a:pt x="902" y="924"/>
                    </a:lnTo>
                    <a:lnTo>
                      <a:pt x="908" y="924"/>
                    </a:lnTo>
                    <a:lnTo>
                      <a:pt x="914" y="923"/>
                    </a:lnTo>
                    <a:lnTo>
                      <a:pt x="921" y="928"/>
                    </a:lnTo>
                    <a:lnTo>
                      <a:pt x="928" y="930"/>
                    </a:lnTo>
                    <a:lnTo>
                      <a:pt x="939" y="936"/>
                    </a:lnTo>
                    <a:lnTo>
                      <a:pt x="951" y="939"/>
                    </a:lnTo>
                    <a:lnTo>
                      <a:pt x="961" y="929"/>
                    </a:lnTo>
                    <a:lnTo>
                      <a:pt x="969" y="918"/>
                    </a:lnTo>
                    <a:lnTo>
                      <a:pt x="974" y="911"/>
                    </a:lnTo>
                    <a:lnTo>
                      <a:pt x="978" y="905"/>
                    </a:lnTo>
                    <a:lnTo>
                      <a:pt x="983" y="900"/>
                    </a:lnTo>
                    <a:lnTo>
                      <a:pt x="990" y="894"/>
                    </a:lnTo>
                    <a:lnTo>
                      <a:pt x="993" y="893"/>
                    </a:lnTo>
                    <a:lnTo>
                      <a:pt x="995" y="892"/>
                    </a:lnTo>
                    <a:lnTo>
                      <a:pt x="997" y="891"/>
                    </a:lnTo>
                    <a:lnTo>
                      <a:pt x="999" y="889"/>
                    </a:lnTo>
                    <a:lnTo>
                      <a:pt x="997" y="884"/>
                    </a:lnTo>
                    <a:lnTo>
                      <a:pt x="996" y="876"/>
                    </a:lnTo>
                    <a:lnTo>
                      <a:pt x="996" y="867"/>
                    </a:lnTo>
                    <a:lnTo>
                      <a:pt x="997" y="861"/>
                    </a:lnTo>
                    <a:lnTo>
                      <a:pt x="1002" y="858"/>
                    </a:lnTo>
                    <a:lnTo>
                      <a:pt x="1010" y="855"/>
                    </a:lnTo>
                    <a:lnTo>
                      <a:pt x="1018" y="852"/>
                    </a:lnTo>
                    <a:lnTo>
                      <a:pt x="1023" y="852"/>
                    </a:lnTo>
                    <a:lnTo>
                      <a:pt x="1029" y="855"/>
                    </a:lnTo>
                    <a:lnTo>
                      <a:pt x="1037" y="859"/>
                    </a:lnTo>
                    <a:lnTo>
                      <a:pt x="1044" y="861"/>
                    </a:lnTo>
                    <a:lnTo>
                      <a:pt x="1049" y="861"/>
                    </a:lnTo>
                    <a:lnTo>
                      <a:pt x="1052" y="860"/>
                    </a:lnTo>
                    <a:lnTo>
                      <a:pt x="1052" y="859"/>
                    </a:lnTo>
                    <a:lnTo>
                      <a:pt x="1052" y="856"/>
                    </a:lnTo>
                    <a:lnTo>
                      <a:pt x="1052" y="851"/>
                    </a:lnTo>
                    <a:lnTo>
                      <a:pt x="1047" y="843"/>
                    </a:lnTo>
                    <a:lnTo>
                      <a:pt x="1045" y="838"/>
                    </a:lnTo>
                    <a:lnTo>
                      <a:pt x="1045" y="834"/>
                    </a:lnTo>
                    <a:lnTo>
                      <a:pt x="1047" y="832"/>
                    </a:lnTo>
                    <a:lnTo>
                      <a:pt x="1049" y="829"/>
                    </a:lnTo>
                    <a:lnTo>
                      <a:pt x="1053" y="82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9" name="Freeform 346"/>
              <p:cNvSpPr>
                <a:spLocks noChangeAspect="1"/>
              </p:cNvSpPr>
              <p:nvPr/>
            </p:nvSpPr>
            <p:spPr bwMode="auto">
              <a:xfrm>
                <a:off x="3109822" y="3688140"/>
                <a:ext cx="325137" cy="287612"/>
              </a:xfrm>
              <a:custGeom>
                <a:avLst/>
                <a:gdLst>
                  <a:gd name="T0" fmla="*/ 24 w 909"/>
                  <a:gd name="T1" fmla="*/ 10 h 779"/>
                  <a:gd name="T2" fmla="*/ 25 w 909"/>
                  <a:gd name="T3" fmla="*/ 11 h 779"/>
                  <a:gd name="T4" fmla="*/ 27 w 909"/>
                  <a:gd name="T5" fmla="*/ 13 h 779"/>
                  <a:gd name="T6" fmla="*/ 28 w 909"/>
                  <a:gd name="T7" fmla="*/ 11 h 779"/>
                  <a:gd name="T8" fmla="*/ 29 w 909"/>
                  <a:gd name="T9" fmla="*/ 12 h 779"/>
                  <a:gd name="T10" fmla="*/ 30 w 909"/>
                  <a:gd name="T11" fmla="*/ 12 h 779"/>
                  <a:gd name="T12" fmla="*/ 31 w 909"/>
                  <a:gd name="T13" fmla="*/ 12 h 779"/>
                  <a:gd name="T14" fmla="*/ 31 w 909"/>
                  <a:gd name="T15" fmla="*/ 10 h 779"/>
                  <a:gd name="T16" fmla="*/ 32 w 909"/>
                  <a:gd name="T17" fmla="*/ 10 h 779"/>
                  <a:gd name="T18" fmla="*/ 33 w 909"/>
                  <a:gd name="T19" fmla="*/ 10 h 779"/>
                  <a:gd name="T20" fmla="*/ 32 w 909"/>
                  <a:gd name="T21" fmla="*/ 12 h 779"/>
                  <a:gd name="T22" fmla="*/ 32 w 909"/>
                  <a:gd name="T23" fmla="*/ 13 h 779"/>
                  <a:gd name="T24" fmla="*/ 33 w 909"/>
                  <a:gd name="T25" fmla="*/ 13 h 779"/>
                  <a:gd name="T26" fmla="*/ 32 w 909"/>
                  <a:gd name="T27" fmla="*/ 15 h 779"/>
                  <a:gd name="T28" fmla="*/ 32 w 909"/>
                  <a:gd name="T29" fmla="*/ 16 h 779"/>
                  <a:gd name="T30" fmla="*/ 34 w 909"/>
                  <a:gd name="T31" fmla="*/ 19 h 779"/>
                  <a:gd name="T32" fmla="*/ 33 w 909"/>
                  <a:gd name="T33" fmla="*/ 20 h 779"/>
                  <a:gd name="T34" fmla="*/ 30 w 909"/>
                  <a:gd name="T35" fmla="*/ 21 h 779"/>
                  <a:gd name="T36" fmla="*/ 28 w 909"/>
                  <a:gd name="T37" fmla="*/ 21 h 779"/>
                  <a:gd name="T38" fmla="*/ 28 w 909"/>
                  <a:gd name="T39" fmla="*/ 24 h 779"/>
                  <a:gd name="T40" fmla="*/ 26 w 909"/>
                  <a:gd name="T41" fmla="*/ 27 h 779"/>
                  <a:gd name="T42" fmla="*/ 23 w 909"/>
                  <a:gd name="T43" fmla="*/ 31 h 779"/>
                  <a:gd name="T44" fmla="*/ 22 w 909"/>
                  <a:gd name="T45" fmla="*/ 28 h 779"/>
                  <a:gd name="T46" fmla="*/ 23 w 909"/>
                  <a:gd name="T47" fmla="*/ 27 h 779"/>
                  <a:gd name="T48" fmla="*/ 22 w 909"/>
                  <a:gd name="T49" fmla="*/ 26 h 779"/>
                  <a:gd name="T50" fmla="*/ 21 w 909"/>
                  <a:gd name="T51" fmla="*/ 25 h 779"/>
                  <a:gd name="T52" fmla="*/ 19 w 909"/>
                  <a:gd name="T53" fmla="*/ 24 h 779"/>
                  <a:gd name="T54" fmla="*/ 18 w 909"/>
                  <a:gd name="T55" fmla="*/ 21 h 779"/>
                  <a:gd name="T56" fmla="*/ 17 w 909"/>
                  <a:gd name="T57" fmla="*/ 19 h 779"/>
                  <a:gd name="T58" fmla="*/ 14 w 909"/>
                  <a:gd name="T59" fmla="*/ 20 h 779"/>
                  <a:gd name="T60" fmla="*/ 12 w 909"/>
                  <a:gd name="T61" fmla="*/ 18 h 779"/>
                  <a:gd name="T62" fmla="*/ 10 w 909"/>
                  <a:gd name="T63" fmla="*/ 16 h 779"/>
                  <a:gd name="T64" fmla="*/ 10 w 909"/>
                  <a:gd name="T65" fmla="*/ 15 h 779"/>
                  <a:gd name="T66" fmla="*/ 10 w 909"/>
                  <a:gd name="T67" fmla="*/ 12 h 779"/>
                  <a:gd name="T68" fmla="*/ 7 w 909"/>
                  <a:gd name="T69" fmla="*/ 12 h 779"/>
                  <a:gd name="T70" fmla="*/ 5 w 909"/>
                  <a:gd name="T71" fmla="*/ 11 h 779"/>
                  <a:gd name="T72" fmla="*/ 4 w 909"/>
                  <a:gd name="T73" fmla="*/ 9 h 779"/>
                  <a:gd name="T74" fmla="*/ 3 w 909"/>
                  <a:gd name="T75" fmla="*/ 9 h 779"/>
                  <a:gd name="T76" fmla="*/ 0 w 909"/>
                  <a:gd name="T77" fmla="*/ 9 h 779"/>
                  <a:gd name="T78" fmla="*/ 2 w 909"/>
                  <a:gd name="T79" fmla="*/ 7 h 779"/>
                  <a:gd name="T80" fmla="*/ 4 w 909"/>
                  <a:gd name="T81" fmla="*/ 7 h 779"/>
                  <a:gd name="T82" fmla="*/ 6 w 909"/>
                  <a:gd name="T83" fmla="*/ 6 h 779"/>
                  <a:gd name="T84" fmla="*/ 6 w 909"/>
                  <a:gd name="T85" fmla="*/ 5 h 779"/>
                  <a:gd name="T86" fmla="*/ 6 w 909"/>
                  <a:gd name="T87" fmla="*/ 4 h 779"/>
                  <a:gd name="T88" fmla="*/ 8 w 909"/>
                  <a:gd name="T89" fmla="*/ 3 h 779"/>
                  <a:gd name="T90" fmla="*/ 10 w 909"/>
                  <a:gd name="T91" fmla="*/ 3 h 779"/>
                  <a:gd name="T92" fmla="*/ 14 w 909"/>
                  <a:gd name="T93" fmla="*/ 2 h 779"/>
                  <a:gd name="T94" fmla="*/ 15 w 909"/>
                  <a:gd name="T95" fmla="*/ 0 h 779"/>
                  <a:gd name="T96" fmla="*/ 17 w 909"/>
                  <a:gd name="T97" fmla="*/ 1 h 779"/>
                  <a:gd name="T98" fmla="*/ 18 w 909"/>
                  <a:gd name="T99" fmla="*/ 1 h 779"/>
                  <a:gd name="T100" fmla="*/ 20 w 909"/>
                  <a:gd name="T101" fmla="*/ 1 h 779"/>
                  <a:gd name="T102" fmla="*/ 20 w 909"/>
                  <a:gd name="T103" fmla="*/ 2 h 779"/>
                  <a:gd name="T104" fmla="*/ 22 w 909"/>
                  <a:gd name="T105" fmla="*/ 1 h 779"/>
                  <a:gd name="T106" fmla="*/ 23 w 909"/>
                  <a:gd name="T107" fmla="*/ 2 h 779"/>
                  <a:gd name="T108" fmla="*/ 23 w 909"/>
                  <a:gd name="T109" fmla="*/ 2 h 779"/>
                  <a:gd name="T110" fmla="*/ 23 w 909"/>
                  <a:gd name="T111" fmla="*/ 4 h 779"/>
                  <a:gd name="T112" fmla="*/ 24 w 909"/>
                  <a:gd name="T113" fmla="*/ 5 h 779"/>
                  <a:gd name="T114" fmla="*/ 23 w 909"/>
                  <a:gd name="T115" fmla="*/ 7 h 779"/>
                  <a:gd name="T116" fmla="*/ 24 w 909"/>
                  <a:gd name="T117" fmla="*/ 9 h 779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909"/>
                  <a:gd name="T178" fmla="*/ 0 h 779"/>
                  <a:gd name="T179" fmla="*/ 909 w 909"/>
                  <a:gd name="T180" fmla="*/ 779 h 779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909" h="779">
                    <a:moveTo>
                      <a:pt x="656" y="216"/>
                    </a:moveTo>
                    <a:lnTo>
                      <a:pt x="663" y="220"/>
                    </a:lnTo>
                    <a:lnTo>
                      <a:pt x="670" y="223"/>
                    </a:lnTo>
                    <a:lnTo>
                      <a:pt x="674" y="224"/>
                    </a:lnTo>
                    <a:lnTo>
                      <a:pt x="677" y="226"/>
                    </a:lnTo>
                    <a:lnTo>
                      <a:pt x="679" y="230"/>
                    </a:lnTo>
                    <a:lnTo>
                      <a:pt x="681" y="232"/>
                    </a:lnTo>
                    <a:lnTo>
                      <a:pt x="673" y="234"/>
                    </a:lnTo>
                    <a:lnTo>
                      <a:pt x="664" y="235"/>
                    </a:lnTo>
                    <a:lnTo>
                      <a:pt x="655" y="235"/>
                    </a:lnTo>
                    <a:lnTo>
                      <a:pt x="647" y="237"/>
                    </a:lnTo>
                    <a:lnTo>
                      <a:pt x="640" y="240"/>
                    </a:lnTo>
                    <a:lnTo>
                      <a:pt x="636" y="242"/>
                    </a:lnTo>
                    <a:lnTo>
                      <a:pt x="632" y="246"/>
                    </a:lnTo>
                    <a:lnTo>
                      <a:pt x="629" y="251"/>
                    </a:lnTo>
                    <a:lnTo>
                      <a:pt x="630" y="256"/>
                    </a:lnTo>
                    <a:lnTo>
                      <a:pt x="631" y="258"/>
                    </a:lnTo>
                    <a:lnTo>
                      <a:pt x="632" y="260"/>
                    </a:lnTo>
                    <a:lnTo>
                      <a:pt x="634" y="261"/>
                    </a:lnTo>
                    <a:lnTo>
                      <a:pt x="641" y="262"/>
                    </a:lnTo>
                    <a:lnTo>
                      <a:pt x="648" y="265"/>
                    </a:lnTo>
                    <a:lnTo>
                      <a:pt x="656" y="269"/>
                    </a:lnTo>
                    <a:lnTo>
                      <a:pt x="664" y="273"/>
                    </a:lnTo>
                    <a:lnTo>
                      <a:pt x="665" y="278"/>
                    </a:lnTo>
                    <a:lnTo>
                      <a:pt x="664" y="283"/>
                    </a:lnTo>
                    <a:lnTo>
                      <a:pt x="664" y="285"/>
                    </a:lnTo>
                    <a:lnTo>
                      <a:pt x="664" y="286"/>
                    </a:lnTo>
                    <a:lnTo>
                      <a:pt x="665" y="288"/>
                    </a:lnTo>
                    <a:lnTo>
                      <a:pt x="666" y="289"/>
                    </a:lnTo>
                    <a:lnTo>
                      <a:pt x="677" y="289"/>
                    </a:lnTo>
                    <a:lnTo>
                      <a:pt x="687" y="288"/>
                    </a:lnTo>
                    <a:lnTo>
                      <a:pt x="692" y="287"/>
                    </a:lnTo>
                    <a:lnTo>
                      <a:pt x="694" y="288"/>
                    </a:lnTo>
                    <a:lnTo>
                      <a:pt x="696" y="289"/>
                    </a:lnTo>
                    <a:lnTo>
                      <a:pt x="696" y="291"/>
                    </a:lnTo>
                    <a:lnTo>
                      <a:pt x="696" y="296"/>
                    </a:lnTo>
                    <a:lnTo>
                      <a:pt x="696" y="304"/>
                    </a:lnTo>
                    <a:lnTo>
                      <a:pt x="697" y="311"/>
                    </a:lnTo>
                    <a:lnTo>
                      <a:pt x="700" y="315"/>
                    </a:lnTo>
                    <a:lnTo>
                      <a:pt x="702" y="315"/>
                    </a:lnTo>
                    <a:lnTo>
                      <a:pt x="704" y="315"/>
                    </a:lnTo>
                    <a:lnTo>
                      <a:pt x="708" y="315"/>
                    </a:lnTo>
                    <a:lnTo>
                      <a:pt x="711" y="313"/>
                    </a:lnTo>
                    <a:lnTo>
                      <a:pt x="717" y="312"/>
                    </a:lnTo>
                    <a:lnTo>
                      <a:pt x="719" y="312"/>
                    </a:lnTo>
                    <a:lnTo>
                      <a:pt x="720" y="310"/>
                    </a:lnTo>
                    <a:lnTo>
                      <a:pt x="722" y="304"/>
                    </a:lnTo>
                    <a:lnTo>
                      <a:pt x="726" y="298"/>
                    </a:lnTo>
                    <a:lnTo>
                      <a:pt x="727" y="295"/>
                    </a:lnTo>
                    <a:lnTo>
                      <a:pt x="730" y="294"/>
                    </a:lnTo>
                    <a:lnTo>
                      <a:pt x="735" y="291"/>
                    </a:lnTo>
                    <a:lnTo>
                      <a:pt x="731" y="288"/>
                    </a:lnTo>
                    <a:lnTo>
                      <a:pt x="728" y="285"/>
                    </a:lnTo>
                    <a:lnTo>
                      <a:pt x="731" y="283"/>
                    </a:lnTo>
                    <a:lnTo>
                      <a:pt x="734" y="283"/>
                    </a:lnTo>
                    <a:lnTo>
                      <a:pt x="736" y="283"/>
                    </a:lnTo>
                    <a:lnTo>
                      <a:pt x="738" y="284"/>
                    </a:lnTo>
                    <a:lnTo>
                      <a:pt x="740" y="287"/>
                    </a:lnTo>
                    <a:lnTo>
                      <a:pt x="743" y="293"/>
                    </a:lnTo>
                    <a:lnTo>
                      <a:pt x="745" y="300"/>
                    </a:lnTo>
                    <a:lnTo>
                      <a:pt x="748" y="306"/>
                    </a:lnTo>
                    <a:lnTo>
                      <a:pt x="750" y="310"/>
                    </a:lnTo>
                    <a:lnTo>
                      <a:pt x="753" y="310"/>
                    </a:lnTo>
                    <a:lnTo>
                      <a:pt x="756" y="310"/>
                    </a:lnTo>
                    <a:lnTo>
                      <a:pt x="759" y="306"/>
                    </a:lnTo>
                    <a:lnTo>
                      <a:pt x="761" y="303"/>
                    </a:lnTo>
                    <a:lnTo>
                      <a:pt x="763" y="302"/>
                    </a:lnTo>
                    <a:lnTo>
                      <a:pt x="764" y="302"/>
                    </a:lnTo>
                    <a:lnTo>
                      <a:pt x="765" y="304"/>
                    </a:lnTo>
                    <a:lnTo>
                      <a:pt x="767" y="310"/>
                    </a:lnTo>
                    <a:lnTo>
                      <a:pt x="770" y="315"/>
                    </a:lnTo>
                    <a:lnTo>
                      <a:pt x="772" y="319"/>
                    </a:lnTo>
                    <a:lnTo>
                      <a:pt x="774" y="322"/>
                    </a:lnTo>
                    <a:lnTo>
                      <a:pt x="775" y="324"/>
                    </a:lnTo>
                    <a:lnTo>
                      <a:pt x="777" y="325"/>
                    </a:lnTo>
                    <a:lnTo>
                      <a:pt x="780" y="325"/>
                    </a:lnTo>
                    <a:lnTo>
                      <a:pt x="782" y="324"/>
                    </a:lnTo>
                    <a:lnTo>
                      <a:pt x="785" y="322"/>
                    </a:lnTo>
                    <a:lnTo>
                      <a:pt x="789" y="319"/>
                    </a:lnTo>
                    <a:lnTo>
                      <a:pt x="791" y="312"/>
                    </a:lnTo>
                    <a:lnTo>
                      <a:pt x="793" y="306"/>
                    </a:lnTo>
                    <a:lnTo>
                      <a:pt x="794" y="305"/>
                    </a:lnTo>
                    <a:lnTo>
                      <a:pt x="795" y="305"/>
                    </a:lnTo>
                    <a:lnTo>
                      <a:pt x="797" y="306"/>
                    </a:lnTo>
                    <a:lnTo>
                      <a:pt x="798" y="311"/>
                    </a:lnTo>
                    <a:lnTo>
                      <a:pt x="799" y="316"/>
                    </a:lnTo>
                    <a:lnTo>
                      <a:pt x="800" y="321"/>
                    </a:lnTo>
                    <a:lnTo>
                      <a:pt x="801" y="321"/>
                    </a:lnTo>
                    <a:lnTo>
                      <a:pt x="802" y="322"/>
                    </a:lnTo>
                    <a:lnTo>
                      <a:pt x="804" y="321"/>
                    </a:lnTo>
                    <a:lnTo>
                      <a:pt x="808" y="321"/>
                    </a:lnTo>
                    <a:lnTo>
                      <a:pt x="808" y="316"/>
                    </a:lnTo>
                    <a:lnTo>
                      <a:pt x="810" y="312"/>
                    </a:lnTo>
                    <a:lnTo>
                      <a:pt x="812" y="307"/>
                    </a:lnTo>
                    <a:lnTo>
                      <a:pt x="813" y="303"/>
                    </a:lnTo>
                    <a:lnTo>
                      <a:pt x="812" y="298"/>
                    </a:lnTo>
                    <a:lnTo>
                      <a:pt x="810" y="294"/>
                    </a:lnTo>
                    <a:lnTo>
                      <a:pt x="806" y="291"/>
                    </a:lnTo>
                    <a:lnTo>
                      <a:pt x="802" y="287"/>
                    </a:lnTo>
                    <a:lnTo>
                      <a:pt x="799" y="284"/>
                    </a:lnTo>
                    <a:lnTo>
                      <a:pt x="795" y="282"/>
                    </a:lnTo>
                    <a:lnTo>
                      <a:pt x="793" y="279"/>
                    </a:lnTo>
                    <a:lnTo>
                      <a:pt x="793" y="275"/>
                    </a:lnTo>
                    <a:lnTo>
                      <a:pt x="795" y="271"/>
                    </a:lnTo>
                    <a:lnTo>
                      <a:pt x="798" y="268"/>
                    </a:lnTo>
                    <a:lnTo>
                      <a:pt x="799" y="268"/>
                    </a:lnTo>
                    <a:lnTo>
                      <a:pt x="800" y="268"/>
                    </a:lnTo>
                    <a:lnTo>
                      <a:pt x="801" y="269"/>
                    </a:lnTo>
                    <a:lnTo>
                      <a:pt x="802" y="271"/>
                    </a:lnTo>
                    <a:lnTo>
                      <a:pt x="811" y="269"/>
                    </a:lnTo>
                    <a:lnTo>
                      <a:pt x="819" y="265"/>
                    </a:lnTo>
                    <a:lnTo>
                      <a:pt x="827" y="260"/>
                    </a:lnTo>
                    <a:lnTo>
                      <a:pt x="834" y="256"/>
                    </a:lnTo>
                    <a:lnTo>
                      <a:pt x="836" y="259"/>
                    </a:lnTo>
                    <a:lnTo>
                      <a:pt x="837" y="262"/>
                    </a:lnTo>
                    <a:lnTo>
                      <a:pt x="838" y="264"/>
                    </a:lnTo>
                    <a:lnTo>
                      <a:pt x="843" y="265"/>
                    </a:lnTo>
                    <a:lnTo>
                      <a:pt x="851" y="265"/>
                    </a:lnTo>
                    <a:lnTo>
                      <a:pt x="856" y="265"/>
                    </a:lnTo>
                    <a:lnTo>
                      <a:pt x="859" y="264"/>
                    </a:lnTo>
                    <a:lnTo>
                      <a:pt x="860" y="261"/>
                    </a:lnTo>
                    <a:lnTo>
                      <a:pt x="861" y="259"/>
                    </a:lnTo>
                    <a:lnTo>
                      <a:pt x="861" y="256"/>
                    </a:lnTo>
                    <a:lnTo>
                      <a:pt x="859" y="252"/>
                    </a:lnTo>
                    <a:lnTo>
                      <a:pt x="855" y="244"/>
                    </a:lnTo>
                    <a:lnTo>
                      <a:pt x="854" y="242"/>
                    </a:lnTo>
                    <a:lnTo>
                      <a:pt x="854" y="240"/>
                    </a:lnTo>
                    <a:lnTo>
                      <a:pt x="855" y="239"/>
                    </a:lnTo>
                    <a:lnTo>
                      <a:pt x="859" y="241"/>
                    </a:lnTo>
                    <a:lnTo>
                      <a:pt x="862" y="246"/>
                    </a:lnTo>
                    <a:lnTo>
                      <a:pt x="864" y="248"/>
                    </a:lnTo>
                    <a:lnTo>
                      <a:pt x="865" y="248"/>
                    </a:lnTo>
                    <a:lnTo>
                      <a:pt x="866" y="247"/>
                    </a:lnTo>
                    <a:lnTo>
                      <a:pt x="868" y="246"/>
                    </a:lnTo>
                    <a:lnTo>
                      <a:pt x="869" y="243"/>
                    </a:lnTo>
                    <a:lnTo>
                      <a:pt x="871" y="241"/>
                    </a:lnTo>
                    <a:lnTo>
                      <a:pt x="872" y="241"/>
                    </a:lnTo>
                    <a:lnTo>
                      <a:pt x="873" y="241"/>
                    </a:lnTo>
                    <a:lnTo>
                      <a:pt x="873" y="242"/>
                    </a:lnTo>
                    <a:lnTo>
                      <a:pt x="875" y="246"/>
                    </a:lnTo>
                    <a:lnTo>
                      <a:pt x="877" y="249"/>
                    </a:lnTo>
                    <a:lnTo>
                      <a:pt x="882" y="251"/>
                    </a:lnTo>
                    <a:lnTo>
                      <a:pt x="886" y="252"/>
                    </a:lnTo>
                    <a:lnTo>
                      <a:pt x="886" y="255"/>
                    </a:lnTo>
                    <a:lnTo>
                      <a:pt x="880" y="258"/>
                    </a:lnTo>
                    <a:lnTo>
                      <a:pt x="871" y="262"/>
                    </a:lnTo>
                    <a:lnTo>
                      <a:pt x="862" y="267"/>
                    </a:lnTo>
                    <a:lnTo>
                      <a:pt x="859" y="269"/>
                    </a:lnTo>
                    <a:lnTo>
                      <a:pt x="855" y="273"/>
                    </a:lnTo>
                    <a:lnTo>
                      <a:pt x="852" y="276"/>
                    </a:lnTo>
                    <a:lnTo>
                      <a:pt x="850" y="280"/>
                    </a:lnTo>
                    <a:lnTo>
                      <a:pt x="845" y="286"/>
                    </a:lnTo>
                    <a:lnTo>
                      <a:pt x="842" y="293"/>
                    </a:lnTo>
                    <a:lnTo>
                      <a:pt x="838" y="298"/>
                    </a:lnTo>
                    <a:lnTo>
                      <a:pt x="836" y="304"/>
                    </a:lnTo>
                    <a:lnTo>
                      <a:pt x="836" y="307"/>
                    </a:lnTo>
                    <a:lnTo>
                      <a:pt x="836" y="310"/>
                    </a:lnTo>
                    <a:lnTo>
                      <a:pt x="835" y="312"/>
                    </a:lnTo>
                    <a:lnTo>
                      <a:pt x="833" y="315"/>
                    </a:lnTo>
                    <a:lnTo>
                      <a:pt x="837" y="315"/>
                    </a:lnTo>
                    <a:lnTo>
                      <a:pt x="840" y="318"/>
                    </a:lnTo>
                    <a:lnTo>
                      <a:pt x="836" y="323"/>
                    </a:lnTo>
                    <a:lnTo>
                      <a:pt x="833" y="329"/>
                    </a:lnTo>
                    <a:lnTo>
                      <a:pt x="837" y="330"/>
                    </a:lnTo>
                    <a:lnTo>
                      <a:pt x="840" y="330"/>
                    </a:lnTo>
                    <a:lnTo>
                      <a:pt x="843" y="331"/>
                    </a:lnTo>
                    <a:lnTo>
                      <a:pt x="844" y="331"/>
                    </a:lnTo>
                    <a:lnTo>
                      <a:pt x="845" y="333"/>
                    </a:lnTo>
                    <a:lnTo>
                      <a:pt x="846" y="336"/>
                    </a:lnTo>
                    <a:lnTo>
                      <a:pt x="847" y="343"/>
                    </a:lnTo>
                    <a:lnTo>
                      <a:pt x="850" y="351"/>
                    </a:lnTo>
                    <a:lnTo>
                      <a:pt x="853" y="356"/>
                    </a:lnTo>
                    <a:lnTo>
                      <a:pt x="855" y="358"/>
                    </a:lnTo>
                    <a:lnTo>
                      <a:pt x="857" y="358"/>
                    </a:lnTo>
                    <a:lnTo>
                      <a:pt x="860" y="357"/>
                    </a:lnTo>
                    <a:lnTo>
                      <a:pt x="864" y="349"/>
                    </a:lnTo>
                    <a:lnTo>
                      <a:pt x="868" y="341"/>
                    </a:lnTo>
                    <a:lnTo>
                      <a:pt x="868" y="330"/>
                    </a:lnTo>
                    <a:lnTo>
                      <a:pt x="870" y="322"/>
                    </a:lnTo>
                    <a:lnTo>
                      <a:pt x="872" y="321"/>
                    </a:lnTo>
                    <a:lnTo>
                      <a:pt x="874" y="321"/>
                    </a:lnTo>
                    <a:lnTo>
                      <a:pt x="879" y="322"/>
                    </a:lnTo>
                    <a:lnTo>
                      <a:pt x="886" y="324"/>
                    </a:lnTo>
                    <a:lnTo>
                      <a:pt x="892" y="330"/>
                    </a:lnTo>
                    <a:lnTo>
                      <a:pt x="898" y="336"/>
                    </a:lnTo>
                    <a:lnTo>
                      <a:pt x="899" y="338"/>
                    </a:lnTo>
                    <a:lnTo>
                      <a:pt x="900" y="341"/>
                    </a:lnTo>
                    <a:lnTo>
                      <a:pt x="899" y="345"/>
                    </a:lnTo>
                    <a:lnTo>
                      <a:pt x="898" y="349"/>
                    </a:lnTo>
                    <a:lnTo>
                      <a:pt x="895" y="355"/>
                    </a:lnTo>
                    <a:lnTo>
                      <a:pt x="891" y="358"/>
                    </a:lnTo>
                    <a:lnTo>
                      <a:pt x="888" y="360"/>
                    </a:lnTo>
                    <a:lnTo>
                      <a:pt x="881" y="362"/>
                    </a:lnTo>
                    <a:lnTo>
                      <a:pt x="869" y="367"/>
                    </a:lnTo>
                    <a:lnTo>
                      <a:pt x="857" y="374"/>
                    </a:lnTo>
                    <a:lnTo>
                      <a:pt x="852" y="376"/>
                    </a:lnTo>
                    <a:lnTo>
                      <a:pt x="845" y="380"/>
                    </a:lnTo>
                    <a:lnTo>
                      <a:pt x="839" y="381"/>
                    </a:lnTo>
                    <a:lnTo>
                      <a:pt x="831" y="383"/>
                    </a:lnTo>
                    <a:lnTo>
                      <a:pt x="827" y="381"/>
                    </a:lnTo>
                    <a:lnTo>
                      <a:pt x="825" y="381"/>
                    </a:lnTo>
                    <a:lnTo>
                      <a:pt x="822" y="381"/>
                    </a:lnTo>
                    <a:lnTo>
                      <a:pt x="821" y="383"/>
                    </a:lnTo>
                    <a:lnTo>
                      <a:pt x="821" y="389"/>
                    </a:lnTo>
                    <a:lnTo>
                      <a:pt x="824" y="396"/>
                    </a:lnTo>
                    <a:lnTo>
                      <a:pt x="827" y="401"/>
                    </a:lnTo>
                    <a:lnTo>
                      <a:pt x="830" y="403"/>
                    </a:lnTo>
                    <a:lnTo>
                      <a:pt x="833" y="405"/>
                    </a:lnTo>
                    <a:lnTo>
                      <a:pt x="836" y="408"/>
                    </a:lnTo>
                    <a:lnTo>
                      <a:pt x="844" y="409"/>
                    </a:lnTo>
                    <a:lnTo>
                      <a:pt x="853" y="409"/>
                    </a:lnTo>
                    <a:lnTo>
                      <a:pt x="862" y="410"/>
                    </a:lnTo>
                    <a:lnTo>
                      <a:pt x="870" y="412"/>
                    </a:lnTo>
                    <a:lnTo>
                      <a:pt x="881" y="427"/>
                    </a:lnTo>
                    <a:lnTo>
                      <a:pt x="892" y="440"/>
                    </a:lnTo>
                    <a:lnTo>
                      <a:pt x="898" y="447"/>
                    </a:lnTo>
                    <a:lnTo>
                      <a:pt x="904" y="450"/>
                    </a:lnTo>
                    <a:lnTo>
                      <a:pt x="898" y="456"/>
                    </a:lnTo>
                    <a:lnTo>
                      <a:pt x="892" y="461"/>
                    </a:lnTo>
                    <a:lnTo>
                      <a:pt x="898" y="462"/>
                    </a:lnTo>
                    <a:lnTo>
                      <a:pt x="902" y="463"/>
                    </a:lnTo>
                    <a:lnTo>
                      <a:pt x="899" y="468"/>
                    </a:lnTo>
                    <a:lnTo>
                      <a:pt x="896" y="473"/>
                    </a:lnTo>
                    <a:lnTo>
                      <a:pt x="899" y="473"/>
                    </a:lnTo>
                    <a:lnTo>
                      <a:pt x="902" y="473"/>
                    </a:lnTo>
                    <a:lnTo>
                      <a:pt x="904" y="473"/>
                    </a:lnTo>
                    <a:lnTo>
                      <a:pt x="906" y="478"/>
                    </a:lnTo>
                    <a:lnTo>
                      <a:pt x="906" y="483"/>
                    </a:lnTo>
                    <a:lnTo>
                      <a:pt x="906" y="487"/>
                    </a:lnTo>
                    <a:lnTo>
                      <a:pt x="907" y="491"/>
                    </a:lnTo>
                    <a:lnTo>
                      <a:pt x="909" y="494"/>
                    </a:lnTo>
                    <a:lnTo>
                      <a:pt x="909" y="499"/>
                    </a:lnTo>
                    <a:lnTo>
                      <a:pt x="907" y="501"/>
                    </a:lnTo>
                    <a:lnTo>
                      <a:pt x="904" y="503"/>
                    </a:lnTo>
                    <a:lnTo>
                      <a:pt x="900" y="505"/>
                    </a:lnTo>
                    <a:lnTo>
                      <a:pt x="890" y="506"/>
                    </a:lnTo>
                    <a:lnTo>
                      <a:pt x="883" y="507"/>
                    </a:lnTo>
                    <a:lnTo>
                      <a:pt x="874" y="510"/>
                    </a:lnTo>
                    <a:lnTo>
                      <a:pt x="868" y="514"/>
                    </a:lnTo>
                    <a:lnTo>
                      <a:pt x="862" y="518"/>
                    </a:lnTo>
                    <a:lnTo>
                      <a:pt x="854" y="524"/>
                    </a:lnTo>
                    <a:lnTo>
                      <a:pt x="847" y="528"/>
                    </a:lnTo>
                    <a:lnTo>
                      <a:pt x="842" y="532"/>
                    </a:lnTo>
                    <a:lnTo>
                      <a:pt x="835" y="535"/>
                    </a:lnTo>
                    <a:lnTo>
                      <a:pt x="827" y="536"/>
                    </a:lnTo>
                    <a:lnTo>
                      <a:pt x="820" y="534"/>
                    </a:lnTo>
                    <a:lnTo>
                      <a:pt x="815" y="533"/>
                    </a:lnTo>
                    <a:lnTo>
                      <a:pt x="810" y="534"/>
                    </a:lnTo>
                    <a:lnTo>
                      <a:pt x="804" y="537"/>
                    </a:lnTo>
                    <a:lnTo>
                      <a:pt x="799" y="539"/>
                    </a:lnTo>
                    <a:lnTo>
                      <a:pt x="793" y="541"/>
                    </a:lnTo>
                    <a:lnTo>
                      <a:pt x="788" y="542"/>
                    </a:lnTo>
                    <a:lnTo>
                      <a:pt x="783" y="546"/>
                    </a:lnTo>
                    <a:lnTo>
                      <a:pt x="781" y="548"/>
                    </a:lnTo>
                    <a:lnTo>
                      <a:pt x="779" y="550"/>
                    </a:lnTo>
                    <a:lnTo>
                      <a:pt x="776" y="550"/>
                    </a:lnTo>
                    <a:lnTo>
                      <a:pt x="774" y="550"/>
                    </a:lnTo>
                    <a:lnTo>
                      <a:pt x="771" y="545"/>
                    </a:lnTo>
                    <a:lnTo>
                      <a:pt x="767" y="539"/>
                    </a:lnTo>
                    <a:lnTo>
                      <a:pt x="763" y="535"/>
                    </a:lnTo>
                    <a:lnTo>
                      <a:pt x="758" y="534"/>
                    </a:lnTo>
                    <a:lnTo>
                      <a:pt x="755" y="535"/>
                    </a:lnTo>
                    <a:lnTo>
                      <a:pt x="750" y="539"/>
                    </a:lnTo>
                    <a:lnTo>
                      <a:pt x="741" y="538"/>
                    </a:lnTo>
                    <a:lnTo>
                      <a:pt x="735" y="536"/>
                    </a:lnTo>
                    <a:lnTo>
                      <a:pt x="727" y="535"/>
                    </a:lnTo>
                    <a:lnTo>
                      <a:pt x="719" y="536"/>
                    </a:lnTo>
                    <a:lnTo>
                      <a:pt x="721" y="550"/>
                    </a:lnTo>
                    <a:lnTo>
                      <a:pt x="722" y="562"/>
                    </a:lnTo>
                    <a:lnTo>
                      <a:pt x="722" y="565"/>
                    </a:lnTo>
                    <a:lnTo>
                      <a:pt x="723" y="569"/>
                    </a:lnTo>
                    <a:lnTo>
                      <a:pt x="724" y="571"/>
                    </a:lnTo>
                    <a:lnTo>
                      <a:pt x="726" y="574"/>
                    </a:lnTo>
                    <a:lnTo>
                      <a:pt x="730" y="579"/>
                    </a:lnTo>
                    <a:lnTo>
                      <a:pt x="734" y="586"/>
                    </a:lnTo>
                    <a:lnTo>
                      <a:pt x="732" y="593"/>
                    </a:lnTo>
                    <a:lnTo>
                      <a:pt x="732" y="600"/>
                    </a:lnTo>
                    <a:lnTo>
                      <a:pt x="732" y="604"/>
                    </a:lnTo>
                    <a:lnTo>
                      <a:pt x="734" y="607"/>
                    </a:lnTo>
                    <a:lnTo>
                      <a:pt x="735" y="609"/>
                    </a:lnTo>
                    <a:lnTo>
                      <a:pt x="738" y="612"/>
                    </a:lnTo>
                    <a:lnTo>
                      <a:pt x="745" y="612"/>
                    </a:lnTo>
                    <a:lnTo>
                      <a:pt x="747" y="613"/>
                    </a:lnTo>
                    <a:lnTo>
                      <a:pt x="746" y="615"/>
                    </a:lnTo>
                    <a:lnTo>
                      <a:pt x="740" y="619"/>
                    </a:lnTo>
                    <a:lnTo>
                      <a:pt x="735" y="627"/>
                    </a:lnTo>
                    <a:lnTo>
                      <a:pt x="730" y="634"/>
                    </a:lnTo>
                    <a:lnTo>
                      <a:pt x="724" y="644"/>
                    </a:lnTo>
                    <a:lnTo>
                      <a:pt x="718" y="653"/>
                    </a:lnTo>
                    <a:lnTo>
                      <a:pt x="709" y="657"/>
                    </a:lnTo>
                    <a:lnTo>
                      <a:pt x="699" y="660"/>
                    </a:lnTo>
                    <a:lnTo>
                      <a:pt x="690" y="663"/>
                    </a:lnTo>
                    <a:lnTo>
                      <a:pt x="681" y="667"/>
                    </a:lnTo>
                    <a:lnTo>
                      <a:pt x="677" y="672"/>
                    </a:lnTo>
                    <a:lnTo>
                      <a:pt x="674" y="678"/>
                    </a:lnTo>
                    <a:lnTo>
                      <a:pt x="669" y="682"/>
                    </a:lnTo>
                    <a:lnTo>
                      <a:pt x="664" y="688"/>
                    </a:lnTo>
                    <a:lnTo>
                      <a:pt x="657" y="698"/>
                    </a:lnTo>
                    <a:lnTo>
                      <a:pt x="654" y="707"/>
                    </a:lnTo>
                    <a:lnTo>
                      <a:pt x="650" y="717"/>
                    </a:lnTo>
                    <a:lnTo>
                      <a:pt x="646" y="729"/>
                    </a:lnTo>
                    <a:lnTo>
                      <a:pt x="639" y="738"/>
                    </a:lnTo>
                    <a:lnTo>
                      <a:pt x="634" y="748"/>
                    </a:lnTo>
                    <a:lnTo>
                      <a:pt x="630" y="759"/>
                    </a:lnTo>
                    <a:lnTo>
                      <a:pt x="627" y="770"/>
                    </a:lnTo>
                    <a:lnTo>
                      <a:pt x="620" y="771"/>
                    </a:lnTo>
                    <a:lnTo>
                      <a:pt x="615" y="774"/>
                    </a:lnTo>
                    <a:lnTo>
                      <a:pt x="612" y="776"/>
                    </a:lnTo>
                    <a:lnTo>
                      <a:pt x="606" y="779"/>
                    </a:lnTo>
                    <a:lnTo>
                      <a:pt x="604" y="776"/>
                    </a:lnTo>
                    <a:lnTo>
                      <a:pt x="604" y="773"/>
                    </a:lnTo>
                    <a:lnTo>
                      <a:pt x="604" y="769"/>
                    </a:lnTo>
                    <a:lnTo>
                      <a:pt x="604" y="765"/>
                    </a:lnTo>
                    <a:lnTo>
                      <a:pt x="605" y="757"/>
                    </a:lnTo>
                    <a:lnTo>
                      <a:pt x="605" y="749"/>
                    </a:lnTo>
                    <a:lnTo>
                      <a:pt x="594" y="743"/>
                    </a:lnTo>
                    <a:lnTo>
                      <a:pt x="584" y="738"/>
                    </a:lnTo>
                    <a:lnTo>
                      <a:pt x="587" y="733"/>
                    </a:lnTo>
                    <a:lnTo>
                      <a:pt x="588" y="732"/>
                    </a:lnTo>
                    <a:lnTo>
                      <a:pt x="588" y="729"/>
                    </a:lnTo>
                    <a:lnTo>
                      <a:pt x="587" y="721"/>
                    </a:lnTo>
                    <a:lnTo>
                      <a:pt x="585" y="713"/>
                    </a:lnTo>
                    <a:lnTo>
                      <a:pt x="584" y="705"/>
                    </a:lnTo>
                    <a:lnTo>
                      <a:pt x="585" y="703"/>
                    </a:lnTo>
                    <a:lnTo>
                      <a:pt x="586" y="702"/>
                    </a:lnTo>
                    <a:lnTo>
                      <a:pt x="588" y="700"/>
                    </a:lnTo>
                    <a:lnTo>
                      <a:pt x="593" y="702"/>
                    </a:lnTo>
                    <a:lnTo>
                      <a:pt x="598" y="704"/>
                    </a:lnTo>
                    <a:lnTo>
                      <a:pt x="604" y="704"/>
                    </a:lnTo>
                    <a:lnTo>
                      <a:pt x="607" y="705"/>
                    </a:lnTo>
                    <a:lnTo>
                      <a:pt x="611" y="705"/>
                    </a:lnTo>
                    <a:lnTo>
                      <a:pt x="612" y="704"/>
                    </a:lnTo>
                    <a:lnTo>
                      <a:pt x="613" y="703"/>
                    </a:lnTo>
                    <a:lnTo>
                      <a:pt x="614" y="697"/>
                    </a:lnTo>
                    <a:lnTo>
                      <a:pt x="615" y="691"/>
                    </a:lnTo>
                    <a:lnTo>
                      <a:pt x="615" y="685"/>
                    </a:lnTo>
                    <a:lnTo>
                      <a:pt x="614" y="682"/>
                    </a:lnTo>
                    <a:lnTo>
                      <a:pt x="612" y="684"/>
                    </a:lnTo>
                    <a:lnTo>
                      <a:pt x="607" y="688"/>
                    </a:lnTo>
                    <a:lnTo>
                      <a:pt x="605" y="690"/>
                    </a:lnTo>
                    <a:lnTo>
                      <a:pt x="604" y="693"/>
                    </a:lnTo>
                    <a:lnTo>
                      <a:pt x="602" y="693"/>
                    </a:lnTo>
                    <a:lnTo>
                      <a:pt x="601" y="693"/>
                    </a:lnTo>
                    <a:lnTo>
                      <a:pt x="596" y="691"/>
                    </a:lnTo>
                    <a:lnTo>
                      <a:pt x="590" y="688"/>
                    </a:lnTo>
                    <a:lnTo>
                      <a:pt x="590" y="684"/>
                    </a:lnTo>
                    <a:lnTo>
                      <a:pt x="590" y="675"/>
                    </a:lnTo>
                    <a:lnTo>
                      <a:pt x="586" y="668"/>
                    </a:lnTo>
                    <a:lnTo>
                      <a:pt x="581" y="662"/>
                    </a:lnTo>
                    <a:lnTo>
                      <a:pt x="577" y="657"/>
                    </a:lnTo>
                    <a:lnTo>
                      <a:pt x="571" y="652"/>
                    </a:lnTo>
                    <a:lnTo>
                      <a:pt x="566" y="651"/>
                    </a:lnTo>
                    <a:lnTo>
                      <a:pt x="563" y="649"/>
                    </a:lnTo>
                    <a:lnTo>
                      <a:pt x="561" y="645"/>
                    </a:lnTo>
                    <a:lnTo>
                      <a:pt x="559" y="640"/>
                    </a:lnTo>
                    <a:lnTo>
                      <a:pt x="560" y="631"/>
                    </a:lnTo>
                    <a:lnTo>
                      <a:pt x="563" y="623"/>
                    </a:lnTo>
                    <a:lnTo>
                      <a:pt x="565" y="617"/>
                    </a:lnTo>
                    <a:lnTo>
                      <a:pt x="562" y="614"/>
                    </a:lnTo>
                    <a:lnTo>
                      <a:pt x="560" y="614"/>
                    </a:lnTo>
                    <a:lnTo>
                      <a:pt x="554" y="616"/>
                    </a:lnTo>
                    <a:lnTo>
                      <a:pt x="551" y="618"/>
                    </a:lnTo>
                    <a:lnTo>
                      <a:pt x="547" y="621"/>
                    </a:lnTo>
                    <a:lnTo>
                      <a:pt x="545" y="622"/>
                    </a:lnTo>
                    <a:lnTo>
                      <a:pt x="544" y="621"/>
                    </a:lnTo>
                    <a:lnTo>
                      <a:pt x="544" y="619"/>
                    </a:lnTo>
                    <a:lnTo>
                      <a:pt x="545" y="617"/>
                    </a:lnTo>
                    <a:lnTo>
                      <a:pt x="548" y="614"/>
                    </a:lnTo>
                    <a:lnTo>
                      <a:pt x="549" y="613"/>
                    </a:lnTo>
                    <a:lnTo>
                      <a:pt x="549" y="610"/>
                    </a:lnTo>
                    <a:lnTo>
                      <a:pt x="548" y="609"/>
                    </a:lnTo>
                    <a:lnTo>
                      <a:pt x="544" y="607"/>
                    </a:lnTo>
                    <a:lnTo>
                      <a:pt x="538" y="605"/>
                    </a:lnTo>
                    <a:lnTo>
                      <a:pt x="529" y="605"/>
                    </a:lnTo>
                    <a:lnTo>
                      <a:pt x="520" y="605"/>
                    </a:lnTo>
                    <a:lnTo>
                      <a:pt x="516" y="606"/>
                    </a:lnTo>
                    <a:lnTo>
                      <a:pt x="513" y="607"/>
                    </a:lnTo>
                    <a:lnTo>
                      <a:pt x="512" y="608"/>
                    </a:lnTo>
                    <a:lnTo>
                      <a:pt x="511" y="610"/>
                    </a:lnTo>
                    <a:lnTo>
                      <a:pt x="508" y="614"/>
                    </a:lnTo>
                    <a:lnTo>
                      <a:pt x="503" y="617"/>
                    </a:lnTo>
                    <a:lnTo>
                      <a:pt x="504" y="609"/>
                    </a:lnTo>
                    <a:lnTo>
                      <a:pt x="505" y="603"/>
                    </a:lnTo>
                    <a:lnTo>
                      <a:pt x="505" y="600"/>
                    </a:lnTo>
                    <a:lnTo>
                      <a:pt x="505" y="597"/>
                    </a:lnTo>
                    <a:lnTo>
                      <a:pt x="504" y="593"/>
                    </a:lnTo>
                    <a:lnTo>
                      <a:pt x="503" y="589"/>
                    </a:lnTo>
                    <a:lnTo>
                      <a:pt x="503" y="575"/>
                    </a:lnTo>
                    <a:lnTo>
                      <a:pt x="503" y="560"/>
                    </a:lnTo>
                    <a:lnTo>
                      <a:pt x="495" y="548"/>
                    </a:lnTo>
                    <a:lnTo>
                      <a:pt x="489" y="539"/>
                    </a:lnTo>
                    <a:lnTo>
                      <a:pt x="485" y="528"/>
                    </a:lnTo>
                    <a:lnTo>
                      <a:pt x="481" y="516"/>
                    </a:lnTo>
                    <a:lnTo>
                      <a:pt x="471" y="517"/>
                    </a:lnTo>
                    <a:lnTo>
                      <a:pt x="460" y="518"/>
                    </a:lnTo>
                    <a:lnTo>
                      <a:pt x="460" y="515"/>
                    </a:lnTo>
                    <a:lnTo>
                      <a:pt x="460" y="511"/>
                    </a:lnTo>
                    <a:lnTo>
                      <a:pt x="461" y="510"/>
                    </a:lnTo>
                    <a:lnTo>
                      <a:pt x="462" y="508"/>
                    </a:lnTo>
                    <a:lnTo>
                      <a:pt x="464" y="505"/>
                    </a:lnTo>
                    <a:lnTo>
                      <a:pt x="468" y="500"/>
                    </a:lnTo>
                    <a:lnTo>
                      <a:pt x="461" y="499"/>
                    </a:lnTo>
                    <a:lnTo>
                      <a:pt x="456" y="499"/>
                    </a:lnTo>
                    <a:lnTo>
                      <a:pt x="452" y="498"/>
                    </a:lnTo>
                    <a:lnTo>
                      <a:pt x="446" y="494"/>
                    </a:lnTo>
                    <a:lnTo>
                      <a:pt x="442" y="492"/>
                    </a:lnTo>
                    <a:lnTo>
                      <a:pt x="437" y="492"/>
                    </a:lnTo>
                    <a:lnTo>
                      <a:pt x="434" y="492"/>
                    </a:lnTo>
                    <a:lnTo>
                      <a:pt x="431" y="493"/>
                    </a:lnTo>
                    <a:lnTo>
                      <a:pt x="425" y="497"/>
                    </a:lnTo>
                    <a:lnTo>
                      <a:pt x="417" y="502"/>
                    </a:lnTo>
                    <a:lnTo>
                      <a:pt x="413" y="498"/>
                    </a:lnTo>
                    <a:lnTo>
                      <a:pt x="408" y="493"/>
                    </a:lnTo>
                    <a:lnTo>
                      <a:pt x="398" y="507"/>
                    </a:lnTo>
                    <a:lnTo>
                      <a:pt x="388" y="520"/>
                    </a:lnTo>
                    <a:lnTo>
                      <a:pt x="381" y="526"/>
                    </a:lnTo>
                    <a:lnTo>
                      <a:pt x="373" y="532"/>
                    </a:lnTo>
                    <a:lnTo>
                      <a:pt x="372" y="524"/>
                    </a:lnTo>
                    <a:lnTo>
                      <a:pt x="369" y="516"/>
                    </a:lnTo>
                    <a:lnTo>
                      <a:pt x="363" y="506"/>
                    </a:lnTo>
                    <a:lnTo>
                      <a:pt x="358" y="497"/>
                    </a:lnTo>
                    <a:lnTo>
                      <a:pt x="349" y="498"/>
                    </a:lnTo>
                    <a:lnTo>
                      <a:pt x="340" y="499"/>
                    </a:lnTo>
                    <a:lnTo>
                      <a:pt x="336" y="500"/>
                    </a:lnTo>
                    <a:lnTo>
                      <a:pt x="333" y="500"/>
                    </a:lnTo>
                    <a:lnTo>
                      <a:pt x="328" y="500"/>
                    </a:lnTo>
                    <a:lnTo>
                      <a:pt x="325" y="498"/>
                    </a:lnTo>
                    <a:lnTo>
                      <a:pt x="328" y="490"/>
                    </a:lnTo>
                    <a:lnTo>
                      <a:pt x="330" y="482"/>
                    </a:lnTo>
                    <a:lnTo>
                      <a:pt x="331" y="473"/>
                    </a:lnTo>
                    <a:lnTo>
                      <a:pt x="331" y="464"/>
                    </a:lnTo>
                    <a:lnTo>
                      <a:pt x="326" y="464"/>
                    </a:lnTo>
                    <a:lnTo>
                      <a:pt x="320" y="464"/>
                    </a:lnTo>
                    <a:lnTo>
                      <a:pt x="318" y="463"/>
                    </a:lnTo>
                    <a:lnTo>
                      <a:pt x="316" y="463"/>
                    </a:lnTo>
                    <a:lnTo>
                      <a:pt x="313" y="462"/>
                    </a:lnTo>
                    <a:lnTo>
                      <a:pt x="311" y="459"/>
                    </a:lnTo>
                    <a:lnTo>
                      <a:pt x="311" y="452"/>
                    </a:lnTo>
                    <a:lnTo>
                      <a:pt x="310" y="446"/>
                    </a:lnTo>
                    <a:lnTo>
                      <a:pt x="307" y="441"/>
                    </a:lnTo>
                    <a:lnTo>
                      <a:pt x="300" y="437"/>
                    </a:lnTo>
                    <a:lnTo>
                      <a:pt x="295" y="434"/>
                    </a:lnTo>
                    <a:lnTo>
                      <a:pt x="292" y="431"/>
                    </a:lnTo>
                    <a:lnTo>
                      <a:pt x="290" y="429"/>
                    </a:lnTo>
                    <a:lnTo>
                      <a:pt x="288" y="425"/>
                    </a:lnTo>
                    <a:lnTo>
                      <a:pt x="281" y="416"/>
                    </a:lnTo>
                    <a:lnTo>
                      <a:pt x="272" y="405"/>
                    </a:lnTo>
                    <a:lnTo>
                      <a:pt x="268" y="398"/>
                    </a:lnTo>
                    <a:lnTo>
                      <a:pt x="265" y="394"/>
                    </a:lnTo>
                    <a:lnTo>
                      <a:pt x="260" y="392"/>
                    </a:lnTo>
                    <a:lnTo>
                      <a:pt x="251" y="389"/>
                    </a:lnTo>
                    <a:lnTo>
                      <a:pt x="250" y="385"/>
                    </a:lnTo>
                    <a:lnTo>
                      <a:pt x="250" y="383"/>
                    </a:lnTo>
                    <a:lnTo>
                      <a:pt x="251" y="382"/>
                    </a:lnTo>
                    <a:lnTo>
                      <a:pt x="253" y="382"/>
                    </a:lnTo>
                    <a:lnTo>
                      <a:pt x="254" y="382"/>
                    </a:lnTo>
                    <a:lnTo>
                      <a:pt x="255" y="382"/>
                    </a:lnTo>
                    <a:lnTo>
                      <a:pt x="254" y="380"/>
                    </a:lnTo>
                    <a:lnTo>
                      <a:pt x="253" y="375"/>
                    </a:lnTo>
                    <a:lnTo>
                      <a:pt x="251" y="372"/>
                    </a:lnTo>
                    <a:lnTo>
                      <a:pt x="251" y="371"/>
                    </a:lnTo>
                    <a:lnTo>
                      <a:pt x="253" y="369"/>
                    </a:lnTo>
                    <a:lnTo>
                      <a:pt x="254" y="368"/>
                    </a:lnTo>
                    <a:lnTo>
                      <a:pt x="256" y="368"/>
                    </a:lnTo>
                    <a:lnTo>
                      <a:pt x="257" y="367"/>
                    </a:lnTo>
                    <a:lnTo>
                      <a:pt x="259" y="365"/>
                    </a:lnTo>
                    <a:lnTo>
                      <a:pt x="260" y="362"/>
                    </a:lnTo>
                    <a:lnTo>
                      <a:pt x="259" y="357"/>
                    </a:lnTo>
                    <a:lnTo>
                      <a:pt x="260" y="356"/>
                    </a:lnTo>
                    <a:lnTo>
                      <a:pt x="263" y="355"/>
                    </a:lnTo>
                    <a:lnTo>
                      <a:pt x="265" y="350"/>
                    </a:lnTo>
                    <a:lnTo>
                      <a:pt x="266" y="342"/>
                    </a:lnTo>
                    <a:lnTo>
                      <a:pt x="266" y="334"/>
                    </a:lnTo>
                    <a:lnTo>
                      <a:pt x="266" y="327"/>
                    </a:lnTo>
                    <a:lnTo>
                      <a:pt x="263" y="320"/>
                    </a:lnTo>
                    <a:lnTo>
                      <a:pt x="262" y="310"/>
                    </a:lnTo>
                    <a:lnTo>
                      <a:pt x="260" y="301"/>
                    </a:lnTo>
                    <a:lnTo>
                      <a:pt x="255" y="302"/>
                    </a:lnTo>
                    <a:lnTo>
                      <a:pt x="253" y="304"/>
                    </a:lnTo>
                    <a:lnTo>
                      <a:pt x="249" y="304"/>
                    </a:lnTo>
                    <a:lnTo>
                      <a:pt x="244" y="304"/>
                    </a:lnTo>
                    <a:lnTo>
                      <a:pt x="235" y="305"/>
                    </a:lnTo>
                    <a:lnTo>
                      <a:pt x="227" y="307"/>
                    </a:lnTo>
                    <a:lnTo>
                      <a:pt x="223" y="305"/>
                    </a:lnTo>
                    <a:lnTo>
                      <a:pt x="221" y="303"/>
                    </a:lnTo>
                    <a:lnTo>
                      <a:pt x="219" y="302"/>
                    </a:lnTo>
                    <a:lnTo>
                      <a:pt x="217" y="302"/>
                    </a:lnTo>
                    <a:lnTo>
                      <a:pt x="211" y="303"/>
                    </a:lnTo>
                    <a:lnTo>
                      <a:pt x="203" y="306"/>
                    </a:lnTo>
                    <a:lnTo>
                      <a:pt x="191" y="311"/>
                    </a:lnTo>
                    <a:lnTo>
                      <a:pt x="183" y="313"/>
                    </a:lnTo>
                    <a:lnTo>
                      <a:pt x="179" y="312"/>
                    </a:lnTo>
                    <a:lnTo>
                      <a:pt x="175" y="311"/>
                    </a:lnTo>
                    <a:lnTo>
                      <a:pt x="170" y="307"/>
                    </a:lnTo>
                    <a:lnTo>
                      <a:pt x="165" y="303"/>
                    </a:lnTo>
                    <a:lnTo>
                      <a:pt x="156" y="298"/>
                    </a:lnTo>
                    <a:lnTo>
                      <a:pt x="148" y="294"/>
                    </a:lnTo>
                    <a:lnTo>
                      <a:pt x="144" y="292"/>
                    </a:lnTo>
                    <a:lnTo>
                      <a:pt x="141" y="289"/>
                    </a:lnTo>
                    <a:lnTo>
                      <a:pt x="139" y="285"/>
                    </a:lnTo>
                    <a:lnTo>
                      <a:pt x="137" y="280"/>
                    </a:lnTo>
                    <a:lnTo>
                      <a:pt x="133" y="276"/>
                    </a:lnTo>
                    <a:lnTo>
                      <a:pt x="129" y="271"/>
                    </a:lnTo>
                    <a:lnTo>
                      <a:pt x="126" y="269"/>
                    </a:lnTo>
                    <a:lnTo>
                      <a:pt x="125" y="267"/>
                    </a:lnTo>
                    <a:lnTo>
                      <a:pt x="125" y="265"/>
                    </a:lnTo>
                    <a:lnTo>
                      <a:pt x="126" y="262"/>
                    </a:lnTo>
                    <a:lnTo>
                      <a:pt x="128" y="259"/>
                    </a:lnTo>
                    <a:lnTo>
                      <a:pt x="128" y="257"/>
                    </a:lnTo>
                    <a:lnTo>
                      <a:pt x="126" y="255"/>
                    </a:lnTo>
                    <a:lnTo>
                      <a:pt x="125" y="253"/>
                    </a:lnTo>
                    <a:lnTo>
                      <a:pt x="121" y="249"/>
                    </a:lnTo>
                    <a:lnTo>
                      <a:pt x="117" y="243"/>
                    </a:lnTo>
                    <a:lnTo>
                      <a:pt x="115" y="240"/>
                    </a:lnTo>
                    <a:lnTo>
                      <a:pt x="113" y="238"/>
                    </a:lnTo>
                    <a:lnTo>
                      <a:pt x="111" y="238"/>
                    </a:lnTo>
                    <a:lnTo>
                      <a:pt x="110" y="238"/>
                    </a:lnTo>
                    <a:lnTo>
                      <a:pt x="108" y="238"/>
                    </a:lnTo>
                    <a:lnTo>
                      <a:pt x="106" y="238"/>
                    </a:lnTo>
                    <a:lnTo>
                      <a:pt x="104" y="237"/>
                    </a:lnTo>
                    <a:lnTo>
                      <a:pt x="101" y="234"/>
                    </a:lnTo>
                    <a:lnTo>
                      <a:pt x="97" y="234"/>
                    </a:lnTo>
                    <a:lnTo>
                      <a:pt x="93" y="234"/>
                    </a:lnTo>
                    <a:lnTo>
                      <a:pt x="89" y="235"/>
                    </a:lnTo>
                    <a:lnTo>
                      <a:pt x="86" y="238"/>
                    </a:lnTo>
                    <a:lnTo>
                      <a:pt x="78" y="241"/>
                    </a:lnTo>
                    <a:lnTo>
                      <a:pt x="70" y="243"/>
                    </a:lnTo>
                    <a:lnTo>
                      <a:pt x="74" y="232"/>
                    </a:lnTo>
                    <a:lnTo>
                      <a:pt x="77" y="220"/>
                    </a:lnTo>
                    <a:lnTo>
                      <a:pt x="75" y="217"/>
                    </a:lnTo>
                    <a:lnTo>
                      <a:pt x="72" y="216"/>
                    </a:lnTo>
                    <a:lnTo>
                      <a:pt x="70" y="216"/>
                    </a:lnTo>
                    <a:lnTo>
                      <a:pt x="68" y="217"/>
                    </a:lnTo>
                    <a:lnTo>
                      <a:pt x="65" y="222"/>
                    </a:lnTo>
                    <a:lnTo>
                      <a:pt x="59" y="226"/>
                    </a:lnTo>
                    <a:lnTo>
                      <a:pt x="49" y="233"/>
                    </a:lnTo>
                    <a:lnTo>
                      <a:pt x="41" y="238"/>
                    </a:lnTo>
                    <a:lnTo>
                      <a:pt x="36" y="240"/>
                    </a:lnTo>
                    <a:lnTo>
                      <a:pt x="32" y="240"/>
                    </a:lnTo>
                    <a:lnTo>
                      <a:pt x="27" y="239"/>
                    </a:lnTo>
                    <a:lnTo>
                      <a:pt x="23" y="235"/>
                    </a:lnTo>
                    <a:lnTo>
                      <a:pt x="19" y="233"/>
                    </a:lnTo>
                    <a:lnTo>
                      <a:pt x="16" y="231"/>
                    </a:lnTo>
                    <a:lnTo>
                      <a:pt x="14" y="231"/>
                    </a:lnTo>
                    <a:lnTo>
                      <a:pt x="13" y="231"/>
                    </a:lnTo>
                    <a:lnTo>
                      <a:pt x="7" y="232"/>
                    </a:lnTo>
                    <a:lnTo>
                      <a:pt x="0" y="232"/>
                    </a:lnTo>
                    <a:lnTo>
                      <a:pt x="3" y="220"/>
                    </a:lnTo>
                    <a:lnTo>
                      <a:pt x="6" y="211"/>
                    </a:lnTo>
                    <a:lnTo>
                      <a:pt x="7" y="206"/>
                    </a:lnTo>
                    <a:lnTo>
                      <a:pt x="7" y="200"/>
                    </a:lnTo>
                    <a:lnTo>
                      <a:pt x="7" y="195"/>
                    </a:lnTo>
                    <a:lnTo>
                      <a:pt x="7" y="188"/>
                    </a:lnTo>
                    <a:lnTo>
                      <a:pt x="15" y="188"/>
                    </a:lnTo>
                    <a:lnTo>
                      <a:pt x="22" y="187"/>
                    </a:lnTo>
                    <a:lnTo>
                      <a:pt x="27" y="185"/>
                    </a:lnTo>
                    <a:lnTo>
                      <a:pt x="34" y="179"/>
                    </a:lnTo>
                    <a:lnTo>
                      <a:pt x="39" y="175"/>
                    </a:lnTo>
                    <a:lnTo>
                      <a:pt x="43" y="170"/>
                    </a:lnTo>
                    <a:lnTo>
                      <a:pt x="48" y="167"/>
                    </a:lnTo>
                    <a:lnTo>
                      <a:pt x="54" y="164"/>
                    </a:lnTo>
                    <a:lnTo>
                      <a:pt x="59" y="168"/>
                    </a:lnTo>
                    <a:lnTo>
                      <a:pt x="63" y="173"/>
                    </a:lnTo>
                    <a:lnTo>
                      <a:pt x="66" y="179"/>
                    </a:lnTo>
                    <a:lnTo>
                      <a:pt x="70" y="185"/>
                    </a:lnTo>
                    <a:lnTo>
                      <a:pt x="77" y="191"/>
                    </a:lnTo>
                    <a:lnTo>
                      <a:pt x="83" y="199"/>
                    </a:lnTo>
                    <a:lnTo>
                      <a:pt x="87" y="194"/>
                    </a:lnTo>
                    <a:lnTo>
                      <a:pt x="90" y="187"/>
                    </a:lnTo>
                    <a:lnTo>
                      <a:pt x="90" y="198"/>
                    </a:lnTo>
                    <a:lnTo>
                      <a:pt x="90" y="209"/>
                    </a:lnTo>
                    <a:lnTo>
                      <a:pt x="97" y="195"/>
                    </a:lnTo>
                    <a:lnTo>
                      <a:pt x="102" y="181"/>
                    </a:lnTo>
                    <a:lnTo>
                      <a:pt x="111" y="182"/>
                    </a:lnTo>
                    <a:lnTo>
                      <a:pt x="119" y="185"/>
                    </a:lnTo>
                    <a:lnTo>
                      <a:pt x="125" y="187"/>
                    </a:lnTo>
                    <a:lnTo>
                      <a:pt x="135" y="187"/>
                    </a:lnTo>
                    <a:lnTo>
                      <a:pt x="139" y="184"/>
                    </a:lnTo>
                    <a:lnTo>
                      <a:pt x="140" y="181"/>
                    </a:lnTo>
                    <a:lnTo>
                      <a:pt x="140" y="180"/>
                    </a:lnTo>
                    <a:lnTo>
                      <a:pt x="139" y="179"/>
                    </a:lnTo>
                    <a:lnTo>
                      <a:pt x="135" y="176"/>
                    </a:lnTo>
                    <a:lnTo>
                      <a:pt x="131" y="169"/>
                    </a:lnTo>
                    <a:lnTo>
                      <a:pt x="144" y="169"/>
                    </a:lnTo>
                    <a:lnTo>
                      <a:pt x="157" y="168"/>
                    </a:lnTo>
                    <a:lnTo>
                      <a:pt x="161" y="162"/>
                    </a:lnTo>
                    <a:lnTo>
                      <a:pt x="165" y="157"/>
                    </a:lnTo>
                    <a:lnTo>
                      <a:pt x="167" y="152"/>
                    </a:lnTo>
                    <a:lnTo>
                      <a:pt x="167" y="145"/>
                    </a:lnTo>
                    <a:lnTo>
                      <a:pt x="169" y="139"/>
                    </a:lnTo>
                    <a:lnTo>
                      <a:pt x="170" y="136"/>
                    </a:lnTo>
                    <a:lnTo>
                      <a:pt x="172" y="133"/>
                    </a:lnTo>
                    <a:lnTo>
                      <a:pt x="172" y="125"/>
                    </a:lnTo>
                    <a:lnTo>
                      <a:pt x="167" y="119"/>
                    </a:lnTo>
                    <a:lnTo>
                      <a:pt x="164" y="117"/>
                    </a:lnTo>
                    <a:lnTo>
                      <a:pt x="160" y="119"/>
                    </a:lnTo>
                    <a:lnTo>
                      <a:pt x="158" y="126"/>
                    </a:lnTo>
                    <a:lnTo>
                      <a:pt x="156" y="130"/>
                    </a:lnTo>
                    <a:lnTo>
                      <a:pt x="155" y="132"/>
                    </a:lnTo>
                    <a:lnTo>
                      <a:pt x="153" y="132"/>
                    </a:lnTo>
                    <a:lnTo>
                      <a:pt x="152" y="127"/>
                    </a:lnTo>
                    <a:lnTo>
                      <a:pt x="152" y="123"/>
                    </a:lnTo>
                    <a:lnTo>
                      <a:pt x="152" y="119"/>
                    </a:lnTo>
                    <a:lnTo>
                      <a:pt x="151" y="119"/>
                    </a:lnTo>
                    <a:lnTo>
                      <a:pt x="147" y="123"/>
                    </a:lnTo>
                    <a:lnTo>
                      <a:pt x="143" y="125"/>
                    </a:lnTo>
                    <a:lnTo>
                      <a:pt x="140" y="126"/>
                    </a:lnTo>
                    <a:lnTo>
                      <a:pt x="138" y="126"/>
                    </a:lnTo>
                    <a:lnTo>
                      <a:pt x="135" y="125"/>
                    </a:lnTo>
                    <a:lnTo>
                      <a:pt x="134" y="124"/>
                    </a:lnTo>
                    <a:lnTo>
                      <a:pt x="134" y="122"/>
                    </a:lnTo>
                    <a:lnTo>
                      <a:pt x="134" y="118"/>
                    </a:lnTo>
                    <a:lnTo>
                      <a:pt x="137" y="114"/>
                    </a:lnTo>
                    <a:lnTo>
                      <a:pt x="141" y="107"/>
                    </a:lnTo>
                    <a:lnTo>
                      <a:pt x="143" y="99"/>
                    </a:lnTo>
                    <a:lnTo>
                      <a:pt x="150" y="103"/>
                    </a:lnTo>
                    <a:lnTo>
                      <a:pt x="155" y="105"/>
                    </a:lnTo>
                    <a:lnTo>
                      <a:pt x="157" y="106"/>
                    </a:lnTo>
                    <a:lnTo>
                      <a:pt x="159" y="106"/>
                    </a:lnTo>
                    <a:lnTo>
                      <a:pt x="162" y="106"/>
                    </a:lnTo>
                    <a:lnTo>
                      <a:pt x="167" y="105"/>
                    </a:lnTo>
                    <a:lnTo>
                      <a:pt x="175" y="99"/>
                    </a:lnTo>
                    <a:lnTo>
                      <a:pt x="182" y="95"/>
                    </a:lnTo>
                    <a:lnTo>
                      <a:pt x="188" y="92"/>
                    </a:lnTo>
                    <a:lnTo>
                      <a:pt x="197" y="90"/>
                    </a:lnTo>
                    <a:lnTo>
                      <a:pt x="205" y="91"/>
                    </a:lnTo>
                    <a:lnTo>
                      <a:pt x="211" y="91"/>
                    </a:lnTo>
                    <a:lnTo>
                      <a:pt x="213" y="90"/>
                    </a:lnTo>
                    <a:lnTo>
                      <a:pt x="214" y="89"/>
                    </a:lnTo>
                    <a:lnTo>
                      <a:pt x="217" y="86"/>
                    </a:lnTo>
                    <a:lnTo>
                      <a:pt x="219" y="82"/>
                    </a:lnTo>
                    <a:lnTo>
                      <a:pt x="219" y="75"/>
                    </a:lnTo>
                    <a:lnTo>
                      <a:pt x="218" y="74"/>
                    </a:lnTo>
                    <a:lnTo>
                      <a:pt x="217" y="74"/>
                    </a:lnTo>
                    <a:lnTo>
                      <a:pt x="217" y="73"/>
                    </a:lnTo>
                    <a:lnTo>
                      <a:pt x="215" y="71"/>
                    </a:lnTo>
                    <a:lnTo>
                      <a:pt x="223" y="66"/>
                    </a:lnTo>
                    <a:lnTo>
                      <a:pt x="231" y="64"/>
                    </a:lnTo>
                    <a:lnTo>
                      <a:pt x="233" y="66"/>
                    </a:lnTo>
                    <a:lnTo>
                      <a:pt x="237" y="68"/>
                    </a:lnTo>
                    <a:lnTo>
                      <a:pt x="246" y="68"/>
                    </a:lnTo>
                    <a:lnTo>
                      <a:pt x="256" y="69"/>
                    </a:lnTo>
                    <a:lnTo>
                      <a:pt x="271" y="65"/>
                    </a:lnTo>
                    <a:lnTo>
                      <a:pt x="285" y="62"/>
                    </a:lnTo>
                    <a:lnTo>
                      <a:pt x="291" y="53"/>
                    </a:lnTo>
                    <a:lnTo>
                      <a:pt x="298" y="44"/>
                    </a:lnTo>
                    <a:lnTo>
                      <a:pt x="307" y="47"/>
                    </a:lnTo>
                    <a:lnTo>
                      <a:pt x="317" y="51"/>
                    </a:lnTo>
                    <a:lnTo>
                      <a:pt x="326" y="54"/>
                    </a:lnTo>
                    <a:lnTo>
                      <a:pt x="335" y="56"/>
                    </a:lnTo>
                    <a:lnTo>
                      <a:pt x="339" y="50"/>
                    </a:lnTo>
                    <a:lnTo>
                      <a:pt x="344" y="43"/>
                    </a:lnTo>
                    <a:lnTo>
                      <a:pt x="348" y="36"/>
                    </a:lnTo>
                    <a:lnTo>
                      <a:pt x="354" y="32"/>
                    </a:lnTo>
                    <a:lnTo>
                      <a:pt x="355" y="36"/>
                    </a:lnTo>
                    <a:lnTo>
                      <a:pt x="355" y="44"/>
                    </a:lnTo>
                    <a:lnTo>
                      <a:pt x="370" y="41"/>
                    </a:lnTo>
                    <a:lnTo>
                      <a:pt x="383" y="35"/>
                    </a:lnTo>
                    <a:lnTo>
                      <a:pt x="393" y="33"/>
                    </a:lnTo>
                    <a:lnTo>
                      <a:pt x="402" y="32"/>
                    </a:lnTo>
                    <a:lnTo>
                      <a:pt x="406" y="33"/>
                    </a:lnTo>
                    <a:lnTo>
                      <a:pt x="408" y="33"/>
                    </a:lnTo>
                    <a:lnTo>
                      <a:pt x="409" y="33"/>
                    </a:lnTo>
                    <a:lnTo>
                      <a:pt x="408" y="30"/>
                    </a:lnTo>
                    <a:lnTo>
                      <a:pt x="407" y="27"/>
                    </a:lnTo>
                    <a:lnTo>
                      <a:pt x="404" y="23"/>
                    </a:lnTo>
                    <a:lnTo>
                      <a:pt x="402" y="19"/>
                    </a:lnTo>
                    <a:lnTo>
                      <a:pt x="401" y="16"/>
                    </a:lnTo>
                    <a:lnTo>
                      <a:pt x="401" y="15"/>
                    </a:lnTo>
                    <a:lnTo>
                      <a:pt x="402" y="12"/>
                    </a:lnTo>
                    <a:lnTo>
                      <a:pt x="406" y="12"/>
                    </a:lnTo>
                    <a:lnTo>
                      <a:pt x="413" y="12"/>
                    </a:lnTo>
                    <a:lnTo>
                      <a:pt x="425" y="7"/>
                    </a:lnTo>
                    <a:lnTo>
                      <a:pt x="436" y="0"/>
                    </a:lnTo>
                    <a:lnTo>
                      <a:pt x="437" y="5"/>
                    </a:lnTo>
                    <a:lnTo>
                      <a:pt x="436" y="8"/>
                    </a:lnTo>
                    <a:lnTo>
                      <a:pt x="436" y="9"/>
                    </a:lnTo>
                    <a:lnTo>
                      <a:pt x="436" y="10"/>
                    </a:lnTo>
                    <a:lnTo>
                      <a:pt x="438" y="10"/>
                    </a:lnTo>
                    <a:lnTo>
                      <a:pt x="442" y="10"/>
                    </a:lnTo>
                    <a:lnTo>
                      <a:pt x="445" y="11"/>
                    </a:lnTo>
                    <a:lnTo>
                      <a:pt x="447" y="12"/>
                    </a:lnTo>
                    <a:lnTo>
                      <a:pt x="449" y="15"/>
                    </a:lnTo>
                    <a:lnTo>
                      <a:pt x="450" y="17"/>
                    </a:lnTo>
                    <a:lnTo>
                      <a:pt x="451" y="21"/>
                    </a:lnTo>
                    <a:lnTo>
                      <a:pt x="453" y="28"/>
                    </a:lnTo>
                    <a:lnTo>
                      <a:pt x="456" y="27"/>
                    </a:lnTo>
                    <a:lnTo>
                      <a:pt x="459" y="25"/>
                    </a:lnTo>
                    <a:lnTo>
                      <a:pt x="461" y="24"/>
                    </a:lnTo>
                    <a:lnTo>
                      <a:pt x="463" y="25"/>
                    </a:lnTo>
                    <a:lnTo>
                      <a:pt x="465" y="26"/>
                    </a:lnTo>
                    <a:lnTo>
                      <a:pt x="468" y="27"/>
                    </a:lnTo>
                    <a:lnTo>
                      <a:pt x="469" y="26"/>
                    </a:lnTo>
                    <a:lnTo>
                      <a:pt x="471" y="25"/>
                    </a:lnTo>
                    <a:lnTo>
                      <a:pt x="473" y="20"/>
                    </a:lnTo>
                    <a:lnTo>
                      <a:pt x="476" y="16"/>
                    </a:lnTo>
                    <a:lnTo>
                      <a:pt x="480" y="10"/>
                    </a:lnTo>
                    <a:lnTo>
                      <a:pt x="482" y="10"/>
                    </a:lnTo>
                    <a:lnTo>
                      <a:pt x="482" y="14"/>
                    </a:lnTo>
                    <a:lnTo>
                      <a:pt x="481" y="20"/>
                    </a:lnTo>
                    <a:lnTo>
                      <a:pt x="483" y="24"/>
                    </a:lnTo>
                    <a:lnTo>
                      <a:pt x="486" y="26"/>
                    </a:lnTo>
                    <a:lnTo>
                      <a:pt x="487" y="27"/>
                    </a:lnTo>
                    <a:lnTo>
                      <a:pt x="489" y="27"/>
                    </a:lnTo>
                    <a:lnTo>
                      <a:pt x="495" y="24"/>
                    </a:lnTo>
                    <a:lnTo>
                      <a:pt x="500" y="18"/>
                    </a:lnTo>
                    <a:lnTo>
                      <a:pt x="505" y="17"/>
                    </a:lnTo>
                    <a:lnTo>
                      <a:pt x="509" y="16"/>
                    </a:lnTo>
                    <a:lnTo>
                      <a:pt x="514" y="16"/>
                    </a:lnTo>
                    <a:lnTo>
                      <a:pt x="517" y="16"/>
                    </a:lnTo>
                    <a:lnTo>
                      <a:pt x="521" y="18"/>
                    </a:lnTo>
                    <a:lnTo>
                      <a:pt x="524" y="20"/>
                    </a:lnTo>
                    <a:lnTo>
                      <a:pt x="526" y="24"/>
                    </a:lnTo>
                    <a:lnTo>
                      <a:pt x="530" y="28"/>
                    </a:lnTo>
                    <a:lnTo>
                      <a:pt x="523" y="32"/>
                    </a:lnTo>
                    <a:lnTo>
                      <a:pt x="520" y="33"/>
                    </a:lnTo>
                    <a:lnTo>
                      <a:pt x="518" y="33"/>
                    </a:lnTo>
                    <a:lnTo>
                      <a:pt x="517" y="35"/>
                    </a:lnTo>
                    <a:lnTo>
                      <a:pt x="517" y="38"/>
                    </a:lnTo>
                    <a:lnTo>
                      <a:pt x="518" y="43"/>
                    </a:lnTo>
                    <a:lnTo>
                      <a:pt x="523" y="46"/>
                    </a:lnTo>
                    <a:lnTo>
                      <a:pt x="526" y="47"/>
                    </a:lnTo>
                    <a:lnTo>
                      <a:pt x="529" y="47"/>
                    </a:lnTo>
                    <a:lnTo>
                      <a:pt x="531" y="46"/>
                    </a:lnTo>
                    <a:lnTo>
                      <a:pt x="535" y="43"/>
                    </a:lnTo>
                    <a:lnTo>
                      <a:pt x="543" y="39"/>
                    </a:lnTo>
                    <a:lnTo>
                      <a:pt x="540" y="47"/>
                    </a:lnTo>
                    <a:lnTo>
                      <a:pt x="535" y="55"/>
                    </a:lnTo>
                    <a:lnTo>
                      <a:pt x="540" y="55"/>
                    </a:lnTo>
                    <a:lnTo>
                      <a:pt x="543" y="55"/>
                    </a:lnTo>
                    <a:lnTo>
                      <a:pt x="545" y="54"/>
                    </a:lnTo>
                    <a:lnTo>
                      <a:pt x="549" y="53"/>
                    </a:lnTo>
                    <a:lnTo>
                      <a:pt x="554" y="51"/>
                    </a:lnTo>
                    <a:lnTo>
                      <a:pt x="561" y="47"/>
                    </a:lnTo>
                    <a:lnTo>
                      <a:pt x="569" y="46"/>
                    </a:lnTo>
                    <a:lnTo>
                      <a:pt x="576" y="44"/>
                    </a:lnTo>
                    <a:lnTo>
                      <a:pt x="578" y="43"/>
                    </a:lnTo>
                    <a:lnTo>
                      <a:pt x="578" y="42"/>
                    </a:lnTo>
                    <a:lnTo>
                      <a:pt x="577" y="41"/>
                    </a:lnTo>
                    <a:lnTo>
                      <a:pt x="576" y="39"/>
                    </a:lnTo>
                    <a:lnTo>
                      <a:pt x="574" y="37"/>
                    </a:lnTo>
                    <a:lnTo>
                      <a:pt x="570" y="35"/>
                    </a:lnTo>
                    <a:lnTo>
                      <a:pt x="568" y="32"/>
                    </a:lnTo>
                    <a:lnTo>
                      <a:pt x="568" y="30"/>
                    </a:lnTo>
                    <a:lnTo>
                      <a:pt x="568" y="28"/>
                    </a:lnTo>
                    <a:lnTo>
                      <a:pt x="571" y="26"/>
                    </a:lnTo>
                    <a:lnTo>
                      <a:pt x="575" y="29"/>
                    </a:lnTo>
                    <a:lnTo>
                      <a:pt x="578" y="32"/>
                    </a:lnTo>
                    <a:lnTo>
                      <a:pt x="581" y="32"/>
                    </a:lnTo>
                    <a:lnTo>
                      <a:pt x="587" y="30"/>
                    </a:lnTo>
                    <a:lnTo>
                      <a:pt x="592" y="28"/>
                    </a:lnTo>
                    <a:lnTo>
                      <a:pt x="594" y="29"/>
                    </a:lnTo>
                    <a:lnTo>
                      <a:pt x="594" y="33"/>
                    </a:lnTo>
                    <a:lnTo>
                      <a:pt x="594" y="37"/>
                    </a:lnTo>
                    <a:lnTo>
                      <a:pt x="595" y="39"/>
                    </a:lnTo>
                    <a:lnTo>
                      <a:pt x="596" y="41"/>
                    </a:lnTo>
                    <a:lnTo>
                      <a:pt x="597" y="41"/>
                    </a:lnTo>
                    <a:lnTo>
                      <a:pt x="598" y="41"/>
                    </a:lnTo>
                    <a:lnTo>
                      <a:pt x="599" y="38"/>
                    </a:lnTo>
                    <a:lnTo>
                      <a:pt x="602" y="35"/>
                    </a:lnTo>
                    <a:lnTo>
                      <a:pt x="604" y="34"/>
                    </a:lnTo>
                    <a:lnTo>
                      <a:pt x="606" y="35"/>
                    </a:lnTo>
                    <a:lnTo>
                      <a:pt x="607" y="36"/>
                    </a:lnTo>
                    <a:lnTo>
                      <a:pt x="607" y="39"/>
                    </a:lnTo>
                    <a:lnTo>
                      <a:pt x="606" y="46"/>
                    </a:lnTo>
                    <a:lnTo>
                      <a:pt x="606" y="50"/>
                    </a:lnTo>
                    <a:lnTo>
                      <a:pt x="606" y="55"/>
                    </a:lnTo>
                    <a:lnTo>
                      <a:pt x="608" y="56"/>
                    </a:lnTo>
                    <a:lnTo>
                      <a:pt x="611" y="56"/>
                    </a:lnTo>
                    <a:lnTo>
                      <a:pt x="615" y="57"/>
                    </a:lnTo>
                    <a:lnTo>
                      <a:pt x="607" y="65"/>
                    </a:lnTo>
                    <a:lnTo>
                      <a:pt x="601" y="74"/>
                    </a:lnTo>
                    <a:lnTo>
                      <a:pt x="598" y="82"/>
                    </a:lnTo>
                    <a:lnTo>
                      <a:pt x="596" y="90"/>
                    </a:lnTo>
                    <a:lnTo>
                      <a:pt x="595" y="95"/>
                    </a:lnTo>
                    <a:lnTo>
                      <a:pt x="596" y="98"/>
                    </a:lnTo>
                    <a:lnTo>
                      <a:pt x="597" y="101"/>
                    </a:lnTo>
                    <a:lnTo>
                      <a:pt x="598" y="105"/>
                    </a:lnTo>
                    <a:lnTo>
                      <a:pt x="601" y="106"/>
                    </a:lnTo>
                    <a:lnTo>
                      <a:pt x="602" y="108"/>
                    </a:lnTo>
                    <a:lnTo>
                      <a:pt x="602" y="109"/>
                    </a:lnTo>
                    <a:lnTo>
                      <a:pt x="598" y="112"/>
                    </a:lnTo>
                    <a:lnTo>
                      <a:pt x="594" y="113"/>
                    </a:lnTo>
                    <a:lnTo>
                      <a:pt x="595" y="117"/>
                    </a:lnTo>
                    <a:lnTo>
                      <a:pt x="596" y="121"/>
                    </a:lnTo>
                    <a:lnTo>
                      <a:pt x="598" y="124"/>
                    </a:lnTo>
                    <a:lnTo>
                      <a:pt x="601" y="126"/>
                    </a:lnTo>
                    <a:lnTo>
                      <a:pt x="603" y="127"/>
                    </a:lnTo>
                    <a:lnTo>
                      <a:pt x="606" y="127"/>
                    </a:lnTo>
                    <a:lnTo>
                      <a:pt x="610" y="126"/>
                    </a:lnTo>
                    <a:lnTo>
                      <a:pt x="614" y="125"/>
                    </a:lnTo>
                    <a:lnTo>
                      <a:pt x="618" y="119"/>
                    </a:lnTo>
                    <a:lnTo>
                      <a:pt x="620" y="117"/>
                    </a:lnTo>
                    <a:lnTo>
                      <a:pt x="621" y="117"/>
                    </a:lnTo>
                    <a:lnTo>
                      <a:pt x="622" y="119"/>
                    </a:lnTo>
                    <a:lnTo>
                      <a:pt x="622" y="126"/>
                    </a:lnTo>
                    <a:lnTo>
                      <a:pt x="621" y="135"/>
                    </a:lnTo>
                    <a:lnTo>
                      <a:pt x="620" y="143"/>
                    </a:lnTo>
                    <a:lnTo>
                      <a:pt x="618" y="149"/>
                    </a:lnTo>
                    <a:lnTo>
                      <a:pt x="616" y="150"/>
                    </a:lnTo>
                    <a:lnTo>
                      <a:pt x="614" y="151"/>
                    </a:lnTo>
                    <a:lnTo>
                      <a:pt x="612" y="151"/>
                    </a:lnTo>
                    <a:lnTo>
                      <a:pt x="607" y="151"/>
                    </a:lnTo>
                    <a:lnTo>
                      <a:pt x="605" y="153"/>
                    </a:lnTo>
                    <a:lnTo>
                      <a:pt x="604" y="155"/>
                    </a:lnTo>
                    <a:lnTo>
                      <a:pt x="604" y="158"/>
                    </a:lnTo>
                    <a:lnTo>
                      <a:pt x="604" y="159"/>
                    </a:lnTo>
                    <a:lnTo>
                      <a:pt x="607" y="163"/>
                    </a:lnTo>
                    <a:lnTo>
                      <a:pt x="611" y="169"/>
                    </a:lnTo>
                    <a:lnTo>
                      <a:pt x="612" y="177"/>
                    </a:lnTo>
                    <a:lnTo>
                      <a:pt x="613" y="184"/>
                    </a:lnTo>
                    <a:lnTo>
                      <a:pt x="614" y="186"/>
                    </a:lnTo>
                    <a:lnTo>
                      <a:pt x="616" y="188"/>
                    </a:lnTo>
                    <a:lnTo>
                      <a:pt x="619" y="190"/>
                    </a:lnTo>
                    <a:lnTo>
                      <a:pt x="622" y="194"/>
                    </a:lnTo>
                    <a:lnTo>
                      <a:pt x="625" y="197"/>
                    </a:lnTo>
                    <a:lnTo>
                      <a:pt x="628" y="199"/>
                    </a:lnTo>
                    <a:lnTo>
                      <a:pt x="628" y="202"/>
                    </a:lnTo>
                    <a:lnTo>
                      <a:pt x="628" y="203"/>
                    </a:lnTo>
                    <a:lnTo>
                      <a:pt x="628" y="207"/>
                    </a:lnTo>
                    <a:lnTo>
                      <a:pt x="631" y="213"/>
                    </a:lnTo>
                    <a:lnTo>
                      <a:pt x="633" y="218"/>
                    </a:lnTo>
                    <a:lnTo>
                      <a:pt x="633" y="222"/>
                    </a:lnTo>
                    <a:lnTo>
                      <a:pt x="634" y="223"/>
                    </a:lnTo>
                    <a:lnTo>
                      <a:pt x="634" y="224"/>
                    </a:lnTo>
                    <a:lnTo>
                      <a:pt x="637" y="223"/>
                    </a:lnTo>
                    <a:lnTo>
                      <a:pt x="640" y="222"/>
                    </a:lnTo>
                    <a:lnTo>
                      <a:pt x="645" y="218"/>
                    </a:lnTo>
                    <a:lnTo>
                      <a:pt x="648" y="215"/>
                    </a:lnTo>
                    <a:lnTo>
                      <a:pt x="651" y="214"/>
                    </a:lnTo>
                    <a:lnTo>
                      <a:pt x="656" y="216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0" name="Freeform 347"/>
              <p:cNvSpPr>
                <a:spLocks noChangeAspect="1"/>
              </p:cNvSpPr>
              <p:nvPr/>
            </p:nvSpPr>
            <p:spPr bwMode="auto">
              <a:xfrm>
                <a:off x="3329099" y="3609044"/>
                <a:ext cx="204160" cy="230090"/>
              </a:xfrm>
              <a:custGeom>
                <a:avLst/>
                <a:gdLst>
                  <a:gd name="T0" fmla="*/ 2 w 565"/>
                  <a:gd name="T1" fmla="*/ 16 h 617"/>
                  <a:gd name="T2" fmla="*/ 2 w 565"/>
                  <a:gd name="T3" fmla="*/ 14 h 617"/>
                  <a:gd name="T4" fmla="*/ 2 w 565"/>
                  <a:gd name="T5" fmla="*/ 13 h 617"/>
                  <a:gd name="T6" fmla="*/ 3 w 565"/>
                  <a:gd name="T7" fmla="*/ 12 h 617"/>
                  <a:gd name="T8" fmla="*/ 5 w 565"/>
                  <a:gd name="T9" fmla="*/ 11 h 617"/>
                  <a:gd name="T10" fmla="*/ 5 w 565"/>
                  <a:gd name="T11" fmla="*/ 9 h 617"/>
                  <a:gd name="T12" fmla="*/ 6 w 565"/>
                  <a:gd name="T13" fmla="*/ 6 h 617"/>
                  <a:gd name="T14" fmla="*/ 8 w 565"/>
                  <a:gd name="T15" fmla="*/ 7 h 617"/>
                  <a:gd name="T16" fmla="*/ 9 w 565"/>
                  <a:gd name="T17" fmla="*/ 7 h 617"/>
                  <a:gd name="T18" fmla="*/ 11 w 565"/>
                  <a:gd name="T19" fmla="*/ 5 h 617"/>
                  <a:gd name="T20" fmla="*/ 11 w 565"/>
                  <a:gd name="T21" fmla="*/ 3 h 617"/>
                  <a:gd name="T22" fmla="*/ 12 w 565"/>
                  <a:gd name="T23" fmla="*/ 1 h 617"/>
                  <a:gd name="T24" fmla="*/ 14 w 565"/>
                  <a:gd name="T25" fmla="*/ 0 h 617"/>
                  <a:gd name="T26" fmla="*/ 16 w 565"/>
                  <a:gd name="T27" fmla="*/ 1 h 617"/>
                  <a:gd name="T28" fmla="*/ 18 w 565"/>
                  <a:gd name="T29" fmla="*/ 3 h 617"/>
                  <a:gd name="T30" fmla="*/ 19 w 565"/>
                  <a:gd name="T31" fmla="*/ 2 h 617"/>
                  <a:gd name="T32" fmla="*/ 20 w 565"/>
                  <a:gd name="T33" fmla="*/ 4 h 617"/>
                  <a:gd name="T34" fmla="*/ 21 w 565"/>
                  <a:gd name="T35" fmla="*/ 6 h 617"/>
                  <a:gd name="T36" fmla="*/ 20 w 565"/>
                  <a:gd name="T37" fmla="*/ 8 h 617"/>
                  <a:gd name="T38" fmla="*/ 19 w 565"/>
                  <a:gd name="T39" fmla="*/ 11 h 617"/>
                  <a:gd name="T40" fmla="*/ 18 w 565"/>
                  <a:gd name="T41" fmla="*/ 12 h 617"/>
                  <a:gd name="T42" fmla="*/ 18 w 565"/>
                  <a:gd name="T43" fmla="*/ 13 h 617"/>
                  <a:gd name="T44" fmla="*/ 19 w 565"/>
                  <a:gd name="T45" fmla="*/ 14 h 617"/>
                  <a:gd name="T46" fmla="*/ 18 w 565"/>
                  <a:gd name="T47" fmla="*/ 14 h 617"/>
                  <a:gd name="T48" fmla="*/ 18 w 565"/>
                  <a:gd name="T49" fmla="*/ 15 h 617"/>
                  <a:gd name="T50" fmla="*/ 17 w 565"/>
                  <a:gd name="T51" fmla="*/ 17 h 617"/>
                  <a:gd name="T52" fmla="*/ 16 w 565"/>
                  <a:gd name="T53" fmla="*/ 17 h 617"/>
                  <a:gd name="T54" fmla="*/ 15 w 565"/>
                  <a:gd name="T55" fmla="*/ 19 h 617"/>
                  <a:gd name="T56" fmla="*/ 14 w 565"/>
                  <a:gd name="T57" fmla="*/ 18 h 617"/>
                  <a:gd name="T58" fmla="*/ 14 w 565"/>
                  <a:gd name="T59" fmla="*/ 20 h 617"/>
                  <a:gd name="T60" fmla="*/ 14 w 565"/>
                  <a:gd name="T61" fmla="*/ 21 h 617"/>
                  <a:gd name="T62" fmla="*/ 14 w 565"/>
                  <a:gd name="T63" fmla="*/ 22 h 617"/>
                  <a:gd name="T64" fmla="*/ 14 w 565"/>
                  <a:gd name="T65" fmla="*/ 23 h 617"/>
                  <a:gd name="T66" fmla="*/ 12 w 565"/>
                  <a:gd name="T67" fmla="*/ 24 h 617"/>
                  <a:gd name="T68" fmla="*/ 11 w 565"/>
                  <a:gd name="T69" fmla="*/ 24 h 617"/>
                  <a:gd name="T70" fmla="*/ 9 w 565"/>
                  <a:gd name="T71" fmla="*/ 24 h 617"/>
                  <a:gd name="T72" fmla="*/ 8 w 565"/>
                  <a:gd name="T73" fmla="*/ 24 h 617"/>
                  <a:gd name="T74" fmla="*/ 8 w 565"/>
                  <a:gd name="T75" fmla="*/ 23 h 617"/>
                  <a:gd name="T76" fmla="*/ 10 w 565"/>
                  <a:gd name="T77" fmla="*/ 22 h 617"/>
                  <a:gd name="T78" fmla="*/ 10 w 565"/>
                  <a:gd name="T79" fmla="*/ 21 h 617"/>
                  <a:gd name="T80" fmla="*/ 9 w 565"/>
                  <a:gd name="T81" fmla="*/ 22 h 617"/>
                  <a:gd name="T82" fmla="*/ 8 w 565"/>
                  <a:gd name="T83" fmla="*/ 21 h 617"/>
                  <a:gd name="T84" fmla="*/ 8 w 565"/>
                  <a:gd name="T85" fmla="*/ 21 h 617"/>
                  <a:gd name="T86" fmla="*/ 8 w 565"/>
                  <a:gd name="T87" fmla="*/ 19 h 617"/>
                  <a:gd name="T88" fmla="*/ 10 w 565"/>
                  <a:gd name="T89" fmla="*/ 18 h 617"/>
                  <a:gd name="T90" fmla="*/ 9 w 565"/>
                  <a:gd name="T91" fmla="*/ 18 h 617"/>
                  <a:gd name="T92" fmla="*/ 9 w 565"/>
                  <a:gd name="T93" fmla="*/ 18 h 617"/>
                  <a:gd name="T94" fmla="*/ 8 w 565"/>
                  <a:gd name="T95" fmla="*/ 19 h 617"/>
                  <a:gd name="T96" fmla="*/ 7 w 565"/>
                  <a:gd name="T97" fmla="*/ 19 h 617"/>
                  <a:gd name="T98" fmla="*/ 6 w 565"/>
                  <a:gd name="T99" fmla="*/ 19 h 617"/>
                  <a:gd name="T100" fmla="*/ 7 w 565"/>
                  <a:gd name="T101" fmla="*/ 20 h 617"/>
                  <a:gd name="T102" fmla="*/ 6 w 565"/>
                  <a:gd name="T103" fmla="*/ 21 h 617"/>
                  <a:gd name="T104" fmla="*/ 6 w 565"/>
                  <a:gd name="T105" fmla="*/ 21 h 617"/>
                  <a:gd name="T106" fmla="*/ 5 w 565"/>
                  <a:gd name="T107" fmla="*/ 21 h 617"/>
                  <a:gd name="T108" fmla="*/ 5 w 565"/>
                  <a:gd name="T109" fmla="*/ 21 h 617"/>
                  <a:gd name="T110" fmla="*/ 4 w 565"/>
                  <a:gd name="T111" fmla="*/ 19 h 617"/>
                  <a:gd name="T112" fmla="*/ 4 w 565"/>
                  <a:gd name="T113" fmla="*/ 21 h 617"/>
                  <a:gd name="T114" fmla="*/ 3 w 565"/>
                  <a:gd name="T115" fmla="*/ 21 h 617"/>
                  <a:gd name="T116" fmla="*/ 2 w 565"/>
                  <a:gd name="T117" fmla="*/ 20 h 617"/>
                  <a:gd name="T118" fmla="*/ 1 w 565"/>
                  <a:gd name="T119" fmla="*/ 19 h 617"/>
                  <a:gd name="T120" fmla="*/ 0 w 565"/>
                  <a:gd name="T121" fmla="*/ 18 h 617"/>
                  <a:gd name="T122" fmla="*/ 2 w 565"/>
                  <a:gd name="T123" fmla="*/ 17 h 61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565"/>
                  <a:gd name="T187" fmla="*/ 0 h 617"/>
                  <a:gd name="T188" fmla="*/ 565 w 565"/>
                  <a:gd name="T189" fmla="*/ 617 h 61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565" h="617">
                    <a:moveTo>
                      <a:pt x="27" y="421"/>
                    </a:moveTo>
                    <a:lnTo>
                      <a:pt x="31" y="414"/>
                    </a:lnTo>
                    <a:lnTo>
                      <a:pt x="38" y="410"/>
                    </a:lnTo>
                    <a:lnTo>
                      <a:pt x="37" y="405"/>
                    </a:lnTo>
                    <a:lnTo>
                      <a:pt x="36" y="403"/>
                    </a:lnTo>
                    <a:lnTo>
                      <a:pt x="36" y="401"/>
                    </a:lnTo>
                    <a:lnTo>
                      <a:pt x="39" y="396"/>
                    </a:lnTo>
                    <a:lnTo>
                      <a:pt x="41" y="393"/>
                    </a:lnTo>
                    <a:lnTo>
                      <a:pt x="43" y="390"/>
                    </a:lnTo>
                    <a:lnTo>
                      <a:pt x="43" y="386"/>
                    </a:lnTo>
                    <a:lnTo>
                      <a:pt x="43" y="382"/>
                    </a:lnTo>
                    <a:lnTo>
                      <a:pt x="43" y="374"/>
                    </a:lnTo>
                    <a:lnTo>
                      <a:pt x="44" y="366"/>
                    </a:lnTo>
                    <a:lnTo>
                      <a:pt x="45" y="360"/>
                    </a:lnTo>
                    <a:lnTo>
                      <a:pt x="46" y="356"/>
                    </a:lnTo>
                    <a:lnTo>
                      <a:pt x="45" y="353"/>
                    </a:lnTo>
                    <a:lnTo>
                      <a:pt x="45" y="350"/>
                    </a:lnTo>
                    <a:lnTo>
                      <a:pt x="41" y="346"/>
                    </a:lnTo>
                    <a:lnTo>
                      <a:pt x="37" y="338"/>
                    </a:lnTo>
                    <a:lnTo>
                      <a:pt x="40" y="332"/>
                    </a:lnTo>
                    <a:lnTo>
                      <a:pt x="44" y="331"/>
                    </a:lnTo>
                    <a:lnTo>
                      <a:pt x="46" y="330"/>
                    </a:lnTo>
                    <a:lnTo>
                      <a:pt x="50" y="328"/>
                    </a:lnTo>
                    <a:lnTo>
                      <a:pt x="52" y="321"/>
                    </a:lnTo>
                    <a:lnTo>
                      <a:pt x="55" y="317"/>
                    </a:lnTo>
                    <a:lnTo>
                      <a:pt x="58" y="312"/>
                    </a:lnTo>
                    <a:lnTo>
                      <a:pt x="62" y="308"/>
                    </a:lnTo>
                    <a:lnTo>
                      <a:pt x="66" y="305"/>
                    </a:lnTo>
                    <a:lnTo>
                      <a:pt x="71" y="305"/>
                    </a:lnTo>
                    <a:lnTo>
                      <a:pt x="73" y="305"/>
                    </a:lnTo>
                    <a:lnTo>
                      <a:pt x="76" y="306"/>
                    </a:lnTo>
                    <a:lnTo>
                      <a:pt x="82" y="309"/>
                    </a:lnTo>
                    <a:lnTo>
                      <a:pt x="90" y="312"/>
                    </a:lnTo>
                    <a:lnTo>
                      <a:pt x="97" y="306"/>
                    </a:lnTo>
                    <a:lnTo>
                      <a:pt x="101" y="302"/>
                    </a:lnTo>
                    <a:lnTo>
                      <a:pt x="107" y="297"/>
                    </a:lnTo>
                    <a:lnTo>
                      <a:pt x="114" y="293"/>
                    </a:lnTo>
                    <a:lnTo>
                      <a:pt x="120" y="291"/>
                    </a:lnTo>
                    <a:lnTo>
                      <a:pt x="125" y="288"/>
                    </a:lnTo>
                    <a:lnTo>
                      <a:pt x="128" y="287"/>
                    </a:lnTo>
                    <a:lnTo>
                      <a:pt x="129" y="285"/>
                    </a:lnTo>
                    <a:lnTo>
                      <a:pt x="127" y="278"/>
                    </a:lnTo>
                    <a:lnTo>
                      <a:pt x="121" y="268"/>
                    </a:lnTo>
                    <a:lnTo>
                      <a:pt x="119" y="258"/>
                    </a:lnTo>
                    <a:lnTo>
                      <a:pt x="119" y="252"/>
                    </a:lnTo>
                    <a:lnTo>
                      <a:pt x="121" y="247"/>
                    </a:lnTo>
                    <a:lnTo>
                      <a:pt x="123" y="238"/>
                    </a:lnTo>
                    <a:lnTo>
                      <a:pt x="126" y="223"/>
                    </a:lnTo>
                    <a:lnTo>
                      <a:pt x="132" y="208"/>
                    </a:lnTo>
                    <a:lnTo>
                      <a:pt x="134" y="196"/>
                    </a:lnTo>
                    <a:lnTo>
                      <a:pt x="137" y="185"/>
                    </a:lnTo>
                    <a:lnTo>
                      <a:pt x="137" y="179"/>
                    </a:lnTo>
                    <a:lnTo>
                      <a:pt x="138" y="173"/>
                    </a:lnTo>
                    <a:lnTo>
                      <a:pt x="141" y="170"/>
                    </a:lnTo>
                    <a:lnTo>
                      <a:pt x="143" y="167"/>
                    </a:lnTo>
                    <a:lnTo>
                      <a:pt x="150" y="160"/>
                    </a:lnTo>
                    <a:lnTo>
                      <a:pt x="157" y="153"/>
                    </a:lnTo>
                    <a:lnTo>
                      <a:pt x="166" y="152"/>
                    </a:lnTo>
                    <a:lnTo>
                      <a:pt x="173" y="152"/>
                    </a:lnTo>
                    <a:lnTo>
                      <a:pt x="180" y="152"/>
                    </a:lnTo>
                    <a:lnTo>
                      <a:pt x="186" y="153"/>
                    </a:lnTo>
                    <a:lnTo>
                      <a:pt x="190" y="155"/>
                    </a:lnTo>
                    <a:lnTo>
                      <a:pt x="195" y="160"/>
                    </a:lnTo>
                    <a:lnTo>
                      <a:pt x="200" y="164"/>
                    </a:lnTo>
                    <a:lnTo>
                      <a:pt x="205" y="171"/>
                    </a:lnTo>
                    <a:lnTo>
                      <a:pt x="206" y="175"/>
                    </a:lnTo>
                    <a:lnTo>
                      <a:pt x="207" y="177"/>
                    </a:lnTo>
                    <a:lnTo>
                      <a:pt x="208" y="178"/>
                    </a:lnTo>
                    <a:lnTo>
                      <a:pt x="209" y="177"/>
                    </a:lnTo>
                    <a:lnTo>
                      <a:pt x="213" y="173"/>
                    </a:lnTo>
                    <a:lnTo>
                      <a:pt x="217" y="168"/>
                    </a:lnTo>
                    <a:lnTo>
                      <a:pt x="228" y="166"/>
                    </a:lnTo>
                    <a:lnTo>
                      <a:pt x="240" y="166"/>
                    </a:lnTo>
                    <a:lnTo>
                      <a:pt x="253" y="159"/>
                    </a:lnTo>
                    <a:lnTo>
                      <a:pt x="267" y="151"/>
                    </a:lnTo>
                    <a:lnTo>
                      <a:pt x="271" y="144"/>
                    </a:lnTo>
                    <a:lnTo>
                      <a:pt x="277" y="140"/>
                    </a:lnTo>
                    <a:lnTo>
                      <a:pt x="282" y="135"/>
                    </a:lnTo>
                    <a:lnTo>
                      <a:pt x="288" y="130"/>
                    </a:lnTo>
                    <a:lnTo>
                      <a:pt x="291" y="123"/>
                    </a:lnTo>
                    <a:lnTo>
                      <a:pt x="291" y="118"/>
                    </a:lnTo>
                    <a:lnTo>
                      <a:pt x="289" y="115"/>
                    </a:lnTo>
                    <a:lnTo>
                      <a:pt x="289" y="108"/>
                    </a:lnTo>
                    <a:lnTo>
                      <a:pt x="296" y="103"/>
                    </a:lnTo>
                    <a:lnTo>
                      <a:pt x="300" y="97"/>
                    </a:lnTo>
                    <a:lnTo>
                      <a:pt x="303" y="94"/>
                    </a:lnTo>
                    <a:lnTo>
                      <a:pt x="304" y="91"/>
                    </a:lnTo>
                    <a:lnTo>
                      <a:pt x="305" y="87"/>
                    </a:lnTo>
                    <a:lnTo>
                      <a:pt x="305" y="82"/>
                    </a:lnTo>
                    <a:lnTo>
                      <a:pt x="307" y="73"/>
                    </a:lnTo>
                    <a:lnTo>
                      <a:pt x="309" y="65"/>
                    </a:lnTo>
                    <a:lnTo>
                      <a:pt x="312" y="59"/>
                    </a:lnTo>
                    <a:lnTo>
                      <a:pt x="312" y="50"/>
                    </a:lnTo>
                    <a:lnTo>
                      <a:pt x="311" y="45"/>
                    </a:lnTo>
                    <a:lnTo>
                      <a:pt x="309" y="41"/>
                    </a:lnTo>
                    <a:lnTo>
                      <a:pt x="311" y="37"/>
                    </a:lnTo>
                    <a:lnTo>
                      <a:pt x="313" y="35"/>
                    </a:lnTo>
                    <a:lnTo>
                      <a:pt x="318" y="32"/>
                    </a:lnTo>
                    <a:lnTo>
                      <a:pt x="329" y="28"/>
                    </a:lnTo>
                    <a:lnTo>
                      <a:pt x="340" y="18"/>
                    </a:lnTo>
                    <a:lnTo>
                      <a:pt x="351" y="8"/>
                    </a:lnTo>
                    <a:lnTo>
                      <a:pt x="360" y="3"/>
                    </a:lnTo>
                    <a:lnTo>
                      <a:pt x="368" y="1"/>
                    </a:lnTo>
                    <a:lnTo>
                      <a:pt x="373" y="0"/>
                    </a:lnTo>
                    <a:lnTo>
                      <a:pt x="376" y="0"/>
                    </a:lnTo>
                    <a:lnTo>
                      <a:pt x="380" y="1"/>
                    </a:lnTo>
                    <a:lnTo>
                      <a:pt x="386" y="2"/>
                    </a:lnTo>
                    <a:lnTo>
                      <a:pt x="393" y="5"/>
                    </a:lnTo>
                    <a:lnTo>
                      <a:pt x="397" y="6"/>
                    </a:lnTo>
                    <a:lnTo>
                      <a:pt x="401" y="9"/>
                    </a:lnTo>
                    <a:lnTo>
                      <a:pt x="406" y="14"/>
                    </a:lnTo>
                    <a:lnTo>
                      <a:pt x="414" y="25"/>
                    </a:lnTo>
                    <a:lnTo>
                      <a:pt x="422" y="34"/>
                    </a:lnTo>
                    <a:lnTo>
                      <a:pt x="431" y="44"/>
                    </a:lnTo>
                    <a:lnTo>
                      <a:pt x="440" y="53"/>
                    </a:lnTo>
                    <a:lnTo>
                      <a:pt x="450" y="62"/>
                    </a:lnTo>
                    <a:lnTo>
                      <a:pt x="457" y="68"/>
                    </a:lnTo>
                    <a:lnTo>
                      <a:pt x="460" y="69"/>
                    </a:lnTo>
                    <a:lnTo>
                      <a:pt x="464" y="68"/>
                    </a:lnTo>
                    <a:lnTo>
                      <a:pt x="467" y="65"/>
                    </a:lnTo>
                    <a:lnTo>
                      <a:pt x="473" y="61"/>
                    </a:lnTo>
                    <a:lnTo>
                      <a:pt x="477" y="53"/>
                    </a:lnTo>
                    <a:lnTo>
                      <a:pt x="482" y="48"/>
                    </a:lnTo>
                    <a:lnTo>
                      <a:pt x="484" y="48"/>
                    </a:lnTo>
                    <a:lnTo>
                      <a:pt x="486" y="48"/>
                    </a:lnTo>
                    <a:lnTo>
                      <a:pt x="489" y="50"/>
                    </a:lnTo>
                    <a:lnTo>
                      <a:pt x="492" y="53"/>
                    </a:lnTo>
                    <a:lnTo>
                      <a:pt x="500" y="55"/>
                    </a:lnTo>
                    <a:lnTo>
                      <a:pt x="507" y="56"/>
                    </a:lnTo>
                    <a:lnTo>
                      <a:pt x="504" y="69"/>
                    </a:lnTo>
                    <a:lnTo>
                      <a:pt x="501" y="80"/>
                    </a:lnTo>
                    <a:lnTo>
                      <a:pt x="505" y="90"/>
                    </a:lnTo>
                    <a:lnTo>
                      <a:pt x="510" y="100"/>
                    </a:lnTo>
                    <a:lnTo>
                      <a:pt x="516" y="103"/>
                    </a:lnTo>
                    <a:lnTo>
                      <a:pt x="522" y="103"/>
                    </a:lnTo>
                    <a:lnTo>
                      <a:pt x="528" y="103"/>
                    </a:lnTo>
                    <a:lnTo>
                      <a:pt x="535" y="103"/>
                    </a:lnTo>
                    <a:lnTo>
                      <a:pt x="550" y="112"/>
                    </a:lnTo>
                    <a:lnTo>
                      <a:pt x="565" y="122"/>
                    </a:lnTo>
                    <a:lnTo>
                      <a:pt x="564" y="133"/>
                    </a:lnTo>
                    <a:lnTo>
                      <a:pt x="563" y="142"/>
                    </a:lnTo>
                    <a:lnTo>
                      <a:pt x="561" y="146"/>
                    </a:lnTo>
                    <a:lnTo>
                      <a:pt x="560" y="150"/>
                    </a:lnTo>
                    <a:lnTo>
                      <a:pt x="556" y="154"/>
                    </a:lnTo>
                    <a:lnTo>
                      <a:pt x="553" y="160"/>
                    </a:lnTo>
                    <a:lnTo>
                      <a:pt x="548" y="164"/>
                    </a:lnTo>
                    <a:lnTo>
                      <a:pt x="546" y="168"/>
                    </a:lnTo>
                    <a:lnTo>
                      <a:pt x="545" y="171"/>
                    </a:lnTo>
                    <a:lnTo>
                      <a:pt x="544" y="175"/>
                    </a:lnTo>
                    <a:lnTo>
                      <a:pt x="543" y="183"/>
                    </a:lnTo>
                    <a:lnTo>
                      <a:pt x="541" y="194"/>
                    </a:lnTo>
                    <a:lnTo>
                      <a:pt x="541" y="206"/>
                    </a:lnTo>
                    <a:lnTo>
                      <a:pt x="543" y="217"/>
                    </a:lnTo>
                    <a:lnTo>
                      <a:pt x="541" y="229"/>
                    </a:lnTo>
                    <a:lnTo>
                      <a:pt x="539" y="241"/>
                    </a:lnTo>
                    <a:lnTo>
                      <a:pt x="532" y="255"/>
                    </a:lnTo>
                    <a:lnTo>
                      <a:pt x="527" y="269"/>
                    </a:lnTo>
                    <a:lnTo>
                      <a:pt x="523" y="276"/>
                    </a:lnTo>
                    <a:lnTo>
                      <a:pt x="519" y="282"/>
                    </a:lnTo>
                    <a:lnTo>
                      <a:pt x="514" y="288"/>
                    </a:lnTo>
                    <a:lnTo>
                      <a:pt x="509" y="294"/>
                    </a:lnTo>
                    <a:lnTo>
                      <a:pt x="505" y="295"/>
                    </a:lnTo>
                    <a:lnTo>
                      <a:pt x="503" y="297"/>
                    </a:lnTo>
                    <a:lnTo>
                      <a:pt x="502" y="298"/>
                    </a:lnTo>
                    <a:lnTo>
                      <a:pt x="501" y="301"/>
                    </a:lnTo>
                    <a:lnTo>
                      <a:pt x="501" y="305"/>
                    </a:lnTo>
                    <a:lnTo>
                      <a:pt x="498" y="311"/>
                    </a:lnTo>
                    <a:lnTo>
                      <a:pt x="490" y="310"/>
                    </a:lnTo>
                    <a:lnTo>
                      <a:pt x="484" y="310"/>
                    </a:lnTo>
                    <a:lnTo>
                      <a:pt x="483" y="311"/>
                    </a:lnTo>
                    <a:lnTo>
                      <a:pt x="482" y="313"/>
                    </a:lnTo>
                    <a:lnTo>
                      <a:pt x="482" y="317"/>
                    </a:lnTo>
                    <a:lnTo>
                      <a:pt x="481" y="322"/>
                    </a:lnTo>
                    <a:lnTo>
                      <a:pt x="484" y="324"/>
                    </a:lnTo>
                    <a:lnTo>
                      <a:pt x="486" y="327"/>
                    </a:lnTo>
                    <a:lnTo>
                      <a:pt x="487" y="327"/>
                    </a:lnTo>
                    <a:lnTo>
                      <a:pt x="489" y="327"/>
                    </a:lnTo>
                    <a:lnTo>
                      <a:pt x="492" y="324"/>
                    </a:lnTo>
                    <a:lnTo>
                      <a:pt x="498" y="324"/>
                    </a:lnTo>
                    <a:lnTo>
                      <a:pt x="495" y="331"/>
                    </a:lnTo>
                    <a:lnTo>
                      <a:pt x="493" y="336"/>
                    </a:lnTo>
                    <a:lnTo>
                      <a:pt x="492" y="338"/>
                    </a:lnTo>
                    <a:lnTo>
                      <a:pt x="492" y="340"/>
                    </a:lnTo>
                    <a:lnTo>
                      <a:pt x="492" y="342"/>
                    </a:lnTo>
                    <a:lnTo>
                      <a:pt x="492" y="346"/>
                    </a:lnTo>
                    <a:lnTo>
                      <a:pt x="495" y="349"/>
                    </a:lnTo>
                    <a:lnTo>
                      <a:pt x="496" y="351"/>
                    </a:lnTo>
                    <a:lnTo>
                      <a:pt x="496" y="354"/>
                    </a:lnTo>
                    <a:lnTo>
                      <a:pt x="495" y="356"/>
                    </a:lnTo>
                    <a:lnTo>
                      <a:pt x="492" y="358"/>
                    </a:lnTo>
                    <a:lnTo>
                      <a:pt x="484" y="359"/>
                    </a:lnTo>
                    <a:lnTo>
                      <a:pt x="477" y="360"/>
                    </a:lnTo>
                    <a:lnTo>
                      <a:pt x="471" y="363"/>
                    </a:lnTo>
                    <a:lnTo>
                      <a:pt x="468" y="364"/>
                    </a:lnTo>
                    <a:lnTo>
                      <a:pt x="466" y="366"/>
                    </a:lnTo>
                    <a:lnTo>
                      <a:pt x="465" y="369"/>
                    </a:lnTo>
                    <a:lnTo>
                      <a:pt x="465" y="374"/>
                    </a:lnTo>
                    <a:lnTo>
                      <a:pt x="472" y="377"/>
                    </a:lnTo>
                    <a:lnTo>
                      <a:pt x="477" y="381"/>
                    </a:lnTo>
                    <a:lnTo>
                      <a:pt x="478" y="383"/>
                    </a:lnTo>
                    <a:lnTo>
                      <a:pt x="480" y="386"/>
                    </a:lnTo>
                    <a:lnTo>
                      <a:pt x="481" y="390"/>
                    </a:lnTo>
                    <a:lnTo>
                      <a:pt x="481" y="393"/>
                    </a:lnTo>
                    <a:lnTo>
                      <a:pt x="473" y="404"/>
                    </a:lnTo>
                    <a:lnTo>
                      <a:pt x="467" y="416"/>
                    </a:lnTo>
                    <a:lnTo>
                      <a:pt x="460" y="420"/>
                    </a:lnTo>
                    <a:lnTo>
                      <a:pt x="455" y="425"/>
                    </a:lnTo>
                    <a:lnTo>
                      <a:pt x="459" y="433"/>
                    </a:lnTo>
                    <a:lnTo>
                      <a:pt x="463" y="442"/>
                    </a:lnTo>
                    <a:lnTo>
                      <a:pt x="458" y="444"/>
                    </a:lnTo>
                    <a:lnTo>
                      <a:pt x="454" y="444"/>
                    </a:lnTo>
                    <a:lnTo>
                      <a:pt x="450" y="445"/>
                    </a:lnTo>
                    <a:lnTo>
                      <a:pt x="447" y="444"/>
                    </a:lnTo>
                    <a:lnTo>
                      <a:pt x="439" y="440"/>
                    </a:lnTo>
                    <a:lnTo>
                      <a:pt x="430" y="437"/>
                    </a:lnTo>
                    <a:lnTo>
                      <a:pt x="424" y="438"/>
                    </a:lnTo>
                    <a:lnTo>
                      <a:pt x="420" y="440"/>
                    </a:lnTo>
                    <a:lnTo>
                      <a:pt x="415" y="444"/>
                    </a:lnTo>
                    <a:lnTo>
                      <a:pt x="412" y="447"/>
                    </a:lnTo>
                    <a:lnTo>
                      <a:pt x="406" y="456"/>
                    </a:lnTo>
                    <a:lnTo>
                      <a:pt x="401" y="466"/>
                    </a:lnTo>
                    <a:lnTo>
                      <a:pt x="397" y="473"/>
                    </a:lnTo>
                    <a:lnTo>
                      <a:pt x="394" y="475"/>
                    </a:lnTo>
                    <a:lnTo>
                      <a:pt x="389" y="475"/>
                    </a:lnTo>
                    <a:lnTo>
                      <a:pt x="382" y="474"/>
                    </a:lnTo>
                    <a:lnTo>
                      <a:pt x="378" y="470"/>
                    </a:lnTo>
                    <a:lnTo>
                      <a:pt x="376" y="467"/>
                    </a:lnTo>
                    <a:lnTo>
                      <a:pt x="376" y="465"/>
                    </a:lnTo>
                    <a:lnTo>
                      <a:pt x="375" y="463"/>
                    </a:lnTo>
                    <a:lnTo>
                      <a:pt x="375" y="458"/>
                    </a:lnTo>
                    <a:lnTo>
                      <a:pt x="373" y="452"/>
                    </a:lnTo>
                    <a:lnTo>
                      <a:pt x="367" y="460"/>
                    </a:lnTo>
                    <a:lnTo>
                      <a:pt x="364" y="467"/>
                    </a:lnTo>
                    <a:lnTo>
                      <a:pt x="360" y="475"/>
                    </a:lnTo>
                    <a:lnTo>
                      <a:pt x="356" y="484"/>
                    </a:lnTo>
                    <a:lnTo>
                      <a:pt x="351" y="490"/>
                    </a:lnTo>
                    <a:lnTo>
                      <a:pt x="350" y="493"/>
                    </a:lnTo>
                    <a:lnTo>
                      <a:pt x="352" y="494"/>
                    </a:lnTo>
                    <a:lnTo>
                      <a:pt x="360" y="494"/>
                    </a:lnTo>
                    <a:lnTo>
                      <a:pt x="366" y="492"/>
                    </a:lnTo>
                    <a:lnTo>
                      <a:pt x="371" y="490"/>
                    </a:lnTo>
                    <a:lnTo>
                      <a:pt x="374" y="489"/>
                    </a:lnTo>
                    <a:lnTo>
                      <a:pt x="376" y="489"/>
                    </a:lnTo>
                    <a:lnTo>
                      <a:pt x="378" y="489"/>
                    </a:lnTo>
                    <a:lnTo>
                      <a:pt x="382" y="491"/>
                    </a:lnTo>
                    <a:lnTo>
                      <a:pt x="376" y="502"/>
                    </a:lnTo>
                    <a:lnTo>
                      <a:pt x="369" y="514"/>
                    </a:lnTo>
                    <a:lnTo>
                      <a:pt x="370" y="519"/>
                    </a:lnTo>
                    <a:lnTo>
                      <a:pt x="370" y="523"/>
                    </a:lnTo>
                    <a:lnTo>
                      <a:pt x="371" y="526"/>
                    </a:lnTo>
                    <a:lnTo>
                      <a:pt x="375" y="529"/>
                    </a:lnTo>
                    <a:lnTo>
                      <a:pt x="375" y="537"/>
                    </a:lnTo>
                    <a:lnTo>
                      <a:pt x="374" y="543"/>
                    </a:lnTo>
                    <a:lnTo>
                      <a:pt x="374" y="545"/>
                    </a:lnTo>
                    <a:lnTo>
                      <a:pt x="374" y="548"/>
                    </a:lnTo>
                    <a:lnTo>
                      <a:pt x="375" y="551"/>
                    </a:lnTo>
                    <a:lnTo>
                      <a:pt x="377" y="554"/>
                    </a:lnTo>
                    <a:lnTo>
                      <a:pt x="382" y="555"/>
                    </a:lnTo>
                    <a:lnTo>
                      <a:pt x="384" y="558"/>
                    </a:lnTo>
                    <a:lnTo>
                      <a:pt x="384" y="560"/>
                    </a:lnTo>
                    <a:lnTo>
                      <a:pt x="383" y="562"/>
                    </a:lnTo>
                    <a:lnTo>
                      <a:pt x="379" y="569"/>
                    </a:lnTo>
                    <a:lnTo>
                      <a:pt x="374" y="577"/>
                    </a:lnTo>
                    <a:lnTo>
                      <a:pt x="370" y="580"/>
                    </a:lnTo>
                    <a:lnTo>
                      <a:pt x="369" y="581"/>
                    </a:lnTo>
                    <a:lnTo>
                      <a:pt x="368" y="582"/>
                    </a:lnTo>
                    <a:lnTo>
                      <a:pt x="368" y="585"/>
                    </a:lnTo>
                    <a:lnTo>
                      <a:pt x="368" y="588"/>
                    </a:lnTo>
                    <a:lnTo>
                      <a:pt x="366" y="595"/>
                    </a:lnTo>
                    <a:lnTo>
                      <a:pt x="350" y="599"/>
                    </a:lnTo>
                    <a:lnTo>
                      <a:pt x="335" y="600"/>
                    </a:lnTo>
                    <a:lnTo>
                      <a:pt x="326" y="604"/>
                    </a:lnTo>
                    <a:lnTo>
                      <a:pt x="320" y="607"/>
                    </a:lnTo>
                    <a:lnTo>
                      <a:pt x="314" y="610"/>
                    </a:lnTo>
                    <a:lnTo>
                      <a:pt x="305" y="615"/>
                    </a:lnTo>
                    <a:lnTo>
                      <a:pt x="298" y="617"/>
                    </a:lnTo>
                    <a:lnTo>
                      <a:pt x="294" y="617"/>
                    </a:lnTo>
                    <a:lnTo>
                      <a:pt x="291" y="617"/>
                    </a:lnTo>
                    <a:lnTo>
                      <a:pt x="289" y="616"/>
                    </a:lnTo>
                    <a:lnTo>
                      <a:pt x="284" y="613"/>
                    </a:lnTo>
                    <a:lnTo>
                      <a:pt x="275" y="609"/>
                    </a:lnTo>
                    <a:lnTo>
                      <a:pt x="269" y="614"/>
                    </a:lnTo>
                    <a:lnTo>
                      <a:pt x="264" y="615"/>
                    </a:lnTo>
                    <a:lnTo>
                      <a:pt x="260" y="615"/>
                    </a:lnTo>
                    <a:lnTo>
                      <a:pt x="253" y="613"/>
                    </a:lnTo>
                    <a:lnTo>
                      <a:pt x="249" y="612"/>
                    </a:lnTo>
                    <a:lnTo>
                      <a:pt x="245" y="612"/>
                    </a:lnTo>
                    <a:lnTo>
                      <a:pt x="243" y="614"/>
                    </a:lnTo>
                    <a:lnTo>
                      <a:pt x="241" y="617"/>
                    </a:lnTo>
                    <a:lnTo>
                      <a:pt x="233" y="615"/>
                    </a:lnTo>
                    <a:lnTo>
                      <a:pt x="224" y="614"/>
                    </a:lnTo>
                    <a:lnTo>
                      <a:pt x="215" y="614"/>
                    </a:lnTo>
                    <a:lnTo>
                      <a:pt x="207" y="613"/>
                    </a:lnTo>
                    <a:lnTo>
                      <a:pt x="204" y="610"/>
                    </a:lnTo>
                    <a:lnTo>
                      <a:pt x="201" y="608"/>
                    </a:lnTo>
                    <a:lnTo>
                      <a:pt x="198" y="606"/>
                    </a:lnTo>
                    <a:lnTo>
                      <a:pt x="195" y="601"/>
                    </a:lnTo>
                    <a:lnTo>
                      <a:pt x="192" y="594"/>
                    </a:lnTo>
                    <a:lnTo>
                      <a:pt x="192" y="588"/>
                    </a:lnTo>
                    <a:lnTo>
                      <a:pt x="193" y="586"/>
                    </a:lnTo>
                    <a:lnTo>
                      <a:pt x="196" y="586"/>
                    </a:lnTo>
                    <a:lnTo>
                      <a:pt x="198" y="586"/>
                    </a:lnTo>
                    <a:lnTo>
                      <a:pt x="202" y="588"/>
                    </a:lnTo>
                    <a:lnTo>
                      <a:pt x="210" y="586"/>
                    </a:lnTo>
                    <a:lnTo>
                      <a:pt x="216" y="585"/>
                    </a:lnTo>
                    <a:lnTo>
                      <a:pt x="223" y="581"/>
                    </a:lnTo>
                    <a:lnTo>
                      <a:pt x="228" y="579"/>
                    </a:lnTo>
                    <a:lnTo>
                      <a:pt x="240" y="572"/>
                    </a:lnTo>
                    <a:lnTo>
                      <a:pt x="252" y="567"/>
                    </a:lnTo>
                    <a:lnTo>
                      <a:pt x="259" y="565"/>
                    </a:lnTo>
                    <a:lnTo>
                      <a:pt x="262" y="563"/>
                    </a:lnTo>
                    <a:lnTo>
                      <a:pt x="266" y="560"/>
                    </a:lnTo>
                    <a:lnTo>
                      <a:pt x="269" y="554"/>
                    </a:lnTo>
                    <a:lnTo>
                      <a:pt x="270" y="550"/>
                    </a:lnTo>
                    <a:lnTo>
                      <a:pt x="271" y="546"/>
                    </a:lnTo>
                    <a:lnTo>
                      <a:pt x="270" y="543"/>
                    </a:lnTo>
                    <a:lnTo>
                      <a:pt x="269" y="541"/>
                    </a:lnTo>
                    <a:lnTo>
                      <a:pt x="263" y="535"/>
                    </a:lnTo>
                    <a:lnTo>
                      <a:pt x="257" y="529"/>
                    </a:lnTo>
                    <a:lnTo>
                      <a:pt x="250" y="527"/>
                    </a:lnTo>
                    <a:lnTo>
                      <a:pt x="245" y="526"/>
                    </a:lnTo>
                    <a:lnTo>
                      <a:pt x="243" y="526"/>
                    </a:lnTo>
                    <a:lnTo>
                      <a:pt x="241" y="527"/>
                    </a:lnTo>
                    <a:lnTo>
                      <a:pt x="239" y="535"/>
                    </a:lnTo>
                    <a:lnTo>
                      <a:pt x="239" y="546"/>
                    </a:lnTo>
                    <a:lnTo>
                      <a:pt x="235" y="554"/>
                    </a:lnTo>
                    <a:lnTo>
                      <a:pt x="231" y="562"/>
                    </a:lnTo>
                    <a:lnTo>
                      <a:pt x="228" y="563"/>
                    </a:lnTo>
                    <a:lnTo>
                      <a:pt x="226" y="563"/>
                    </a:lnTo>
                    <a:lnTo>
                      <a:pt x="224" y="561"/>
                    </a:lnTo>
                    <a:lnTo>
                      <a:pt x="221" y="556"/>
                    </a:lnTo>
                    <a:lnTo>
                      <a:pt x="218" y="548"/>
                    </a:lnTo>
                    <a:lnTo>
                      <a:pt x="217" y="541"/>
                    </a:lnTo>
                    <a:lnTo>
                      <a:pt x="216" y="538"/>
                    </a:lnTo>
                    <a:lnTo>
                      <a:pt x="215" y="536"/>
                    </a:lnTo>
                    <a:lnTo>
                      <a:pt x="214" y="536"/>
                    </a:lnTo>
                    <a:lnTo>
                      <a:pt x="211" y="535"/>
                    </a:lnTo>
                    <a:lnTo>
                      <a:pt x="208" y="535"/>
                    </a:lnTo>
                    <a:lnTo>
                      <a:pt x="204" y="534"/>
                    </a:lnTo>
                    <a:lnTo>
                      <a:pt x="207" y="528"/>
                    </a:lnTo>
                    <a:lnTo>
                      <a:pt x="211" y="523"/>
                    </a:lnTo>
                    <a:lnTo>
                      <a:pt x="208" y="520"/>
                    </a:lnTo>
                    <a:lnTo>
                      <a:pt x="204" y="520"/>
                    </a:lnTo>
                    <a:lnTo>
                      <a:pt x="206" y="517"/>
                    </a:lnTo>
                    <a:lnTo>
                      <a:pt x="207" y="515"/>
                    </a:lnTo>
                    <a:lnTo>
                      <a:pt x="207" y="512"/>
                    </a:lnTo>
                    <a:lnTo>
                      <a:pt x="207" y="509"/>
                    </a:lnTo>
                    <a:lnTo>
                      <a:pt x="209" y="503"/>
                    </a:lnTo>
                    <a:lnTo>
                      <a:pt x="213" y="498"/>
                    </a:lnTo>
                    <a:lnTo>
                      <a:pt x="216" y="491"/>
                    </a:lnTo>
                    <a:lnTo>
                      <a:pt x="221" y="485"/>
                    </a:lnTo>
                    <a:lnTo>
                      <a:pt x="223" y="481"/>
                    </a:lnTo>
                    <a:lnTo>
                      <a:pt x="226" y="478"/>
                    </a:lnTo>
                    <a:lnTo>
                      <a:pt x="230" y="474"/>
                    </a:lnTo>
                    <a:lnTo>
                      <a:pt x="233" y="472"/>
                    </a:lnTo>
                    <a:lnTo>
                      <a:pt x="242" y="467"/>
                    </a:lnTo>
                    <a:lnTo>
                      <a:pt x="251" y="463"/>
                    </a:lnTo>
                    <a:lnTo>
                      <a:pt x="257" y="460"/>
                    </a:lnTo>
                    <a:lnTo>
                      <a:pt x="257" y="457"/>
                    </a:lnTo>
                    <a:lnTo>
                      <a:pt x="253" y="456"/>
                    </a:lnTo>
                    <a:lnTo>
                      <a:pt x="248" y="454"/>
                    </a:lnTo>
                    <a:lnTo>
                      <a:pt x="246" y="451"/>
                    </a:lnTo>
                    <a:lnTo>
                      <a:pt x="244" y="447"/>
                    </a:lnTo>
                    <a:lnTo>
                      <a:pt x="244" y="446"/>
                    </a:lnTo>
                    <a:lnTo>
                      <a:pt x="243" y="446"/>
                    </a:lnTo>
                    <a:lnTo>
                      <a:pt x="242" y="446"/>
                    </a:lnTo>
                    <a:lnTo>
                      <a:pt x="240" y="448"/>
                    </a:lnTo>
                    <a:lnTo>
                      <a:pt x="239" y="451"/>
                    </a:lnTo>
                    <a:lnTo>
                      <a:pt x="237" y="452"/>
                    </a:lnTo>
                    <a:lnTo>
                      <a:pt x="236" y="453"/>
                    </a:lnTo>
                    <a:lnTo>
                      <a:pt x="235" y="453"/>
                    </a:lnTo>
                    <a:lnTo>
                      <a:pt x="233" y="451"/>
                    </a:lnTo>
                    <a:lnTo>
                      <a:pt x="230" y="446"/>
                    </a:lnTo>
                    <a:lnTo>
                      <a:pt x="226" y="444"/>
                    </a:lnTo>
                    <a:lnTo>
                      <a:pt x="225" y="445"/>
                    </a:lnTo>
                    <a:lnTo>
                      <a:pt x="225" y="447"/>
                    </a:lnTo>
                    <a:lnTo>
                      <a:pt x="226" y="449"/>
                    </a:lnTo>
                    <a:lnTo>
                      <a:pt x="230" y="457"/>
                    </a:lnTo>
                    <a:lnTo>
                      <a:pt x="232" y="461"/>
                    </a:lnTo>
                    <a:lnTo>
                      <a:pt x="232" y="464"/>
                    </a:lnTo>
                    <a:lnTo>
                      <a:pt x="231" y="466"/>
                    </a:lnTo>
                    <a:lnTo>
                      <a:pt x="230" y="469"/>
                    </a:lnTo>
                    <a:lnTo>
                      <a:pt x="227" y="470"/>
                    </a:lnTo>
                    <a:lnTo>
                      <a:pt x="222" y="470"/>
                    </a:lnTo>
                    <a:lnTo>
                      <a:pt x="214" y="470"/>
                    </a:lnTo>
                    <a:lnTo>
                      <a:pt x="209" y="469"/>
                    </a:lnTo>
                    <a:lnTo>
                      <a:pt x="208" y="467"/>
                    </a:lnTo>
                    <a:lnTo>
                      <a:pt x="207" y="464"/>
                    </a:lnTo>
                    <a:lnTo>
                      <a:pt x="205" y="461"/>
                    </a:lnTo>
                    <a:lnTo>
                      <a:pt x="198" y="465"/>
                    </a:lnTo>
                    <a:lnTo>
                      <a:pt x="190" y="470"/>
                    </a:lnTo>
                    <a:lnTo>
                      <a:pt x="182" y="474"/>
                    </a:lnTo>
                    <a:lnTo>
                      <a:pt x="173" y="476"/>
                    </a:lnTo>
                    <a:lnTo>
                      <a:pt x="172" y="474"/>
                    </a:lnTo>
                    <a:lnTo>
                      <a:pt x="171" y="473"/>
                    </a:lnTo>
                    <a:lnTo>
                      <a:pt x="170" y="473"/>
                    </a:lnTo>
                    <a:lnTo>
                      <a:pt x="169" y="473"/>
                    </a:lnTo>
                    <a:lnTo>
                      <a:pt x="166" y="476"/>
                    </a:lnTo>
                    <a:lnTo>
                      <a:pt x="164" y="480"/>
                    </a:lnTo>
                    <a:lnTo>
                      <a:pt x="164" y="484"/>
                    </a:lnTo>
                    <a:lnTo>
                      <a:pt x="166" y="487"/>
                    </a:lnTo>
                    <a:lnTo>
                      <a:pt x="170" y="489"/>
                    </a:lnTo>
                    <a:lnTo>
                      <a:pt x="173" y="492"/>
                    </a:lnTo>
                    <a:lnTo>
                      <a:pt x="177" y="496"/>
                    </a:lnTo>
                    <a:lnTo>
                      <a:pt x="181" y="499"/>
                    </a:lnTo>
                    <a:lnTo>
                      <a:pt x="183" y="503"/>
                    </a:lnTo>
                    <a:lnTo>
                      <a:pt x="184" y="508"/>
                    </a:lnTo>
                    <a:lnTo>
                      <a:pt x="183" y="512"/>
                    </a:lnTo>
                    <a:lnTo>
                      <a:pt x="181" y="517"/>
                    </a:lnTo>
                    <a:lnTo>
                      <a:pt x="179" y="521"/>
                    </a:lnTo>
                    <a:lnTo>
                      <a:pt x="179" y="526"/>
                    </a:lnTo>
                    <a:lnTo>
                      <a:pt x="175" y="526"/>
                    </a:lnTo>
                    <a:lnTo>
                      <a:pt x="173" y="527"/>
                    </a:lnTo>
                    <a:lnTo>
                      <a:pt x="172" y="526"/>
                    </a:lnTo>
                    <a:lnTo>
                      <a:pt x="171" y="526"/>
                    </a:lnTo>
                    <a:lnTo>
                      <a:pt x="170" y="521"/>
                    </a:lnTo>
                    <a:lnTo>
                      <a:pt x="169" y="516"/>
                    </a:lnTo>
                    <a:lnTo>
                      <a:pt x="168" y="511"/>
                    </a:lnTo>
                    <a:lnTo>
                      <a:pt x="166" y="510"/>
                    </a:lnTo>
                    <a:lnTo>
                      <a:pt x="165" y="510"/>
                    </a:lnTo>
                    <a:lnTo>
                      <a:pt x="164" y="511"/>
                    </a:lnTo>
                    <a:lnTo>
                      <a:pt x="162" y="517"/>
                    </a:lnTo>
                    <a:lnTo>
                      <a:pt x="160" y="524"/>
                    </a:lnTo>
                    <a:lnTo>
                      <a:pt x="156" y="527"/>
                    </a:lnTo>
                    <a:lnTo>
                      <a:pt x="153" y="529"/>
                    </a:lnTo>
                    <a:lnTo>
                      <a:pt x="151" y="530"/>
                    </a:lnTo>
                    <a:lnTo>
                      <a:pt x="148" y="530"/>
                    </a:lnTo>
                    <a:lnTo>
                      <a:pt x="146" y="529"/>
                    </a:lnTo>
                    <a:lnTo>
                      <a:pt x="145" y="527"/>
                    </a:lnTo>
                    <a:lnTo>
                      <a:pt x="143" y="524"/>
                    </a:lnTo>
                    <a:lnTo>
                      <a:pt x="141" y="520"/>
                    </a:lnTo>
                    <a:lnTo>
                      <a:pt x="138" y="515"/>
                    </a:lnTo>
                    <a:lnTo>
                      <a:pt x="136" y="509"/>
                    </a:lnTo>
                    <a:lnTo>
                      <a:pt x="135" y="507"/>
                    </a:lnTo>
                    <a:lnTo>
                      <a:pt x="134" y="507"/>
                    </a:lnTo>
                    <a:lnTo>
                      <a:pt x="132" y="508"/>
                    </a:lnTo>
                    <a:lnTo>
                      <a:pt x="130" y="511"/>
                    </a:lnTo>
                    <a:lnTo>
                      <a:pt x="127" y="515"/>
                    </a:lnTo>
                    <a:lnTo>
                      <a:pt x="124" y="515"/>
                    </a:lnTo>
                    <a:lnTo>
                      <a:pt x="121" y="515"/>
                    </a:lnTo>
                    <a:lnTo>
                      <a:pt x="119" y="511"/>
                    </a:lnTo>
                    <a:lnTo>
                      <a:pt x="116" y="505"/>
                    </a:lnTo>
                    <a:lnTo>
                      <a:pt x="114" y="498"/>
                    </a:lnTo>
                    <a:lnTo>
                      <a:pt x="111" y="492"/>
                    </a:lnTo>
                    <a:lnTo>
                      <a:pt x="109" y="489"/>
                    </a:lnTo>
                    <a:lnTo>
                      <a:pt x="107" y="488"/>
                    </a:lnTo>
                    <a:lnTo>
                      <a:pt x="105" y="488"/>
                    </a:lnTo>
                    <a:lnTo>
                      <a:pt x="102" y="488"/>
                    </a:lnTo>
                    <a:lnTo>
                      <a:pt x="99" y="490"/>
                    </a:lnTo>
                    <a:lnTo>
                      <a:pt x="102" y="493"/>
                    </a:lnTo>
                    <a:lnTo>
                      <a:pt x="106" y="496"/>
                    </a:lnTo>
                    <a:lnTo>
                      <a:pt x="101" y="499"/>
                    </a:lnTo>
                    <a:lnTo>
                      <a:pt x="98" y="500"/>
                    </a:lnTo>
                    <a:lnTo>
                      <a:pt x="97" y="503"/>
                    </a:lnTo>
                    <a:lnTo>
                      <a:pt x="93" y="509"/>
                    </a:lnTo>
                    <a:lnTo>
                      <a:pt x="91" y="515"/>
                    </a:lnTo>
                    <a:lnTo>
                      <a:pt x="90" y="517"/>
                    </a:lnTo>
                    <a:lnTo>
                      <a:pt x="88" y="517"/>
                    </a:lnTo>
                    <a:lnTo>
                      <a:pt x="82" y="518"/>
                    </a:lnTo>
                    <a:lnTo>
                      <a:pt x="79" y="520"/>
                    </a:lnTo>
                    <a:lnTo>
                      <a:pt x="75" y="520"/>
                    </a:lnTo>
                    <a:lnTo>
                      <a:pt x="73" y="520"/>
                    </a:lnTo>
                    <a:lnTo>
                      <a:pt x="71" y="520"/>
                    </a:lnTo>
                    <a:lnTo>
                      <a:pt x="68" y="516"/>
                    </a:lnTo>
                    <a:lnTo>
                      <a:pt x="67" y="509"/>
                    </a:lnTo>
                    <a:lnTo>
                      <a:pt x="67" y="501"/>
                    </a:lnTo>
                    <a:lnTo>
                      <a:pt x="67" y="496"/>
                    </a:lnTo>
                    <a:lnTo>
                      <a:pt x="67" y="494"/>
                    </a:lnTo>
                    <a:lnTo>
                      <a:pt x="65" y="493"/>
                    </a:lnTo>
                    <a:lnTo>
                      <a:pt x="63" y="492"/>
                    </a:lnTo>
                    <a:lnTo>
                      <a:pt x="58" y="493"/>
                    </a:lnTo>
                    <a:lnTo>
                      <a:pt x="48" y="494"/>
                    </a:lnTo>
                    <a:lnTo>
                      <a:pt x="37" y="494"/>
                    </a:lnTo>
                    <a:lnTo>
                      <a:pt x="36" y="493"/>
                    </a:lnTo>
                    <a:lnTo>
                      <a:pt x="35" y="491"/>
                    </a:lnTo>
                    <a:lnTo>
                      <a:pt x="35" y="490"/>
                    </a:lnTo>
                    <a:lnTo>
                      <a:pt x="35" y="488"/>
                    </a:lnTo>
                    <a:lnTo>
                      <a:pt x="36" y="483"/>
                    </a:lnTo>
                    <a:lnTo>
                      <a:pt x="35" y="478"/>
                    </a:lnTo>
                    <a:lnTo>
                      <a:pt x="27" y="474"/>
                    </a:lnTo>
                    <a:lnTo>
                      <a:pt x="19" y="470"/>
                    </a:lnTo>
                    <a:lnTo>
                      <a:pt x="12" y="467"/>
                    </a:lnTo>
                    <a:lnTo>
                      <a:pt x="5" y="466"/>
                    </a:lnTo>
                    <a:lnTo>
                      <a:pt x="3" y="465"/>
                    </a:lnTo>
                    <a:lnTo>
                      <a:pt x="2" y="463"/>
                    </a:lnTo>
                    <a:lnTo>
                      <a:pt x="1" y="461"/>
                    </a:lnTo>
                    <a:lnTo>
                      <a:pt x="0" y="456"/>
                    </a:lnTo>
                    <a:lnTo>
                      <a:pt x="3" y="451"/>
                    </a:lnTo>
                    <a:lnTo>
                      <a:pt x="7" y="447"/>
                    </a:lnTo>
                    <a:lnTo>
                      <a:pt x="11" y="445"/>
                    </a:lnTo>
                    <a:lnTo>
                      <a:pt x="18" y="442"/>
                    </a:lnTo>
                    <a:lnTo>
                      <a:pt x="26" y="440"/>
                    </a:lnTo>
                    <a:lnTo>
                      <a:pt x="35" y="440"/>
                    </a:lnTo>
                    <a:lnTo>
                      <a:pt x="44" y="439"/>
                    </a:lnTo>
                    <a:lnTo>
                      <a:pt x="52" y="437"/>
                    </a:lnTo>
                    <a:lnTo>
                      <a:pt x="50" y="435"/>
                    </a:lnTo>
                    <a:lnTo>
                      <a:pt x="48" y="431"/>
                    </a:lnTo>
                    <a:lnTo>
                      <a:pt x="45" y="429"/>
                    </a:lnTo>
                    <a:lnTo>
                      <a:pt x="41" y="428"/>
                    </a:lnTo>
                    <a:lnTo>
                      <a:pt x="34" y="425"/>
                    </a:lnTo>
                    <a:lnTo>
                      <a:pt x="27" y="421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1" name="Freeform 348"/>
              <p:cNvSpPr>
                <a:spLocks noChangeAspect="1"/>
              </p:cNvSpPr>
              <p:nvPr/>
            </p:nvSpPr>
            <p:spPr bwMode="auto">
              <a:xfrm>
                <a:off x="3548382" y="3436477"/>
                <a:ext cx="143664" cy="237283"/>
              </a:xfrm>
              <a:custGeom>
                <a:avLst/>
                <a:gdLst>
                  <a:gd name="T0" fmla="*/ 2 w 391"/>
                  <a:gd name="T1" fmla="*/ 5 h 656"/>
                  <a:gd name="T2" fmla="*/ 2 w 391"/>
                  <a:gd name="T3" fmla="*/ 4 h 656"/>
                  <a:gd name="T4" fmla="*/ 2 w 391"/>
                  <a:gd name="T5" fmla="*/ 4 h 656"/>
                  <a:gd name="T6" fmla="*/ 1 w 391"/>
                  <a:gd name="T7" fmla="*/ 2 h 656"/>
                  <a:gd name="T8" fmla="*/ 2 w 391"/>
                  <a:gd name="T9" fmla="*/ 0 h 656"/>
                  <a:gd name="T10" fmla="*/ 3 w 391"/>
                  <a:gd name="T11" fmla="*/ 1 h 656"/>
                  <a:gd name="T12" fmla="*/ 6 w 391"/>
                  <a:gd name="T13" fmla="*/ 1 h 656"/>
                  <a:gd name="T14" fmla="*/ 7 w 391"/>
                  <a:gd name="T15" fmla="*/ 1 h 656"/>
                  <a:gd name="T16" fmla="*/ 8 w 391"/>
                  <a:gd name="T17" fmla="*/ 1 h 656"/>
                  <a:gd name="T18" fmla="*/ 9 w 391"/>
                  <a:gd name="T19" fmla="*/ 2 h 656"/>
                  <a:gd name="T20" fmla="*/ 8 w 391"/>
                  <a:gd name="T21" fmla="*/ 3 h 656"/>
                  <a:gd name="T22" fmla="*/ 9 w 391"/>
                  <a:gd name="T23" fmla="*/ 4 h 656"/>
                  <a:gd name="T24" fmla="*/ 10 w 391"/>
                  <a:gd name="T25" fmla="*/ 5 h 656"/>
                  <a:gd name="T26" fmla="*/ 10 w 391"/>
                  <a:gd name="T27" fmla="*/ 4 h 656"/>
                  <a:gd name="T28" fmla="*/ 13 w 391"/>
                  <a:gd name="T29" fmla="*/ 6 h 656"/>
                  <a:gd name="T30" fmla="*/ 15 w 391"/>
                  <a:gd name="T31" fmla="*/ 8 h 656"/>
                  <a:gd name="T32" fmla="*/ 14 w 391"/>
                  <a:gd name="T33" fmla="*/ 9 h 656"/>
                  <a:gd name="T34" fmla="*/ 13 w 391"/>
                  <a:gd name="T35" fmla="*/ 11 h 656"/>
                  <a:gd name="T36" fmla="*/ 12 w 391"/>
                  <a:gd name="T37" fmla="*/ 11 h 656"/>
                  <a:gd name="T38" fmla="*/ 12 w 391"/>
                  <a:gd name="T39" fmla="*/ 12 h 656"/>
                  <a:gd name="T40" fmla="*/ 12 w 391"/>
                  <a:gd name="T41" fmla="*/ 13 h 656"/>
                  <a:gd name="T42" fmla="*/ 12 w 391"/>
                  <a:gd name="T43" fmla="*/ 14 h 656"/>
                  <a:gd name="T44" fmla="*/ 13 w 391"/>
                  <a:gd name="T45" fmla="*/ 15 h 656"/>
                  <a:gd name="T46" fmla="*/ 13 w 391"/>
                  <a:gd name="T47" fmla="*/ 15 h 656"/>
                  <a:gd name="T48" fmla="*/ 12 w 391"/>
                  <a:gd name="T49" fmla="*/ 16 h 656"/>
                  <a:gd name="T50" fmla="*/ 12 w 391"/>
                  <a:gd name="T51" fmla="*/ 16 h 656"/>
                  <a:gd name="T52" fmla="*/ 11 w 391"/>
                  <a:gd name="T53" fmla="*/ 16 h 656"/>
                  <a:gd name="T54" fmla="*/ 11 w 391"/>
                  <a:gd name="T55" fmla="*/ 17 h 656"/>
                  <a:gd name="T56" fmla="*/ 10 w 391"/>
                  <a:gd name="T57" fmla="*/ 18 h 656"/>
                  <a:gd name="T58" fmla="*/ 10 w 391"/>
                  <a:gd name="T59" fmla="*/ 20 h 656"/>
                  <a:gd name="T60" fmla="*/ 10 w 391"/>
                  <a:gd name="T61" fmla="*/ 22 h 656"/>
                  <a:gd name="T62" fmla="*/ 10 w 391"/>
                  <a:gd name="T63" fmla="*/ 22 h 656"/>
                  <a:gd name="T64" fmla="*/ 10 w 391"/>
                  <a:gd name="T65" fmla="*/ 23 h 656"/>
                  <a:gd name="T66" fmla="*/ 11 w 391"/>
                  <a:gd name="T67" fmla="*/ 23 h 656"/>
                  <a:gd name="T68" fmla="*/ 12 w 391"/>
                  <a:gd name="T69" fmla="*/ 23 h 656"/>
                  <a:gd name="T70" fmla="*/ 11 w 391"/>
                  <a:gd name="T71" fmla="*/ 24 h 656"/>
                  <a:gd name="T72" fmla="*/ 10 w 391"/>
                  <a:gd name="T73" fmla="*/ 26 h 656"/>
                  <a:gd name="T74" fmla="*/ 10 w 391"/>
                  <a:gd name="T75" fmla="*/ 25 h 656"/>
                  <a:gd name="T76" fmla="*/ 8 w 391"/>
                  <a:gd name="T77" fmla="*/ 25 h 656"/>
                  <a:gd name="T78" fmla="*/ 7 w 391"/>
                  <a:gd name="T79" fmla="*/ 25 h 656"/>
                  <a:gd name="T80" fmla="*/ 6 w 391"/>
                  <a:gd name="T81" fmla="*/ 25 h 656"/>
                  <a:gd name="T82" fmla="*/ 5 w 391"/>
                  <a:gd name="T83" fmla="*/ 24 h 656"/>
                  <a:gd name="T84" fmla="*/ 4 w 391"/>
                  <a:gd name="T85" fmla="*/ 24 h 656"/>
                  <a:gd name="T86" fmla="*/ 3 w 391"/>
                  <a:gd name="T87" fmla="*/ 25 h 656"/>
                  <a:gd name="T88" fmla="*/ 2 w 391"/>
                  <a:gd name="T89" fmla="*/ 24 h 656"/>
                  <a:gd name="T90" fmla="*/ 0 w 391"/>
                  <a:gd name="T91" fmla="*/ 22 h 656"/>
                  <a:gd name="T92" fmla="*/ 0 w 391"/>
                  <a:gd name="T93" fmla="*/ 20 h 656"/>
                  <a:gd name="T94" fmla="*/ 1 w 391"/>
                  <a:gd name="T95" fmla="*/ 20 h 656"/>
                  <a:gd name="T96" fmla="*/ 2 w 391"/>
                  <a:gd name="T97" fmla="*/ 19 h 656"/>
                  <a:gd name="T98" fmla="*/ 1 w 391"/>
                  <a:gd name="T99" fmla="*/ 18 h 656"/>
                  <a:gd name="T100" fmla="*/ 1 w 391"/>
                  <a:gd name="T101" fmla="*/ 19 h 656"/>
                  <a:gd name="T102" fmla="*/ 0 w 391"/>
                  <a:gd name="T103" fmla="*/ 18 h 656"/>
                  <a:gd name="T104" fmla="*/ 0 w 391"/>
                  <a:gd name="T105" fmla="*/ 15 h 656"/>
                  <a:gd name="T106" fmla="*/ 1 w 391"/>
                  <a:gd name="T107" fmla="*/ 15 h 656"/>
                  <a:gd name="T108" fmla="*/ 3 w 391"/>
                  <a:gd name="T109" fmla="*/ 13 h 656"/>
                  <a:gd name="T110" fmla="*/ 4 w 391"/>
                  <a:gd name="T111" fmla="*/ 13 h 656"/>
                  <a:gd name="T112" fmla="*/ 6 w 391"/>
                  <a:gd name="T113" fmla="*/ 11 h 656"/>
                  <a:gd name="T114" fmla="*/ 5 w 391"/>
                  <a:gd name="T115" fmla="*/ 9 h 656"/>
                  <a:gd name="T116" fmla="*/ 3 w 391"/>
                  <a:gd name="T117" fmla="*/ 9 h 656"/>
                  <a:gd name="T118" fmla="*/ 1 w 391"/>
                  <a:gd name="T119" fmla="*/ 7 h 65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91"/>
                  <a:gd name="T181" fmla="*/ 0 h 656"/>
                  <a:gd name="T182" fmla="*/ 391 w 391"/>
                  <a:gd name="T183" fmla="*/ 656 h 65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91" h="656">
                    <a:moveTo>
                      <a:pt x="27" y="152"/>
                    </a:moveTo>
                    <a:lnTo>
                      <a:pt x="33" y="148"/>
                    </a:lnTo>
                    <a:lnTo>
                      <a:pt x="38" y="142"/>
                    </a:lnTo>
                    <a:lnTo>
                      <a:pt x="43" y="136"/>
                    </a:lnTo>
                    <a:lnTo>
                      <a:pt x="47" y="130"/>
                    </a:lnTo>
                    <a:lnTo>
                      <a:pt x="52" y="123"/>
                    </a:lnTo>
                    <a:lnTo>
                      <a:pt x="55" y="120"/>
                    </a:lnTo>
                    <a:lnTo>
                      <a:pt x="55" y="117"/>
                    </a:lnTo>
                    <a:lnTo>
                      <a:pt x="54" y="115"/>
                    </a:lnTo>
                    <a:lnTo>
                      <a:pt x="53" y="112"/>
                    </a:lnTo>
                    <a:lnTo>
                      <a:pt x="50" y="107"/>
                    </a:lnTo>
                    <a:lnTo>
                      <a:pt x="44" y="100"/>
                    </a:lnTo>
                    <a:lnTo>
                      <a:pt x="42" y="96"/>
                    </a:lnTo>
                    <a:lnTo>
                      <a:pt x="42" y="94"/>
                    </a:lnTo>
                    <a:lnTo>
                      <a:pt x="43" y="91"/>
                    </a:lnTo>
                    <a:lnTo>
                      <a:pt x="45" y="89"/>
                    </a:lnTo>
                    <a:lnTo>
                      <a:pt x="49" y="86"/>
                    </a:lnTo>
                    <a:lnTo>
                      <a:pt x="43" y="75"/>
                    </a:lnTo>
                    <a:lnTo>
                      <a:pt x="36" y="66"/>
                    </a:lnTo>
                    <a:lnTo>
                      <a:pt x="28" y="57"/>
                    </a:lnTo>
                    <a:lnTo>
                      <a:pt x="23" y="45"/>
                    </a:lnTo>
                    <a:lnTo>
                      <a:pt x="38" y="29"/>
                    </a:lnTo>
                    <a:lnTo>
                      <a:pt x="54" y="13"/>
                    </a:lnTo>
                    <a:lnTo>
                      <a:pt x="59" y="7"/>
                    </a:lnTo>
                    <a:lnTo>
                      <a:pt x="62" y="2"/>
                    </a:lnTo>
                    <a:lnTo>
                      <a:pt x="64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71" y="1"/>
                    </a:lnTo>
                    <a:lnTo>
                      <a:pt x="88" y="17"/>
                    </a:lnTo>
                    <a:lnTo>
                      <a:pt x="104" y="33"/>
                    </a:lnTo>
                    <a:lnTo>
                      <a:pt x="121" y="24"/>
                    </a:lnTo>
                    <a:lnTo>
                      <a:pt x="138" y="14"/>
                    </a:lnTo>
                    <a:lnTo>
                      <a:pt x="149" y="25"/>
                    </a:lnTo>
                    <a:lnTo>
                      <a:pt x="159" y="37"/>
                    </a:lnTo>
                    <a:lnTo>
                      <a:pt x="162" y="40"/>
                    </a:lnTo>
                    <a:lnTo>
                      <a:pt x="167" y="41"/>
                    </a:lnTo>
                    <a:lnTo>
                      <a:pt x="169" y="40"/>
                    </a:lnTo>
                    <a:lnTo>
                      <a:pt x="173" y="37"/>
                    </a:lnTo>
                    <a:lnTo>
                      <a:pt x="177" y="32"/>
                    </a:lnTo>
                    <a:lnTo>
                      <a:pt x="184" y="24"/>
                    </a:lnTo>
                    <a:lnTo>
                      <a:pt x="191" y="22"/>
                    </a:lnTo>
                    <a:lnTo>
                      <a:pt x="195" y="20"/>
                    </a:lnTo>
                    <a:lnTo>
                      <a:pt x="200" y="22"/>
                    </a:lnTo>
                    <a:lnTo>
                      <a:pt x="204" y="24"/>
                    </a:lnTo>
                    <a:lnTo>
                      <a:pt x="212" y="32"/>
                    </a:lnTo>
                    <a:lnTo>
                      <a:pt x="220" y="42"/>
                    </a:lnTo>
                    <a:lnTo>
                      <a:pt x="229" y="50"/>
                    </a:lnTo>
                    <a:lnTo>
                      <a:pt x="233" y="55"/>
                    </a:lnTo>
                    <a:lnTo>
                      <a:pt x="234" y="58"/>
                    </a:lnTo>
                    <a:lnTo>
                      <a:pt x="233" y="61"/>
                    </a:lnTo>
                    <a:lnTo>
                      <a:pt x="231" y="64"/>
                    </a:lnTo>
                    <a:lnTo>
                      <a:pt x="227" y="69"/>
                    </a:lnTo>
                    <a:lnTo>
                      <a:pt x="221" y="73"/>
                    </a:lnTo>
                    <a:lnTo>
                      <a:pt x="216" y="78"/>
                    </a:lnTo>
                    <a:lnTo>
                      <a:pt x="215" y="80"/>
                    </a:lnTo>
                    <a:lnTo>
                      <a:pt x="215" y="82"/>
                    </a:lnTo>
                    <a:lnTo>
                      <a:pt x="215" y="86"/>
                    </a:lnTo>
                    <a:lnTo>
                      <a:pt x="216" y="88"/>
                    </a:lnTo>
                    <a:lnTo>
                      <a:pt x="233" y="105"/>
                    </a:lnTo>
                    <a:lnTo>
                      <a:pt x="249" y="122"/>
                    </a:lnTo>
                    <a:lnTo>
                      <a:pt x="252" y="122"/>
                    </a:lnTo>
                    <a:lnTo>
                      <a:pt x="256" y="121"/>
                    </a:lnTo>
                    <a:lnTo>
                      <a:pt x="258" y="120"/>
                    </a:lnTo>
                    <a:lnTo>
                      <a:pt x="260" y="118"/>
                    </a:lnTo>
                    <a:lnTo>
                      <a:pt x="264" y="113"/>
                    </a:lnTo>
                    <a:lnTo>
                      <a:pt x="268" y="106"/>
                    </a:lnTo>
                    <a:lnTo>
                      <a:pt x="273" y="103"/>
                    </a:lnTo>
                    <a:lnTo>
                      <a:pt x="276" y="102"/>
                    </a:lnTo>
                    <a:lnTo>
                      <a:pt x="278" y="100"/>
                    </a:lnTo>
                    <a:lnTo>
                      <a:pt x="282" y="102"/>
                    </a:lnTo>
                    <a:lnTo>
                      <a:pt x="287" y="105"/>
                    </a:lnTo>
                    <a:lnTo>
                      <a:pt x="294" y="112"/>
                    </a:lnTo>
                    <a:lnTo>
                      <a:pt x="314" y="133"/>
                    </a:lnTo>
                    <a:lnTo>
                      <a:pt x="334" y="153"/>
                    </a:lnTo>
                    <a:lnTo>
                      <a:pt x="344" y="164"/>
                    </a:lnTo>
                    <a:lnTo>
                      <a:pt x="355" y="173"/>
                    </a:lnTo>
                    <a:lnTo>
                      <a:pt x="367" y="180"/>
                    </a:lnTo>
                    <a:lnTo>
                      <a:pt x="380" y="187"/>
                    </a:lnTo>
                    <a:lnTo>
                      <a:pt x="385" y="196"/>
                    </a:lnTo>
                    <a:lnTo>
                      <a:pt x="391" y="205"/>
                    </a:lnTo>
                    <a:lnTo>
                      <a:pt x="390" y="209"/>
                    </a:lnTo>
                    <a:lnTo>
                      <a:pt x="388" y="212"/>
                    </a:lnTo>
                    <a:lnTo>
                      <a:pt x="384" y="215"/>
                    </a:lnTo>
                    <a:lnTo>
                      <a:pt x="381" y="218"/>
                    </a:lnTo>
                    <a:lnTo>
                      <a:pt x="374" y="224"/>
                    </a:lnTo>
                    <a:lnTo>
                      <a:pt x="368" y="229"/>
                    </a:lnTo>
                    <a:lnTo>
                      <a:pt x="361" y="241"/>
                    </a:lnTo>
                    <a:lnTo>
                      <a:pt x="354" y="254"/>
                    </a:lnTo>
                    <a:lnTo>
                      <a:pt x="346" y="265"/>
                    </a:lnTo>
                    <a:lnTo>
                      <a:pt x="337" y="276"/>
                    </a:lnTo>
                    <a:lnTo>
                      <a:pt x="331" y="285"/>
                    </a:lnTo>
                    <a:lnTo>
                      <a:pt x="329" y="291"/>
                    </a:lnTo>
                    <a:lnTo>
                      <a:pt x="329" y="293"/>
                    </a:lnTo>
                    <a:lnTo>
                      <a:pt x="330" y="295"/>
                    </a:lnTo>
                    <a:lnTo>
                      <a:pt x="331" y="299"/>
                    </a:lnTo>
                    <a:lnTo>
                      <a:pt x="335" y="303"/>
                    </a:lnTo>
                    <a:lnTo>
                      <a:pt x="335" y="308"/>
                    </a:lnTo>
                    <a:lnTo>
                      <a:pt x="334" y="313"/>
                    </a:lnTo>
                    <a:lnTo>
                      <a:pt x="331" y="318"/>
                    </a:lnTo>
                    <a:lnTo>
                      <a:pt x="328" y="322"/>
                    </a:lnTo>
                    <a:lnTo>
                      <a:pt x="321" y="330"/>
                    </a:lnTo>
                    <a:lnTo>
                      <a:pt x="314" y="338"/>
                    </a:lnTo>
                    <a:lnTo>
                      <a:pt x="325" y="338"/>
                    </a:lnTo>
                    <a:lnTo>
                      <a:pt x="331" y="338"/>
                    </a:lnTo>
                    <a:lnTo>
                      <a:pt x="334" y="339"/>
                    </a:lnTo>
                    <a:lnTo>
                      <a:pt x="335" y="343"/>
                    </a:lnTo>
                    <a:lnTo>
                      <a:pt x="336" y="346"/>
                    </a:lnTo>
                    <a:lnTo>
                      <a:pt x="335" y="352"/>
                    </a:lnTo>
                    <a:lnTo>
                      <a:pt x="331" y="359"/>
                    </a:lnTo>
                    <a:lnTo>
                      <a:pt x="330" y="366"/>
                    </a:lnTo>
                    <a:lnTo>
                      <a:pt x="330" y="370"/>
                    </a:lnTo>
                    <a:lnTo>
                      <a:pt x="331" y="373"/>
                    </a:lnTo>
                    <a:lnTo>
                      <a:pt x="332" y="375"/>
                    </a:lnTo>
                    <a:lnTo>
                      <a:pt x="336" y="380"/>
                    </a:lnTo>
                    <a:lnTo>
                      <a:pt x="343" y="383"/>
                    </a:lnTo>
                    <a:lnTo>
                      <a:pt x="346" y="386"/>
                    </a:lnTo>
                    <a:lnTo>
                      <a:pt x="347" y="389"/>
                    </a:lnTo>
                    <a:lnTo>
                      <a:pt x="347" y="391"/>
                    </a:lnTo>
                    <a:lnTo>
                      <a:pt x="347" y="394"/>
                    </a:lnTo>
                    <a:lnTo>
                      <a:pt x="345" y="398"/>
                    </a:lnTo>
                    <a:lnTo>
                      <a:pt x="338" y="403"/>
                    </a:lnTo>
                    <a:lnTo>
                      <a:pt x="332" y="407"/>
                    </a:lnTo>
                    <a:lnTo>
                      <a:pt x="330" y="408"/>
                    </a:lnTo>
                    <a:lnTo>
                      <a:pt x="327" y="408"/>
                    </a:lnTo>
                    <a:lnTo>
                      <a:pt x="323" y="407"/>
                    </a:lnTo>
                    <a:lnTo>
                      <a:pt x="319" y="406"/>
                    </a:lnTo>
                    <a:lnTo>
                      <a:pt x="312" y="400"/>
                    </a:lnTo>
                    <a:lnTo>
                      <a:pt x="311" y="400"/>
                    </a:lnTo>
                    <a:lnTo>
                      <a:pt x="311" y="402"/>
                    </a:lnTo>
                    <a:lnTo>
                      <a:pt x="311" y="404"/>
                    </a:lnTo>
                    <a:lnTo>
                      <a:pt x="310" y="407"/>
                    </a:lnTo>
                    <a:lnTo>
                      <a:pt x="308" y="410"/>
                    </a:lnTo>
                    <a:lnTo>
                      <a:pt x="302" y="410"/>
                    </a:lnTo>
                    <a:lnTo>
                      <a:pt x="298" y="414"/>
                    </a:lnTo>
                    <a:lnTo>
                      <a:pt x="294" y="417"/>
                    </a:lnTo>
                    <a:lnTo>
                      <a:pt x="290" y="423"/>
                    </a:lnTo>
                    <a:lnTo>
                      <a:pt x="287" y="429"/>
                    </a:lnTo>
                    <a:lnTo>
                      <a:pt x="284" y="436"/>
                    </a:lnTo>
                    <a:lnTo>
                      <a:pt x="282" y="441"/>
                    </a:lnTo>
                    <a:lnTo>
                      <a:pt x="282" y="444"/>
                    </a:lnTo>
                    <a:lnTo>
                      <a:pt x="283" y="447"/>
                    </a:lnTo>
                    <a:lnTo>
                      <a:pt x="284" y="452"/>
                    </a:lnTo>
                    <a:lnTo>
                      <a:pt x="275" y="459"/>
                    </a:lnTo>
                    <a:lnTo>
                      <a:pt x="266" y="465"/>
                    </a:lnTo>
                    <a:lnTo>
                      <a:pt x="267" y="472"/>
                    </a:lnTo>
                    <a:lnTo>
                      <a:pt x="269" y="479"/>
                    </a:lnTo>
                    <a:lnTo>
                      <a:pt x="264" y="486"/>
                    </a:lnTo>
                    <a:lnTo>
                      <a:pt x="258" y="492"/>
                    </a:lnTo>
                    <a:lnTo>
                      <a:pt x="263" y="502"/>
                    </a:lnTo>
                    <a:lnTo>
                      <a:pt x="269" y="511"/>
                    </a:lnTo>
                    <a:lnTo>
                      <a:pt x="260" y="524"/>
                    </a:lnTo>
                    <a:lnTo>
                      <a:pt x="252" y="536"/>
                    </a:lnTo>
                    <a:lnTo>
                      <a:pt x="255" y="542"/>
                    </a:lnTo>
                    <a:lnTo>
                      <a:pt x="258" y="548"/>
                    </a:lnTo>
                    <a:lnTo>
                      <a:pt x="263" y="552"/>
                    </a:lnTo>
                    <a:lnTo>
                      <a:pt x="267" y="558"/>
                    </a:lnTo>
                    <a:lnTo>
                      <a:pt x="265" y="563"/>
                    </a:lnTo>
                    <a:lnTo>
                      <a:pt x="263" y="566"/>
                    </a:lnTo>
                    <a:lnTo>
                      <a:pt x="261" y="567"/>
                    </a:lnTo>
                    <a:lnTo>
                      <a:pt x="260" y="568"/>
                    </a:lnTo>
                    <a:lnTo>
                      <a:pt x="260" y="571"/>
                    </a:lnTo>
                    <a:lnTo>
                      <a:pt x="261" y="576"/>
                    </a:lnTo>
                    <a:lnTo>
                      <a:pt x="266" y="578"/>
                    </a:lnTo>
                    <a:lnTo>
                      <a:pt x="269" y="579"/>
                    </a:lnTo>
                    <a:lnTo>
                      <a:pt x="272" y="579"/>
                    </a:lnTo>
                    <a:lnTo>
                      <a:pt x="274" y="579"/>
                    </a:lnTo>
                    <a:lnTo>
                      <a:pt x="278" y="577"/>
                    </a:lnTo>
                    <a:lnTo>
                      <a:pt x="285" y="575"/>
                    </a:lnTo>
                    <a:lnTo>
                      <a:pt x="293" y="578"/>
                    </a:lnTo>
                    <a:lnTo>
                      <a:pt x="299" y="581"/>
                    </a:lnTo>
                    <a:lnTo>
                      <a:pt x="305" y="586"/>
                    </a:lnTo>
                    <a:lnTo>
                      <a:pt x="311" y="590"/>
                    </a:lnTo>
                    <a:lnTo>
                      <a:pt x="311" y="593"/>
                    </a:lnTo>
                    <a:lnTo>
                      <a:pt x="311" y="595"/>
                    </a:lnTo>
                    <a:lnTo>
                      <a:pt x="310" y="597"/>
                    </a:lnTo>
                    <a:lnTo>
                      <a:pt x="309" y="599"/>
                    </a:lnTo>
                    <a:lnTo>
                      <a:pt x="304" y="603"/>
                    </a:lnTo>
                    <a:lnTo>
                      <a:pt x="301" y="607"/>
                    </a:lnTo>
                    <a:lnTo>
                      <a:pt x="294" y="614"/>
                    </a:lnTo>
                    <a:lnTo>
                      <a:pt x="287" y="618"/>
                    </a:lnTo>
                    <a:lnTo>
                      <a:pt x="282" y="625"/>
                    </a:lnTo>
                    <a:lnTo>
                      <a:pt x="278" y="633"/>
                    </a:lnTo>
                    <a:lnTo>
                      <a:pt x="280" y="641"/>
                    </a:lnTo>
                    <a:lnTo>
                      <a:pt x="280" y="649"/>
                    </a:lnTo>
                    <a:lnTo>
                      <a:pt x="278" y="652"/>
                    </a:lnTo>
                    <a:lnTo>
                      <a:pt x="276" y="653"/>
                    </a:lnTo>
                    <a:lnTo>
                      <a:pt x="273" y="656"/>
                    </a:lnTo>
                    <a:lnTo>
                      <a:pt x="268" y="656"/>
                    </a:lnTo>
                    <a:lnTo>
                      <a:pt x="256" y="645"/>
                    </a:lnTo>
                    <a:lnTo>
                      <a:pt x="245" y="634"/>
                    </a:lnTo>
                    <a:lnTo>
                      <a:pt x="236" y="633"/>
                    </a:lnTo>
                    <a:lnTo>
                      <a:pt x="227" y="634"/>
                    </a:lnTo>
                    <a:lnTo>
                      <a:pt x="218" y="634"/>
                    </a:lnTo>
                    <a:lnTo>
                      <a:pt x="209" y="633"/>
                    </a:lnTo>
                    <a:lnTo>
                      <a:pt x="201" y="632"/>
                    </a:lnTo>
                    <a:lnTo>
                      <a:pt x="195" y="633"/>
                    </a:lnTo>
                    <a:lnTo>
                      <a:pt x="188" y="635"/>
                    </a:lnTo>
                    <a:lnTo>
                      <a:pt x="182" y="638"/>
                    </a:lnTo>
                    <a:lnTo>
                      <a:pt x="177" y="631"/>
                    </a:lnTo>
                    <a:lnTo>
                      <a:pt x="171" y="623"/>
                    </a:lnTo>
                    <a:lnTo>
                      <a:pt x="168" y="627"/>
                    </a:lnTo>
                    <a:lnTo>
                      <a:pt x="165" y="631"/>
                    </a:lnTo>
                    <a:lnTo>
                      <a:pt x="163" y="633"/>
                    </a:lnTo>
                    <a:lnTo>
                      <a:pt x="162" y="634"/>
                    </a:lnTo>
                    <a:lnTo>
                      <a:pt x="160" y="635"/>
                    </a:lnTo>
                    <a:lnTo>
                      <a:pt x="158" y="635"/>
                    </a:lnTo>
                    <a:lnTo>
                      <a:pt x="150" y="629"/>
                    </a:lnTo>
                    <a:lnTo>
                      <a:pt x="143" y="622"/>
                    </a:lnTo>
                    <a:lnTo>
                      <a:pt x="135" y="617"/>
                    </a:lnTo>
                    <a:lnTo>
                      <a:pt x="126" y="613"/>
                    </a:lnTo>
                    <a:lnTo>
                      <a:pt x="118" y="607"/>
                    </a:lnTo>
                    <a:lnTo>
                      <a:pt x="111" y="604"/>
                    </a:lnTo>
                    <a:lnTo>
                      <a:pt x="108" y="614"/>
                    </a:lnTo>
                    <a:lnTo>
                      <a:pt x="105" y="623"/>
                    </a:lnTo>
                    <a:lnTo>
                      <a:pt x="99" y="632"/>
                    </a:lnTo>
                    <a:lnTo>
                      <a:pt x="91" y="641"/>
                    </a:lnTo>
                    <a:lnTo>
                      <a:pt x="82" y="638"/>
                    </a:lnTo>
                    <a:lnTo>
                      <a:pt x="73" y="634"/>
                    </a:lnTo>
                    <a:lnTo>
                      <a:pt x="69" y="633"/>
                    </a:lnTo>
                    <a:lnTo>
                      <a:pt x="66" y="632"/>
                    </a:lnTo>
                    <a:lnTo>
                      <a:pt x="63" y="631"/>
                    </a:lnTo>
                    <a:lnTo>
                      <a:pt x="61" y="629"/>
                    </a:lnTo>
                    <a:lnTo>
                      <a:pt x="57" y="623"/>
                    </a:lnTo>
                    <a:lnTo>
                      <a:pt x="51" y="616"/>
                    </a:lnTo>
                    <a:lnTo>
                      <a:pt x="40" y="600"/>
                    </a:lnTo>
                    <a:lnTo>
                      <a:pt x="28" y="586"/>
                    </a:lnTo>
                    <a:lnTo>
                      <a:pt x="17" y="570"/>
                    </a:lnTo>
                    <a:lnTo>
                      <a:pt x="6" y="554"/>
                    </a:lnTo>
                    <a:lnTo>
                      <a:pt x="7" y="550"/>
                    </a:lnTo>
                    <a:lnTo>
                      <a:pt x="8" y="545"/>
                    </a:lnTo>
                    <a:lnTo>
                      <a:pt x="9" y="540"/>
                    </a:lnTo>
                    <a:lnTo>
                      <a:pt x="9" y="533"/>
                    </a:lnTo>
                    <a:lnTo>
                      <a:pt x="8" y="520"/>
                    </a:lnTo>
                    <a:lnTo>
                      <a:pt x="8" y="509"/>
                    </a:lnTo>
                    <a:lnTo>
                      <a:pt x="14" y="504"/>
                    </a:lnTo>
                    <a:lnTo>
                      <a:pt x="18" y="500"/>
                    </a:lnTo>
                    <a:lnTo>
                      <a:pt x="20" y="499"/>
                    </a:lnTo>
                    <a:lnTo>
                      <a:pt x="23" y="499"/>
                    </a:lnTo>
                    <a:lnTo>
                      <a:pt x="25" y="499"/>
                    </a:lnTo>
                    <a:lnTo>
                      <a:pt x="27" y="499"/>
                    </a:lnTo>
                    <a:lnTo>
                      <a:pt x="31" y="498"/>
                    </a:lnTo>
                    <a:lnTo>
                      <a:pt x="35" y="496"/>
                    </a:lnTo>
                    <a:lnTo>
                      <a:pt x="38" y="491"/>
                    </a:lnTo>
                    <a:lnTo>
                      <a:pt x="42" y="488"/>
                    </a:lnTo>
                    <a:lnTo>
                      <a:pt x="43" y="484"/>
                    </a:lnTo>
                    <a:lnTo>
                      <a:pt x="43" y="480"/>
                    </a:lnTo>
                    <a:lnTo>
                      <a:pt x="40" y="474"/>
                    </a:lnTo>
                    <a:lnTo>
                      <a:pt x="37" y="470"/>
                    </a:lnTo>
                    <a:lnTo>
                      <a:pt x="35" y="468"/>
                    </a:lnTo>
                    <a:lnTo>
                      <a:pt x="34" y="468"/>
                    </a:lnTo>
                    <a:lnTo>
                      <a:pt x="33" y="469"/>
                    </a:lnTo>
                    <a:lnTo>
                      <a:pt x="31" y="472"/>
                    </a:lnTo>
                    <a:lnTo>
                      <a:pt x="29" y="477"/>
                    </a:lnTo>
                    <a:lnTo>
                      <a:pt x="27" y="478"/>
                    </a:lnTo>
                    <a:lnTo>
                      <a:pt x="26" y="478"/>
                    </a:lnTo>
                    <a:lnTo>
                      <a:pt x="24" y="477"/>
                    </a:lnTo>
                    <a:lnTo>
                      <a:pt x="20" y="471"/>
                    </a:lnTo>
                    <a:lnTo>
                      <a:pt x="17" y="464"/>
                    </a:lnTo>
                    <a:lnTo>
                      <a:pt x="10" y="453"/>
                    </a:lnTo>
                    <a:lnTo>
                      <a:pt x="5" y="444"/>
                    </a:lnTo>
                    <a:lnTo>
                      <a:pt x="1" y="434"/>
                    </a:lnTo>
                    <a:lnTo>
                      <a:pt x="0" y="421"/>
                    </a:lnTo>
                    <a:lnTo>
                      <a:pt x="1" y="407"/>
                    </a:lnTo>
                    <a:lnTo>
                      <a:pt x="5" y="395"/>
                    </a:lnTo>
                    <a:lnTo>
                      <a:pt x="7" y="391"/>
                    </a:lnTo>
                    <a:lnTo>
                      <a:pt x="10" y="388"/>
                    </a:lnTo>
                    <a:lnTo>
                      <a:pt x="16" y="383"/>
                    </a:lnTo>
                    <a:lnTo>
                      <a:pt x="23" y="380"/>
                    </a:lnTo>
                    <a:lnTo>
                      <a:pt x="35" y="372"/>
                    </a:lnTo>
                    <a:lnTo>
                      <a:pt x="45" y="364"/>
                    </a:lnTo>
                    <a:lnTo>
                      <a:pt x="54" y="355"/>
                    </a:lnTo>
                    <a:lnTo>
                      <a:pt x="64" y="345"/>
                    </a:lnTo>
                    <a:lnTo>
                      <a:pt x="69" y="343"/>
                    </a:lnTo>
                    <a:lnTo>
                      <a:pt x="72" y="343"/>
                    </a:lnTo>
                    <a:lnTo>
                      <a:pt x="76" y="343"/>
                    </a:lnTo>
                    <a:lnTo>
                      <a:pt x="79" y="343"/>
                    </a:lnTo>
                    <a:lnTo>
                      <a:pt x="85" y="344"/>
                    </a:lnTo>
                    <a:lnTo>
                      <a:pt x="94" y="344"/>
                    </a:lnTo>
                    <a:lnTo>
                      <a:pt x="107" y="329"/>
                    </a:lnTo>
                    <a:lnTo>
                      <a:pt x="121" y="314"/>
                    </a:lnTo>
                    <a:lnTo>
                      <a:pt x="132" y="299"/>
                    </a:lnTo>
                    <a:lnTo>
                      <a:pt x="142" y="282"/>
                    </a:lnTo>
                    <a:lnTo>
                      <a:pt x="144" y="274"/>
                    </a:lnTo>
                    <a:lnTo>
                      <a:pt x="147" y="266"/>
                    </a:lnTo>
                    <a:lnTo>
                      <a:pt x="148" y="261"/>
                    </a:lnTo>
                    <a:lnTo>
                      <a:pt x="148" y="257"/>
                    </a:lnTo>
                    <a:lnTo>
                      <a:pt x="148" y="252"/>
                    </a:lnTo>
                    <a:lnTo>
                      <a:pt x="145" y="249"/>
                    </a:lnTo>
                    <a:lnTo>
                      <a:pt x="142" y="239"/>
                    </a:lnTo>
                    <a:lnTo>
                      <a:pt x="140" y="229"/>
                    </a:lnTo>
                    <a:lnTo>
                      <a:pt x="130" y="231"/>
                    </a:lnTo>
                    <a:lnTo>
                      <a:pt x="118" y="233"/>
                    </a:lnTo>
                    <a:lnTo>
                      <a:pt x="104" y="225"/>
                    </a:lnTo>
                    <a:lnTo>
                      <a:pt x="91" y="216"/>
                    </a:lnTo>
                    <a:lnTo>
                      <a:pt x="79" y="209"/>
                    </a:lnTo>
                    <a:lnTo>
                      <a:pt x="68" y="200"/>
                    </a:lnTo>
                    <a:lnTo>
                      <a:pt x="58" y="189"/>
                    </a:lnTo>
                    <a:lnTo>
                      <a:pt x="47" y="178"/>
                    </a:lnTo>
                    <a:lnTo>
                      <a:pt x="37" y="167"/>
                    </a:lnTo>
                    <a:lnTo>
                      <a:pt x="27" y="152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2" name="Freeform 349"/>
              <p:cNvSpPr>
                <a:spLocks noChangeAspect="1"/>
              </p:cNvSpPr>
              <p:nvPr/>
            </p:nvSpPr>
            <p:spPr bwMode="auto">
              <a:xfrm>
                <a:off x="3329099" y="3817566"/>
                <a:ext cx="325142" cy="445799"/>
              </a:xfrm>
              <a:custGeom>
                <a:avLst/>
                <a:gdLst>
                  <a:gd name="T0" fmla="*/ 18 w 921"/>
                  <a:gd name="T1" fmla="*/ 42 h 1218"/>
                  <a:gd name="T2" fmla="*/ 21 w 921"/>
                  <a:gd name="T3" fmla="*/ 39 h 1218"/>
                  <a:gd name="T4" fmla="*/ 22 w 921"/>
                  <a:gd name="T5" fmla="*/ 35 h 1218"/>
                  <a:gd name="T6" fmla="*/ 24 w 921"/>
                  <a:gd name="T7" fmla="*/ 32 h 1218"/>
                  <a:gd name="T8" fmla="*/ 27 w 921"/>
                  <a:gd name="T9" fmla="*/ 31 h 1218"/>
                  <a:gd name="T10" fmla="*/ 29 w 921"/>
                  <a:gd name="T11" fmla="*/ 30 h 1218"/>
                  <a:gd name="T12" fmla="*/ 32 w 921"/>
                  <a:gd name="T13" fmla="*/ 27 h 1218"/>
                  <a:gd name="T14" fmla="*/ 29 w 921"/>
                  <a:gd name="T15" fmla="*/ 27 h 1218"/>
                  <a:gd name="T16" fmla="*/ 23 w 921"/>
                  <a:gd name="T17" fmla="*/ 25 h 1218"/>
                  <a:gd name="T18" fmla="*/ 21 w 921"/>
                  <a:gd name="T19" fmla="*/ 24 h 1218"/>
                  <a:gd name="T20" fmla="*/ 20 w 921"/>
                  <a:gd name="T21" fmla="*/ 22 h 1218"/>
                  <a:gd name="T22" fmla="*/ 21 w 921"/>
                  <a:gd name="T23" fmla="*/ 18 h 1218"/>
                  <a:gd name="T24" fmla="*/ 22 w 921"/>
                  <a:gd name="T25" fmla="*/ 17 h 1218"/>
                  <a:gd name="T26" fmla="*/ 26 w 921"/>
                  <a:gd name="T27" fmla="*/ 19 h 1218"/>
                  <a:gd name="T28" fmla="*/ 24 w 921"/>
                  <a:gd name="T29" fmla="*/ 22 h 1218"/>
                  <a:gd name="T30" fmla="*/ 26 w 921"/>
                  <a:gd name="T31" fmla="*/ 20 h 1218"/>
                  <a:gd name="T32" fmla="*/ 26 w 921"/>
                  <a:gd name="T33" fmla="*/ 22 h 1218"/>
                  <a:gd name="T34" fmla="*/ 27 w 921"/>
                  <a:gd name="T35" fmla="*/ 23 h 1218"/>
                  <a:gd name="T36" fmla="*/ 28 w 921"/>
                  <a:gd name="T37" fmla="*/ 21 h 1218"/>
                  <a:gd name="T38" fmla="*/ 28 w 921"/>
                  <a:gd name="T39" fmla="*/ 21 h 1218"/>
                  <a:gd name="T40" fmla="*/ 29 w 921"/>
                  <a:gd name="T41" fmla="*/ 20 h 1218"/>
                  <a:gd name="T42" fmla="*/ 31 w 921"/>
                  <a:gd name="T43" fmla="*/ 20 h 1218"/>
                  <a:gd name="T44" fmla="*/ 34 w 921"/>
                  <a:gd name="T45" fmla="*/ 20 h 1218"/>
                  <a:gd name="T46" fmla="*/ 32 w 921"/>
                  <a:gd name="T47" fmla="*/ 19 h 1218"/>
                  <a:gd name="T48" fmla="*/ 32 w 921"/>
                  <a:gd name="T49" fmla="*/ 17 h 1218"/>
                  <a:gd name="T50" fmla="*/ 34 w 921"/>
                  <a:gd name="T51" fmla="*/ 14 h 1218"/>
                  <a:gd name="T52" fmla="*/ 32 w 921"/>
                  <a:gd name="T53" fmla="*/ 13 h 1218"/>
                  <a:gd name="T54" fmla="*/ 30 w 921"/>
                  <a:gd name="T55" fmla="*/ 13 h 1218"/>
                  <a:gd name="T56" fmla="*/ 27 w 921"/>
                  <a:gd name="T57" fmla="*/ 11 h 1218"/>
                  <a:gd name="T58" fmla="*/ 26 w 921"/>
                  <a:gd name="T59" fmla="*/ 9 h 1218"/>
                  <a:gd name="T60" fmla="*/ 24 w 921"/>
                  <a:gd name="T61" fmla="*/ 8 h 1218"/>
                  <a:gd name="T62" fmla="*/ 21 w 921"/>
                  <a:gd name="T63" fmla="*/ 4 h 1218"/>
                  <a:gd name="T64" fmla="*/ 18 w 921"/>
                  <a:gd name="T65" fmla="*/ 3 h 1218"/>
                  <a:gd name="T66" fmla="*/ 17 w 921"/>
                  <a:gd name="T67" fmla="*/ 2 h 1218"/>
                  <a:gd name="T68" fmla="*/ 15 w 921"/>
                  <a:gd name="T69" fmla="*/ 1 h 1218"/>
                  <a:gd name="T70" fmla="*/ 12 w 921"/>
                  <a:gd name="T71" fmla="*/ 2 h 1218"/>
                  <a:gd name="T72" fmla="*/ 10 w 921"/>
                  <a:gd name="T73" fmla="*/ 3 h 1218"/>
                  <a:gd name="T74" fmla="*/ 11 w 921"/>
                  <a:gd name="T75" fmla="*/ 5 h 1218"/>
                  <a:gd name="T76" fmla="*/ 8 w 921"/>
                  <a:gd name="T77" fmla="*/ 7 h 1218"/>
                  <a:gd name="T78" fmla="*/ 5 w 921"/>
                  <a:gd name="T79" fmla="*/ 7 h 1218"/>
                  <a:gd name="T80" fmla="*/ 4 w 921"/>
                  <a:gd name="T81" fmla="*/ 9 h 1218"/>
                  <a:gd name="T82" fmla="*/ 3 w 921"/>
                  <a:gd name="T83" fmla="*/ 12 h 1218"/>
                  <a:gd name="T84" fmla="*/ 0 w 921"/>
                  <a:gd name="T85" fmla="*/ 16 h 1218"/>
                  <a:gd name="T86" fmla="*/ 0 w 921"/>
                  <a:gd name="T87" fmla="*/ 22 h 1218"/>
                  <a:gd name="T88" fmla="*/ 2 w 921"/>
                  <a:gd name="T89" fmla="*/ 24 h 1218"/>
                  <a:gd name="T90" fmla="*/ 3 w 921"/>
                  <a:gd name="T91" fmla="*/ 26 h 1218"/>
                  <a:gd name="T92" fmla="*/ 3 w 921"/>
                  <a:gd name="T93" fmla="*/ 31 h 1218"/>
                  <a:gd name="T94" fmla="*/ 3 w 921"/>
                  <a:gd name="T95" fmla="*/ 32 h 1218"/>
                  <a:gd name="T96" fmla="*/ 2 w 921"/>
                  <a:gd name="T97" fmla="*/ 33 h 1218"/>
                  <a:gd name="T98" fmla="*/ 3 w 921"/>
                  <a:gd name="T99" fmla="*/ 34 h 1218"/>
                  <a:gd name="T100" fmla="*/ 3 w 921"/>
                  <a:gd name="T101" fmla="*/ 36 h 1218"/>
                  <a:gd name="T102" fmla="*/ 5 w 921"/>
                  <a:gd name="T103" fmla="*/ 35 h 1218"/>
                  <a:gd name="T104" fmla="*/ 7 w 921"/>
                  <a:gd name="T105" fmla="*/ 36 h 1218"/>
                  <a:gd name="T106" fmla="*/ 5 w 921"/>
                  <a:gd name="T107" fmla="*/ 38 h 1218"/>
                  <a:gd name="T108" fmla="*/ 6 w 921"/>
                  <a:gd name="T109" fmla="*/ 39 h 1218"/>
                  <a:gd name="T110" fmla="*/ 6 w 921"/>
                  <a:gd name="T111" fmla="*/ 41 h 1218"/>
                  <a:gd name="T112" fmla="*/ 5 w 921"/>
                  <a:gd name="T113" fmla="*/ 44 h 1218"/>
                  <a:gd name="T114" fmla="*/ 5 w 921"/>
                  <a:gd name="T115" fmla="*/ 44 h 1218"/>
                  <a:gd name="T116" fmla="*/ 6 w 921"/>
                  <a:gd name="T117" fmla="*/ 46 h 1218"/>
                  <a:gd name="T118" fmla="*/ 10 w 921"/>
                  <a:gd name="T119" fmla="*/ 45 h 1218"/>
                  <a:gd name="T120" fmla="*/ 12 w 921"/>
                  <a:gd name="T121" fmla="*/ 47 h 1218"/>
                  <a:gd name="T122" fmla="*/ 15 w 921"/>
                  <a:gd name="T123" fmla="*/ 46 h 1218"/>
                  <a:gd name="T124" fmla="*/ 17 w 921"/>
                  <a:gd name="T125" fmla="*/ 45 h 1218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921"/>
                  <a:gd name="T190" fmla="*/ 0 h 1218"/>
                  <a:gd name="T191" fmla="*/ 921 w 921"/>
                  <a:gd name="T192" fmla="*/ 1218 h 1218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921" h="1218">
                    <a:moveTo>
                      <a:pt x="467" y="1103"/>
                    </a:moveTo>
                    <a:lnTo>
                      <a:pt x="466" y="1096"/>
                    </a:lnTo>
                    <a:lnTo>
                      <a:pt x="466" y="1092"/>
                    </a:lnTo>
                    <a:lnTo>
                      <a:pt x="466" y="1088"/>
                    </a:lnTo>
                    <a:lnTo>
                      <a:pt x="467" y="1086"/>
                    </a:lnTo>
                    <a:lnTo>
                      <a:pt x="468" y="1084"/>
                    </a:lnTo>
                    <a:lnTo>
                      <a:pt x="470" y="1083"/>
                    </a:lnTo>
                    <a:lnTo>
                      <a:pt x="477" y="1082"/>
                    </a:lnTo>
                    <a:lnTo>
                      <a:pt x="480" y="1079"/>
                    </a:lnTo>
                    <a:lnTo>
                      <a:pt x="481" y="1076"/>
                    </a:lnTo>
                    <a:lnTo>
                      <a:pt x="479" y="1069"/>
                    </a:lnTo>
                    <a:lnTo>
                      <a:pt x="478" y="1065"/>
                    </a:lnTo>
                    <a:lnTo>
                      <a:pt x="477" y="1061"/>
                    </a:lnTo>
                    <a:lnTo>
                      <a:pt x="477" y="1058"/>
                    </a:lnTo>
                    <a:lnTo>
                      <a:pt x="478" y="1056"/>
                    </a:lnTo>
                    <a:lnTo>
                      <a:pt x="481" y="1051"/>
                    </a:lnTo>
                    <a:lnTo>
                      <a:pt x="488" y="1046"/>
                    </a:lnTo>
                    <a:lnTo>
                      <a:pt x="495" y="1034"/>
                    </a:lnTo>
                    <a:lnTo>
                      <a:pt x="500" y="1023"/>
                    </a:lnTo>
                    <a:lnTo>
                      <a:pt x="506" y="1013"/>
                    </a:lnTo>
                    <a:lnTo>
                      <a:pt x="515" y="1002"/>
                    </a:lnTo>
                    <a:lnTo>
                      <a:pt x="522" y="995"/>
                    </a:lnTo>
                    <a:lnTo>
                      <a:pt x="526" y="990"/>
                    </a:lnTo>
                    <a:lnTo>
                      <a:pt x="527" y="989"/>
                    </a:lnTo>
                    <a:lnTo>
                      <a:pt x="531" y="989"/>
                    </a:lnTo>
                    <a:lnTo>
                      <a:pt x="533" y="990"/>
                    </a:lnTo>
                    <a:lnTo>
                      <a:pt x="538" y="992"/>
                    </a:lnTo>
                    <a:lnTo>
                      <a:pt x="548" y="995"/>
                    </a:lnTo>
                    <a:lnTo>
                      <a:pt x="553" y="995"/>
                    </a:lnTo>
                    <a:lnTo>
                      <a:pt x="554" y="995"/>
                    </a:lnTo>
                    <a:lnTo>
                      <a:pt x="554" y="993"/>
                    </a:lnTo>
                    <a:lnTo>
                      <a:pt x="552" y="989"/>
                    </a:lnTo>
                    <a:lnTo>
                      <a:pt x="549" y="985"/>
                    </a:lnTo>
                    <a:lnTo>
                      <a:pt x="551" y="968"/>
                    </a:lnTo>
                    <a:lnTo>
                      <a:pt x="553" y="952"/>
                    </a:lnTo>
                    <a:lnTo>
                      <a:pt x="552" y="949"/>
                    </a:lnTo>
                    <a:lnTo>
                      <a:pt x="551" y="945"/>
                    </a:lnTo>
                    <a:lnTo>
                      <a:pt x="551" y="942"/>
                    </a:lnTo>
                    <a:lnTo>
                      <a:pt x="552" y="939"/>
                    </a:lnTo>
                    <a:lnTo>
                      <a:pt x="556" y="933"/>
                    </a:lnTo>
                    <a:lnTo>
                      <a:pt x="561" y="927"/>
                    </a:lnTo>
                    <a:lnTo>
                      <a:pt x="567" y="920"/>
                    </a:lnTo>
                    <a:lnTo>
                      <a:pt x="574" y="912"/>
                    </a:lnTo>
                    <a:lnTo>
                      <a:pt x="578" y="904"/>
                    </a:lnTo>
                    <a:lnTo>
                      <a:pt x="584" y="895"/>
                    </a:lnTo>
                    <a:lnTo>
                      <a:pt x="591" y="888"/>
                    </a:lnTo>
                    <a:lnTo>
                      <a:pt x="596" y="881"/>
                    </a:lnTo>
                    <a:lnTo>
                      <a:pt x="592" y="877"/>
                    </a:lnTo>
                    <a:lnTo>
                      <a:pt x="589" y="871"/>
                    </a:lnTo>
                    <a:lnTo>
                      <a:pt x="596" y="865"/>
                    </a:lnTo>
                    <a:lnTo>
                      <a:pt x="601" y="862"/>
                    </a:lnTo>
                    <a:lnTo>
                      <a:pt x="605" y="858"/>
                    </a:lnTo>
                    <a:lnTo>
                      <a:pt x="610" y="850"/>
                    </a:lnTo>
                    <a:lnTo>
                      <a:pt x="616" y="837"/>
                    </a:lnTo>
                    <a:lnTo>
                      <a:pt x="625" y="826"/>
                    </a:lnTo>
                    <a:lnTo>
                      <a:pt x="632" y="818"/>
                    </a:lnTo>
                    <a:lnTo>
                      <a:pt x="639" y="809"/>
                    </a:lnTo>
                    <a:lnTo>
                      <a:pt x="640" y="804"/>
                    </a:lnTo>
                    <a:lnTo>
                      <a:pt x="641" y="800"/>
                    </a:lnTo>
                    <a:lnTo>
                      <a:pt x="642" y="799"/>
                    </a:lnTo>
                    <a:lnTo>
                      <a:pt x="645" y="799"/>
                    </a:lnTo>
                    <a:lnTo>
                      <a:pt x="647" y="800"/>
                    </a:lnTo>
                    <a:lnTo>
                      <a:pt x="649" y="801"/>
                    </a:lnTo>
                    <a:lnTo>
                      <a:pt x="654" y="805"/>
                    </a:lnTo>
                    <a:lnTo>
                      <a:pt x="657" y="807"/>
                    </a:lnTo>
                    <a:lnTo>
                      <a:pt x="661" y="808"/>
                    </a:lnTo>
                    <a:lnTo>
                      <a:pt x="667" y="808"/>
                    </a:lnTo>
                    <a:lnTo>
                      <a:pt x="677" y="804"/>
                    </a:lnTo>
                    <a:lnTo>
                      <a:pt x="686" y="798"/>
                    </a:lnTo>
                    <a:lnTo>
                      <a:pt x="694" y="791"/>
                    </a:lnTo>
                    <a:lnTo>
                      <a:pt x="703" y="783"/>
                    </a:lnTo>
                    <a:lnTo>
                      <a:pt x="710" y="782"/>
                    </a:lnTo>
                    <a:lnTo>
                      <a:pt x="717" y="782"/>
                    </a:lnTo>
                    <a:lnTo>
                      <a:pt x="721" y="783"/>
                    </a:lnTo>
                    <a:lnTo>
                      <a:pt x="727" y="784"/>
                    </a:lnTo>
                    <a:lnTo>
                      <a:pt x="731" y="787"/>
                    </a:lnTo>
                    <a:lnTo>
                      <a:pt x="736" y="789"/>
                    </a:lnTo>
                    <a:lnTo>
                      <a:pt x="741" y="793"/>
                    </a:lnTo>
                    <a:lnTo>
                      <a:pt x="746" y="798"/>
                    </a:lnTo>
                    <a:lnTo>
                      <a:pt x="748" y="806"/>
                    </a:lnTo>
                    <a:lnTo>
                      <a:pt x="750" y="811"/>
                    </a:lnTo>
                    <a:lnTo>
                      <a:pt x="753" y="814"/>
                    </a:lnTo>
                    <a:lnTo>
                      <a:pt x="755" y="814"/>
                    </a:lnTo>
                    <a:lnTo>
                      <a:pt x="757" y="813"/>
                    </a:lnTo>
                    <a:lnTo>
                      <a:pt x="759" y="809"/>
                    </a:lnTo>
                    <a:lnTo>
                      <a:pt x="771" y="799"/>
                    </a:lnTo>
                    <a:lnTo>
                      <a:pt x="781" y="789"/>
                    </a:lnTo>
                    <a:lnTo>
                      <a:pt x="776" y="778"/>
                    </a:lnTo>
                    <a:lnTo>
                      <a:pt x="773" y="766"/>
                    </a:lnTo>
                    <a:lnTo>
                      <a:pt x="783" y="761"/>
                    </a:lnTo>
                    <a:lnTo>
                      <a:pt x="792" y="755"/>
                    </a:lnTo>
                    <a:lnTo>
                      <a:pt x="792" y="744"/>
                    </a:lnTo>
                    <a:lnTo>
                      <a:pt x="793" y="734"/>
                    </a:lnTo>
                    <a:lnTo>
                      <a:pt x="807" y="729"/>
                    </a:lnTo>
                    <a:lnTo>
                      <a:pt x="820" y="728"/>
                    </a:lnTo>
                    <a:lnTo>
                      <a:pt x="835" y="716"/>
                    </a:lnTo>
                    <a:lnTo>
                      <a:pt x="848" y="702"/>
                    </a:lnTo>
                    <a:lnTo>
                      <a:pt x="853" y="699"/>
                    </a:lnTo>
                    <a:lnTo>
                      <a:pt x="855" y="697"/>
                    </a:lnTo>
                    <a:lnTo>
                      <a:pt x="856" y="693"/>
                    </a:lnTo>
                    <a:lnTo>
                      <a:pt x="855" y="689"/>
                    </a:lnTo>
                    <a:lnTo>
                      <a:pt x="856" y="682"/>
                    </a:lnTo>
                    <a:lnTo>
                      <a:pt x="859" y="676"/>
                    </a:lnTo>
                    <a:lnTo>
                      <a:pt x="852" y="675"/>
                    </a:lnTo>
                    <a:lnTo>
                      <a:pt x="844" y="675"/>
                    </a:lnTo>
                    <a:lnTo>
                      <a:pt x="841" y="667"/>
                    </a:lnTo>
                    <a:lnTo>
                      <a:pt x="836" y="659"/>
                    </a:lnTo>
                    <a:lnTo>
                      <a:pt x="833" y="654"/>
                    </a:lnTo>
                    <a:lnTo>
                      <a:pt x="828" y="649"/>
                    </a:lnTo>
                    <a:lnTo>
                      <a:pt x="825" y="653"/>
                    </a:lnTo>
                    <a:lnTo>
                      <a:pt x="824" y="654"/>
                    </a:lnTo>
                    <a:lnTo>
                      <a:pt x="821" y="656"/>
                    </a:lnTo>
                    <a:lnTo>
                      <a:pt x="816" y="656"/>
                    </a:lnTo>
                    <a:lnTo>
                      <a:pt x="809" y="658"/>
                    </a:lnTo>
                    <a:lnTo>
                      <a:pt x="806" y="662"/>
                    </a:lnTo>
                    <a:lnTo>
                      <a:pt x="803" y="665"/>
                    </a:lnTo>
                    <a:lnTo>
                      <a:pt x="799" y="670"/>
                    </a:lnTo>
                    <a:lnTo>
                      <a:pt x="786" y="673"/>
                    </a:lnTo>
                    <a:lnTo>
                      <a:pt x="775" y="677"/>
                    </a:lnTo>
                    <a:lnTo>
                      <a:pt x="764" y="681"/>
                    </a:lnTo>
                    <a:lnTo>
                      <a:pt x="753" y="686"/>
                    </a:lnTo>
                    <a:lnTo>
                      <a:pt x="741" y="681"/>
                    </a:lnTo>
                    <a:lnTo>
                      <a:pt x="732" y="676"/>
                    </a:lnTo>
                    <a:lnTo>
                      <a:pt x="723" y="673"/>
                    </a:lnTo>
                    <a:lnTo>
                      <a:pt x="710" y="670"/>
                    </a:lnTo>
                    <a:lnTo>
                      <a:pt x="698" y="671"/>
                    </a:lnTo>
                    <a:lnTo>
                      <a:pt x="686" y="674"/>
                    </a:lnTo>
                    <a:lnTo>
                      <a:pt x="675" y="676"/>
                    </a:lnTo>
                    <a:lnTo>
                      <a:pt x="664" y="679"/>
                    </a:lnTo>
                    <a:lnTo>
                      <a:pt x="657" y="671"/>
                    </a:lnTo>
                    <a:lnTo>
                      <a:pt x="652" y="663"/>
                    </a:lnTo>
                    <a:lnTo>
                      <a:pt x="648" y="655"/>
                    </a:lnTo>
                    <a:lnTo>
                      <a:pt x="642" y="646"/>
                    </a:lnTo>
                    <a:lnTo>
                      <a:pt x="636" y="645"/>
                    </a:lnTo>
                    <a:lnTo>
                      <a:pt x="628" y="644"/>
                    </a:lnTo>
                    <a:lnTo>
                      <a:pt x="620" y="644"/>
                    </a:lnTo>
                    <a:lnTo>
                      <a:pt x="613" y="644"/>
                    </a:lnTo>
                    <a:lnTo>
                      <a:pt x="605" y="645"/>
                    </a:lnTo>
                    <a:lnTo>
                      <a:pt x="597" y="646"/>
                    </a:lnTo>
                    <a:lnTo>
                      <a:pt x="591" y="649"/>
                    </a:lnTo>
                    <a:lnTo>
                      <a:pt x="585" y="652"/>
                    </a:lnTo>
                    <a:lnTo>
                      <a:pt x="582" y="652"/>
                    </a:lnTo>
                    <a:lnTo>
                      <a:pt x="579" y="652"/>
                    </a:lnTo>
                    <a:lnTo>
                      <a:pt x="576" y="650"/>
                    </a:lnTo>
                    <a:lnTo>
                      <a:pt x="574" y="648"/>
                    </a:lnTo>
                    <a:lnTo>
                      <a:pt x="569" y="636"/>
                    </a:lnTo>
                    <a:lnTo>
                      <a:pt x="563" y="622"/>
                    </a:lnTo>
                    <a:lnTo>
                      <a:pt x="562" y="617"/>
                    </a:lnTo>
                    <a:lnTo>
                      <a:pt x="563" y="612"/>
                    </a:lnTo>
                    <a:lnTo>
                      <a:pt x="565" y="608"/>
                    </a:lnTo>
                    <a:lnTo>
                      <a:pt x="569" y="603"/>
                    </a:lnTo>
                    <a:lnTo>
                      <a:pt x="569" y="600"/>
                    </a:lnTo>
                    <a:lnTo>
                      <a:pt x="569" y="597"/>
                    </a:lnTo>
                    <a:lnTo>
                      <a:pt x="569" y="594"/>
                    </a:lnTo>
                    <a:lnTo>
                      <a:pt x="567" y="592"/>
                    </a:lnTo>
                    <a:lnTo>
                      <a:pt x="563" y="587"/>
                    </a:lnTo>
                    <a:lnTo>
                      <a:pt x="560" y="582"/>
                    </a:lnTo>
                    <a:lnTo>
                      <a:pt x="559" y="577"/>
                    </a:lnTo>
                    <a:lnTo>
                      <a:pt x="560" y="574"/>
                    </a:lnTo>
                    <a:lnTo>
                      <a:pt x="560" y="570"/>
                    </a:lnTo>
                    <a:lnTo>
                      <a:pt x="557" y="569"/>
                    </a:lnTo>
                    <a:lnTo>
                      <a:pt x="553" y="567"/>
                    </a:lnTo>
                    <a:lnTo>
                      <a:pt x="552" y="564"/>
                    </a:lnTo>
                    <a:lnTo>
                      <a:pt x="551" y="559"/>
                    </a:lnTo>
                    <a:lnTo>
                      <a:pt x="550" y="555"/>
                    </a:lnTo>
                    <a:lnTo>
                      <a:pt x="544" y="543"/>
                    </a:lnTo>
                    <a:lnTo>
                      <a:pt x="539" y="532"/>
                    </a:lnTo>
                    <a:lnTo>
                      <a:pt x="533" y="522"/>
                    </a:lnTo>
                    <a:lnTo>
                      <a:pt x="530" y="514"/>
                    </a:lnTo>
                    <a:lnTo>
                      <a:pt x="531" y="511"/>
                    </a:lnTo>
                    <a:lnTo>
                      <a:pt x="532" y="506"/>
                    </a:lnTo>
                    <a:lnTo>
                      <a:pt x="534" y="503"/>
                    </a:lnTo>
                    <a:lnTo>
                      <a:pt x="539" y="498"/>
                    </a:lnTo>
                    <a:lnTo>
                      <a:pt x="544" y="496"/>
                    </a:lnTo>
                    <a:lnTo>
                      <a:pt x="549" y="494"/>
                    </a:lnTo>
                    <a:lnTo>
                      <a:pt x="551" y="490"/>
                    </a:lnTo>
                    <a:lnTo>
                      <a:pt x="552" y="485"/>
                    </a:lnTo>
                    <a:lnTo>
                      <a:pt x="551" y="475"/>
                    </a:lnTo>
                    <a:lnTo>
                      <a:pt x="551" y="467"/>
                    </a:lnTo>
                    <a:lnTo>
                      <a:pt x="552" y="463"/>
                    </a:lnTo>
                    <a:lnTo>
                      <a:pt x="556" y="460"/>
                    </a:lnTo>
                    <a:lnTo>
                      <a:pt x="559" y="457"/>
                    </a:lnTo>
                    <a:lnTo>
                      <a:pt x="563" y="453"/>
                    </a:lnTo>
                    <a:lnTo>
                      <a:pt x="571" y="452"/>
                    </a:lnTo>
                    <a:lnTo>
                      <a:pt x="576" y="450"/>
                    </a:lnTo>
                    <a:lnTo>
                      <a:pt x="577" y="445"/>
                    </a:lnTo>
                    <a:lnTo>
                      <a:pt x="577" y="438"/>
                    </a:lnTo>
                    <a:lnTo>
                      <a:pt x="579" y="433"/>
                    </a:lnTo>
                    <a:lnTo>
                      <a:pt x="580" y="434"/>
                    </a:lnTo>
                    <a:lnTo>
                      <a:pt x="580" y="435"/>
                    </a:lnTo>
                    <a:lnTo>
                      <a:pt x="582" y="435"/>
                    </a:lnTo>
                    <a:lnTo>
                      <a:pt x="583" y="436"/>
                    </a:lnTo>
                    <a:lnTo>
                      <a:pt x="584" y="436"/>
                    </a:lnTo>
                    <a:lnTo>
                      <a:pt x="586" y="432"/>
                    </a:lnTo>
                    <a:lnTo>
                      <a:pt x="587" y="430"/>
                    </a:lnTo>
                    <a:lnTo>
                      <a:pt x="589" y="430"/>
                    </a:lnTo>
                    <a:lnTo>
                      <a:pt x="593" y="433"/>
                    </a:lnTo>
                    <a:lnTo>
                      <a:pt x="601" y="433"/>
                    </a:lnTo>
                    <a:lnTo>
                      <a:pt x="609" y="432"/>
                    </a:lnTo>
                    <a:lnTo>
                      <a:pt x="616" y="431"/>
                    </a:lnTo>
                    <a:lnTo>
                      <a:pt x="625" y="429"/>
                    </a:lnTo>
                    <a:lnTo>
                      <a:pt x="638" y="443"/>
                    </a:lnTo>
                    <a:lnTo>
                      <a:pt x="652" y="456"/>
                    </a:lnTo>
                    <a:lnTo>
                      <a:pt x="661" y="460"/>
                    </a:lnTo>
                    <a:lnTo>
                      <a:pt x="669" y="465"/>
                    </a:lnTo>
                    <a:lnTo>
                      <a:pt x="673" y="468"/>
                    </a:lnTo>
                    <a:lnTo>
                      <a:pt x="675" y="471"/>
                    </a:lnTo>
                    <a:lnTo>
                      <a:pt x="677" y="475"/>
                    </a:lnTo>
                    <a:lnTo>
                      <a:pt x="680" y="480"/>
                    </a:lnTo>
                    <a:lnTo>
                      <a:pt x="682" y="488"/>
                    </a:lnTo>
                    <a:lnTo>
                      <a:pt x="685" y="496"/>
                    </a:lnTo>
                    <a:lnTo>
                      <a:pt x="682" y="498"/>
                    </a:lnTo>
                    <a:lnTo>
                      <a:pt x="678" y="498"/>
                    </a:lnTo>
                    <a:lnTo>
                      <a:pt x="676" y="498"/>
                    </a:lnTo>
                    <a:lnTo>
                      <a:pt x="673" y="497"/>
                    </a:lnTo>
                    <a:lnTo>
                      <a:pt x="667" y="495"/>
                    </a:lnTo>
                    <a:lnTo>
                      <a:pt x="659" y="494"/>
                    </a:lnTo>
                    <a:lnTo>
                      <a:pt x="656" y="511"/>
                    </a:lnTo>
                    <a:lnTo>
                      <a:pt x="652" y="528"/>
                    </a:lnTo>
                    <a:lnTo>
                      <a:pt x="646" y="532"/>
                    </a:lnTo>
                    <a:lnTo>
                      <a:pt x="640" y="536"/>
                    </a:lnTo>
                    <a:lnTo>
                      <a:pt x="639" y="538"/>
                    </a:lnTo>
                    <a:lnTo>
                      <a:pt x="638" y="540"/>
                    </a:lnTo>
                    <a:lnTo>
                      <a:pt x="640" y="543"/>
                    </a:lnTo>
                    <a:lnTo>
                      <a:pt x="642" y="547"/>
                    </a:lnTo>
                    <a:lnTo>
                      <a:pt x="648" y="547"/>
                    </a:lnTo>
                    <a:lnTo>
                      <a:pt x="651" y="546"/>
                    </a:lnTo>
                    <a:lnTo>
                      <a:pt x="654" y="545"/>
                    </a:lnTo>
                    <a:lnTo>
                      <a:pt x="656" y="542"/>
                    </a:lnTo>
                    <a:lnTo>
                      <a:pt x="658" y="538"/>
                    </a:lnTo>
                    <a:lnTo>
                      <a:pt x="663" y="530"/>
                    </a:lnTo>
                    <a:lnTo>
                      <a:pt x="668" y="529"/>
                    </a:lnTo>
                    <a:lnTo>
                      <a:pt x="673" y="528"/>
                    </a:lnTo>
                    <a:lnTo>
                      <a:pt x="675" y="528"/>
                    </a:lnTo>
                    <a:lnTo>
                      <a:pt x="676" y="525"/>
                    </a:lnTo>
                    <a:lnTo>
                      <a:pt x="676" y="524"/>
                    </a:lnTo>
                    <a:lnTo>
                      <a:pt x="676" y="522"/>
                    </a:lnTo>
                    <a:lnTo>
                      <a:pt x="676" y="518"/>
                    </a:lnTo>
                    <a:lnTo>
                      <a:pt x="677" y="515"/>
                    </a:lnTo>
                    <a:lnTo>
                      <a:pt x="681" y="513"/>
                    </a:lnTo>
                    <a:lnTo>
                      <a:pt x="684" y="512"/>
                    </a:lnTo>
                    <a:lnTo>
                      <a:pt x="691" y="512"/>
                    </a:lnTo>
                    <a:lnTo>
                      <a:pt x="699" y="513"/>
                    </a:lnTo>
                    <a:lnTo>
                      <a:pt x="702" y="515"/>
                    </a:lnTo>
                    <a:lnTo>
                      <a:pt x="705" y="518"/>
                    </a:lnTo>
                    <a:lnTo>
                      <a:pt x="707" y="519"/>
                    </a:lnTo>
                    <a:lnTo>
                      <a:pt x="707" y="521"/>
                    </a:lnTo>
                    <a:lnTo>
                      <a:pt x="705" y="525"/>
                    </a:lnTo>
                    <a:lnTo>
                      <a:pt x="701" y="532"/>
                    </a:lnTo>
                    <a:lnTo>
                      <a:pt x="700" y="540"/>
                    </a:lnTo>
                    <a:lnTo>
                      <a:pt x="699" y="548"/>
                    </a:lnTo>
                    <a:lnTo>
                      <a:pt x="694" y="551"/>
                    </a:lnTo>
                    <a:lnTo>
                      <a:pt x="692" y="555"/>
                    </a:lnTo>
                    <a:lnTo>
                      <a:pt x="693" y="555"/>
                    </a:lnTo>
                    <a:lnTo>
                      <a:pt x="693" y="556"/>
                    </a:lnTo>
                    <a:lnTo>
                      <a:pt x="695" y="557"/>
                    </a:lnTo>
                    <a:lnTo>
                      <a:pt x="699" y="557"/>
                    </a:lnTo>
                    <a:lnTo>
                      <a:pt x="704" y="557"/>
                    </a:lnTo>
                    <a:lnTo>
                      <a:pt x="709" y="557"/>
                    </a:lnTo>
                    <a:lnTo>
                      <a:pt x="710" y="558"/>
                    </a:lnTo>
                    <a:lnTo>
                      <a:pt x="710" y="559"/>
                    </a:lnTo>
                    <a:lnTo>
                      <a:pt x="710" y="561"/>
                    </a:lnTo>
                    <a:lnTo>
                      <a:pt x="709" y="565"/>
                    </a:lnTo>
                    <a:lnTo>
                      <a:pt x="707" y="568"/>
                    </a:lnTo>
                    <a:lnTo>
                      <a:pt x="705" y="572"/>
                    </a:lnTo>
                    <a:lnTo>
                      <a:pt x="705" y="574"/>
                    </a:lnTo>
                    <a:lnTo>
                      <a:pt x="707" y="575"/>
                    </a:lnTo>
                    <a:lnTo>
                      <a:pt x="712" y="577"/>
                    </a:lnTo>
                    <a:lnTo>
                      <a:pt x="720" y="578"/>
                    </a:lnTo>
                    <a:lnTo>
                      <a:pt x="730" y="578"/>
                    </a:lnTo>
                    <a:lnTo>
                      <a:pt x="738" y="577"/>
                    </a:lnTo>
                    <a:lnTo>
                      <a:pt x="740" y="576"/>
                    </a:lnTo>
                    <a:lnTo>
                      <a:pt x="744" y="575"/>
                    </a:lnTo>
                    <a:lnTo>
                      <a:pt x="746" y="572"/>
                    </a:lnTo>
                    <a:lnTo>
                      <a:pt x="748" y="567"/>
                    </a:lnTo>
                    <a:lnTo>
                      <a:pt x="748" y="560"/>
                    </a:lnTo>
                    <a:lnTo>
                      <a:pt x="746" y="556"/>
                    </a:lnTo>
                    <a:lnTo>
                      <a:pt x="744" y="551"/>
                    </a:lnTo>
                    <a:lnTo>
                      <a:pt x="738" y="548"/>
                    </a:lnTo>
                    <a:lnTo>
                      <a:pt x="732" y="543"/>
                    </a:lnTo>
                    <a:lnTo>
                      <a:pt x="729" y="540"/>
                    </a:lnTo>
                    <a:lnTo>
                      <a:pt x="730" y="538"/>
                    </a:lnTo>
                    <a:lnTo>
                      <a:pt x="731" y="537"/>
                    </a:lnTo>
                    <a:lnTo>
                      <a:pt x="734" y="534"/>
                    </a:lnTo>
                    <a:lnTo>
                      <a:pt x="738" y="532"/>
                    </a:lnTo>
                    <a:lnTo>
                      <a:pt x="743" y="534"/>
                    </a:lnTo>
                    <a:lnTo>
                      <a:pt x="745" y="537"/>
                    </a:lnTo>
                    <a:lnTo>
                      <a:pt x="746" y="539"/>
                    </a:lnTo>
                    <a:lnTo>
                      <a:pt x="746" y="541"/>
                    </a:lnTo>
                    <a:lnTo>
                      <a:pt x="746" y="542"/>
                    </a:lnTo>
                    <a:lnTo>
                      <a:pt x="747" y="542"/>
                    </a:lnTo>
                    <a:lnTo>
                      <a:pt x="750" y="542"/>
                    </a:lnTo>
                    <a:lnTo>
                      <a:pt x="757" y="541"/>
                    </a:lnTo>
                    <a:lnTo>
                      <a:pt x="761" y="538"/>
                    </a:lnTo>
                    <a:lnTo>
                      <a:pt x="763" y="536"/>
                    </a:lnTo>
                    <a:lnTo>
                      <a:pt x="763" y="534"/>
                    </a:lnTo>
                    <a:lnTo>
                      <a:pt x="763" y="533"/>
                    </a:lnTo>
                    <a:lnTo>
                      <a:pt x="761" y="531"/>
                    </a:lnTo>
                    <a:lnTo>
                      <a:pt x="757" y="524"/>
                    </a:lnTo>
                    <a:lnTo>
                      <a:pt x="761" y="523"/>
                    </a:lnTo>
                    <a:lnTo>
                      <a:pt x="764" y="523"/>
                    </a:lnTo>
                    <a:lnTo>
                      <a:pt x="766" y="524"/>
                    </a:lnTo>
                    <a:lnTo>
                      <a:pt x="768" y="525"/>
                    </a:lnTo>
                    <a:lnTo>
                      <a:pt x="774" y="529"/>
                    </a:lnTo>
                    <a:lnTo>
                      <a:pt x="780" y="532"/>
                    </a:lnTo>
                    <a:lnTo>
                      <a:pt x="782" y="531"/>
                    </a:lnTo>
                    <a:lnTo>
                      <a:pt x="782" y="529"/>
                    </a:lnTo>
                    <a:lnTo>
                      <a:pt x="782" y="528"/>
                    </a:lnTo>
                    <a:lnTo>
                      <a:pt x="782" y="527"/>
                    </a:lnTo>
                    <a:lnTo>
                      <a:pt x="780" y="523"/>
                    </a:lnTo>
                    <a:lnTo>
                      <a:pt x="779" y="520"/>
                    </a:lnTo>
                    <a:lnTo>
                      <a:pt x="782" y="519"/>
                    </a:lnTo>
                    <a:lnTo>
                      <a:pt x="785" y="519"/>
                    </a:lnTo>
                    <a:lnTo>
                      <a:pt x="788" y="519"/>
                    </a:lnTo>
                    <a:lnTo>
                      <a:pt x="789" y="520"/>
                    </a:lnTo>
                    <a:lnTo>
                      <a:pt x="791" y="524"/>
                    </a:lnTo>
                    <a:lnTo>
                      <a:pt x="792" y="531"/>
                    </a:lnTo>
                    <a:lnTo>
                      <a:pt x="789" y="537"/>
                    </a:lnTo>
                    <a:lnTo>
                      <a:pt x="788" y="541"/>
                    </a:lnTo>
                    <a:lnTo>
                      <a:pt x="789" y="541"/>
                    </a:lnTo>
                    <a:lnTo>
                      <a:pt x="790" y="542"/>
                    </a:lnTo>
                    <a:lnTo>
                      <a:pt x="792" y="542"/>
                    </a:lnTo>
                    <a:lnTo>
                      <a:pt x="797" y="541"/>
                    </a:lnTo>
                    <a:lnTo>
                      <a:pt x="806" y="539"/>
                    </a:lnTo>
                    <a:lnTo>
                      <a:pt x="814" y="536"/>
                    </a:lnTo>
                    <a:lnTo>
                      <a:pt x="820" y="531"/>
                    </a:lnTo>
                    <a:lnTo>
                      <a:pt x="826" y="523"/>
                    </a:lnTo>
                    <a:lnTo>
                      <a:pt x="830" y="518"/>
                    </a:lnTo>
                    <a:lnTo>
                      <a:pt x="833" y="514"/>
                    </a:lnTo>
                    <a:lnTo>
                      <a:pt x="837" y="514"/>
                    </a:lnTo>
                    <a:lnTo>
                      <a:pt x="843" y="516"/>
                    </a:lnTo>
                    <a:lnTo>
                      <a:pt x="850" y="516"/>
                    </a:lnTo>
                    <a:lnTo>
                      <a:pt x="854" y="516"/>
                    </a:lnTo>
                    <a:lnTo>
                      <a:pt x="859" y="518"/>
                    </a:lnTo>
                    <a:lnTo>
                      <a:pt x="863" y="520"/>
                    </a:lnTo>
                    <a:lnTo>
                      <a:pt x="866" y="523"/>
                    </a:lnTo>
                    <a:lnTo>
                      <a:pt x="869" y="525"/>
                    </a:lnTo>
                    <a:lnTo>
                      <a:pt x="871" y="527"/>
                    </a:lnTo>
                    <a:lnTo>
                      <a:pt x="872" y="527"/>
                    </a:lnTo>
                    <a:lnTo>
                      <a:pt x="877" y="525"/>
                    </a:lnTo>
                    <a:lnTo>
                      <a:pt x="883" y="521"/>
                    </a:lnTo>
                    <a:lnTo>
                      <a:pt x="892" y="518"/>
                    </a:lnTo>
                    <a:lnTo>
                      <a:pt x="901" y="514"/>
                    </a:lnTo>
                    <a:lnTo>
                      <a:pt x="900" y="511"/>
                    </a:lnTo>
                    <a:lnTo>
                      <a:pt x="900" y="509"/>
                    </a:lnTo>
                    <a:lnTo>
                      <a:pt x="899" y="507"/>
                    </a:lnTo>
                    <a:lnTo>
                      <a:pt x="897" y="506"/>
                    </a:lnTo>
                    <a:lnTo>
                      <a:pt x="892" y="505"/>
                    </a:lnTo>
                    <a:lnTo>
                      <a:pt x="887" y="505"/>
                    </a:lnTo>
                    <a:lnTo>
                      <a:pt x="884" y="502"/>
                    </a:lnTo>
                    <a:lnTo>
                      <a:pt x="883" y="498"/>
                    </a:lnTo>
                    <a:lnTo>
                      <a:pt x="884" y="495"/>
                    </a:lnTo>
                    <a:lnTo>
                      <a:pt x="884" y="489"/>
                    </a:lnTo>
                    <a:lnTo>
                      <a:pt x="870" y="490"/>
                    </a:lnTo>
                    <a:lnTo>
                      <a:pt x="855" y="489"/>
                    </a:lnTo>
                    <a:lnTo>
                      <a:pt x="855" y="487"/>
                    </a:lnTo>
                    <a:lnTo>
                      <a:pt x="855" y="485"/>
                    </a:lnTo>
                    <a:lnTo>
                      <a:pt x="856" y="483"/>
                    </a:lnTo>
                    <a:lnTo>
                      <a:pt x="857" y="483"/>
                    </a:lnTo>
                    <a:lnTo>
                      <a:pt x="862" y="481"/>
                    </a:lnTo>
                    <a:lnTo>
                      <a:pt x="869" y="481"/>
                    </a:lnTo>
                    <a:lnTo>
                      <a:pt x="871" y="480"/>
                    </a:lnTo>
                    <a:lnTo>
                      <a:pt x="872" y="478"/>
                    </a:lnTo>
                    <a:lnTo>
                      <a:pt x="873" y="477"/>
                    </a:lnTo>
                    <a:lnTo>
                      <a:pt x="873" y="475"/>
                    </a:lnTo>
                    <a:lnTo>
                      <a:pt x="873" y="470"/>
                    </a:lnTo>
                    <a:lnTo>
                      <a:pt x="873" y="465"/>
                    </a:lnTo>
                    <a:lnTo>
                      <a:pt x="880" y="459"/>
                    </a:lnTo>
                    <a:lnTo>
                      <a:pt x="883" y="454"/>
                    </a:lnTo>
                    <a:lnTo>
                      <a:pt x="883" y="452"/>
                    </a:lnTo>
                    <a:lnTo>
                      <a:pt x="882" y="451"/>
                    </a:lnTo>
                    <a:lnTo>
                      <a:pt x="880" y="449"/>
                    </a:lnTo>
                    <a:lnTo>
                      <a:pt x="875" y="445"/>
                    </a:lnTo>
                    <a:lnTo>
                      <a:pt x="871" y="442"/>
                    </a:lnTo>
                    <a:lnTo>
                      <a:pt x="869" y="440"/>
                    </a:lnTo>
                    <a:lnTo>
                      <a:pt x="869" y="438"/>
                    </a:lnTo>
                    <a:lnTo>
                      <a:pt x="869" y="436"/>
                    </a:lnTo>
                    <a:lnTo>
                      <a:pt x="874" y="432"/>
                    </a:lnTo>
                    <a:lnTo>
                      <a:pt x="881" y="427"/>
                    </a:lnTo>
                    <a:lnTo>
                      <a:pt x="886" y="422"/>
                    </a:lnTo>
                    <a:lnTo>
                      <a:pt x="888" y="416"/>
                    </a:lnTo>
                    <a:lnTo>
                      <a:pt x="890" y="409"/>
                    </a:lnTo>
                    <a:lnTo>
                      <a:pt x="890" y="403"/>
                    </a:lnTo>
                    <a:lnTo>
                      <a:pt x="905" y="391"/>
                    </a:lnTo>
                    <a:lnTo>
                      <a:pt x="921" y="382"/>
                    </a:lnTo>
                    <a:lnTo>
                      <a:pt x="918" y="379"/>
                    </a:lnTo>
                    <a:lnTo>
                      <a:pt x="916" y="376"/>
                    </a:lnTo>
                    <a:lnTo>
                      <a:pt x="913" y="372"/>
                    </a:lnTo>
                    <a:lnTo>
                      <a:pt x="909" y="369"/>
                    </a:lnTo>
                    <a:lnTo>
                      <a:pt x="903" y="363"/>
                    </a:lnTo>
                    <a:lnTo>
                      <a:pt x="895" y="356"/>
                    </a:lnTo>
                    <a:lnTo>
                      <a:pt x="893" y="355"/>
                    </a:lnTo>
                    <a:lnTo>
                      <a:pt x="892" y="354"/>
                    </a:lnTo>
                    <a:lnTo>
                      <a:pt x="886" y="360"/>
                    </a:lnTo>
                    <a:lnTo>
                      <a:pt x="880" y="368"/>
                    </a:lnTo>
                    <a:lnTo>
                      <a:pt x="874" y="369"/>
                    </a:lnTo>
                    <a:lnTo>
                      <a:pt x="869" y="370"/>
                    </a:lnTo>
                    <a:lnTo>
                      <a:pt x="864" y="369"/>
                    </a:lnTo>
                    <a:lnTo>
                      <a:pt x="861" y="368"/>
                    </a:lnTo>
                    <a:lnTo>
                      <a:pt x="857" y="365"/>
                    </a:lnTo>
                    <a:lnTo>
                      <a:pt x="854" y="362"/>
                    </a:lnTo>
                    <a:lnTo>
                      <a:pt x="852" y="359"/>
                    </a:lnTo>
                    <a:lnTo>
                      <a:pt x="848" y="353"/>
                    </a:lnTo>
                    <a:lnTo>
                      <a:pt x="844" y="342"/>
                    </a:lnTo>
                    <a:lnTo>
                      <a:pt x="841" y="332"/>
                    </a:lnTo>
                    <a:lnTo>
                      <a:pt x="838" y="327"/>
                    </a:lnTo>
                    <a:lnTo>
                      <a:pt x="837" y="325"/>
                    </a:lnTo>
                    <a:lnTo>
                      <a:pt x="835" y="324"/>
                    </a:lnTo>
                    <a:lnTo>
                      <a:pt x="832" y="323"/>
                    </a:lnTo>
                    <a:lnTo>
                      <a:pt x="826" y="325"/>
                    </a:lnTo>
                    <a:lnTo>
                      <a:pt x="818" y="327"/>
                    </a:lnTo>
                    <a:lnTo>
                      <a:pt x="814" y="331"/>
                    </a:lnTo>
                    <a:lnTo>
                      <a:pt x="808" y="334"/>
                    </a:lnTo>
                    <a:lnTo>
                      <a:pt x="806" y="335"/>
                    </a:lnTo>
                    <a:lnTo>
                      <a:pt x="805" y="335"/>
                    </a:lnTo>
                    <a:lnTo>
                      <a:pt x="803" y="333"/>
                    </a:lnTo>
                    <a:lnTo>
                      <a:pt x="802" y="329"/>
                    </a:lnTo>
                    <a:lnTo>
                      <a:pt x="805" y="325"/>
                    </a:lnTo>
                    <a:lnTo>
                      <a:pt x="806" y="322"/>
                    </a:lnTo>
                    <a:lnTo>
                      <a:pt x="806" y="320"/>
                    </a:lnTo>
                    <a:lnTo>
                      <a:pt x="805" y="319"/>
                    </a:lnTo>
                    <a:lnTo>
                      <a:pt x="802" y="319"/>
                    </a:lnTo>
                    <a:lnTo>
                      <a:pt x="800" y="319"/>
                    </a:lnTo>
                    <a:lnTo>
                      <a:pt x="794" y="317"/>
                    </a:lnTo>
                    <a:lnTo>
                      <a:pt x="791" y="314"/>
                    </a:lnTo>
                    <a:lnTo>
                      <a:pt x="788" y="309"/>
                    </a:lnTo>
                    <a:lnTo>
                      <a:pt x="784" y="304"/>
                    </a:lnTo>
                    <a:lnTo>
                      <a:pt x="777" y="304"/>
                    </a:lnTo>
                    <a:lnTo>
                      <a:pt x="770" y="305"/>
                    </a:lnTo>
                    <a:lnTo>
                      <a:pt x="761" y="293"/>
                    </a:lnTo>
                    <a:lnTo>
                      <a:pt x="752" y="282"/>
                    </a:lnTo>
                    <a:lnTo>
                      <a:pt x="746" y="280"/>
                    </a:lnTo>
                    <a:lnTo>
                      <a:pt x="741" y="279"/>
                    </a:lnTo>
                    <a:lnTo>
                      <a:pt x="736" y="279"/>
                    </a:lnTo>
                    <a:lnTo>
                      <a:pt x="730" y="280"/>
                    </a:lnTo>
                    <a:lnTo>
                      <a:pt x="727" y="280"/>
                    </a:lnTo>
                    <a:lnTo>
                      <a:pt x="723" y="281"/>
                    </a:lnTo>
                    <a:lnTo>
                      <a:pt x="720" y="280"/>
                    </a:lnTo>
                    <a:lnTo>
                      <a:pt x="718" y="279"/>
                    </a:lnTo>
                    <a:lnTo>
                      <a:pt x="714" y="275"/>
                    </a:lnTo>
                    <a:lnTo>
                      <a:pt x="710" y="269"/>
                    </a:lnTo>
                    <a:lnTo>
                      <a:pt x="713" y="260"/>
                    </a:lnTo>
                    <a:lnTo>
                      <a:pt x="717" y="250"/>
                    </a:lnTo>
                    <a:lnTo>
                      <a:pt x="718" y="242"/>
                    </a:lnTo>
                    <a:lnTo>
                      <a:pt x="720" y="236"/>
                    </a:lnTo>
                    <a:lnTo>
                      <a:pt x="723" y="229"/>
                    </a:lnTo>
                    <a:lnTo>
                      <a:pt x="726" y="221"/>
                    </a:lnTo>
                    <a:lnTo>
                      <a:pt x="716" y="221"/>
                    </a:lnTo>
                    <a:lnTo>
                      <a:pt x="708" y="222"/>
                    </a:lnTo>
                    <a:lnTo>
                      <a:pt x="701" y="226"/>
                    </a:lnTo>
                    <a:lnTo>
                      <a:pt x="692" y="231"/>
                    </a:lnTo>
                    <a:lnTo>
                      <a:pt x="689" y="236"/>
                    </a:lnTo>
                    <a:lnTo>
                      <a:pt x="686" y="240"/>
                    </a:lnTo>
                    <a:lnTo>
                      <a:pt x="678" y="238"/>
                    </a:lnTo>
                    <a:lnTo>
                      <a:pt x="672" y="237"/>
                    </a:lnTo>
                    <a:lnTo>
                      <a:pt x="665" y="236"/>
                    </a:lnTo>
                    <a:lnTo>
                      <a:pt x="656" y="238"/>
                    </a:lnTo>
                    <a:lnTo>
                      <a:pt x="649" y="237"/>
                    </a:lnTo>
                    <a:lnTo>
                      <a:pt x="645" y="235"/>
                    </a:lnTo>
                    <a:lnTo>
                      <a:pt x="641" y="233"/>
                    </a:lnTo>
                    <a:lnTo>
                      <a:pt x="639" y="228"/>
                    </a:lnTo>
                    <a:lnTo>
                      <a:pt x="638" y="219"/>
                    </a:lnTo>
                    <a:lnTo>
                      <a:pt x="638" y="207"/>
                    </a:lnTo>
                    <a:lnTo>
                      <a:pt x="633" y="199"/>
                    </a:lnTo>
                    <a:lnTo>
                      <a:pt x="630" y="191"/>
                    </a:lnTo>
                    <a:lnTo>
                      <a:pt x="625" y="180"/>
                    </a:lnTo>
                    <a:lnTo>
                      <a:pt x="621" y="168"/>
                    </a:lnTo>
                    <a:lnTo>
                      <a:pt x="628" y="163"/>
                    </a:lnTo>
                    <a:lnTo>
                      <a:pt x="636" y="159"/>
                    </a:lnTo>
                    <a:lnTo>
                      <a:pt x="629" y="154"/>
                    </a:lnTo>
                    <a:lnTo>
                      <a:pt x="621" y="149"/>
                    </a:lnTo>
                    <a:lnTo>
                      <a:pt x="606" y="152"/>
                    </a:lnTo>
                    <a:lnTo>
                      <a:pt x="591" y="155"/>
                    </a:lnTo>
                    <a:lnTo>
                      <a:pt x="580" y="149"/>
                    </a:lnTo>
                    <a:lnTo>
                      <a:pt x="569" y="145"/>
                    </a:lnTo>
                    <a:lnTo>
                      <a:pt x="570" y="134"/>
                    </a:lnTo>
                    <a:lnTo>
                      <a:pt x="570" y="121"/>
                    </a:lnTo>
                    <a:lnTo>
                      <a:pt x="570" y="113"/>
                    </a:lnTo>
                    <a:lnTo>
                      <a:pt x="571" y="110"/>
                    </a:lnTo>
                    <a:lnTo>
                      <a:pt x="573" y="106"/>
                    </a:lnTo>
                    <a:lnTo>
                      <a:pt x="575" y="100"/>
                    </a:lnTo>
                    <a:lnTo>
                      <a:pt x="569" y="101"/>
                    </a:lnTo>
                    <a:lnTo>
                      <a:pt x="566" y="101"/>
                    </a:lnTo>
                    <a:lnTo>
                      <a:pt x="561" y="101"/>
                    </a:lnTo>
                    <a:lnTo>
                      <a:pt x="557" y="99"/>
                    </a:lnTo>
                    <a:lnTo>
                      <a:pt x="550" y="94"/>
                    </a:lnTo>
                    <a:lnTo>
                      <a:pt x="543" y="93"/>
                    </a:lnTo>
                    <a:lnTo>
                      <a:pt x="535" y="92"/>
                    </a:lnTo>
                    <a:lnTo>
                      <a:pt x="527" y="91"/>
                    </a:lnTo>
                    <a:lnTo>
                      <a:pt x="518" y="90"/>
                    </a:lnTo>
                    <a:lnTo>
                      <a:pt x="511" y="90"/>
                    </a:lnTo>
                    <a:lnTo>
                      <a:pt x="502" y="90"/>
                    </a:lnTo>
                    <a:lnTo>
                      <a:pt x="493" y="88"/>
                    </a:lnTo>
                    <a:lnTo>
                      <a:pt x="485" y="84"/>
                    </a:lnTo>
                    <a:lnTo>
                      <a:pt x="484" y="82"/>
                    </a:lnTo>
                    <a:lnTo>
                      <a:pt x="485" y="79"/>
                    </a:lnTo>
                    <a:lnTo>
                      <a:pt x="485" y="74"/>
                    </a:lnTo>
                    <a:lnTo>
                      <a:pt x="480" y="77"/>
                    </a:lnTo>
                    <a:lnTo>
                      <a:pt x="477" y="81"/>
                    </a:lnTo>
                    <a:lnTo>
                      <a:pt x="476" y="82"/>
                    </a:lnTo>
                    <a:lnTo>
                      <a:pt x="475" y="81"/>
                    </a:lnTo>
                    <a:lnTo>
                      <a:pt x="473" y="79"/>
                    </a:lnTo>
                    <a:lnTo>
                      <a:pt x="472" y="75"/>
                    </a:lnTo>
                    <a:lnTo>
                      <a:pt x="470" y="73"/>
                    </a:lnTo>
                    <a:lnTo>
                      <a:pt x="468" y="70"/>
                    </a:lnTo>
                    <a:lnTo>
                      <a:pt x="467" y="70"/>
                    </a:lnTo>
                    <a:lnTo>
                      <a:pt x="464" y="69"/>
                    </a:lnTo>
                    <a:lnTo>
                      <a:pt x="459" y="68"/>
                    </a:lnTo>
                    <a:lnTo>
                      <a:pt x="452" y="67"/>
                    </a:lnTo>
                    <a:lnTo>
                      <a:pt x="453" y="59"/>
                    </a:lnTo>
                    <a:lnTo>
                      <a:pt x="454" y="57"/>
                    </a:lnTo>
                    <a:lnTo>
                      <a:pt x="454" y="54"/>
                    </a:lnTo>
                    <a:lnTo>
                      <a:pt x="449" y="42"/>
                    </a:lnTo>
                    <a:lnTo>
                      <a:pt x="443" y="31"/>
                    </a:lnTo>
                    <a:lnTo>
                      <a:pt x="440" y="21"/>
                    </a:lnTo>
                    <a:lnTo>
                      <a:pt x="437" y="11"/>
                    </a:lnTo>
                    <a:lnTo>
                      <a:pt x="434" y="0"/>
                    </a:lnTo>
                    <a:lnTo>
                      <a:pt x="428" y="0"/>
                    </a:lnTo>
                    <a:lnTo>
                      <a:pt x="424" y="2"/>
                    </a:lnTo>
                    <a:lnTo>
                      <a:pt x="419" y="4"/>
                    </a:lnTo>
                    <a:lnTo>
                      <a:pt x="416" y="7"/>
                    </a:lnTo>
                    <a:lnTo>
                      <a:pt x="408" y="14"/>
                    </a:lnTo>
                    <a:lnTo>
                      <a:pt x="401" y="23"/>
                    </a:lnTo>
                    <a:lnTo>
                      <a:pt x="396" y="27"/>
                    </a:lnTo>
                    <a:lnTo>
                      <a:pt x="392" y="27"/>
                    </a:lnTo>
                    <a:lnTo>
                      <a:pt x="390" y="24"/>
                    </a:lnTo>
                    <a:lnTo>
                      <a:pt x="387" y="19"/>
                    </a:lnTo>
                    <a:lnTo>
                      <a:pt x="383" y="22"/>
                    </a:lnTo>
                    <a:lnTo>
                      <a:pt x="382" y="23"/>
                    </a:lnTo>
                    <a:lnTo>
                      <a:pt x="381" y="24"/>
                    </a:lnTo>
                    <a:lnTo>
                      <a:pt x="381" y="27"/>
                    </a:lnTo>
                    <a:lnTo>
                      <a:pt x="381" y="30"/>
                    </a:lnTo>
                    <a:lnTo>
                      <a:pt x="379" y="37"/>
                    </a:lnTo>
                    <a:lnTo>
                      <a:pt x="363" y="41"/>
                    </a:lnTo>
                    <a:lnTo>
                      <a:pt x="348" y="42"/>
                    </a:lnTo>
                    <a:lnTo>
                      <a:pt x="339" y="46"/>
                    </a:lnTo>
                    <a:lnTo>
                      <a:pt x="333" y="49"/>
                    </a:lnTo>
                    <a:lnTo>
                      <a:pt x="327" y="52"/>
                    </a:lnTo>
                    <a:lnTo>
                      <a:pt x="318" y="57"/>
                    </a:lnTo>
                    <a:lnTo>
                      <a:pt x="311" y="59"/>
                    </a:lnTo>
                    <a:lnTo>
                      <a:pt x="307" y="59"/>
                    </a:lnTo>
                    <a:lnTo>
                      <a:pt x="304" y="59"/>
                    </a:lnTo>
                    <a:lnTo>
                      <a:pt x="302" y="58"/>
                    </a:lnTo>
                    <a:lnTo>
                      <a:pt x="297" y="55"/>
                    </a:lnTo>
                    <a:lnTo>
                      <a:pt x="288" y="51"/>
                    </a:lnTo>
                    <a:lnTo>
                      <a:pt x="282" y="56"/>
                    </a:lnTo>
                    <a:lnTo>
                      <a:pt x="277" y="57"/>
                    </a:lnTo>
                    <a:lnTo>
                      <a:pt x="273" y="57"/>
                    </a:lnTo>
                    <a:lnTo>
                      <a:pt x="266" y="55"/>
                    </a:lnTo>
                    <a:lnTo>
                      <a:pt x="262" y="54"/>
                    </a:lnTo>
                    <a:lnTo>
                      <a:pt x="258" y="54"/>
                    </a:lnTo>
                    <a:lnTo>
                      <a:pt x="256" y="56"/>
                    </a:lnTo>
                    <a:lnTo>
                      <a:pt x="254" y="59"/>
                    </a:lnTo>
                    <a:lnTo>
                      <a:pt x="265" y="74"/>
                    </a:lnTo>
                    <a:lnTo>
                      <a:pt x="276" y="87"/>
                    </a:lnTo>
                    <a:lnTo>
                      <a:pt x="282" y="94"/>
                    </a:lnTo>
                    <a:lnTo>
                      <a:pt x="288" y="97"/>
                    </a:lnTo>
                    <a:lnTo>
                      <a:pt x="282" y="103"/>
                    </a:lnTo>
                    <a:lnTo>
                      <a:pt x="276" y="108"/>
                    </a:lnTo>
                    <a:lnTo>
                      <a:pt x="282" y="109"/>
                    </a:lnTo>
                    <a:lnTo>
                      <a:pt x="286" y="110"/>
                    </a:lnTo>
                    <a:lnTo>
                      <a:pt x="283" y="115"/>
                    </a:lnTo>
                    <a:lnTo>
                      <a:pt x="280" y="120"/>
                    </a:lnTo>
                    <a:lnTo>
                      <a:pt x="283" y="120"/>
                    </a:lnTo>
                    <a:lnTo>
                      <a:pt x="286" y="120"/>
                    </a:lnTo>
                    <a:lnTo>
                      <a:pt x="288" y="120"/>
                    </a:lnTo>
                    <a:lnTo>
                      <a:pt x="290" y="125"/>
                    </a:lnTo>
                    <a:lnTo>
                      <a:pt x="290" y="130"/>
                    </a:lnTo>
                    <a:lnTo>
                      <a:pt x="290" y="134"/>
                    </a:lnTo>
                    <a:lnTo>
                      <a:pt x="291" y="138"/>
                    </a:lnTo>
                    <a:lnTo>
                      <a:pt x="293" y="141"/>
                    </a:lnTo>
                    <a:lnTo>
                      <a:pt x="293" y="146"/>
                    </a:lnTo>
                    <a:lnTo>
                      <a:pt x="291" y="148"/>
                    </a:lnTo>
                    <a:lnTo>
                      <a:pt x="288" y="150"/>
                    </a:lnTo>
                    <a:lnTo>
                      <a:pt x="284" y="152"/>
                    </a:lnTo>
                    <a:lnTo>
                      <a:pt x="274" y="153"/>
                    </a:lnTo>
                    <a:lnTo>
                      <a:pt x="267" y="154"/>
                    </a:lnTo>
                    <a:lnTo>
                      <a:pt x="258" y="157"/>
                    </a:lnTo>
                    <a:lnTo>
                      <a:pt x="252" y="161"/>
                    </a:lnTo>
                    <a:lnTo>
                      <a:pt x="246" y="165"/>
                    </a:lnTo>
                    <a:lnTo>
                      <a:pt x="238" y="171"/>
                    </a:lnTo>
                    <a:lnTo>
                      <a:pt x="231" y="175"/>
                    </a:lnTo>
                    <a:lnTo>
                      <a:pt x="226" y="179"/>
                    </a:lnTo>
                    <a:lnTo>
                      <a:pt x="219" y="182"/>
                    </a:lnTo>
                    <a:lnTo>
                      <a:pt x="211" y="183"/>
                    </a:lnTo>
                    <a:lnTo>
                      <a:pt x="204" y="181"/>
                    </a:lnTo>
                    <a:lnTo>
                      <a:pt x="199" y="180"/>
                    </a:lnTo>
                    <a:lnTo>
                      <a:pt x="194" y="181"/>
                    </a:lnTo>
                    <a:lnTo>
                      <a:pt x="188" y="184"/>
                    </a:lnTo>
                    <a:lnTo>
                      <a:pt x="183" y="186"/>
                    </a:lnTo>
                    <a:lnTo>
                      <a:pt x="177" y="188"/>
                    </a:lnTo>
                    <a:lnTo>
                      <a:pt x="172" y="189"/>
                    </a:lnTo>
                    <a:lnTo>
                      <a:pt x="167" y="193"/>
                    </a:lnTo>
                    <a:lnTo>
                      <a:pt x="165" y="195"/>
                    </a:lnTo>
                    <a:lnTo>
                      <a:pt x="163" y="197"/>
                    </a:lnTo>
                    <a:lnTo>
                      <a:pt x="160" y="197"/>
                    </a:lnTo>
                    <a:lnTo>
                      <a:pt x="158" y="197"/>
                    </a:lnTo>
                    <a:lnTo>
                      <a:pt x="155" y="192"/>
                    </a:lnTo>
                    <a:lnTo>
                      <a:pt x="151" y="186"/>
                    </a:lnTo>
                    <a:lnTo>
                      <a:pt x="147" y="182"/>
                    </a:lnTo>
                    <a:lnTo>
                      <a:pt x="142" y="181"/>
                    </a:lnTo>
                    <a:lnTo>
                      <a:pt x="139" y="182"/>
                    </a:lnTo>
                    <a:lnTo>
                      <a:pt x="134" y="186"/>
                    </a:lnTo>
                    <a:lnTo>
                      <a:pt x="125" y="185"/>
                    </a:lnTo>
                    <a:lnTo>
                      <a:pt x="119" y="183"/>
                    </a:lnTo>
                    <a:lnTo>
                      <a:pt x="111" y="182"/>
                    </a:lnTo>
                    <a:lnTo>
                      <a:pt x="103" y="183"/>
                    </a:lnTo>
                    <a:lnTo>
                      <a:pt x="105" y="197"/>
                    </a:lnTo>
                    <a:lnTo>
                      <a:pt x="106" y="209"/>
                    </a:lnTo>
                    <a:lnTo>
                      <a:pt x="106" y="212"/>
                    </a:lnTo>
                    <a:lnTo>
                      <a:pt x="107" y="216"/>
                    </a:lnTo>
                    <a:lnTo>
                      <a:pt x="108" y="218"/>
                    </a:lnTo>
                    <a:lnTo>
                      <a:pt x="110" y="221"/>
                    </a:lnTo>
                    <a:lnTo>
                      <a:pt x="114" y="226"/>
                    </a:lnTo>
                    <a:lnTo>
                      <a:pt x="118" y="233"/>
                    </a:lnTo>
                    <a:lnTo>
                      <a:pt x="116" y="240"/>
                    </a:lnTo>
                    <a:lnTo>
                      <a:pt x="116" y="247"/>
                    </a:lnTo>
                    <a:lnTo>
                      <a:pt x="116" y="251"/>
                    </a:lnTo>
                    <a:lnTo>
                      <a:pt x="118" y="254"/>
                    </a:lnTo>
                    <a:lnTo>
                      <a:pt x="119" y="256"/>
                    </a:lnTo>
                    <a:lnTo>
                      <a:pt x="122" y="259"/>
                    </a:lnTo>
                    <a:lnTo>
                      <a:pt x="129" y="259"/>
                    </a:lnTo>
                    <a:lnTo>
                      <a:pt x="131" y="260"/>
                    </a:lnTo>
                    <a:lnTo>
                      <a:pt x="130" y="262"/>
                    </a:lnTo>
                    <a:lnTo>
                      <a:pt x="124" y="266"/>
                    </a:lnTo>
                    <a:lnTo>
                      <a:pt x="119" y="274"/>
                    </a:lnTo>
                    <a:lnTo>
                      <a:pt x="114" y="281"/>
                    </a:lnTo>
                    <a:lnTo>
                      <a:pt x="108" y="291"/>
                    </a:lnTo>
                    <a:lnTo>
                      <a:pt x="102" y="300"/>
                    </a:lnTo>
                    <a:lnTo>
                      <a:pt x="93" y="304"/>
                    </a:lnTo>
                    <a:lnTo>
                      <a:pt x="83" y="307"/>
                    </a:lnTo>
                    <a:lnTo>
                      <a:pt x="74" y="310"/>
                    </a:lnTo>
                    <a:lnTo>
                      <a:pt x="65" y="314"/>
                    </a:lnTo>
                    <a:lnTo>
                      <a:pt x="61" y="319"/>
                    </a:lnTo>
                    <a:lnTo>
                      <a:pt x="58" y="325"/>
                    </a:lnTo>
                    <a:lnTo>
                      <a:pt x="53" y="329"/>
                    </a:lnTo>
                    <a:lnTo>
                      <a:pt x="48" y="335"/>
                    </a:lnTo>
                    <a:lnTo>
                      <a:pt x="41" y="345"/>
                    </a:lnTo>
                    <a:lnTo>
                      <a:pt x="38" y="354"/>
                    </a:lnTo>
                    <a:lnTo>
                      <a:pt x="34" y="364"/>
                    </a:lnTo>
                    <a:lnTo>
                      <a:pt x="30" y="376"/>
                    </a:lnTo>
                    <a:lnTo>
                      <a:pt x="23" y="385"/>
                    </a:lnTo>
                    <a:lnTo>
                      <a:pt x="18" y="395"/>
                    </a:lnTo>
                    <a:lnTo>
                      <a:pt x="14" y="406"/>
                    </a:lnTo>
                    <a:lnTo>
                      <a:pt x="11" y="417"/>
                    </a:lnTo>
                    <a:lnTo>
                      <a:pt x="11" y="420"/>
                    </a:lnTo>
                    <a:lnTo>
                      <a:pt x="11" y="422"/>
                    </a:lnTo>
                    <a:lnTo>
                      <a:pt x="6" y="442"/>
                    </a:lnTo>
                    <a:lnTo>
                      <a:pt x="3" y="461"/>
                    </a:lnTo>
                    <a:lnTo>
                      <a:pt x="0" y="471"/>
                    </a:lnTo>
                    <a:lnTo>
                      <a:pt x="0" y="481"/>
                    </a:lnTo>
                    <a:lnTo>
                      <a:pt x="0" y="492"/>
                    </a:lnTo>
                    <a:lnTo>
                      <a:pt x="2" y="502"/>
                    </a:lnTo>
                    <a:lnTo>
                      <a:pt x="8" y="510"/>
                    </a:lnTo>
                    <a:lnTo>
                      <a:pt x="12" y="516"/>
                    </a:lnTo>
                    <a:lnTo>
                      <a:pt x="12" y="523"/>
                    </a:lnTo>
                    <a:lnTo>
                      <a:pt x="11" y="534"/>
                    </a:lnTo>
                    <a:lnTo>
                      <a:pt x="9" y="543"/>
                    </a:lnTo>
                    <a:lnTo>
                      <a:pt x="9" y="550"/>
                    </a:lnTo>
                    <a:lnTo>
                      <a:pt x="9" y="557"/>
                    </a:lnTo>
                    <a:lnTo>
                      <a:pt x="13" y="565"/>
                    </a:lnTo>
                    <a:lnTo>
                      <a:pt x="13" y="577"/>
                    </a:lnTo>
                    <a:lnTo>
                      <a:pt x="13" y="591"/>
                    </a:lnTo>
                    <a:lnTo>
                      <a:pt x="15" y="596"/>
                    </a:lnTo>
                    <a:lnTo>
                      <a:pt x="17" y="601"/>
                    </a:lnTo>
                    <a:lnTo>
                      <a:pt x="18" y="602"/>
                    </a:lnTo>
                    <a:lnTo>
                      <a:pt x="20" y="602"/>
                    </a:lnTo>
                    <a:lnTo>
                      <a:pt x="23" y="602"/>
                    </a:lnTo>
                    <a:lnTo>
                      <a:pt x="25" y="600"/>
                    </a:lnTo>
                    <a:lnTo>
                      <a:pt x="30" y="601"/>
                    </a:lnTo>
                    <a:lnTo>
                      <a:pt x="33" y="602"/>
                    </a:lnTo>
                    <a:lnTo>
                      <a:pt x="36" y="604"/>
                    </a:lnTo>
                    <a:lnTo>
                      <a:pt x="39" y="606"/>
                    </a:lnTo>
                    <a:lnTo>
                      <a:pt x="43" y="613"/>
                    </a:lnTo>
                    <a:lnTo>
                      <a:pt x="48" y="621"/>
                    </a:lnTo>
                    <a:lnTo>
                      <a:pt x="51" y="627"/>
                    </a:lnTo>
                    <a:lnTo>
                      <a:pt x="53" y="631"/>
                    </a:lnTo>
                    <a:lnTo>
                      <a:pt x="53" y="634"/>
                    </a:lnTo>
                    <a:lnTo>
                      <a:pt x="53" y="635"/>
                    </a:lnTo>
                    <a:lnTo>
                      <a:pt x="52" y="637"/>
                    </a:lnTo>
                    <a:lnTo>
                      <a:pt x="51" y="640"/>
                    </a:lnTo>
                    <a:lnTo>
                      <a:pt x="49" y="648"/>
                    </a:lnTo>
                    <a:lnTo>
                      <a:pt x="50" y="654"/>
                    </a:lnTo>
                    <a:lnTo>
                      <a:pt x="51" y="656"/>
                    </a:lnTo>
                    <a:lnTo>
                      <a:pt x="52" y="659"/>
                    </a:lnTo>
                    <a:lnTo>
                      <a:pt x="56" y="662"/>
                    </a:lnTo>
                    <a:lnTo>
                      <a:pt x="59" y="664"/>
                    </a:lnTo>
                    <a:lnTo>
                      <a:pt x="66" y="663"/>
                    </a:lnTo>
                    <a:lnTo>
                      <a:pt x="71" y="663"/>
                    </a:lnTo>
                    <a:lnTo>
                      <a:pt x="74" y="663"/>
                    </a:lnTo>
                    <a:lnTo>
                      <a:pt x="76" y="665"/>
                    </a:lnTo>
                    <a:lnTo>
                      <a:pt x="77" y="667"/>
                    </a:lnTo>
                    <a:lnTo>
                      <a:pt x="78" y="671"/>
                    </a:lnTo>
                    <a:lnTo>
                      <a:pt x="79" y="677"/>
                    </a:lnTo>
                    <a:lnTo>
                      <a:pt x="80" y="683"/>
                    </a:lnTo>
                    <a:lnTo>
                      <a:pt x="80" y="689"/>
                    </a:lnTo>
                    <a:lnTo>
                      <a:pt x="79" y="697"/>
                    </a:lnTo>
                    <a:lnTo>
                      <a:pt x="75" y="710"/>
                    </a:lnTo>
                    <a:lnTo>
                      <a:pt x="71" y="722"/>
                    </a:lnTo>
                    <a:lnTo>
                      <a:pt x="70" y="736"/>
                    </a:lnTo>
                    <a:lnTo>
                      <a:pt x="70" y="749"/>
                    </a:lnTo>
                    <a:lnTo>
                      <a:pt x="69" y="757"/>
                    </a:lnTo>
                    <a:lnTo>
                      <a:pt x="67" y="765"/>
                    </a:lnTo>
                    <a:lnTo>
                      <a:pt x="66" y="773"/>
                    </a:lnTo>
                    <a:lnTo>
                      <a:pt x="67" y="780"/>
                    </a:lnTo>
                    <a:lnTo>
                      <a:pt x="76" y="780"/>
                    </a:lnTo>
                    <a:lnTo>
                      <a:pt x="84" y="781"/>
                    </a:lnTo>
                    <a:lnTo>
                      <a:pt x="87" y="782"/>
                    </a:lnTo>
                    <a:lnTo>
                      <a:pt x="90" y="784"/>
                    </a:lnTo>
                    <a:lnTo>
                      <a:pt x="94" y="787"/>
                    </a:lnTo>
                    <a:lnTo>
                      <a:pt x="96" y="791"/>
                    </a:lnTo>
                    <a:lnTo>
                      <a:pt x="95" y="797"/>
                    </a:lnTo>
                    <a:lnTo>
                      <a:pt x="94" y="801"/>
                    </a:lnTo>
                    <a:lnTo>
                      <a:pt x="93" y="801"/>
                    </a:lnTo>
                    <a:lnTo>
                      <a:pt x="90" y="802"/>
                    </a:lnTo>
                    <a:lnTo>
                      <a:pt x="89" y="801"/>
                    </a:lnTo>
                    <a:lnTo>
                      <a:pt x="86" y="799"/>
                    </a:lnTo>
                    <a:lnTo>
                      <a:pt x="84" y="799"/>
                    </a:lnTo>
                    <a:lnTo>
                      <a:pt x="83" y="800"/>
                    </a:lnTo>
                    <a:lnTo>
                      <a:pt x="81" y="800"/>
                    </a:lnTo>
                    <a:lnTo>
                      <a:pt x="81" y="802"/>
                    </a:lnTo>
                    <a:lnTo>
                      <a:pt x="81" y="806"/>
                    </a:lnTo>
                    <a:lnTo>
                      <a:pt x="83" y="809"/>
                    </a:lnTo>
                    <a:lnTo>
                      <a:pt x="85" y="813"/>
                    </a:lnTo>
                    <a:lnTo>
                      <a:pt x="85" y="816"/>
                    </a:lnTo>
                    <a:lnTo>
                      <a:pt x="83" y="817"/>
                    </a:lnTo>
                    <a:lnTo>
                      <a:pt x="78" y="819"/>
                    </a:lnTo>
                    <a:lnTo>
                      <a:pt x="72" y="813"/>
                    </a:lnTo>
                    <a:lnTo>
                      <a:pt x="68" y="805"/>
                    </a:lnTo>
                    <a:lnTo>
                      <a:pt x="65" y="810"/>
                    </a:lnTo>
                    <a:lnTo>
                      <a:pt x="61" y="815"/>
                    </a:lnTo>
                    <a:lnTo>
                      <a:pt x="57" y="820"/>
                    </a:lnTo>
                    <a:lnTo>
                      <a:pt x="56" y="824"/>
                    </a:lnTo>
                    <a:lnTo>
                      <a:pt x="57" y="825"/>
                    </a:lnTo>
                    <a:lnTo>
                      <a:pt x="58" y="826"/>
                    </a:lnTo>
                    <a:lnTo>
                      <a:pt x="61" y="827"/>
                    </a:lnTo>
                    <a:lnTo>
                      <a:pt x="65" y="827"/>
                    </a:lnTo>
                    <a:lnTo>
                      <a:pt x="69" y="827"/>
                    </a:lnTo>
                    <a:lnTo>
                      <a:pt x="72" y="827"/>
                    </a:lnTo>
                    <a:lnTo>
                      <a:pt x="75" y="827"/>
                    </a:lnTo>
                    <a:lnTo>
                      <a:pt x="76" y="828"/>
                    </a:lnTo>
                    <a:lnTo>
                      <a:pt x="77" y="833"/>
                    </a:lnTo>
                    <a:lnTo>
                      <a:pt x="75" y="840"/>
                    </a:lnTo>
                    <a:lnTo>
                      <a:pt x="78" y="844"/>
                    </a:lnTo>
                    <a:lnTo>
                      <a:pt x="80" y="846"/>
                    </a:lnTo>
                    <a:lnTo>
                      <a:pt x="81" y="846"/>
                    </a:lnTo>
                    <a:lnTo>
                      <a:pt x="83" y="847"/>
                    </a:lnTo>
                    <a:lnTo>
                      <a:pt x="83" y="850"/>
                    </a:lnTo>
                    <a:lnTo>
                      <a:pt x="83" y="853"/>
                    </a:lnTo>
                    <a:lnTo>
                      <a:pt x="79" y="856"/>
                    </a:lnTo>
                    <a:lnTo>
                      <a:pt x="76" y="858"/>
                    </a:lnTo>
                    <a:lnTo>
                      <a:pt x="72" y="860"/>
                    </a:lnTo>
                    <a:lnTo>
                      <a:pt x="71" y="863"/>
                    </a:lnTo>
                    <a:lnTo>
                      <a:pt x="69" y="871"/>
                    </a:lnTo>
                    <a:lnTo>
                      <a:pt x="66" y="878"/>
                    </a:lnTo>
                    <a:lnTo>
                      <a:pt x="63" y="884"/>
                    </a:lnTo>
                    <a:lnTo>
                      <a:pt x="62" y="891"/>
                    </a:lnTo>
                    <a:lnTo>
                      <a:pt x="66" y="897"/>
                    </a:lnTo>
                    <a:lnTo>
                      <a:pt x="68" y="900"/>
                    </a:lnTo>
                    <a:lnTo>
                      <a:pt x="70" y="902"/>
                    </a:lnTo>
                    <a:lnTo>
                      <a:pt x="71" y="903"/>
                    </a:lnTo>
                    <a:lnTo>
                      <a:pt x="74" y="903"/>
                    </a:lnTo>
                    <a:lnTo>
                      <a:pt x="77" y="902"/>
                    </a:lnTo>
                    <a:lnTo>
                      <a:pt x="83" y="908"/>
                    </a:lnTo>
                    <a:lnTo>
                      <a:pt x="89" y="916"/>
                    </a:lnTo>
                    <a:lnTo>
                      <a:pt x="97" y="915"/>
                    </a:lnTo>
                    <a:lnTo>
                      <a:pt x="104" y="912"/>
                    </a:lnTo>
                    <a:lnTo>
                      <a:pt x="108" y="907"/>
                    </a:lnTo>
                    <a:lnTo>
                      <a:pt x="113" y="900"/>
                    </a:lnTo>
                    <a:lnTo>
                      <a:pt x="116" y="896"/>
                    </a:lnTo>
                    <a:lnTo>
                      <a:pt x="119" y="893"/>
                    </a:lnTo>
                    <a:lnTo>
                      <a:pt x="120" y="891"/>
                    </a:lnTo>
                    <a:lnTo>
                      <a:pt x="122" y="891"/>
                    </a:lnTo>
                    <a:lnTo>
                      <a:pt x="123" y="891"/>
                    </a:lnTo>
                    <a:lnTo>
                      <a:pt x="125" y="894"/>
                    </a:lnTo>
                    <a:lnTo>
                      <a:pt x="127" y="895"/>
                    </a:lnTo>
                    <a:lnTo>
                      <a:pt x="129" y="895"/>
                    </a:lnTo>
                    <a:lnTo>
                      <a:pt x="131" y="895"/>
                    </a:lnTo>
                    <a:lnTo>
                      <a:pt x="133" y="894"/>
                    </a:lnTo>
                    <a:lnTo>
                      <a:pt x="138" y="891"/>
                    </a:lnTo>
                    <a:lnTo>
                      <a:pt x="142" y="889"/>
                    </a:lnTo>
                    <a:lnTo>
                      <a:pt x="149" y="881"/>
                    </a:lnTo>
                    <a:lnTo>
                      <a:pt x="155" y="874"/>
                    </a:lnTo>
                    <a:lnTo>
                      <a:pt x="159" y="885"/>
                    </a:lnTo>
                    <a:lnTo>
                      <a:pt x="163" y="894"/>
                    </a:lnTo>
                    <a:lnTo>
                      <a:pt x="164" y="898"/>
                    </a:lnTo>
                    <a:lnTo>
                      <a:pt x="166" y="902"/>
                    </a:lnTo>
                    <a:lnTo>
                      <a:pt x="169" y="906"/>
                    </a:lnTo>
                    <a:lnTo>
                      <a:pt x="173" y="909"/>
                    </a:lnTo>
                    <a:lnTo>
                      <a:pt x="178" y="907"/>
                    </a:lnTo>
                    <a:lnTo>
                      <a:pt x="183" y="906"/>
                    </a:lnTo>
                    <a:lnTo>
                      <a:pt x="185" y="906"/>
                    </a:lnTo>
                    <a:lnTo>
                      <a:pt x="187" y="907"/>
                    </a:lnTo>
                    <a:lnTo>
                      <a:pt x="190" y="908"/>
                    </a:lnTo>
                    <a:lnTo>
                      <a:pt x="192" y="909"/>
                    </a:lnTo>
                    <a:lnTo>
                      <a:pt x="185" y="916"/>
                    </a:lnTo>
                    <a:lnTo>
                      <a:pt x="179" y="921"/>
                    </a:lnTo>
                    <a:lnTo>
                      <a:pt x="177" y="923"/>
                    </a:lnTo>
                    <a:lnTo>
                      <a:pt x="175" y="926"/>
                    </a:lnTo>
                    <a:lnTo>
                      <a:pt x="173" y="930"/>
                    </a:lnTo>
                    <a:lnTo>
                      <a:pt x="172" y="934"/>
                    </a:lnTo>
                    <a:lnTo>
                      <a:pt x="172" y="941"/>
                    </a:lnTo>
                    <a:lnTo>
                      <a:pt x="172" y="948"/>
                    </a:lnTo>
                    <a:lnTo>
                      <a:pt x="172" y="952"/>
                    </a:lnTo>
                    <a:lnTo>
                      <a:pt x="169" y="957"/>
                    </a:lnTo>
                    <a:lnTo>
                      <a:pt x="167" y="961"/>
                    </a:lnTo>
                    <a:lnTo>
                      <a:pt x="164" y="965"/>
                    </a:lnTo>
                    <a:lnTo>
                      <a:pt x="159" y="967"/>
                    </a:lnTo>
                    <a:lnTo>
                      <a:pt x="152" y="970"/>
                    </a:lnTo>
                    <a:lnTo>
                      <a:pt x="140" y="971"/>
                    </a:lnTo>
                    <a:lnTo>
                      <a:pt x="127" y="974"/>
                    </a:lnTo>
                    <a:lnTo>
                      <a:pt x="121" y="977"/>
                    </a:lnTo>
                    <a:lnTo>
                      <a:pt x="116" y="980"/>
                    </a:lnTo>
                    <a:lnTo>
                      <a:pt x="114" y="984"/>
                    </a:lnTo>
                    <a:lnTo>
                      <a:pt x="114" y="987"/>
                    </a:lnTo>
                    <a:lnTo>
                      <a:pt x="116" y="989"/>
                    </a:lnTo>
                    <a:lnTo>
                      <a:pt x="120" y="993"/>
                    </a:lnTo>
                    <a:lnTo>
                      <a:pt x="124" y="994"/>
                    </a:lnTo>
                    <a:lnTo>
                      <a:pt x="131" y="995"/>
                    </a:lnTo>
                    <a:lnTo>
                      <a:pt x="137" y="990"/>
                    </a:lnTo>
                    <a:lnTo>
                      <a:pt x="141" y="988"/>
                    </a:lnTo>
                    <a:lnTo>
                      <a:pt x="143" y="987"/>
                    </a:lnTo>
                    <a:lnTo>
                      <a:pt x="146" y="988"/>
                    </a:lnTo>
                    <a:lnTo>
                      <a:pt x="148" y="988"/>
                    </a:lnTo>
                    <a:lnTo>
                      <a:pt x="151" y="990"/>
                    </a:lnTo>
                    <a:lnTo>
                      <a:pt x="148" y="995"/>
                    </a:lnTo>
                    <a:lnTo>
                      <a:pt x="146" y="999"/>
                    </a:lnTo>
                    <a:lnTo>
                      <a:pt x="152" y="1005"/>
                    </a:lnTo>
                    <a:lnTo>
                      <a:pt x="158" y="1010"/>
                    </a:lnTo>
                    <a:lnTo>
                      <a:pt x="160" y="1012"/>
                    </a:lnTo>
                    <a:lnTo>
                      <a:pt x="160" y="1015"/>
                    </a:lnTo>
                    <a:lnTo>
                      <a:pt x="160" y="1019"/>
                    </a:lnTo>
                    <a:lnTo>
                      <a:pt x="159" y="1022"/>
                    </a:lnTo>
                    <a:lnTo>
                      <a:pt x="157" y="1024"/>
                    </a:lnTo>
                    <a:lnTo>
                      <a:pt x="156" y="1027"/>
                    </a:lnTo>
                    <a:lnTo>
                      <a:pt x="155" y="1028"/>
                    </a:lnTo>
                    <a:lnTo>
                      <a:pt x="156" y="1029"/>
                    </a:lnTo>
                    <a:lnTo>
                      <a:pt x="158" y="1031"/>
                    </a:lnTo>
                    <a:lnTo>
                      <a:pt x="161" y="1036"/>
                    </a:lnTo>
                    <a:lnTo>
                      <a:pt x="155" y="1045"/>
                    </a:lnTo>
                    <a:lnTo>
                      <a:pt x="147" y="1054"/>
                    </a:lnTo>
                    <a:lnTo>
                      <a:pt x="150" y="1061"/>
                    </a:lnTo>
                    <a:lnTo>
                      <a:pt x="152" y="1069"/>
                    </a:lnTo>
                    <a:lnTo>
                      <a:pt x="146" y="1069"/>
                    </a:lnTo>
                    <a:lnTo>
                      <a:pt x="141" y="1068"/>
                    </a:lnTo>
                    <a:lnTo>
                      <a:pt x="137" y="1068"/>
                    </a:lnTo>
                    <a:lnTo>
                      <a:pt x="130" y="1070"/>
                    </a:lnTo>
                    <a:lnTo>
                      <a:pt x="129" y="1074"/>
                    </a:lnTo>
                    <a:lnTo>
                      <a:pt x="128" y="1077"/>
                    </a:lnTo>
                    <a:lnTo>
                      <a:pt x="128" y="1079"/>
                    </a:lnTo>
                    <a:lnTo>
                      <a:pt x="129" y="1082"/>
                    </a:lnTo>
                    <a:lnTo>
                      <a:pt x="131" y="1086"/>
                    </a:lnTo>
                    <a:lnTo>
                      <a:pt x="137" y="1093"/>
                    </a:lnTo>
                    <a:lnTo>
                      <a:pt x="133" y="1102"/>
                    </a:lnTo>
                    <a:lnTo>
                      <a:pt x="128" y="1112"/>
                    </a:lnTo>
                    <a:lnTo>
                      <a:pt x="124" y="1120"/>
                    </a:lnTo>
                    <a:lnTo>
                      <a:pt x="121" y="1124"/>
                    </a:lnTo>
                    <a:lnTo>
                      <a:pt x="120" y="1127"/>
                    </a:lnTo>
                    <a:lnTo>
                      <a:pt x="120" y="1130"/>
                    </a:lnTo>
                    <a:lnTo>
                      <a:pt x="121" y="1132"/>
                    </a:lnTo>
                    <a:lnTo>
                      <a:pt x="123" y="1137"/>
                    </a:lnTo>
                    <a:lnTo>
                      <a:pt x="129" y="1137"/>
                    </a:lnTo>
                    <a:lnTo>
                      <a:pt x="133" y="1138"/>
                    </a:lnTo>
                    <a:lnTo>
                      <a:pt x="137" y="1137"/>
                    </a:lnTo>
                    <a:lnTo>
                      <a:pt x="139" y="1136"/>
                    </a:lnTo>
                    <a:lnTo>
                      <a:pt x="141" y="1134"/>
                    </a:lnTo>
                    <a:lnTo>
                      <a:pt x="142" y="1130"/>
                    </a:lnTo>
                    <a:lnTo>
                      <a:pt x="143" y="1126"/>
                    </a:lnTo>
                    <a:lnTo>
                      <a:pt x="145" y="1120"/>
                    </a:lnTo>
                    <a:lnTo>
                      <a:pt x="142" y="1115"/>
                    </a:lnTo>
                    <a:lnTo>
                      <a:pt x="141" y="1112"/>
                    </a:lnTo>
                    <a:lnTo>
                      <a:pt x="141" y="1108"/>
                    </a:lnTo>
                    <a:lnTo>
                      <a:pt x="142" y="1104"/>
                    </a:lnTo>
                    <a:lnTo>
                      <a:pt x="150" y="1110"/>
                    </a:lnTo>
                    <a:lnTo>
                      <a:pt x="158" y="1117"/>
                    </a:lnTo>
                    <a:lnTo>
                      <a:pt x="161" y="1119"/>
                    </a:lnTo>
                    <a:lnTo>
                      <a:pt x="164" y="1120"/>
                    </a:lnTo>
                    <a:lnTo>
                      <a:pt x="165" y="1122"/>
                    </a:lnTo>
                    <a:lnTo>
                      <a:pt x="165" y="1123"/>
                    </a:lnTo>
                    <a:lnTo>
                      <a:pt x="164" y="1128"/>
                    </a:lnTo>
                    <a:lnTo>
                      <a:pt x="161" y="1135"/>
                    </a:lnTo>
                    <a:lnTo>
                      <a:pt x="165" y="1144"/>
                    </a:lnTo>
                    <a:lnTo>
                      <a:pt x="168" y="1154"/>
                    </a:lnTo>
                    <a:lnTo>
                      <a:pt x="168" y="1159"/>
                    </a:lnTo>
                    <a:lnTo>
                      <a:pt x="168" y="1163"/>
                    </a:lnTo>
                    <a:lnTo>
                      <a:pt x="169" y="1165"/>
                    </a:lnTo>
                    <a:lnTo>
                      <a:pt x="172" y="1167"/>
                    </a:lnTo>
                    <a:lnTo>
                      <a:pt x="179" y="1167"/>
                    </a:lnTo>
                    <a:lnTo>
                      <a:pt x="190" y="1166"/>
                    </a:lnTo>
                    <a:lnTo>
                      <a:pt x="199" y="1164"/>
                    </a:lnTo>
                    <a:lnTo>
                      <a:pt x="204" y="1161"/>
                    </a:lnTo>
                    <a:lnTo>
                      <a:pt x="209" y="1157"/>
                    </a:lnTo>
                    <a:lnTo>
                      <a:pt x="215" y="1152"/>
                    </a:lnTo>
                    <a:lnTo>
                      <a:pt x="224" y="1156"/>
                    </a:lnTo>
                    <a:lnTo>
                      <a:pt x="236" y="1159"/>
                    </a:lnTo>
                    <a:lnTo>
                      <a:pt x="244" y="1155"/>
                    </a:lnTo>
                    <a:lnTo>
                      <a:pt x="250" y="1149"/>
                    </a:lnTo>
                    <a:lnTo>
                      <a:pt x="254" y="1147"/>
                    </a:lnTo>
                    <a:lnTo>
                      <a:pt x="257" y="1145"/>
                    </a:lnTo>
                    <a:lnTo>
                      <a:pt x="261" y="1143"/>
                    </a:lnTo>
                    <a:lnTo>
                      <a:pt x="265" y="1141"/>
                    </a:lnTo>
                    <a:lnTo>
                      <a:pt x="267" y="1147"/>
                    </a:lnTo>
                    <a:lnTo>
                      <a:pt x="270" y="1154"/>
                    </a:lnTo>
                    <a:lnTo>
                      <a:pt x="280" y="1157"/>
                    </a:lnTo>
                    <a:lnTo>
                      <a:pt x="289" y="1161"/>
                    </a:lnTo>
                    <a:lnTo>
                      <a:pt x="291" y="1167"/>
                    </a:lnTo>
                    <a:lnTo>
                      <a:pt x="293" y="1173"/>
                    </a:lnTo>
                    <a:lnTo>
                      <a:pt x="295" y="1179"/>
                    </a:lnTo>
                    <a:lnTo>
                      <a:pt x="300" y="1183"/>
                    </a:lnTo>
                    <a:lnTo>
                      <a:pt x="306" y="1184"/>
                    </a:lnTo>
                    <a:lnTo>
                      <a:pt x="310" y="1186"/>
                    </a:lnTo>
                    <a:lnTo>
                      <a:pt x="310" y="1189"/>
                    </a:lnTo>
                    <a:lnTo>
                      <a:pt x="311" y="1190"/>
                    </a:lnTo>
                    <a:lnTo>
                      <a:pt x="310" y="1192"/>
                    </a:lnTo>
                    <a:lnTo>
                      <a:pt x="309" y="1195"/>
                    </a:lnTo>
                    <a:lnTo>
                      <a:pt x="309" y="1199"/>
                    </a:lnTo>
                    <a:lnTo>
                      <a:pt x="311" y="1201"/>
                    </a:lnTo>
                    <a:lnTo>
                      <a:pt x="313" y="1202"/>
                    </a:lnTo>
                    <a:lnTo>
                      <a:pt x="316" y="1203"/>
                    </a:lnTo>
                    <a:lnTo>
                      <a:pt x="322" y="1203"/>
                    </a:lnTo>
                    <a:lnTo>
                      <a:pt x="328" y="1202"/>
                    </a:lnTo>
                    <a:lnTo>
                      <a:pt x="335" y="1207"/>
                    </a:lnTo>
                    <a:lnTo>
                      <a:pt x="342" y="1209"/>
                    </a:lnTo>
                    <a:lnTo>
                      <a:pt x="353" y="1215"/>
                    </a:lnTo>
                    <a:lnTo>
                      <a:pt x="365" y="1218"/>
                    </a:lnTo>
                    <a:lnTo>
                      <a:pt x="375" y="1208"/>
                    </a:lnTo>
                    <a:lnTo>
                      <a:pt x="383" y="1197"/>
                    </a:lnTo>
                    <a:lnTo>
                      <a:pt x="388" y="1190"/>
                    </a:lnTo>
                    <a:lnTo>
                      <a:pt x="392" y="1184"/>
                    </a:lnTo>
                    <a:lnTo>
                      <a:pt x="397" y="1179"/>
                    </a:lnTo>
                    <a:lnTo>
                      <a:pt x="404" y="1173"/>
                    </a:lnTo>
                    <a:lnTo>
                      <a:pt x="407" y="1172"/>
                    </a:lnTo>
                    <a:lnTo>
                      <a:pt x="409" y="1171"/>
                    </a:lnTo>
                    <a:lnTo>
                      <a:pt x="411" y="1170"/>
                    </a:lnTo>
                    <a:lnTo>
                      <a:pt x="413" y="1168"/>
                    </a:lnTo>
                    <a:lnTo>
                      <a:pt x="411" y="1163"/>
                    </a:lnTo>
                    <a:lnTo>
                      <a:pt x="410" y="1155"/>
                    </a:lnTo>
                    <a:lnTo>
                      <a:pt x="410" y="1146"/>
                    </a:lnTo>
                    <a:lnTo>
                      <a:pt x="411" y="1140"/>
                    </a:lnTo>
                    <a:lnTo>
                      <a:pt x="416" y="1137"/>
                    </a:lnTo>
                    <a:lnTo>
                      <a:pt x="424" y="1134"/>
                    </a:lnTo>
                    <a:lnTo>
                      <a:pt x="432" y="1131"/>
                    </a:lnTo>
                    <a:lnTo>
                      <a:pt x="437" y="1131"/>
                    </a:lnTo>
                    <a:lnTo>
                      <a:pt x="443" y="1134"/>
                    </a:lnTo>
                    <a:lnTo>
                      <a:pt x="451" y="1138"/>
                    </a:lnTo>
                    <a:lnTo>
                      <a:pt x="458" y="1140"/>
                    </a:lnTo>
                    <a:lnTo>
                      <a:pt x="463" y="1140"/>
                    </a:lnTo>
                    <a:lnTo>
                      <a:pt x="466" y="1139"/>
                    </a:lnTo>
                    <a:lnTo>
                      <a:pt x="466" y="1138"/>
                    </a:lnTo>
                    <a:lnTo>
                      <a:pt x="466" y="1135"/>
                    </a:lnTo>
                    <a:lnTo>
                      <a:pt x="466" y="1130"/>
                    </a:lnTo>
                    <a:lnTo>
                      <a:pt x="461" y="1122"/>
                    </a:lnTo>
                    <a:lnTo>
                      <a:pt x="459" y="1117"/>
                    </a:lnTo>
                    <a:lnTo>
                      <a:pt x="459" y="1113"/>
                    </a:lnTo>
                    <a:lnTo>
                      <a:pt x="461" y="1111"/>
                    </a:lnTo>
                    <a:lnTo>
                      <a:pt x="463" y="1108"/>
                    </a:lnTo>
                    <a:lnTo>
                      <a:pt x="467" y="1103"/>
                    </a:lnTo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Freeform 351"/>
              <p:cNvSpPr>
                <a:spLocks noChangeAspect="1"/>
              </p:cNvSpPr>
              <p:nvPr/>
            </p:nvSpPr>
            <p:spPr bwMode="auto">
              <a:xfrm>
                <a:off x="3064453" y="3846327"/>
                <a:ext cx="241964" cy="215709"/>
              </a:xfrm>
              <a:custGeom>
                <a:avLst/>
                <a:gdLst>
                  <a:gd name="T0" fmla="*/ 25 w 696"/>
                  <a:gd name="T1" fmla="*/ 7 h 574"/>
                  <a:gd name="T2" fmla="*/ 25 w 696"/>
                  <a:gd name="T3" fmla="*/ 7 h 574"/>
                  <a:gd name="T4" fmla="*/ 24 w 696"/>
                  <a:gd name="T5" fmla="*/ 7 h 574"/>
                  <a:gd name="T6" fmla="*/ 23 w 696"/>
                  <a:gd name="T7" fmla="*/ 6 h 574"/>
                  <a:gd name="T8" fmla="*/ 22 w 696"/>
                  <a:gd name="T9" fmla="*/ 3 h 574"/>
                  <a:gd name="T10" fmla="*/ 22 w 696"/>
                  <a:gd name="T11" fmla="*/ 2 h 574"/>
                  <a:gd name="T12" fmla="*/ 21 w 696"/>
                  <a:gd name="T13" fmla="*/ 2 h 574"/>
                  <a:gd name="T14" fmla="*/ 19 w 696"/>
                  <a:gd name="T15" fmla="*/ 3 h 574"/>
                  <a:gd name="T16" fmla="*/ 17 w 696"/>
                  <a:gd name="T17" fmla="*/ 3 h 574"/>
                  <a:gd name="T18" fmla="*/ 17 w 696"/>
                  <a:gd name="T19" fmla="*/ 1 h 574"/>
                  <a:gd name="T20" fmla="*/ 16 w 696"/>
                  <a:gd name="T21" fmla="*/ 0 h 574"/>
                  <a:gd name="T22" fmla="*/ 15 w 696"/>
                  <a:gd name="T23" fmla="*/ 3 h 574"/>
                  <a:gd name="T24" fmla="*/ 13 w 696"/>
                  <a:gd name="T25" fmla="*/ 4 h 574"/>
                  <a:gd name="T26" fmla="*/ 13 w 696"/>
                  <a:gd name="T27" fmla="*/ 5 h 574"/>
                  <a:gd name="T28" fmla="*/ 12 w 696"/>
                  <a:gd name="T29" fmla="*/ 4 h 574"/>
                  <a:gd name="T30" fmla="*/ 11 w 696"/>
                  <a:gd name="T31" fmla="*/ 4 h 574"/>
                  <a:gd name="T32" fmla="*/ 9 w 696"/>
                  <a:gd name="T33" fmla="*/ 3 h 574"/>
                  <a:gd name="T34" fmla="*/ 8 w 696"/>
                  <a:gd name="T35" fmla="*/ 2 h 574"/>
                  <a:gd name="T36" fmla="*/ 6 w 696"/>
                  <a:gd name="T37" fmla="*/ 1 h 574"/>
                  <a:gd name="T38" fmla="*/ 6 w 696"/>
                  <a:gd name="T39" fmla="*/ 2 h 574"/>
                  <a:gd name="T40" fmla="*/ 5 w 696"/>
                  <a:gd name="T41" fmla="*/ 1 h 574"/>
                  <a:gd name="T42" fmla="*/ 5 w 696"/>
                  <a:gd name="T43" fmla="*/ 2 h 574"/>
                  <a:gd name="T44" fmla="*/ 3 w 696"/>
                  <a:gd name="T45" fmla="*/ 2 h 574"/>
                  <a:gd name="T46" fmla="*/ 3 w 696"/>
                  <a:gd name="T47" fmla="*/ 2 h 574"/>
                  <a:gd name="T48" fmla="*/ 2 w 696"/>
                  <a:gd name="T49" fmla="*/ 3 h 574"/>
                  <a:gd name="T50" fmla="*/ 2 w 696"/>
                  <a:gd name="T51" fmla="*/ 5 h 574"/>
                  <a:gd name="T52" fmla="*/ 1 w 696"/>
                  <a:gd name="T53" fmla="*/ 6 h 574"/>
                  <a:gd name="T54" fmla="*/ 2 w 696"/>
                  <a:gd name="T55" fmla="*/ 6 h 574"/>
                  <a:gd name="T56" fmla="*/ 2 w 696"/>
                  <a:gd name="T57" fmla="*/ 7 h 574"/>
                  <a:gd name="T58" fmla="*/ 0 w 696"/>
                  <a:gd name="T59" fmla="*/ 8 h 574"/>
                  <a:gd name="T60" fmla="*/ 1 w 696"/>
                  <a:gd name="T61" fmla="*/ 9 h 574"/>
                  <a:gd name="T62" fmla="*/ 1 w 696"/>
                  <a:gd name="T63" fmla="*/ 11 h 574"/>
                  <a:gd name="T64" fmla="*/ 2 w 696"/>
                  <a:gd name="T65" fmla="*/ 12 h 574"/>
                  <a:gd name="T66" fmla="*/ 3 w 696"/>
                  <a:gd name="T67" fmla="*/ 14 h 574"/>
                  <a:gd name="T68" fmla="*/ 3 w 696"/>
                  <a:gd name="T69" fmla="*/ 14 h 574"/>
                  <a:gd name="T70" fmla="*/ 4 w 696"/>
                  <a:gd name="T71" fmla="*/ 14 h 574"/>
                  <a:gd name="T72" fmla="*/ 4 w 696"/>
                  <a:gd name="T73" fmla="*/ 16 h 574"/>
                  <a:gd name="T74" fmla="*/ 4 w 696"/>
                  <a:gd name="T75" fmla="*/ 17 h 574"/>
                  <a:gd name="T76" fmla="*/ 5 w 696"/>
                  <a:gd name="T77" fmla="*/ 18 h 574"/>
                  <a:gd name="T78" fmla="*/ 5 w 696"/>
                  <a:gd name="T79" fmla="*/ 19 h 574"/>
                  <a:gd name="T80" fmla="*/ 5 w 696"/>
                  <a:gd name="T81" fmla="*/ 19 h 574"/>
                  <a:gd name="T82" fmla="*/ 6 w 696"/>
                  <a:gd name="T83" fmla="*/ 20 h 574"/>
                  <a:gd name="T84" fmla="*/ 8 w 696"/>
                  <a:gd name="T85" fmla="*/ 22 h 574"/>
                  <a:gd name="T86" fmla="*/ 11 w 696"/>
                  <a:gd name="T87" fmla="*/ 21 h 574"/>
                  <a:gd name="T88" fmla="*/ 13 w 696"/>
                  <a:gd name="T89" fmla="*/ 19 h 574"/>
                  <a:gd name="T90" fmla="*/ 14 w 696"/>
                  <a:gd name="T91" fmla="*/ 18 h 574"/>
                  <a:gd name="T92" fmla="*/ 15 w 696"/>
                  <a:gd name="T93" fmla="*/ 19 h 574"/>
                  <a:gd name="T94" fmla="*/ 15 w 696"/>
                  <a:gd name="T95" fmla="*/ 17 h 574"/>
                  <a:gd name="T96" fmla="*/ 16 w 696"/>
                  <a:gd name="T97" fmla="*/ 17 h 574"/>
                  <a:gd name="T98" fmla="*/ 17 w 696"/>
                  <a:gd name="T99" fmla="*/ 17 h 574"/>
                  <a:gd name="T100" fmla="*/ 18 w 696"/>
                  <a:gd name="T101" fmla="*/ 16 h 574"/>
                  <a:gd name="T102" fmla="*/ 19 w 696"/>
                  <a:gd name="T103" fmla="*/ 16 h 574"/>
                  <a:gd name="T104" fmla="*/ 20 w 696"/>
                  <a:gd name="T105" fmla="*/ 15 h 574"/>
                  <a:gd name="T106" fmla="*/ 19 w 696"/>
                  <a:gd name="T107" fmla="*/ 14 h 574"/>
                  <a:gd name="T108" fmla="*/ 20 w 696"/>
                  <a:gd name="T109" fmla="*/ 13 h 574"/>
                  <a:gd name="T110" fmla="*/ 22 w 696"/>
                  <a:gd name="T111" fmla="*/ 12 h 574"/>
                  <a:gd name="T112" fmla="*/ 24 w 696"/>
                  <a:gd name="T113" fmla="*/ 10 h 574"/>
                  <a:gd name="T114" fmla="*/ 24 w 696"/>
                  <a:gd name="T115" fmla="*/ 8 h 574"/>
                  <a:gd name="T116" fmla="*/ 25 w 696"/>
                  <a:gd name="T117" fmla="*/ 8 h 574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696"/>
                  <a:gd name="T178" fmla="*/ 0 h 574"/>
                  <a:gd name="T179" fmla="*/ 696 w 696"/>
                  <a:gd name="T180" fmla="*/ 574 h 574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696" h="574">
                    <a:moveTo>
                      <a:pt x="690" y="203"/>
                    </a:moveTo>
                    <a:lnTo>
                      <a:pt x="691" y="194"/>
                    </a:lnTo>
                    <a:lnTo>
                      <a:pt x="694" y="186"/>
                    </a:lnTo>
                    <a:lnTo>
                      <a:pt x="696" y="180"/>
                    </a:lnTo>
                    <a:lnTo>
                      <a:pt x="693" y="177"/>
                    </a:lnTo>
                    <a:lnTo>
                      <a:pt x="691" y="177"/>
                    </a:lnTo>
                    <a:lnTo>
                      <a:pt x="685" y="179"/>
                    </a:lnTo>
                    <a:lnTo>
                      <a:pt x="682" y="181"/>
                    </a:lnTo>
                    <a:lnTo>
                      <a:pt x="678" y="184"/>
                    </a:lnTo>
                    <a:lnTo>
                      <a:pt x="676" y="185"/>
                    </a:lnTo>
                    <a:lnTo>
                      <a:pt x="675" y="184"/>
                    </a:lnTo>
                    <a:lnTo>
                      <a:pt x="675" y="182"/>
                    </a:lnTo>
                    <a:lnTo>
                      <a:pt x="676" y="180"/>
                    </a:lnTo>
                    <a:lnTo>
                      <a:pt x="679" y="177"/>
                    </a:lnTo>
                    <a:lnTo>
                      <a:pt x="680" y="176"/>
                    </a:lnTo>
                    <a:lnTo>
                      <a:pt x="680" y="173"/>
                    </a:lnTo>
                    <a:lnTo>
                      <a:pt x="679" y="172"/>
                    </a:lnTo>
                    <a:lnTo>
                      <a:pt x="675" y="170"/>
                    </a:lnTo>
                    <a:lnTo>
                      <a:pt x="669" y="168"/>
                    </a:lnTo>
                    <a:lnTo>
                      <a:pt x="660" y="168"/>
                    </a:lnTo>
                    <a:lnTo>
                      <a:pt x="651" y="168"/>
                    </a:lnTo>
                    <a:lnTo>
                      <a:pt x="647" y="169"/>
                    </a:lnTo>
                    <a:lnTo>
                      <a:pt x="644" y="170"/>
                    </a:lnTo>
                    <a:lnTo>
                      <a:pt x="643" y="171"/>
                    </a:lnTo>
                    <a:lnTo>
                      <a:pt x="642" y="173"/>
                    </a:lnTo>
                    <a:lnTo>
                      <a:pt x="639" y="177"/>
                    </a:lnTo>
                    <a:lnTo>
                      <a:pt x="634" y="180"/>
                    </a:lnTo>
                    <a:lnTo>
                      <a:pt x="635" y="172"/>
                    </a:lnTo>
                    <a:lnTo>
                      <a:pt x="636" y="166"/>
                    </a:lnTo>
                    <a:lnTo>
                      <a:pt x="636" y="163"/>
                    </a:lnTo>
                    <a:lnTo>
                      <a:pt x="636" y="160"/>
                    </a:lnTo>
                    <a:lnTo>
                      <a:pt x="635" y="156"/>
                    </a:lnTo>
                    <a:lnTo>
                      <a:pt x="634" y="152"/>
                    </a:lnTo>
                    <a:lnTo>
                      <a:pt x="634" y="138"/>
                    </a:lnTo>
                    <a:lnTo>
                      <a:pt x="634" y="123"/>
                    </a:lnTo>
                    <a:lnTo>
                      <a:pt x="626" y="111"/>
                    </a:lnTo>
                    <a:lnTo>
                      <a:pt x="620" y="102"/>
                    </a:lnTo>
                    <a:lnTo>
                      <a:pt x="616" y="91"/>
                    </a:lnTo>
                    <a:lnTo>
                      <a:pt x="612" y="79"/>
                    </a:lnTo>
                    <a:lnTo>
                      <a:pt x="602" y="80"/>
                    </a:lnTo>
                    <a:lnTo>
                      <a:pt x="591" y="81"/>
                    </a:lnTo>
                    <a:lnTo>
                      <a:pt x="591" y="78"/>
                    </a:lnTo>
                    <a:lnTo>
                      <a:pt x="591" y="74"/>
                    </a:lnTo>
                    <a:lnTo>
                      <a:pt x="592" y="73"/>
                    </a:lnTo>
                    <a:lnTo>
                      <a:pt x="593" y="71"/>
                    </a:lnTo>
                    <a:lnTo>
                      <a:pt x="595" y="68"/>
                    </a:lnTo>
                    <a:lnTo>
                      <a:pt x="599" y="63"/>
                    </a:lnTo>
                    <a:lnTo>
                      <a:pt x="592" y="62"/>
                    </a:lnTo>
                    <a:lnTo>
                      <a:pt x="587" y="62"/>
                    </a:lnTo>
                    <a:lnTo>
                      <a:pt x="583" y="61"/>
                    </a:lnTo>
                    <a:lnTo>
                      <a:pt x="577" y="57"/>
                    </a:lnTo>
                    <a:lnTo>
                      <a:pt x="573" y="55"/>
                    </a:lnTo>
                    <a:lnTo>
                      <a:pt x="568" y="55"/>
                    </a:lnTo>
                    <a:lnTo>
                      <a:pt x="565" y="55"/>
                    </a:lnTo>
                    <a:lnTo>
                      <a:pt x="562" y="56"/>
                    </a:lnTo>
                    <a:lnTo>
                      <a:pt x="556" y="60"/>
                    </a:lnTo>
                    <a:lnTo>
                      <a:pt x="548" y="65"/>
                    </a:lnTo>
                    <a:lnTo>
                      <a:pt x="544" y="61"/>
                    </a:lnTo>
                    <a:lnTo>
                      <a:pt x="539" y="56"/>
                    </a:lnTo>
                    <a:lnTo>
                      <a:pt x="529" y="70"/>
                    </a:lnTo>
                    <a:lnTo>
                      <a:pt x="519" y="83"/>
                    </a:lnTo>
                    <a:lnTo>
                      <a:pt x="512" y="89"/>
                    </a:lnTo>
                    <a:lnTo>
                      <a:pt x="504" y="95"/>
                    </a:lnTo>
                    <a:lnTo>
                      <a:pt x="503" y="87"/>
                    </a:lnTo>
                    <a:lnTo>
                      <a:pt x="500" y="79"/>
                    </a:lnTo>
                    <a:lnTo>
                      <a:pt x="494" y="69"/>
                    </a:lnTo>
                    <a:lnTo>
                      <a:pt x="489" y="60"/>
                    </a:lnTo>
                    <a:lnTo>
                      <a:pt x="480" y="61"/>
                    </a:lnTo>
                    <a:lnTo>
                      <a:pt x="471" y="62"/>
                    </a:lnTo>
                    <a:lnTo>
                      <a:pt x="467" y="63"/>
                    </a:lnTo>
                    <a:lnTo>
                      <a:pt x="464" y="63"/>
                    </a:lnTo>
                    <a:lnTo>
                      <a:pt x="459" y="63"/>
                    </a:lnTo>
                    <a:lnTo>
                      <a:pt x="456" y="61"/>
                    </a:lnTo>
                    <a:lnTo>
                      <a:pt x="459" y="53"/>
                    </a:lnTo>
                    <a:lnTo>
                      <a:pt x="461" y="45"/>
                    </a:lnTo>
                    <a:lnTo>
                      <a:pt x="462" y="36"/>
                    </a:lnTo>
                    <a:lnTo>
                      <a:pt x="462" y="27"/>
                    </a:lnTo>
                    <a:lnTo>
                      <a:pt x="457" y="27"/>
                    </a:lnTo>
                    <a:lnTo>
                      <a:pt x="451" y="27"/>
                    </a:lnTo>
                    <a:lnTo>
                      <a:pt x="449" y="26"/>
                    </a:lnTo>
                    <a:lnTo>
                      <a:pt x="447" y="26"/>
                    </a:lnTo>
                    <a:lnTo>
                      <a:pt x="444" y="25"/>
                    </a:lnTo>
                    <a:lnTo>
                      <a:pt x="442" y="22"/>
                    </a:lnTo>
                    <a:lnTo>
                      <a:pt x="442" y="15"/>
                    </a:lnTo>
                    <a:lnTo>
                      <a:pt x="441" y="9"/>
                    </a:lnTo>
                    <a:lnTo>
                      <a:pt x="438" y="4"/>
                    </a:lnTo>
                    <a:lnTo>
                      <a:pt x="431" y="0"/>
                    </a:lnTo>
                    <a:lnTo>
                      <a:pt x="429" y="11"/>
                    </a:lnTo>
                    <a:lnTo>
                      <a:pt x="429" y="20"/>
                    </a:lnTo>
                    <a:lnTo>
                      <a:pt x="430" y="27"/>
                    </a:lnTo>
                    <a:lnTo>
                      <a:pt x="430" y="31"/>
                    </a:lnTo>
                    <a:lnTo>
                      <a:pt x="428" y="37"/>
                    </a:lnTo>
                    <a:lnTo>
                      <a:pt x="425" y="44"/>
                    </a:lnTo>
                    <a:lnTo>
                      <a:pt x="420" y="55"/>
                    </a:lnTo>
                    <a:lnTo>
                      <a:pt x="412" y="65"/>
                    </a:lnTo>
                    <a:lnTo>
                      <a:pt x="404" y="74"/>
                    </a:lnTo>
                    <a:lnTo>
                      <a:pt x="396" y="84"/>
                    </a:lnTo>
                    <a:lnTo>
                      <a:pt x="389" y="89"/>
                    </a:lnTo>
                    <a:lnTo>
                      <a:pt x="385" y="92"/>
                    </a:lnTo>
                    <a:lnTo>
                      <a:pt x="379" y="96"/>
                    </a:lnTo>
                    <a:lnTo>
                      <a:pt x="375" y="97"/>
                    </a:lnTo>
                    <a:lnTo>
                      <a:pt x="370" y="98"/>
                    </a:lnTo>
                    <a:lnTo>
                      <a:pt x="366" y="98"/>
                    </a:lnTo>
                    <a:lnTo>
                      <a:pt x="359" y="97"/>
                    </a:lnTo>
                    <a:lnTo>
                      <a:pt x="352" y="96"/>
                    </a:lnTo>
                    <a:lnTo>
                      <a:pt x="348" y="97"/>
                    </a:lnTo>
                    <a:lnTo>
                      <a:pt x="344" y="98"/>
                    </a:lnTo>
                    <a:lnTo>
                      <a:pt x="343" y="99"/>
                    </a:lnTo>
                    <a:lnTo>
                      <a:pt x="342" y="101"/>
                    </a:lnTo>
                    <a:lnTo>
                      <a:pt x="343" y="107"/>
                    </a:lnTo>
                    <a:lnTo>
                      <a:pt x="344" y="115"/>
                    </a:lnTo>
                    <a:lnTo>
                      <a:pt x="343" y="119"/>
                    </a:lnTo>
                    <a:lnTo>
                      <a:pt x="343" y="123"/>
                    </a:lnTo>
                    <a:lnTo>
                      <a:pt x="342" y="125"/>
                    </a:lnTo>
                    <a:lnTo>
                      <a:pt x="341" y="126"/>
                    </a:lnTo>
                    <a:lnTo>
                      <a:pt x="336" y="125"/>
                    </a:lnTo>
                    <a:lnTo>
                      <a:pt x="328" y="119"/>
                    </a:lnTo>
                    <a:lnTo>
                      <a:pt x="325" y="113"/>
                    </a:lnTo>
                    <a:lnTo>
                      <a:pt x="323" y="108"/>
                    </a:lnTo>
                    <a:lnTo>
                      <a:pt x="323" y="104"/>
                    </a:lnTo>
                    <a:lnTo>
                      <a:pt x="323" y="97"/>
                    </a:lnTo>
                    <a:lnTo>
                      <a:pt x="313" y="98"/>
                    </a:lnTo>
                    <a:lnTo>
                      <a:pt x="303" y="99"/>
                    </a:lnTo>
                    <a:lnTo>
                      <a:pt x="296" y="98"/>
                    </a:lnTo>
                    <a:lnTo>
                      <a:pt x="288" y="97"/>
                    </a:lnTo>
                    <a:lnTo>
                      <a:pt x="290" y="93"/>
                    </a:lnTo>
                    <a:lnTo>
                      <a:pt x="292" y="91"/>
                    </a:lnTo>
                    <a:lnTo>
                      <a:pt x="292" y="89"/>
                    </a:lnTo>
                    <a:lnTo>
                      <a:pt x="289" y="84"/>
                    </a:lnTo>
                    <a:lnTo>
                      <a:pt x="283" y="81"/>
                    </a:lnTo>
                    <a:lnTo>
                      <a:pt x="279" y="78"/>
                    </a:lnTo>
                    <a:lnTo>
                      <a:pt x="274" y="73"/>
                    </a:lnTo>
                    <a:lnTo>
                      <a:pt x="271" y="69"/>
                    </a:lnTo>
                    <a:lnTo>
                      <a:pt x="263" y="66"/>
                    </a:lnTo>
                    <a:lnTo>
                      <a:pt x="260" y="66"/>
                    </a:lnTo>
                    <a:lnTo>
                      <a:pt x="255" y="65"/>
                    </a:lnTo>
                    <a:lnTo>
                      <a:pt x="246" y="59"/>
                    </a:lnTo>
                    <a:lnTo>
                      <a:pt x="237" y="51"/>
                    </a:lnTo>
                    <a:lnTo>
                      <a:pt x="230" y="46"/>
                    </a:lnTo>
                    <a:lnTo>
                      <a:pt x="227" y="45"/>
                    </a:lnTo>
                    <a:lnTo>
                      <a:pt x="224" y="45"/>
                    </a:lnTo>
                    <a:lnTo>
                      <a:pt x="218" y="47"/>
                    </a:lnTo>
                    <a:lnTo>
                      <a:pt x="212" y="50"/>
                    </a:lnTo>
                    <a:lnTo>
                      <a:pt x="205" y="54"/>
                    </a:lnTo>
                    <a:lnTo>
                      <a:pt x="198" y="56"/>
                    </a:lnTo>
                    <a:lnTo>
                      <a:pt x="196" y="56"/>
                    </a:lnTo>
                    <a:lnTo>
                      <a:pt x="192" y="56"/>
                    </a:lnTo>
                    <a:lnTo>
                      <a:pt x="189" y="54"/>
                    </a:lnTo>
                    <a:lnTo>
                      <a:pt x="185" y="52"/>
                    </a:lnTo>
                    <a:lnTo>
                      <a:pt x="172" y="36"/>
                    </a:lnTo>
                    <a:lnTo>
                      <a:pt x="157" y="21"/>
                    </a:lnTo>
                    <a:lnTo>
                      <a:pt x="153" y="20"/>
                    </a:lnTo>
                    <a:lnTo>
                      <a:pt x="150" y="21"/>
                    </a:lnTo>
                    <a:lnTo>
                      <a:pt x="149" y="22"/>
                    </a:lnTo>
                    <a:lnTo>
                      <a:pt x="149" y="26"/>
                    </a:lnTo>
                    <a:lnTo>
                      <a:pt x="152" y="33"/>
                    </a:lnTo>
                    <a:lnTo>
                      <a:pt x="154" y="39"/>
                    </a:lnTo>
                    <a:lnTo>
                      <a:pt x="155" y="44"/>
                    </a:lnTo>
                    <a:lnTo>
                      <a:pt x="155" y="46"/>
                    </a:lnTo>
                    <a:lnTo>
                      <a:pt x="155" y="48"/>
                    </a:lnTo>
                    <a:lnTo>
                      <a:pt x="154" y="48"/>
                    </a:lnTo>
                    <a:lnTo>
                      <a:pt x="150" y="46"/>
                    </a:lnTo>
                    <a:lnTo>
                      <a:pt x="145" y="42"/>
                    </a:lnTo>
                    <a:lnTo>
                      <a:pt x="143" y="37"/>
                    </a:lnTo>
                    <a:lnTo>
                      <a:pt x="140" y="35"/>
                    </a:lnTo>
                    <a:lnTo>
                      <a:pt x="137" y="36"/>
                    </a:lnTo>
                    <a:lnTo>
                      <a:pt x="134" y="39"/>
                    </a:lnTo>
                    <a:lnTo>
                      <a:pt x="131" y="37"/>
                    </a:lnTo>
                    <a:lnTo>
                      <a:pt x="130" y="35"/>
                    </a:lnTo>
                    <a:lnTo>
                      <a:pt x="130" y="34"/>
                    </a:lnTo>
                    <a:lnTo>
                      <a:pt x="130" y="33"/>
                    </a:lnTo>
                    <a:lnTo>
                      <a:pt x="130" y="31"/>
                    </a:lnTo>
                    <a:lnTo>
                      <a:pt x="130" y="29"/>
                    </a:lnTo>
                    <a:lnTo>
                      <a:pt x="128" y="28"/>
                    </a:lnTo>
                    <a:lnTo>
                      <a:pt x="125" y="27"/>
                    </a:lnTo>
                    <a:lnTo>
                      <a:pt x="123" y="39"/>
                    </a:lnTo>
                    <a:lnTo>
                      <a:pt x="123" y="51"/>
                    </a:lnTo>
                    <a:lnTo>
                      <a:pt x="117" y="52"/>
                    </a:lnTo>
                    <a:lnTo>
                      <a:pt x="113" y="54"/>
                    </a:lnTo>
                    <a:lnTo>
                      <a:pt x="110" y="59"/>
                    </a:lnTo>
                    <a:lnTo>
                      <a:pt x="107" y="63"/>
                    </a:lnTo>
                    <a:lnTo>
                      <a:pt x="101" y="64"/>
                    </a:lnTo>
                    <a:lnTo>
                      <a:pt x="96" y="63"/>
                    </a:lnTo>
                    <a:lnTo>
                      <a:pt x="92" y="61"/>
                    </a:lnTo>
                    <a:lnTo>
                      <a:pt x="86" y="60"/>
                    </a:lnTo>
                    <a:lnTo>
                      <a:pt x="82" y="62"/>
                    </a:lnTo>
                    <a:lnTo>
                      <a:pt x="81" y="61"/>
                    </a:lnTo>
                    <a:lnTo>
                      <a:pt x="81" y="59"/>
                    </a:lnTo>
                    <a:lnTo>
                      <a:pt x="81" y="53"/>
                    </a:lnTo>
                    <a:lnTo>
                      <a:pt x="80" y="48"/>
                    </a:lnTo>
                    <a:lnTo>
                      <a:pt x="77" y="45"/>
                    </a:lnTo>
                    <a:lnTo>
                      <a:pt x="75" y="43"/>
                    </a:lnTo>
                    <a:lnTo>
                      <a:pt x="74" y="42"/>
                    </a:lnTo>
                    <a:lnTo>
                      <a:pt x="70" y="41"/>
                    </a:lnTo>
                    <a:lnTo>
                      <a:pt x="68" y="41"/>
                    </a:lnTo>
                    <a:lnTo>
                      <a:pt x="64" y="42"/>
                    </a:lnTo>
                    <a:lnTo>
                      <a:pt x="59" y="44"/>
                    </a:lnTo>
                    <a:lnTo>
                      <a:pt x="51" y="47"/>
                    </a:lnTo>
                    <a:lnTo>
                      <a:pt x="43" y="52"/>
                    </a:lnTo>
                    <a:lnTo>
                      <a:pt x="43" y="66"/>
                    </a:lnTo>
                    <a:lnTo>
                      <a:pt x="43" y="82"/>
                    </a:lnTo>
                    <a:lnTo>
                      <a:pt x="41" y="90"/>
                    </a:lnTo>
                    <a:lnTo>
                      <a:pt x="39" y="97"/>
                    </a:lnTo>
                    <a:lnTo>
                      <a:pt x="39" y="100"/>
                    </a:lnTo>
                    <a:lnTo>
                      <a:pt x="39" y="104"/>
                    </a:lnTo>
                    <a:lnTo>
                      <a:pt x="40" y="107"/>
                    </a:lnTo>
                    <a:lnTo>
                      <a:pt x="42" y="110"/>
                    </a:lnTo>
                    <a:lnTo>
                      <a:pt x="39" y="117"/>
                    </a:lnTo>
                    <a:lnTo>
                      <a:pt x="34" y="122"/>
                    </a:lnTo>
                    <a:lnTo>
                      <a:pt x="32" y="124"/>
                    </a:lnTo>
                    <a:lnTo>
                      <a:pt x="30" y="126"/>
                    </a:lnTo>
                    <a:lnTo>
                      <a:pt x="28" y="131"/>
                    </a:lnTo>
                    <a:lnTo>
                      <a:pt x="25" y="136"/>
                    </a:lnTo>
                    <a:lnTo>
                      <a:pt x="27" y="141"/>
                    </a:lnTo>
                    <a:lnTo>
                      <a:pt x="29" y="143"/>
                    </a:lnTo>
                    <a:lnTo>
                      <a:pt x="30" y="144"/>
                    </a:lnTo>
                    <a:lnTo>
                      <a:pt x="31" y="143"/>
                    </a:lnTo>
                    <a:lnTo>
                      <a:pt x="37" y="140"/>
                    </a:lnTo>
                    <a:lnTo>
                      <a:pt x="46" y="137"/>
                    </a:lnTo>
                    <a:lnTo>
                      <a:pt x="45" y="143"/>
                    </a:lnTo>
                    <a:lnTo>
                      <a:pt x="43" y="146"/>
                    </a:lnTo>
                    <a:lnTo>
                      <a:pt x="41" y="149"/>
                    </a:lnTo>
                    <a:lnTo>
                      <a:pt x="40" y="150"/>
                    </a:lnTo>
                    <a:lnTo>
                      <a:pt x="39" y="152"/>
                    </a:lnTo>
                    <a:lnTo>
                      <a:pt x="39" y="154"/>
                    </a:lnTo>
                    <a:lnTo>
                      <a:pt x="40" y="158"/>
                    </a:lnTo>
                    <a:lnTo>
                      <a:pt x="43" y="163"/>
                    </a:lnTo>
                    <a:lnTo>
                      <a:pt x="48" y="169"/>
                    </a:lnTo>
                    <a:lnTo>
                      <a:pt x="51" y="173"/>
                    </a:lnTo>
                    <a:lnTo>
                      <a:pt x="55" y="178"/>
                    </a:lnTo>
                    <a:lnTo>
                      <a:pt x="56" y="182"/>
                    </a:lnTo>
                    <a:lnTo>
                      <a:pt x="56" y="186"/>
                    </a:lnTo>
                    <a:lnTo>
                      <a:pt x="55" y="190"/>
                    </a:lnTo>
                    <a:lnTo>
                      <a:pt x="50" y="194"/>
                    </a:lnTo>
                    <a:lnTo>
                      <a:pt x="45" y="197"/>
                    </a:lnTo>
                    <a:lnTo>
                      <a:pt x="32" y="198"/>
                    </a:lnTo>
                    <a:lnTo>
                      <a:pt x="21" y="200"/>
                    </a:lnTo>
                    <a:lnTo>
                      <a:pt x="13" y="203"/>
                    </a:lnTo>
                    <a:lnTo>
                      <a:pt x="7" y="205"/>
                    </a:lnTo>
                    <a:lnTo>
                      <a:pt x="5" y="206"/>
                    </a:lnTo>
                    <a:lnTo>
                      <a:pt x="3" y="208"/>
                    </a:lnTo>
                    <a:lnTo>
                      <a:pt x="1" y="212"/>
                    </a:lnTo>
                    <a:lnTo>
                      <a:pt x="0" y="215"/>
                    </a:lnTo>
                    <a:lnTo>
                      <a:pt x="5" y="220"/>
                    </a:lnTo>
                    <a:lnTo>
                      <a:pt x="10" y="222"/>
                    </a:lnTo>
                    <a:lnTo>
                      <a:pt x="14" y="225"/>
                    </a:lnTo>
                    <a:lnTo>
                      <a:pt x="19" y="232"/>
                    </a:lnTo>
                    <a:lnTo>
                      <a:pt x="24" y="239"/>
                    </a:lnTo>
                    <a:lnTo>
                      <a:pt x="29" y="242"/>
                    </a:lnTo>
                    <a:lnTo>
                      <a:pt x="30" y="244"/>
                    </a:lnTo>
                    <a:lnTo>
                      <a:pt x="31" y="247"/>
                    </a:lnTo>
                    <a:lnTo>
                      <a:pt x="32" y="250"/>
                    </a:lnTo>
                    <a:lnTo>
                      <a:pt x="31" y="254"/>
                    </a:lnTo>
                    <a:lnTo>
                      <a:pt x="28" y="261"/>
                    </a:lnTo>
                    <a:lnTo>
                      <a:pt x="27" y="266"/>
                    </a:lnTo>
                    <a:lnTo>
                      <a:pt x="29" y="269"/>
                    </a:lnTo>
                    <a:lnTo>
                      <a:pt x="36" y="272"/>
                    </a:lnTo>
                    <a:lnTo>
                      <a:pt x="34" y="281"/>
                    </a:lnTo>
                    <a:lnTo>
                      <a:pt x="31" y="291"/>
                    </a:lnTo>
                    <a:lnTo>
                      <a:pt x="29" y="300"/>
                    </a:lnTo>
                    <a:lnTo>
                      <a:pt x="25" y="309"/>
                    </a:lnTo>
                    <a:lnTo>
                      <a:pt x="32" y="305"/>
                    </a:lnTo>
                    <a:lnTo>
                      <a:pt x="37" y="303"/>
                    </a:lnTo>
                    <a:lnTo>
                      <a:pt x="41" y="301"/>
                    </a:lnTo>
                    <a:lnTo>
                      <a:pt x="48" y="300"/>
                    </a:lnTo>
                    <a:lnTo>
                      <a:pt x="58" y="305"/>
                    </a:lnTo>
                    <a:lnTo>
                      <a:pt x="67" y="312"/>
                    </a:lnTo>
                    <a:lnTo>
                      <a:pt x="75" y="318"/>
                    </a:lnTo>
                    <a:lnTo>
                      <a:pt x="83" y="327"/>
                    </a:lnTo>
                    <a:lnTo>
                      <a:pt x="82" y="333"/>
                    </a:lnTo>
                    <a:lnTo>
                      <a:pt x="80" y="337"/>
                    </a:lnTo>
                    <a:lnTo>
                      <a:pt x="76" y="340"/>
                    </a:lnTo>
                    <a:lnTo>
                      <a:pt x="72" y="346"/>
                    </a:lnTo>
                    <a:lnTo>
                      <a:pt x="78" y="347"/>
                    </a:lnTo>
                    <a:lnTo>
                      <a:pt x="83" y="348"/>
                    </a:lnTo>
                    <a:lnTo>
                      <a:pt x="84" y="348"/>
                    </a:lnTo>
                    <a:lnTo>
                      <a:pt x="85" y="350"/>
                    </a:lnTo>
                    <a:lnTo>
                      <a:pt x="85" y="352"/>
                    </a:lnTo>
                    <a:lnTo>
                      <a:pt x="86" y="357"/>
                    </a:lnTo>
                    <a:lnTo>
                      <a:pt x="85" y="366"/>
                    </a:lnTo>
                    <a:lnTo>
                      <a:pt x="85" y="370"/>
                    </a:lnTo>
                    <a:lnTo>
                      <a:pt x="86" y="370"/>
                    </a:lnTo>
                    <a:lnTo>
                      <a:pt x="89" y="370"/>
                    </a:lnTo>
                    <a:lnTo>
                      <a:pt x="91" y="367"/>
                    </a:lnTo>
                    <a:lnTo>
                      <a:pt x="94" y="364"/>
                    </a:lnTo>
                    <a:lnTo>
                      <a:pt x="100" y="360"/>
                    </a:lnTo>
                    <a:lnTo>
                      <a:pt x="103" y="360"/>
                    </a:lnTo>
                    <a:lnTo>
                      <a:pt x="104" y="361"/>
                    </a:lnTo>
                    <a:lnTo>
                      <a:pt x="105" y="365"/>
                    </a:lnTo>
                    <a:lnTo>
                      <a:pt x="103" y="373"/>
                    </a:lnTo>
                    <a:lnTo>
                      <a:pt x="101" y="382"/>
                    </a:lnTo>
                    <a:lnTo>
                      <a:pt x="98" y="388"/>
                    </a:lnTo>
                    <a:lnTo>
                      <a:pt x="95" y="394"/>
                    </a:lnTo>
                    <a:lnTo>
                      <a:pt x="95" y="395"/>
                    </a:lnTo>
                    <a:lnTo>
                      <a:pt x="96" y="396"/>
                    </a:lnTo>
                    <a:lnTo>
                      <a:pt x="99" y="396"/>
                    </a:lnTo>
                    <a:lnTo>
                      <a:pt x="103" y="394"/>
                    </a:lnTo>
                    <a:lnTo>
                      <a:pt x="105" y="395"/>
                    </a:lnTo>
                    <a:lnTo>
                      <a:pt x="107" y="397"/>
                    </a:lnTo>
                    <a:lnTo>
                      <a:pt x="108" y="400"/>
                    </a:lnTo>
                    <a:lnTo>
                      <a:pt x="108" y="403"/>
                    </a:lnTo>
                    <a:lnTo>
                      <a:pt x="105" y="410"/>
                    </a:lnTo>
                    <a:lnTo>
                      <a:pt x="104" y="415"/>
                    </a:lnTo>
                    <a:lnTo>
                      <a:pt x="108" y="423"/>
                    </a:lnTo>
                    <a:lnTo>
                      <a:pt x="113" y="428"/>
                    </a:lnTo>
                    <a:lnTo>
                      <a:pt x="119" y="431"/>
                    </a:lnTo>
                    <a:lnTo>
                      <a:pt x="127" y="434"/>
                    </a:lnTo>
                    <a:lnTo>
                      <a:pt x="130" y="437"/>
                    </a:lnTo>
                    <a:lnTo>
                      <a:pt x="131" y="441"/>
                    </a:lnTo>
                    <a:lnTo>
                      <a:pt x="132" y="446"/>
                    </a:lnTo>
                    <a:lnTo>
                      <a:pt x="135" y="452"/>
                    </a:lnTo>
                    <a:lnTo>
                      <a:pt x="139" y="456"/>
                    </a:lnTo>
                    <a:lnTo>
                      <a:pt x="143" y="459"/>
                    </a:lnTo>
                    <a:lnTo>
                      <a:pt x="144" y="462"/>
                    </a:lnTo>
                    <a:lnTo>
                      <a:pt x="143" y="464"/>
                    </a:lnTo>
                    <a:lnTo>
                      <a:pt x="141" y="466"/>
                    </a:lnTo>
                    <a:lnTo>
                      <a:pt x="138" y="468"/>
                    </a:lnTo>
                    <a:lnTo>
                      <a:pt x="134" y="471"/>
                    </a:lnTo>
                    <a:lnTo>
                      <a:pt x="128" y="473"/>
                    </a:lnTo>
                    <a:lnTo>
                      <a:pt x="127" y="475"/>
                    </a:lnTo>
                    <a:lnTo>
                      <a:pt x="126" y="476"/>
                    </a:lnTo>
                    <a:lnTo>
                      <a:pt x="127" y="479"/>
                    </a:lnTo>
                    <a:lnTo>
                      <a:pt x="129" y="481"/>
                    </a:lnTo>
                    <a:lnTo>
                      <a:pt x="132" y="485"/>
                    </a:lnTo>
                    <a:lnTo>
                      <a:pt x="135" y="488"/>
                    </a:lnTo>
                    <a:lnTo>
                      <a:pt x="136" y="489"/>
                    </a:lnTo>
                    <a:lnTo>
                      <a:pt x="138" y="489"/>
                    </a:lnTo>
                    <a:lnTo>
                      <a:pt x="139" y="489"/>
                    </a:lnTo>
                    <a:lnTo>
                      <a:pt x="143" y="489"/>
                    </a:lnTo>
                    <a:lnTo>
                      <a:pt x="146" y="486"/>
                    </a:lnTo>
                    <a:lnTo>
                      <a:pt x="147" y="486"/>
                    </a:lnTo>
                    <a:lnTo>
                      <a:pt x="148" y="486"/>
                    </a:lnTo>
                    <a:lnTo>
                      <a:pt x="149" y="489"/>
                    </a:lnTo>
                    <a:lnTo>
                      <a:pt x="148" y="493"/>
                    </a:lnTo>
                    <a:lnTo>
                      <a:pt x="147" y="499"/>
                    </a:lnTo>
                    <a:lnTo>
                      <a:pt x="155" y="510"/>
                    </a:lnTo>
                    <a:lnTo>
                      <a:pt x="163" y="520"/>
                    </a:lnTo>
                    <a:lnTo>
                      <a:pt x="171" y="530"/>
                    </a:lnTo>
                    <a:lnTo>
                      <a:pt x="179" y="542"/>
                    </a:lnTo>
                    <a:lnTo>
                      <a:pt x="170" y="557"/>
                    </a:lnTo>
                    <a:lnTo>
                      <a:pt x="161" y="574"/>
                    </a:lnTo>
                    <a:lnTo>
                      <a:pt x="174" y="571"/>
                    </a:lnTo>
                    <a:lnTo>
                      <a:pt x="188" y="570"/>
                    </a:lnTo>
                    <a:lnTo>
                      <a:pt x="201" y="569"/>
                    </a:lnTo>
                    <a:lnTo>
                      <a:pt x="215" y="569"/>
                    </a:lnTo>
                    <a:lnTo>
                      <a:pt x="237" y="568"/>
                    </a:lnTo>
                    <a:lnTo>
                      <a:pt x="255" y="566"/>
                    </a:lnTo>
                    <a:lnTo>
                      <a:pt x="264" y="564"/>
                    </a:lnTo>
                    <a:lnTo>
                      <a:pt x="273" y="562"/>
                    </a:lnTo>
                    <a:lnTo>
                      <a:pt x="282" y="557"/>
                    </a:lnTo>
                    <a:lnTo>
                      <a:pt x="291" y="552"/>
                    </a:lnTo>
                    <a:lnTo>
                      <a:pt x="299" y="537"/>
                    </a:lnTo>
                    <a:lnTo>
                      <a:pt x="305" y="522"/>
                    </a:lnTo>
                    <a:lnTo>
                      <a:pt x="314" y="517"/>
                    </a:lnTo>
                    <a:lnTo>
                      <a:pt x="323" y="510"/>
                    </a:lnTo>
                    <a:lnTo>
                      <a:pt x="326" y="507"/>
                    </a:lnTo>
                    <a:lnTo>
                      <a:pt x="331" y="506"/>
                    </a:lnTo>
                    <a:lnTo>
                      <a:pt x="334" y="506"/>
                    </a:lnTo>
                    <a:lnTo>
                      <a:pt x="340" y="506"/>
                    </a:lnTo>
                    <a:lnTo>
                      <a:pt x="342" y="490"/>
                    </a:lnTo>
                    <a:lnTo>
                      <a:pt x="344" y="475"/>
                    </a:lnTo>
                    <a:lnTo>
                      <a:pt x="348" y="475"/>
                    </a:lnTo>
                    <a:lnTo>
                      <a:pt x="350" y="476"/>
                    </a:lnTo>
                    <a:lnTo>
                      <a:pt x="352" y="479"/>
                    </a:lnTo>
                    <a:lnTo>
                      <a:pt x="355" y="481"/>
                    </a:lnTo>
                    <a:lnTo>
                      <a:pt x="359" y="471"/>
                    </a:lnTo>
                    <a:lnTo>
                      <a:pt x="363" y="459"/>
                    </a:lnTo>
                    <a:lnTo>
                      <a:pt x="367" y="459"/>
                    </a:lnTo>
                    <a:lnTo>
                      <a:pt x="370" y="459"/>
                    </a:lnTo>
                    <a:lnTo>
                      <a:pt x="372" y="461"/>
                    </a:lnTo>
                    <a:lnTo>
                      <a:pt x="373" y="462"/>
                    </a:lnTo>
                    <a:lnTo>
                      <a:pt x="376" y="466"/>
                    </a:lnTo>
                    <a:lnTo>
                      <a:pt x="379" y="473"/>
                    </a:lnTo>
                    <a:lnTo>
                      <a:pt x="386" y="474"/>
                    </a:lnTo>
                    <a:lnTo>
                      <a:pt x="390" y="473"/>
                    </a:lnTo>
                    <a:lnTo>
                      <a:pt x="395" y="471"/>
                    </a:lnTo>
                    <a:lnTo>
                      <a:pt x="398" y="468"/>
                    </a:lnTo>
                    <a:lnTo>
                      <a:pt x="402" y="464"/>
                    </a:lnTo>
                    <a:lnTo>
                      <a:pt x="404" y="459"/>
                    </a:lnTo>
                    <a:lnTo>
                      <a:pt x="406" y="455"/>
                    </a:lnTo>
                    <a:lnTo>
                      <a:pt x="408" y="448"/>
                    </a:lnTo>
                    <a:lnTo>
                      <a:pt x="407" y="445"/>
                    </a:lnTo>
                    <a:lnTo>
                      <a:pt x="408" y="441"/>
                    </a:lnTo>
                    <a:lnTo>
                      <a:pt x="408" y="439"/>
                    </a:lnTo>
                    <a:lnTo>
                      <a:pt x="409" y="438"/>
                    </a:lnTo>
                    <a:lnTo>
                      <a:pt x="412" y="437"/>
                    </a:lnTo>
                    <a:lnTo>
                      <a:pt x="414" y="438"/>
                    </a:lnTo>
                    <a:lnTo>
                      <a:pt x="416" y="439"/>
                    </a:lnTo>
                    <a:lnTo>
                      <a:pt x="420" y="441"/>
                    </a:lnTo>
                    <a:lnTo>
                      <a:pt x="426" y="443"/>
                    </a:lnTo>
                    <a:lnTo>
                      <a:pt x="431" y="440"/>
                    </a:lnTo>
                    <a:lnTo>
                      <a:pt x="437" y="439"/>
                    </a:lnTo>
                    <a:lnTo>
                      <a:pt x="443" y="438"/>
                    </a:lnTo>
                    <a:lnTo>
                      <a:pt x="448" y="439"/>
                    </a:lnTo>
                    <a:lnTo>
                      <a:pt x="450" y="438"/>
                    </a:lnTo>
                    <a:lnTo>
                      <a:pt x="452" y="437"/>
                    </a:lnTo>
                    <a:lnTo>
                      <a:pt x="457" y="435"/>
                    </a:lnTo>
                    <a:lnTo>
                      <a:pt x="462" y="437"/>
                    </a:lnTo>
                    <a:lnTo>
                      <a:pt x="466" y="436"/>
                    </a:lnTo>
                    <a:lnTo>
                      <a:pt x="469" y="434"/>
                    </a:lnTo>
                    <a:lnTo>
                      <a:pt x="473" y="427"/>
                    </a:lnTo>
                    <a:lnTo>
                      <a:pt x="478" y="423"/>
                    </a:lnTo>
                    <a:lnTo>
                      <a:pt x="482" y="422"/>
                    </a:lnTo>
                    <a:lnTo>
                      <a:pt x="485" y="423"/>
                    </a:lnTo>
                    <a:lnTo>
                      <a:pt x="492" y="423"/>
                    </a:lnTo>
                    <a:lnTo>
                      <a:pt x="488" y="415"/>
                    </a:lnTo>
                    <a:lnTo>
                      <a:pt x="484" y="409"/>
                    </a:lnTo>
                    <a:lnTo>
                      <a:pt x="489" y="408"/>
                    </a:lnTo>
                    <a:lnTo>
                      <a:pt x="493" y="409"/>
                    </a:lnTo>
                    <a:lnTo>
                      <a:pt x="495" y="409"/>
                    </a:lnTo>
                    <a:lnTo>
                      <a:pt x="496" y="408"/>
                    </a:lnTo>
                    <a:lnTo>
                      <a:pt x="497" y="406"/>
                    </a:lnTo>
                    <a:lnTo>
                      <a:pt x="500" y="403"/>
                    </a:lnTo>
                    <a:lnTo>
                      <a:pt x="502" y="399"/>
                    </a:lnTo>
                    <a:lnTo>
                      <a:pt x="504" y="397"/>
                    </a:lnTo>
                    <a:lnTo>
                      <a:pt x="506" y="396"/>
                    </a:lnTo>
                    <a:lnTo>
                      <a:pt x="510" y="393"/>
                    </a:lnTo>
                    <a:lnTo>
                      <a:pt x="512" y="387"/>
                    </a:lnTo>
                    <a:lnTo>
                      <a:pt x="514" y="385"/>
                    </a:lnTo>
                    <a:lnTo>
                      <a:pt x="518" y="383"/>
                    </a:lnTo>
                    <a:lnTo>
                      <a:pt x="523" y="379"/>
                    </a:lnTo>
                    <a:lnTo>
                      <a:pt x="528" y="376"/>
                    </a:lnTo>
                    <a:lnTo>
                      <a:pt x="530" y="376"/>
                    </a:lnTo>
                    <a:lnTo>
                      <a:pt x="531" y="378"/>
                    </a:lnTo>
                    <a:lnTo>
                      <a:pt x="532" y="384"/>
                    </a:lnTo>
                    <a:lnTo>
                      <a:pt x="537" y="384"/>
                    </a:lnTo>
                    <a:lnTo>
                      <a:pt x="540" y="383"/>
                    </a:lnTo>
                    <a:lnTo>
                      <a:pt x="541" y="379"/>
                    </a:lnTo>
                    <a:lnTo>
                      <a:pt x="541" y="374"/>
                    </a:lnTo>
                    <a:lnTo>
                      <a:pt x="535" y="373"/>
                    </a:lnTo>
                    <a:lnTo>
                      <a:pt x="527" y="369"/>
                    </a:lnTo>
                    <a:lnTo>
                      <a:pt x="527" y="361"/>
                    </a:lnTo>
                    <a:lnTo>
                      <a:pt x="528" y="356"/>
                    </a:lnTo>
                    <a:lnTo>
                      <a:pt x="530" y="350"/>
                    </a:lnTo>
                    <a:lnTo>
                      <a:pt x="531" y="342"/>
                    </a:lnTo>
                    <a:lnTo>
                      <a:pt x="532" y="339"/>
                    </a:lnTo>
                    <a:lnTo>
                      <a:pt x="532" y="337"/>
                    </a:lnTo>
                    <a:lnTo>
                      <a:pt x="533" y="336"/>
                    </a:lnTo>
                    <a:lnTo>
                      <a:pt x="535" y="334"/>
                    </a:lnTo>
                    <a:lnTo>
                      <a:pt x="539" y="333"/>
                    </a:lnTo>
                    <a:lnTo>
                      <a:pt x="545" y="334"/>
                    </a:lnTo>
                    <a:lnTo>
                      <a:pt x="551" y="334"/>
                    </a:lnTo>
                    <a:lnTo>
                      <a:pt x="556" y="332"/>
                    </a:lnTo>
                    <a:lnTo>
                      <a:pt x="559" y="329"/>
                    </a:lnTo>
                    <a:lnTo>
                      <a:pt x="565" y="324"/>
                    </a:lnTo>
                    <a:lnTo>
                      <a:pt x="578" y="315"/>
                    </a:lnTo>
                    <a:lnTo>
                      <a:pt x="592" y="305"/>
                    </a:lnTo>
                    <a:lnTo>
                      <a:pt x="604" y="295"/>
                    </a:lnTo>
                    <a:lnTo>
                      <a:pt x="617" y="285"/>
                    </a:lnTo>
                    <a:lnTo>
                      <a:pt x="621" y="279"/>
                    </a:lnTo>
                    <a:lnTo>
                      <a:pt x="622" y="277"/>
                    </a:lnTo>
                    <a:lnTo>
                      <a:pt x="622" y="274"/>
                    </a:lnTo>
                    <a:lnTo>
                      <a:pt x="623" y="269"/>
                    </a:lnTo>
                    <a:lnTo>
                      <a:pt x="635" y="266"/>
                    </a:lnTo>
                    <a:lnTo>
                      <a:pt x="645" y="262"/>
                    </a:lnTo>
                    <a:lnTo>
                      <a:pt x="647" y="258"/>
                    </a:lnTo>
                    <a:lnTo>
                      <a:pt x="647" y="254"/>
                    </a:lnTo>
                    <a:lnTo>
                      <a:pt x="646" y="250"/>
                    </a:lnTo>
                    <a:lnTo>
                      <a:pt x="645" y="244"/>
                    </a:lnTo>
                    <a:lnTo>
                      <a:pt x="637" y="238"/>
                    </a:lnTo>
                    <a:lnTo>
                      <a:pt x="628" y="233"/>
                    </a:lnTo>
                    <a:lnTo>
                      <a:pt x="639" y="226"/>
                    </a:lnTo>
                    <a:lnTo>
                      <a:pt x="651" y="220"/>
                    </a:lnTo>
                    <a:lnTo>
                      <a:pt x="647" y="207"/>
                    </a:lnTo>
                    <a:lnTo>
                      <a:pt x="643" y="196"/>
                    </a:lnTo>
                    <a:lnTo>
                      <a:pt x="647" y="195"/>
                    </a:lnTo>
                    <a:lnTo>
                      <a:pt x="652" y="195"/>
                    </a:lnTo>
                    <a:lnTo>
                      <a:pt x="655" y="195"/>
                    </a:lnTo>
                    <a:lnTo>
                      <a:pt x="658" y="196"/>
                    </a:lnTo>
                    <a:lnTo>
                      <a:pt x="665" y="200"/>
                    </a:lnTo>
                    <a:lnTo>
                      <a:pt x="672" y="205"/>
                    </a:lnTo>
                    <a:lnTo>
                      <a:pt x="679" y="209"/>
                    </a:lnTo>
                    <a:lnTo>
                      <a:pt x="682" y="212"/>
                    </a:lnTo>
                    <a:lnTo>
                      <a:pt x="685" y="209"/>
                    </a:lnTo>
                    <a:lnTo>
                      <a:pt x="690" y="203"/>
                    </a:lnTo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4" name="Freeform 352"/>
              <p:cNvSpPr>
                <a:spLocks noChangeAspect="1"/>
              </p:cNvSpPr>
              <p:nvPr/>
            </p:nvSpPr>
            <p:spPr bwMode="auto">
              <a:xfrm>
                <a:off x="2996398" y="3724089"/>
                <a:ext cx="219283" cy="194141"/>
              </a:xfrm>
              <a:custGeom>
                <a:avLst/>
                <a:gdLst>
                  <a:gd name="T0" fmla="*/ 12 w 614"/>
                  <a:gd name="T1" fmla="*/ 5 h 528"/>
                  <a:gd name="T2" fmla="*/ 13 w 614"/>
                  <a:gd name="T3" fmla="*/ 5 h 528"/>
                  <a:gd name="T4" fmla="*/ 15 w 614"/>
                  <a:gd name="T5" fmla="*/ 4 h 528"/>
                  <a:gd name="T6" fmla="*/ 16 w 614"/>
                  <a:gd name="T7" fmla="*/ 5 h 528"/>
                  <a:gd name="T8" fmla="*/ 16 w 614"/>
                  <a:gd name="T9" fmla="*/ 5 h 528"/>
                  <a:gd name="T10" fmla="*/ 16 w 614"/>
                  <a:gd name="T11" fmla="*/ 6 h 528"/>
                  <a:gd name="T12" fmla="*/ 17 w 614"/>
                  <a:gd name="T13" fmla="*/ 7 h 528"/>
                  <a:gd name="T14" fmla="*/ 19 w 614"/>
                  <a:gd name="T15" fmla="*/ 8 h 528"/>
                  <a:gd name="T16" fmla="*/ 21 w 614"/>
                  <a:gd name="T17" fmla="*/ 8 h 528"/>
                  <a:gd name="T18" fmla="*/ 22 w 614"/>
                  <a:gd name="T19" fmla="*/ 9 h 528"/>
                  <a:gd name="T20" fmla="*/ 22 w 614"/>
                  <a:gd name="T21" fmla="*/ 10 h 528"/>
                  <a:gd name="T22" fmla="*/ 21 w 614"/>
                  <a:gd name="T23" fmla="*/ 11 h 528"/>
                  <a:gd name="T24" fmla="*/ 22 w 614"/>
                  <a:gd name="T25" fmla="*/ 11 h 528"/>
                  <a:gd name="T26" fmla="*/ 23 w 614"/>
                  <a:gd name="T27" fmla="*/ 13 h 528"/>
                  <a:gd name="T28" fmla="*/ 23 w 614"/>
                  <a:gd name="T29" fmla="*/ 15 h 528"/>
                  <a:gd name="T30" fmla="*/ 21 w 614"/>
                  <a:gd name="T31" fmla="*/ 17 h 528"/>
                  <a:gd name="T32" fmla="*/ 20 w 614"/>
                  <a:gd name="T33" fmla="*/ 17 h 528"/>
                  <a:gd name="T34" fmla="*/ 19 w 614"/>
                  <a:gd name="T35" fmla="*/ 17 h 528"/>
                  <a:gd name="T36" fmla="*/ 18 w 614"/>
                  <a:gd name="T37" fmla="*/ 17 h 528"/>
                  <a:gd name="T38" fmla="*/ 17 w 614"/>
                  <a:gd name="T39" fmla="*/ 16 h 528"/>
                  <a:gd name="T40" fmla="*/ 15 w 614"/>
                  <a:gd name="T41" fmla="*/ 15 h 528"/>
                  <a:gd name="T42" fmla="*/ 13 w 614"/>
                  <a:gd name="T43" fmla="*/ 14 h 528"/>
                  <a:gd name="T44" fmla="*/ 13 w 614"/>
                  <a:gd name="T45" fmla="*/ 15 h 528"/>
                  <a:gd name="T46" fmla="*/ 12 w 614"/>
                  <a:gd name="T47" fmla="*/ 14 h 528"/>
                  <a:gd name="T48" fmla="*/ 12 w 614"/>
                  <a:gd name="T49" fmla="*/ 14 h 528"/>
                  <a:gd name="T50" fmla="*/ 11 w 614"/>
                  <a:gd name="T51" fmla="*/ 16 h 528"/>
                  <a:gd name="T52" fmla="*/ 10 w 614"/>
                  <a:gd name="T53" fmla="*/ 15 h 528"/>
                  <a:gd name="T54" fmla="*/ 9 w 614"/>
                  <a:gd name="T55" fmla="*/ 15 h 528"/>
                  <a:gd name="T56" fmla="*/ 8 w 614"/>
                  <a:gd name="T57" fmla="*/ 17 h 528"/>
                  <a:gd name="T58" fmla="*/ 8 w 614"/>
                  <a:gd name="T59" fmla="*/ 18 h 528"/>
                  <a:gd name="T60" fmla="*/ 8 w 614"/>
                  <a:gd name="T61" fmla="*/ 19 h 528"/>
                  <a:gd name="T62" fmla="*/ 9 w 614"/>
                  <a:gd name="T63" fmla="*/ 20 h 528"/>
                  <a:gd name="T64" fmla="*/ 8 w 614"/>
                  <a:gd name="T65" fmla="*/ 21 h 528"/>
                  <a:gd name="T66" fmla="*/ 6 w 614"/>
                  <a:gd name="T67" fmla="*/ 20 h 528"/>
                  <a:gd name="T68" fmla="*/ 5 w 614"/>
                  <a:gd name="T69" fmla="*/ 20 h 528"/>
                  <a:gd name="T70" fmla="*/ 5 w 614"/>
                  <a:gd name="T71" fmla="*/ 19 h 528"/>
                  <a:gd name="T72" fmla="*/ 3 w 614"/>
                  <a:gd name="T73" fmla="*/ 20 h 528"/>
                  <a:gd name="T74" fmla="*/ 2 w 614"/>
                  <a:gd name="T75" fmla="*/ 19 h 528"/>
                  <a:gd name="T76" fmla="*/ 1 w 614"/>
                  <a:gd name="T77" fmla="*/ 18 h 528"/>
                  <a:gd name="T78" fmla="*/ 0 w 614"/>
                  <a:gd name="T79" fmla="*/ 17 h 528"/>
                  <a:gd name="T80" fmla="*/ 2 w 614"/>
                  <a:gd name="T81" fmla="*/ 16 h 528"/>
                  <a:gd name="T82" fmla="*/ 3 w 614"/>
                  <a:gd name="T83" fmla="*/ 14 h 528"/>
                  <a:gd name="T84" fmla="*/ 3 w 614"/>
                  <a:gd name="T85" fmla="*/ 13 h 528"/>
                  <a:gd name="T86" fmla="*/ 4 w 614"/>
                  <a:gd name="T87" fmla="*/ 12 h 528"/>
                  <a:gd name="T88" fmla="*/ 3 w 614"/>
                  <a:gd name="T89" fmla="*/ 10 h 528"/>
                  <a:gd name="T90" fmla="*/ 4 w 614"/>
                  <a:gd name="T91" fmla="*/ 9 h 528"/>
                  <a:gd name="T92" fmla="*/ 4 w 614"/>
                  <a:gd name="T93" fmla="*/ 7 h 528"/>
                  <a:gd name="T94" fmla="*/ 4 w 614"/>
                  <a:gd name="T95" fmla="*/ 7 h 528"/>
                  <a:gd name="T96" fmla="*/ 4 w 614"/>
                  <a:gd name="T97" fmla="*/ 5 h 528"/>
                  <a:gd name="T98" fmla="*/ 3 w 614"/>
                  <a:gd name="T99" fmla="*/ 4 h 528"/>
                  <a:gd name="T100" fmla="*/ 5 w 614"/>
                  <a:gd name="T101" fmla="*/ 3 h 528"/>
                  <a:gd name="T102" fmla="*/ 8 w 614"/>
                  <a:gd name="T103" fmla="*/ 4 h 528"/>
                  <a:gd name="T104" fmla="*/ 8 w 614"/>
                  <a:gd name="T105" fmla="*/ 3 h 528"/>
                  <a:gd name="T106" fmla="*/ 8 w 614"/>
                  <a:gd name="T107" fmla="*/ 2 h 528"/>
                  <a:gd name="T108" fmla="*/ 9 w 614"/>
                  <a:gd name="T109" fmla="*/ 1 h 528"/>
                  <a:gd name="T110" fmla="*/ 10 w 614"/>
                  <a:gd name="T111" fmla="*/ 1 h 528"/>
                  <a:gd name="T112" fmla="*/ 11 w 614"/>
                  <a:gd name="T113" fmla="*/ 3 h 528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14"/>
                  <a:gd name="T172" fmla="*/ 0 h 528"/>
                  <a:gd name="T173" fmla="*/ 614 w 614"/>
                  <a:gd name="T174" fmla="*/ 528 h 528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14" h="528">
                    <a:moveTo>
                      <a:pt x="321" y="79"/>
                    </a:moveTo>
                    <a:lnTo>
                      <a:pt x="321" y="86"/>
                    </a:lnTo>
                    <a:lnTo>
                      <a:pt x="321" y="91"/>
                    </a:lnTo>
                    <a:lnTo>
                      <a:pt x="321" y="97"/>
                    </a:lnTo>
                    <a:lnTo>
                      <a:pt x="320" y="102"/>
                    </a:lnTo>
                    <a:lnTo>
                      <a:pt x="317" y="111"/>
                    </a:lnTo>
                    <a:lnTo>
                      <a:pt x="314" y="123"/>
                    </a:lnTo>
                    <a:lnTo>
                      <a:pt x="321" y="123"/>
                    </a:lnTo>
                    <a:lnTo>
                      <a:pt x="327" y="122"/>
                    </a:lnTo>
                    <a:lnTo>
                      <a:pt x="328" y="122"/>
                    </a:lnTo>
                    <a:lnTo>
                      <a:pt x="330" y="122"/>
                    </a:lnTo>
                    <a:lnTo>
                      <a:pt x="333" y="124"/>
                    </a:lnTo>
                    <a:lnTo>
                      <a:pt x="337" y="126"/>
                    </a:lnTo>
                    <a:lnTo>
                      <a:pt x="341" y="130"/>
                    </a:lnTo>
                    <a:lnTo>
                      <a:pt x="346" y="131"/>
                    </a:lnTo>
                    <a:lnTo>
                      <a:pt x="350" y="131"/>
                    </a:lnTo>
                    <a:lnTo>
                      <a:pt x="355" y="129"/>
                    </a:lnTo>
                    <a:lnTo>
                      <a:pt x="363" y="124"/>
                    </a:lnTo>
                    <a:lnTo>
                      <a:pt x="373" y="117"/>
                    </a:lnTo>
                    <a:lnTo>
                      <a:pt x="379" y="113"/>
                    </a:lnTo>
                    <a:lnTo>
                      <a:pt x="382" y="108"/>
                    </a:lnTo>
                    <a:lnTo>
                      <a:pt x="384" y="107"/>
                    </a:lnTo>
                    <a:lnTo>
                      <a:pt x="386" y="107"/>
                    </a:lnTo>
                    <a:lnTo>
                      <a:pt x="389" y="108"/>
                    </a:lnTo>
                    <a:lnTo>
                      <a:pt x="391" y="111"/>
                    </a:lnTo>
                    <a:lnTo>
                      <a:pt x="388" y="123"/>
                    </a:lnTo>
                    <a:lnTo>
                      <a:pt x="384" y="134"/>
                    </a:lnTo>
                    <a:lnTo>
                      <a:pt x="392" y="132"/>
                    </a:lnTo>
                    <a:lnTo>
                      <a:pt x="400" y="129"/>
                    </a:lnTo>
                    <a:lnTo>
                      <a:pt x="403" y="126"/>
                    </a:lnTo>
                    <a:lnTo>
                      <a:pt x="407" y="125"/>
                    </a:lnTo>
                    <a:lnTo>
                      <a:pt x="411" y="125"/>
                    </a:lnTo>
                    <a:lnTo>
                      <a:pt x="415" y="125"/>
                    </a:lnTo>
                    <a:lnTo>
                      <a:pt x="418" y="128"/>
                    </a:lnTo>
                    <a:lnTo>
                      <a:pt x="420" y="129"/>
                    </a:lnTo>
                    <a:lnTo>
                      <a:pt x="422" y="129"/>
                    </a:lnTo>
                    <a:lnTo>
                      <a:pt x="424" y="129"/>
                    </a:lnTo>
                    <a:lnTo>
                      <a:pt x="425" y="129"/>
                    </a:lnTo>
                    <a:lnTo>
                      <a:pt x="427" y="129"/>
                    </a:lnTo>
                    <a:lnTo>
                      <a:pt x="429" y="131"/>
                    </a:lnTo>
                    <a:lnTo>
                      <a:pt x="431" y="134"/>
                    </a:lnTo>
                    <a:lnTo>
                      <a:pt x="435" y="140"/>
                    </a:lnTo>
                    <a:lnTo>
                      <a:pt x="439" y="144"/>
                    </a:lnTo>
                    <a:lnTo>
                      <a:pt x="440" y="146"/>
                    </a:lnTo>
                    <a:lnTo>
                      <a:pt x="442" y="148"/>
                    </a:lnTo>
                    <a:lnTo>
                      <a:pt x="442" y="150"/>
                    </a:lnTo>
                    <a:lnTo>
                      <a:pt x="440" y="153"/>
                    </a:lnTo>
                    <a:lnTo>
                      <a:pt x="439" y="156"/>
                    </a:lnTo>
                    <a:lnTo>
                      <a:pt x="439" y="158"/>
                    </a:lnTo>
                    <a:lnTo>
                      <a:pt x="440" y="160"/>
                    </a:lnTo>
                    <a:lnTo>
                      <a:pt x="443" y="162"/>
                    </a:lnTo>
                    <a:lnTo>
                      <a:pt x="447" y="167"/>
                    </a:lnTo>
                    <a:lnTo>
                      <a:pt x="451" y="171"/>
                    </a:lnTo>
                    <a:lnTo>
                      <a:pt x="453" y="176"/>
                    </a:lnTo>
                    <a:lnTo>
                      <a:pt x="455" y="180"/>
                    </a:lnTo>
                    <a:lnTo>
                      <a:pt x="458" y="183"/>
                    </a:lnTo>
                    <a:lnTo>
                      <a:pt x="462" y="185"/>
                    </a:lnTo>
                    <a:lnTo>
                      <a:pt x="470" y="189"/>
                    </a:lnTo>
                    <a:lnTo>
                      <a:pt x="479" y="194"/>
                    </a:lnTo>
                    <a:lnTo>
                      <a:pt x="484" y="198"/>
                    </a:lnTo>
                    <a:lnTo>
                      <a:pt x="489" y="202"/>
                    </a:lnTo>
                    <a:lnTo>
                      <a:pt x="493" y="203"/>
                    </a:lnTo>
                    <a:lnTo>
                      <a:pt x="497" y="204"/>
                    </a:lnTo>
                    <a:lnTo>
                      <a:pt x="505" y="202"/>
                    </a:lnTo>
                    <a:lnTo>
                      <a:pt x="517" y="197"/>
                    </a:lnTo>
                    <a:lnTo>
                      <a:pt x="525" y="194"/>
                    </a:lnTo>
                    <a:lnTo>
                      <a:pt x="531" y="193"/>
                    </a:lnTo>
                    <a:lnTo>
                      <a:pt x="533" y="193"/>
                    </a:lnTo>
                    <a:lnTo>
                      <a:pt x="535" y="194"/>
                    </a:lnTo>
                    <a:lnTo>
                      <a:pt x="537" y="196"/>
                    </a:lnTo>
                    <a:lnTo>
                      <a:pt x="541" y="198"/>
                    </a:lnTo>
                    <a:lnTo>
                      <a:pt x="549" y="196"/>
                    </a:lnTo>
                    <a:lnTo>
                      <a:pt x="558" y="195"/>
                    </a:lnTo>
                    <a:lnTo>
                      <a:pt x="563" y="195"/>
                    </a:lnTo>
                    <a:lnTo>
                      <a:pt x="567" y="195"/>
                    </a:lnTo>
                    <a:lnTo>
                      <a:pt x="569" y="193"/>
                    </a:lnTo>
                    <a:lnTo>
                      <a:pt x="574" y="192"/>
                    </a:lnTo>
                    <a:lnTo>
                      <a:pt x="576" y="201"/>
                    </a:lnTo>
                    <a:lnTo>
                      <a:pt x="577" y="211"/>
                    </a:lnTo>
                    <a:lnTo>
                      <a:pt x="580" y="218"/>
                    </a:lnTo>
                    <a:lnTo>
                      <a:pt x="580" y="225"/>
                    </a:lnTo>
                    <a:lnTo>
                      <a:pt x="580" y="233"/>
                    </a:lnTo>
                    <a:lnTo>
                      <a:pt x="579" y="241"/>
                    </a:lnTo>
                    <a:lnTo>
                      <a:pt x="577" y="246"/>
                    </a:lnTo>
                    <a:lnTo>
                      <a:pt x="574" y="247"/>
                    </a:lnTo>
                    <a:lnTo>
                      <a:pt x="573" y="248"/>
                    </a:lnTo>
                    <a:lnTo>
                      <a:pt x="574" y="253"/>
                    </a:lnTo>
                    <a:lnTo>
                      <a:pt x="573" y="256"/>
                    </a:lnTo>
                    <a:lnTo>
                      <a:pt x="571" y="258"/>
                    </a:lnTo>
                    <a:lnTo>
                      <a:pt x="570" y="259"/>
                    </a:lnTo>
                    <a:lnTo>
                      <a:pt x="568" y="259"/>
                    </a:lnTo>
                    <a:lnTo>
                      <a:pt x="567" y="260"/>
                    </a:lnTo>
                    <a:lnTo>
                      <a:pt x="565" y="262"/>
                    </a:lnTo>
                    <a:lnTo>
                      <a:pt x="565" y="263"/>
                    </a:lnTo>
                    <a:lnTo>
                      <a:pt x="567" y="266"/>
                    </a:lnTo>
                    <a:lnTo>
                      <a:pt x="568" y="271"/>
                    </a:lnTo>
                    <a:lnTo>
                      <a:pt x="569" y="273"/>
                    </a:lnTo>
                    <a:lnTo>
                      <a:pt x="568" y="273"/>
                    </a:lnTo>
                    <a:lnTo>
                      <a:pt x="567" y="273"/>
                    </a:lnTo>
                    <a:lnTo>
                      <a:pt x="565" y="273"/>
                    </a:lnTo>
                    <a:lnTo>
                      <a:pt x="564" y="274"/>
                    </a:lnTo>
                    <a:lnTo>
                      <a:pt x="564" y="276"/>
                    </a:lnTo>
                    <a:lnTo>
                      <a:pt x="565" y="280"/>
                    </a:lnTo>
                    <a:lnTo>
                      <a:pt x="574" y="283"/>
                    </a:lnTo>
                    <a:lnTo>
                      <a:pt x="579" y="285"/>
                    </a:lnTo>
                    <a:lnTo>
                      <a:pt x="582" y="289"/>
                    </a:lnTo>
                    <a:lnTo>
                      <a:pt x="586" y="296"/>
                    </a:lnTo>
                    <a:lnTo>
                      <a:pt x="595" y="307"/>
                    </a:lnTo>
                    <a:lnTo>
                      <a:pt x="602" y="316"/>
                    </a:lnTo>
                    <a:lnTo>
                      <a:pt x="604" y="320"/>
                    </a:lnTo>
                    <a:lnTo>
                      <a:pt x="606" y="322"/>
                    </a:lnTo>
                    <a:lnTo>
                      <a:pt x="609" y="325"/>
                    </a:lnTo>
                    <a:lnTo>
                      <a:pt x="614" y="328"/>
                    </a:lnTo>
                    <a:lnTo>
                      <a:pt x="612" y="339"/>
                    </a:lnTo>
                    <a:lnTo>
                      <a:pt x="612" y="348"/>
                    </a:lnTo>
                    <a:lnTo>
                      <a:pt x="613" y="355"/>
                    </a:lnTo>
                    <a:lnTo>
                      <a:pt x="613" y="359"/>
                    </a:lnTo>
                    <a:lnTo>
                      <a:pt x="611" y="365"/>
                    </a:lnTo>
                    <a:lnTo>
                      <a:pt x="608" y="372"/>
                    </a:lnTo>
                    <a:lnTo>
                      <a:pt x="603" y="383"/>
                    </a:lnTo>
                    <a:lnTo>
                      <a:pt x="595" y="393"/>
                    </a:lnTo>
                    <a:lnTo>
                      <a:pt x="587" y="402"/>
                    </a:lnTo>
                    <a:lnTo>
                      <a:pt x="579" y="412"/>
                    </a:lnTo>
                    <a:lnTo>
                      <a:pt x="572" y="417"/>
                    </a:lnTo>
                    <a:lnTo>
                      <a:pt x="568" y="420"/>
                    </a:lnTo>
                    <a:lnTo>
                      <a:pt x="562" y="424"/>
                    </a:lnTo>
                    <a:lnTo>
                      <a:pt x="558" y="425"/>
                    </a:lnTo>
                    <a:lnTo>
                      <a:pt x="553" y="426"/>
                    </a:lnTo>
                    <a:lnTo>
                      <a:pt x="549" y="426"/>
                    </a:lnTo>
                    <a:lnTo>
                      <a:pt x="542" y="425"/>
                    </a:lnTo>
                    <a:lnTo>
                      <a:pt x="535" y="424"/>
                    </a:lnTo>
                    <a:lnTo>
                      <a:pt x="531" y="425"/>
                    </a:lnTo>
                    <a:lnTo>
                      <a:pt x="527" y="426"/>
                    </a:lnTo>
                    <a:lnTo>
                      <a:pt x="526" y="427"/>
                    </a:lnTo>
                    <a:lnTo>
                      <a:pt x="525" y="429"/>
                    </a:lnTo>
                    <a:lnTo>
                      <a:pt x="526" y="435"/>
                    </a:lnTo>
                    <a:lnTo>
                      <a:pt x="527" y="443"/>
                    </a:lnTo>
                    <a:lnTo>
                      <a:pt x="526" y="447"/>
                    </a:lnTo>
                    <a:lnTo>
                      <a:pt x="526" y="451"/>
                    </a:lnTo>
                    <a:lnTo>
                      <a:pt x="525" y="453"/>
                    </a:lnTo>
                    <a:lnTo>
                      <a:pt x="524" y="454"/>
                    </a:lnTo>
                    <a:lnTo>
                      <a:pt x="519" y="453"/>
                    </a:lnTo>
                    <a:lnTo>
                      <a:pt x="511" y="447"/>
                    </a:lnTo>
                    <a:lnTo>
                      <a:pt x="508" y="441"/>
                    </a:lnTo>
                    <a:lnTo>
                      <a:pt x="506" y="436"/>
                    </a:lnTo>
                    <a:lnTo>
                      <a:pt x="506" y="432"/>
                    </a:lnTo>
                    <a:lnTo>
                      <a:pt x="506" y="425"/>
                    </a:lnTo>
                    <a:lnTo>
                      <a:pt x="496" y="426"/>
                    </a:lnTo>
                    <a:lnTo>
                      <a:pt x="486" y="427"/>
                    </a:lnTo>
                    <a:lnTo>
                      <a:pt x="479" y="426"/>
                    </a:lnTo>
                    <a:lnTo>
                      <a:pt x="471" y="425"/>
                    </a:lnTo>
                    <a:lnTo>
                      <a:pt x="473" y="421"/>
                    </a:lnTo>
                    <a:lnTo>
                      <a:pt x="475" y="419"/>
                    </a:lnTo>
                    <a:lnTo>
                      <a:pt x="475" y="417"/>
                    </a:lnTo>
                    <a:lnTo>
                      <a:pt x="472" y="412"/>
                    </a:lnTo>
                    <a:lnTo>
                      <a:pt x="466" y="409"/>
                    </a:lnTo>
                    <a:lnTo>
                      <a:pt x="462" y="406"/>
                    </a:lnTo>
                    <a:lnTo>
                      <a:pt x="457" y="401"/>
                    </a:lnTo>
                    <a:lnTo>
                      <a:pt x="454" y="397"/>
                    </a:lnTo>
                    <a:lnTo>
                      <a:pt x="446" y="394"/>
                    </a:lnTo>
                    <a:lnTo>
                      <a:pt x="443" y="394"/>
                    </a:lnTo>
                    <a:lnTo>
                      <a:pt x="438" y="393"/>
                    </a:lnTo>
                    <a:lnTo>
                      <a:pt x="429" y="387"/>
                    </a:lnTo>
                    <a:lnTo>
                      <a:pt x="420" y="379"/>
                    </a:lnTo>
                    <a:lnTo>
                      <a:pt x="413" y="374"/>
                    </a:lnTo>
                    <a:lnTo>
                      <a:pt x="410" y="373"/>
                    </a:lnTo>
                    <a:lnTo>
                      <a:pt x="407" y="373"/>
                    </a:lnTo>
                    <a:lnTo>
                      <a:pt x="401" y="375"/>
                    </a:lnTo>
                    <a:lnTo>
                      <a:pt x="395" y="378"/>
                    </a:lnTo>
                    <a:lnTo>
                      <a:pt x="388" y="382"/>
                    </a:lnTo>
                    <a:lnTo>
                      <a:pt x="381" y="384"/>
                    </a:lnTo>
                    <a:lnTo>
                      <a:pt x="379" y="384"/>
                    </a:lnTo>
                    <a:lnTo>
                      <a:pt x="375" y="384"/>
                    </a:lnTo>
                    <a:lnTo>
                      <a:pt x="372" y="382"/>
                    </a:lnTo>
                    <a:lnTo>
                      <a:pt x="368" y="380"/>
                    </a:lnTo>
                    <a:lnTo>
                      <a:pt x="355" y="364"/>
                    </a:lnTo>
                    <a:lnTo>
                      <a:pt x="340" y="349"/>
                    </a:lnTo>
                    <a:lnTo>
                      <a:pt x="336" y="348"/>
                    </a:lnTo>
                    <a:lnTo>
                      <a:pt x="333" y="349"/>
                    </a:lnTo>
                    <a:lnTo>
                      <a:pt x="332" y="350"/>
                    </a:lnTo>
                    <a:lnTo>
                      <a:pt x="332" y="354"/>
                    </a:lnTo>
                    <a:lnTo>
                      <a:pt x="335" y="361"/>
                    </a:lnTo>
                    <a:lnTo>
                      <a:pt x="337" y="367"/>
                    </a:lnTo>
                    <a:lnTo>
                      <a:pt x="338" y="372"/>
                    </a:lnTo>
                    <a:lnTo>
                      <a:pt x="338" y="374"/>
                    </a:lnTo>
                    <a:lnTo>
                      <a:pt x="338" y="376"/>
                    </a:lnTo>
                    <a:lnTo>
                      <a:pt x="337" y="376"/>
                    </a:lnTo>
                    <a:lnTo>
                      <a:pt x="333" y="374"/>
                    </a:lnTo>
                    <a:lnTo>
                      <a:pt x="328" y="370"/>
                    </a:lnTo>
                    <a:lnTo>
                      <a:pt x="326" y="365"/>
                    </a:lnTo>
                    <a:lnTo>
                      <a:pt x="323" y="363"/>
                    </a:lnTo>
                    <a:lnTo>
                      <a:pt x="320" y="364"/>
                    </a:lnTo>
                    <a:lnTo>
                      <a:pt x="317" y="367"/>
                    </a:lnTo>
                    <a:lnTo>
                      <a:pt x="314" y="365"/>
                    </a:lnTo>
                    <a:lnTo>
                      <a:pt x="313" y="363"/>
                    </a:lnTo>
                    <a:lnTo>
                      <a:pt x="313" y="362"/>
                    </a:lnTo>
                    <a:lnTo>
                      <a:pt x="313" y="361"/>
                    </a:lnTo>
                    <a:lnTo>
                      <a:pt x="313" y="359"/>
                    </a:lnTo>
                    <a:lnTo>
                      <a:pt x="313" y="357"/>
                    </a:lnTo>
                    <a:lnTo>
                      <a:pt x="311" y="356"/>
                    </a:lnTo>
                    <a:lnTo>
                      <a:pt x="308" y="355"/>
                    </a:lnTo>
                    <a:lnTo>
                      <a:pt x="306" y="367"/>
                    </a:lnTo>
                    <a:lnTo>
                      <a:pt x="306" y="379"/>
                    </a:lnTo>
                    <a:lnTo>
                      <a:pt x="300" y="380"/>
                    </a:lnTo>
                    <a:lnTo>
                      <a:pt x="296" y="382"/>
                    </a:lnTo>
                    <a:lnTo>
                      <a:pt x="293" y="387"/>
                    </a:lnTo>
                    <a:lnTo>
                      <a:pt x="290" y="391"/>
                    </a:lnTo>
                    <a:lnTo>
                      <a:pt x="284" y="392"/>
                    </a:lnTo>
                    <a:lnTo>
                      <a:pt x="279" y="391"/>
                    </a:lnTo>
                    <a:lnTo>
                      <a:pt x="275" y="389"/>
                    </a:lnTo>
                    <a:lnTo>
                      <a:pt x="269" y="388"/>
                    </a:lnTo>
                    <a:lnTo>
                      <a:pt x="265" y="390"/>
                    </a:lnTo>
                    <a:lnTo>
                      <a:pt x="264" y="389"/>
                    </a:lnTo>
                    <a:lnTo>
                      <a:pt x="264" y="387"/>
                    </a:lnTo>
                    <a:lnTo>
                      <a:pt x="264" y="381"/>
                    </a:lnTo>
                    <a:lnTo>
                      <a:pt x="263" y="376"/>
                    </a:lnTo>
                    <a:lnTo>
                      <a:pt x="260" y="373"/>
                    </a:lnTo>
                    <a:lnTo>
                      <a:pt x="258" y="371"/>
                    </a:lnTo>
                    <a:lnTo>
                      <a:pt x="257" y="370"/>
                    </a:lnTo>
                    <a:lnTo>
                      <a:pt x="253" y="369"/>
                    </a:lnTo>
                    <a:lnTo>
                      <a:pt x="251" y="369"/>
                    </a:lnTo>
                    <a:lnTo>
                      <a:pt x="247" y="370"/>
                    </a:lnTo>
                    <a:lnTo>
                      <a:pt x="242" y="372"/>
                    </a:lnTo>
                    <a:lnTo>
                      <a:pt x="234" y="375"/>
                    </a:lnTo>
                    <a:lnTo>
                      <a:pt x="226" y="380"/>
                    </a:lnTo>
                    <a:lnTo>
                      <a:pt x="226" y="394"/>
                    </a:lnTo>
                    <a:lnTo>
                      <a:pt x="226" y="410"/>
                    </a:lnTo>
                    <a:lnTo>
                      <a:pt x="224" y="418"/>
                    </a:lnTo>
                    <a:lnTo>
                      <a:pt x="222" y="425"/>
                    </a:lnTo>
                    <a:lnTo>
                      <a:pt x="222" y="428"/>
                    </a:lnTo>
                    <a:lnTo>
                      <a:pt x="222" y="432"/>
                    </a:lnTo>
                    <a:lnTo>
                      <a:pt x="223" y="435"/>
                    </a:lnTo>
                    <a:lnTo>
                      <a:pt x="225" y="438"/>
                    </a:lnTo>
                    <a:lnTo>
                      <a:pt x="222" y="445"/>
                    </a:lnTo>
                    <a:lnTo>
                      <a:pt x="217" y="450"/>
                    </a:lnTo>
                    <a:lnTo>
                      <a:pt x="215" y="452"/>
                    </a:lnTo>
                    <a:lnTo>
                      <a:pt x="213" y="454"/>
                    </a:lnTo>
                    <a:lnTo>
                      <a:pt x="211" y="459"/>
                    </a:lnTo>
                    <a:lnTo>
                      <a:pt x="208" y="464"/>
                    </a:lnTo>
                    <a:lnTo>
                      <a:pt x="210" y="469"/>
                    </a:lnTo>
                    <a:lnTo>
                      <a:pt x="212" y="471"/>
                    </a:lnTo>
                    <a:lnTo>
                      <a:pt x="213" y="472"/>
                    </a:lnTo>
                    <a:lnTo>
                      <a:pt x="214" y="471"/>
                    </a:lnTo>
                    <a:lnTo>
                      <a:pt x="220" y="468"/>
                    </a:lnTo>
                    <a:lnTo>
                      <a:pt x="229" y="465"/>
                    </a:lnTo>
                    <a:lnTo>
                      <a:pt x="228" y="471"/>
                    </a:lnTo>
                    <a:lnTo>
                      <a:pt x="226" y="474"/>
                    </a:lnTo>
                    <a:lnTo>
                      <a:pt x="224" y="477"/>
                    </a:lnTo>
                    <a:lnTo>
                      <a:pt x="223" y="478"/>
                    </a:lnTo>
                    <a:lnTo>
                      <a:pt x="222" y="480"/>
                    </a:lnTo>
                    <a:lnTo>
                      <a:pt x="222" y="482"/>
                    </a:lnTo>
                    <a:lnTo>
                      <a:pt x="223" y="486"/>
                    </a:lnTo>
                    <a:lnTo>
                      <a:pt x="226" y="491"/>
                    </a:lnTo>
                    <a:lnTo>
                      <a:pt x="231" y="497"/>
                    </a:lnTo>
                    <a:lnTo>
                      <a:pt x="234" y="501"/>
                    </a:lnTo>
                    <a:lnTo>
                      <a:pt x="238" y="506"/>
                    </a:lnTo>
                    <a:lnTo>
                      <a:pt x="239" y="510"/>
                    </a:lnTo>
                    <a:lnTo>
                      <a:pt x="239" y="514"/>
                    </a:lnTo>
                    <a:lnTo>
                      <a:pt x="238" y="518"/>
                    </a:lnTo>
                    <a:lnTo>
                      <a:pt x="233" y="522"/>
                    </a:lnTo>
                    <a:lnTo>
                      <a:pt x="228" y="525"/>
                    </a:lnTo>
                    <a:lnTo>
                      <a:pt x="215" y="526"/>
                    </a:lnTo>
                    <a:lnTo>
                      <a:pt x="204" y="528"/>
                    </a:lnTo>
                    <a:lnTo>
                      <a:pt x="199" y="522"/>
                    </a:lnTo>
                    <a:lnTo>
                      <a:pt x="196" y="517"/>
                    </a:lnTo>
                    <a:lnTo>
                      <a:pt x="192" y="513"/>
                    </a:lnTo>
                    <a:lnTo>
                      <a:pt x="186" y="508"/>
                    </a:lnTo>
                    <a:lnTo>
                      <a:pt x="177" y="505"/>
                    </a:lnTo>
                    <a:lnTo>
                      <a:pt x="168" y="503"/>
                    </a:lnTo>
                    <a:lnTo>
                      <a:pt x="159" y="500"/>
                    </a:lnTo>
                    <a:lnTo>
                      <a:pt x="150" y="500"/>
                    </a:lnTo>
                    <a:lnTo>
                      <a:pt x="153" y="507"/>
                    </a:lnTo>
                    <a:lnTo>
                      <a:pt x="159" y="513"/>
                    </a:lnTo>
                    <a:lnTo>
                      <a:pt x="156" y="515"/>
                    </a:lnTo>
                    <a:lnTo>
                      <a:pt x="152" y="516"/>
                    </a:lnTo>
                    <a:lnTo>
                      <a:pt x="150" y="516"/>
                    </a:lnTo>
                    <a:lnTo>
                      <a:pt x="147" y="515"/>
                    </a:lnTo>
                    <a:lnTo>
                      <a:pt x="141" y="514"/>
                    </a:lnTo>
                    <a:lnTo>
                      <a:pt x="135" y="512"/>
                    </a:lnTo>
                    <a:lnTo>
                      <a:pt x="133" y="508"/>
                    </a:lnTo>
                    <a:lnTo>
                      <a:pt x="133" y="507"/>
                    </a:lnTo>
                    <a:lnTo>
                      <a:pt x="133" y="505"/>
                    </a:lnTo>
                    <a:lnTo>
                      <a:pt x="133" y="504"/>
                    </a:lnTo>
                    <a:lnTo>
                      <a:pt x="134" y="499"/>
                    </a:lnTo>
                    <a:lnTo>
                      <a:pt x="134" y="494"/>
                    </a:lnTo>
                    <a:lnTo>
                      <a:pt x="131" y="492"/>
                    </a:lnTo>
                    <a:lnTo>
                      <a:pt x="127" y="491"/>
                    </a:lnTo>
                    <a:lnTo>
                      <a:pt x="125" y="492"/>
                    </a:lnTo>
                    <a:lnTo>
                      <a:pt x="123" y="494"/>
                    </a:lnTo>
                    <a:lnTo>
                      <a:pt x="118" y="497"/>
                    </a:lnTo>
                    <a:lnTo>
                      <a:pt x="112" y="503"/>
                    </a:lnTo>
                    <a:lnTo>
                      <a:pt x="104" y="508"/>
                    </a:lnTo>
                    <a:lnTo>
                      <a:pt x="98" y="509"/>
                    </a:lnTo>
                    <a:lnTo>
                      <a:pt x="96" y="509"/>
                    </a:lnTo>
                    <a:lnTo>
                      <a:pt x="94" y="507"/>
                    </a:lnTo>
                    <a:lnTo>
                      <a:pt x="91" y="503"/>
                    </a:lnTo>
                    <a:lnTo>
                      <a:pt x="89" y="498"/>
                    </a:lnTo>
                    <a:lnTo>
                      <a:pt x="85" y="491"/>
                    </a:lnTo>
                    <a:lnTo>
                      <a:pt x="80" y="489"/>
                    </a:lnTo>
                    <a:lnTo>
                      <a:pt x="74" y="489"/>
                    </a:lnTo>
                    <a:lnTo>
                      <a:pt x="67" y="490"/>
                    </a:lnTo>
                    <a:lnTo>
                      <a:pt x="59" y="488"/>
                    </a:lnTo>
                    <a:lnTo>
                      <a:pt x="52" y="483"/>
                    </a:lnTo>
                    <a:lnTo>
                      <a:pt x="45" y="479"/>
                    </a:lnTo>
                    <a:lnTo>
                      <a:pt x="38" y="473"/>
                    </a:lnTo>
                    <a:lnTo>
                      <a:pt x="37" y="469"/>
                    </a:lnTo>
                    <a:lnTo>
                      <a:pt x="36" y="464"/>
                    </a:lnTo>
                    <a:lnTo>
                      <a:pt x="35" y="461"/>
                    </a:lnTo>
                    <a:lnTo>
                      <a:pt x="32" y="457"/>
                    </a:lnTo>
                    <a:lnTo>
                      <a:pt x="26" y="460"/>
                    </a:lnTo>
                    <a:lnTo>
                      <a:pt x="21" y="461"/>
                    </a:lnTo>
                    <a:lnTo>
                      <a:pt x="20" y="460"/>
                    </a:lnTo>
                    <a:lnTo>
                      <a:pt x="19" y="457"/>
                    </a:lnTo>
                    <a:lnTo>
                      <a:pt x="18" y="455"/>
                    </a:lnTo>
                    <a:lnTo>
                      <a:pt x="17" y="452"/>
                    </a:lnTo>
                    <a:lnTo>
                      <a:pt x="17" y="446"/>
                    </a:lnTo>
                    <a:lnTo>
                      <a:pt x="16" y="443"/>
                    </a:lnTo>
                    <a:lnTo>
                      <a:pt x="15" y="441"/>
                    </a:lnTo>
                    <a:lnTo>
                      <a:pt x="14" y="437"/>
                    </a:lnTo>
                    <a:lnTo>
                      <a:pt x="8" y="434"/>
                    </a:lnTo>
                    <a:lnTo>
                      <a:pt x="0" y="429"/>
                    </a:lnTo>
                    <a:lnTo>
                      <a:pt x="5" y="421"/>
                    </a:lnTo>
                    <a:lnTo>
                      <a:pt x="10" y="416"/>
                    </a:lnTo>
                    <a:lnTo>
                      <a:pt x="24" y="415"/>
                    </a:lnTo>
                    <a:lnTo>
                      <a:pt x="36" y="416"/>
                    </a:lnTo>
                    <a:lnTo>
                      <a:pt x="38" y="415"/>
                    </a:lnTo>
                    <a:lnTo>
                      <a:pt x="41" y="411"/>
                    </a:lnTo>
                    <a:lnTo>
                      <a:pt x="42" y="408"/>
                    </a:lnTo>
                    <a:lnTo>
                      <a:pt x="44" y="405"/>
                    </a:lnTo>
                    <a:lnTo>
                      <a:pt x="45" y="396"/>
                    </a:lnTo>
                    <a:lnTo>
                      <a:pt x="46" y="388"/>
                    </a:lnTo>
                    <a:lnTo>
                      <a:pt x="52" y="383"/>
                    </a:lnTo>
                    <a:lnTo>
                      <a:pt x="56" y="378"/>
                    </a:lnTo>
                    <a:lnTo>
                      <a:pt x="59" y="372"/>
                    </a:lnTo>
                    <a:lnTo>
                      <a:pt x="63" y="365"/>
                    </a:lnTo>
                    <a:lnTo>
                      <a:pt x="73" y="355"/>
                    </a:lnTo>
                    <a:lnTo>
                      <a:pt x="83" y="344"/>
                    </a:lnTo>
                    <a:lnTo>
                      <a:pt x="89" y="339"/>
                    </a:lnTo>
                    <a:lnTo>
                      <a:pt x="94" y="335"/>
                    </a:lnTo>
                    <a:lnTo>
                      <a:pt x="89" y="334"/>
                    </a:lnTo>
                    <a:lnTo>
                      <a:pt x="86" y="332"/>
                    </a:lnTo>
                    <a:lnTo>
                      <a:pt x="82" y="331"/>
                    </a:lnTo>
                    <a:lnTo>
                      <a:pt x="80" y="327"/>
                    </a:lnTo>
                    <a:lnTo>
                      <a:pt x="82" y="323"/>
                    </a:lnTo>
                    <a:lnTo>
                      <a:pt x="85" y="322"/>
                    </a:lnTo>
                    <a:lnTo>
                      <a:pt x="87" y="321"/>
                    </a:lnTo>
                    <a:lnTo>
                      <a:pt x="89" y="320"/>
                    </a:lnTo>
                    <a:lnTo>
                      <a:pt x="95" y="320"/>
                    </a:lnTo>
                    <a:lnTo>
                      <a:pt x="101" y="319"/>
                    </a:lnTo>
                    <a:lnTo>
                      <a:pt x="101" y="313"/>
                    </a:lnTo>
                    <a:lnTo>
                      <a:pt x="104" y="307"/>
                    </a:lnTo>
                    <a:lnTo>
                      <a:pt x="105" y="296"/>
                    </a:lnTo>
                    <a:lnTo>
                      <a:pt x="104" y="287"/>
                    </a:lnTo>
                    <a:lnTo>
                      <a:pt x="101" y="278"/>
                    </a:lnTo>
                    <a:lnTo>
                      <a:pt x="98" y="268"/>
                    </a:lnTo>
                    <a:lnTo>
                      <a:pt x="99" y="262"/>
                    </a:lnTo>
                    <a:lnTo>
                      <a:pt x="98" y="258"/>
                    </a:lnTo>
                    <a:lnTo>
                      <a:pt x="96" y="254"/>
                    </a:lnTo>
                    <a:lnTo>
                      <a:pt x="90" y="249"/>
                    </a:lnTo>
                    <a:lnTo>
                      <a:pt x="87" y="245"/>
                    </a:lnTo>
                    <a:lnTo>
                      <a:pt x="85" y="242"/>
                    </a:lnTo>
                    <a:lnTo>
                      <a:pt x="83" y="239"/>
                    </a:lnTo>
                    <a:lnTo>
                      <a:pt x="85" y="238"/>
                    </a:lnTo>
                    <a:lnTo>
                      <a:pt x="86" y="232"/>
                    </a:lnTo>
                    <a:lnTo>
                      <a:pt x="90" y="224"/>
                    </a:lnTo>
                    <a:lnTo>
                      <a:pt x="96" y="220"/>
                    </a:lnTo>
                    <a:lnTo>
                      <a:pt x="99" y="218"/>
                    </a:lnTo>
                    <a:lnTo>
                      <a:pt x="100" y="215"/>
                    </a:lnTo>
                    <a:lnTo>
                      <a:pt x="100" y="214"/>
                    </a:lnTo>
                    <a:lnTo>
                      <a:pt x="100" y="211"/>
                    </a:lnTo>
                    <a:lnTo>
                      <a:pt x="99" y="207"/>
                    </a:lnTo>
                    <a:lnTo>
                      <a:pt x="98" y="198"/>
                    </a:lnTo>
                    <a:lnTo>
                      <a:pt x="98" y="191"/>
                    </a:lnTo>
                    <a:lnTo>
                      <a:pt x="98" y="187"/>
                    </a:lnTo>
                    <a:lnTo>
                      <a:pt x="98" y="184"/>
                    </a:lnTo>
                    <a:lnTo>
                      <a:pt x="97" y="180"/>
                    </a:lnTo>
                    <a:lnTo>
                      <a:pt x="95" y="176"/>
                    </a:lnTo>
                    <a:lnTo>
                      <a:pt x="94" y="174"/>
                    </a:lnTo>
                    <a:lnTo>
                      <a:pt x="94" y="171"/>
                    </a:lnTo>
                    <a:lnTo>
                      <a:pt x="94" y="170"/>
                    </a:lnTo>
                    <a:lnTo>
                      <a:pt x="95" y="169"/>
                    </a:lnTo>
                    <a:lnTo>
                      <a:pt x="96" y="168"/>
                    </a:lnTo>
                    <a:lnTo>
                      <a:pt x="97" y="167"/>
                    </a:lnTo>
                    <a:lnTo>
                      <a:pt x="98" y="164"/>
                    </a:lnTo>
                    <a:lnTo>
                      <a:pt x="98" y="160"/>
                    </a:lnTo>
                    <a:lnTo>
                      <a:pt x="97" y="156"/>
                    </a:lnTo>
                    <a:lnTo>
                      <a:pt x="96" y="153"/>
                    </a:lnTo>
                    <a:lnTo>
                      <a:pt x="97" y="151"/>
                    </a:lnTo>
                    <a:lnTo>
                      <a:pt x="98" y="150"/>
                    </a:lnTo>
                    <a:lnTo>
                      <a:pt x="101" y="147"/>
                    </a:lnTo>
                    <a:lnTo>
                      <a:pt x="106" y="142"/>
                    </a:lnTo>
                    <a:lnTo>
                      <a:pt x="104" y="129"/>
                    </a:lnTo>
                    <a:lnTo>
                      <a:pt x="99" y="115"/>
                    </a:lnTo>
                    <a:lnTo>
                      <a:pt x="96" y="111"/>
                    </a:lnTo>
                    <a:lnTo>
                      <a:pt x="91" y="107"/>
                    </a:lnTo>
                    <a:lnTo>
                      <a:pt x="89" y="105"/>
                    </a:lnTo>
                    <a:lnTo>
                      <a:pt x="86" y="104"/>
                    </a:lnTo>
                    <a:lnTo>
                      <a:pt x="82" y="103"/>
                    </a:lnTo>
                    <a:lnTo>
                      <a:pt x="79" y="100"/>
                    </a:lnTo>
                    <a:lnTo>
                      <a:pt x="76" y="98"/>
                    </a:lnTo>
                    <a:lnTo>
                      <a:pt x="71" y="94"/>
                    </a:lnTo>
                    <a:lnTo>
                      <a:pt x="88" y="90"/>
                    </a:lnTo>
                    <a:lnTo>
                      <a:pt x="105" y="85"/>
                    </a:lnTo>
                    <a:lnTo>
                      <a:pt x="112" y="81"/>
                    </a:lnTo>
                    <a:lnTo>
                      <a:pt x="118" y="80"/>
                    </a:lnTo>
                    <a:lnTo>
                      <a:pt x="121" y="79"/>
                    </a:lnTo>
                    <a:lnTo>
                      <a:pt x="124" y="80"/>
                    </a:lnTo>
                    <a:lnTo>
                      <a:pt x="126" y="82"/>
                    </a:lnTo>
                    <a:lnTo>
                      <a:pt x="130" y="85"/>
                    </a:lnTo>
                    <a:lnTo>
                      <a:pt x="136" y="89"/>
                    </a:lnTo>
                    <a:lnTo>
                      <a:pt x="143" y="93"/>
                    </a:lnTo>
                    <a:lnTo>
                      <a:pt x="150" y="95"/>
                    </a:lnTo>
                    <a:lnTo>
                      <a:pt x="158" y="97"/>
                    </a:lnTo>
                    <a:lnTo>
                      <a:pt x="172" y="100"/>
                    </a:lnTo>
                    <a:lnTo>
                      <a:pt x="188" y="103"/>
                    </a:lnTo>
                    <a:lnTo>
                      <a:pt x="201" y="105"/>
                    </a:lnTo>
                    <a:lnTo>
                      <a:pt x="210" y="107"/>
                    </a:lnTo>
                    <a:lnTo>
                      <a:pt x="214" y="106"/>
                    </a:lnTo>
                    <a:lnTo>
                      <a:pt x="217" y="105"/>
                    </a:lnTo>
                    <a:lnTo>
                      <a:pt x="222" y="102"/>
                    </a:lnTo>
                    <a:lnTo>
                      <a:pt x="226" y="97"/>
                    </a:lnTo>
                    <a:lnTo>
                      <a:pt x="226" y="91"/>
                    </a:lnTo>
                    <a:lnTo>
                      <a:pt x="225" y="88"/>
                    </a:lnTo>
                    <a:lnTo>
                      <a:pt x="224" y="86"/>
                    </a:lnTo>
                    <a:lnTo>
                      <a:pt x="222" y="84"/>
                    </a:lnTo>
                    <a:lnTo>
                      <a:pt x="216" y="79"/>
                    </a:lnTo>
                    <a:lnTo>
                      <a:pt x="210" y="73"/>
                    </a:lnTo>
                    <a:lnTo>
                      <a:pt x="214" y="67"/>
                    </a:lnTo>
                    <a:lnTo>
                      <a:pt x="217" y="64"/>
                    </a:lnTo>
                    <a:lnTo>
                      <a:pt x="222" y="63"/>
                    </a:lnTo>
                    <a:lnTo>
                      <a:pt x="229" y="60"/>
                    </a:lnTo>
                    <a:lnTo>
                      <a:pt x="221" y="58"/>
                    </a:lnTo>
                    <a:lnTo>
                      <a:pt x="214" y="54"/>
                    </a:lnTo>
                    <a:lnTo>
                      <a:pt x="223" y="49"/>
                    </a:lnTo>
                    <a:lnTo>
                      <a:pt x="233" y="43"/>
                    </a:lnTo>
                    <a:lnTo>
                      <a:pt x="231" y="37"/>
                    </a:lnTo>
                    <a:lnTo>
                      <a:pt x="229" y="35"/>
                    </a:lnTo>
                    <a:lnTo>
                      <a:pt x="229" y="33"/>
                    </a:lnTo>
                    <a:lnTo>
                      <a:pt x="234" y="32"/>
                    </a:lnTo>
                    <a:lnTo>
                      <a:pt x="238" y="28"/>
                    </a:lnTo>
                    <a:lnTo>
                      <a:pt x="240" y="26"/>
                    </a:lnTo>
                    <a:lnTo>
                      <a:pt x="241" y="23"/>
                    </a:lnTo>
                    <a:lnTo>
                      <a:pt x="242" y="18"/>
                    </a:lnTo>
                    <a:lnTo>
                      <a:pt x="244" y="9"/>
                    </a:lnTo>
                    <a:lnTo>
                      <a:pt x="249" y="0"/>
                    </a:lnTo>
                    <a:lnTo>
                      <a:pt x="253" y="10"/>
                    </a:lnTo>
                    <a:lnTo>
                      <a:pt x="258" y="21"/>
                    </a:lnTo>
                    <a:lnTo>
                      <a:pt x="264" y="30"/>
                    </a:lnTo>
                    <a:lnTo>
                      <a:pt x="269" y="40"/>
                    </a:lnTo>
                    <a:lnTo>
                      <a:pt x="272" y="50"/>
                    </a:lnTo>
                    <a:lnTo>
                      <a:pt x="274" y="55"/>
                    </a:lnTo>
                    <a:lnTo>
                      <a:pt x="275" y="58"/>
                    </a:lnTo>
                    <a:lnTo>
                      <a:pt x="277" y="59"/>
                    </a:lnTo>
                    <a:lnTo>
                      <a:pt x="282" y="60"/>
                    </a:lnTo>
                    <a:lnTo>
                      <a:pt x="287" y="61"/>
                    </a:lnTo>
                    <a:lnTo>
                      <a:pt x="296" y="63"/>
                    </a:lnTo>
                    <a:lnTo>
                      <a:pt x="302" y="66"/>
                    </a:lnTo>
                    <a:lnTo>
                      <a:pt x="305" y="67"/>
                    </a:lnTo>
                    <a:lnTo>
                      <a:pt x="308" y="69"/>
                    </a:lnTo>
                    <a:lnTo>
                      <a:pt x="312" y="73"/>
                    </a:lnTo>
                    <a:lnTo>
                      <a:pt x="321" y="79"/>
                    </a:lnTo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" name="Freeform 358"/>
              <p:cNvSpPr>
                <a:spLocks noChangeAspect="1"/>
              </p:cNvSpPr>
              <p:nvPr/>
            </p:nvSpPr>
            <p:spPr bwMode="auto">
              <a:xfrm>
                <a:off x="4100361" y="2465787"/>
                <a:ext cx="211719" cy="294801"/>
              </a:xfrm>
              <a:custGeom>
                <a:avLst/>
                <a:gdLst>
                  <a:gd name="T0" fmla="*/ 4 w 579"/>
                  <a:gd name="T1" fmla="*/ 9 h 797"/>
                  <a:gd name="T2" fmla="*/ 5 w 579"/>
                  <a:gd name="T3" fmla="*/ 9 h 797"/>
                  <a:gd name="T4" fmla="*/ 6 w 579"/>
                  <a:gd name="T5" fmla="*/ 9 h 797"/>
                  <a:gd name="T6" fmla="*/ 7 w 579"/>
                  <a:gd name="T7" fmla="*/ 8 h 797"/>
                  <a:gd name="T8" fmla="*/ 8 w 579"/>
                  <a:gd name="T9" fmla="*/ 8 h 797"/>
                  <a:gd name="T10" fmla="*/ 8 w 579"/>
                  <a:gd name="T11" fmla="*/ 6 h 797"/>
                  <a:gd name="T12" fmla="*/ 9 w 579"/>
                  <a:gd name="T13" fmla="*/ 5 h 797"/>
                  <a:gd name="T14" fmla="*/ 11 w 579"/>
                  <a:gd name="T15" fmla="*/ 5 h 797"/>
                  <a:gd name="T16" fmla="*/ 10 w 579"/>
                  <a:gd name="T17" fmla="*/ 3 h 797"/>
                  <a:gd name="T18" fmla="*/ 13 w 579"/>
                  <a:gd name="T19" fmla="*/ 3 h 797"/>
                  <a:gd name="T20" fmla="*/ 13 w 579"/>
                  <a:gd name="T21" fmla="*/ 2 h 797"/>
                  <a:gd name="T22" fmla="*/ 14 w 579"/>
                  <a:gd name="T23" fmla="*/ 0 h 797"/>
                  <a:gd name="T24" fmla="*/ 20 w 579"/>
                  <a:gd name="T25" fmla="*/ 1 h 797"/>
                  <a:gd name="T26" fmla="*/ 23 w 579"/>
                  <a:gd name="T27" fmla="*/ 5 h 797"/>
                  <a:gd name="T28" fmla="*/ 21 w 579"/>
                  <a:gd name="T29" fmla="*/ 6 h 797"/>
                  <a:gd name="T30" fmla="*/ 21 w 579"/>
                  <a:gd name="T31" fmla="*/ 6 h 797"/>
                  <a:gd name="T32" fmla="*/ 20 w 579"/>
                  <a:gd name="T33" fmla="*/ 7 h 797"/>
                  <a:gd name="T34" fmla="*/ 20 w 579"/>
                  <a:gd name="T35" fmla="*/ 8 h 797"/>
                  <a:gd name="T36" fmla="*/ 18 w 579"/>
                  <a:gd name="T37" fmla="*/ 8 h 797"/>
                  <a:gd name="T38" fmla="*/ 18 w 579"/>
                  <a:gd name="T39" fmla="*/ 8 h 797"/>
                  <a:gd name="T40" fmla="*/ 18 w 579"/>
                  <a:gd name="T41" fmla="*/ 9 h 797"/>
                  <a:gd name="T42" fmla="*/ 16 w 579"/>
                  <a:gd name="T43" fmla="*/ 10 h 797"/>
                  <a:gd name="T44" fmla="*/ 15 w 579"/>
                  <a:gd name="T45" fmla="*/ 11 h 797"/>
                  <a:gd name="T46" fmla="*/ 15 w 579"/>
                  <a:gd name="T47" fmla="*/ 13 h 797"/>
                  <a:gd name="T48" fmla="*/ 13 w 579"/>
                  <a:gd name="T49" fmla="*/ 15 h 797"/>
                  <a:gd name="T50" fmla="*/ 13 w 579"/>
                  <a:gd name="T51" fmla="*/ 17 h 797"/>
                  <a:gd name="T52" fmla="*/ 12 w 579"/>
                  <a:gd name="T53" fmla="*/ 26 h 797"/>
                  <a:gd name="T54" fmla="*/ 13 w 579"/>
                  <a:gd name="T55" fmla="*/ 31 h 797"/>
                  <a:gd name="T56" fmla="*/ 12 w 579"/>
                  <a:gd name="T57" fmla="*/ 32 h 797"/>
                  <a:gd name="T58" fmla="*/ 11 w 579"/>
                  <a:gd name="T59" fmla="*/ 30 h 797"/>
                  <a:gd name="T60" fmla="*/ 12 w 579"/>
                  <a:gd name="T61" fmla="*/ 32 h 797"/>
                  <a:gd name="T62" fmla="*/ 10 w 579"/>
                  <a:gd name="T63" fmla="*/ 30 h 797"/>
                  <a:gd name="T64" fmla="*/ 10 w 579"/>
                  <a:gd name="T65" fmla="*/ 29 h 797"/>
                  <a:gd name="T66" fmla="*/ 9 w 579"/>
                  <a:gd name="T67" fmla="*/ 29 h 797"/>
                  <a:gd name="T68" fmla="*/ 9 w 579"/>
                  <a:gd name="T69" fmla="*/ 30 h 797"/>
                  <a:gd name="T70" fmla="*/ 10 w 579"/>
                  <a:gd name="T71" fmla="*/ 31 h 797"/>
                  <a:gd name="T72" fmla="*/ 9 w 579"/>
                  <a:gd name="T73" fmla="*/ 31 h 797"/>
                  <a:gd name="T74" fmla="*/ 9 w 579"/>
                  <a:gd name="T75" fmla="*/ 31 h 797"/>
                  <a:gd name="T76" fmla="*/ 8 w 579"/>
                  <a:gd name="T77" fmla="*/ 30 h 797"/>
                  <a:gd name="T78" fmla="*/ 7 w 579"/>
                  <a:gd name="T79" fmla="*/ 30 h 797"/>
                  <a:gd name="T80" fmla="*/ 7 w 579"/>
                  <a:gd name="T81" fmla="*/ 28 h 797"/>
                  <a:gd name="T82" fmla="*/ 7 w 579"/>
                  <a:gd name="T83" fmla="*/ 28 h 797"/>
                  <a:gd name="T84" fmla="*/ 6 w 579"/>
                  <a:gd name="T85" fmla="*/ 28 h 797"/>
                  <a:gd name="T86" fmla="*/ 5 w 579"/>
                  <a:gd name="T87" fmla="*/ 28 h 797"/>
                  <a:gd name="T88" fmla="*/ 4 w 579"/>
                  <a:gd name="T89" fmla="*/ 25 h 797"/>
                  <a:gd name="T90" fmla="*/ 4 w 579"/>
                  <a:gd name="T91" fmla="*/ 26 h 797"/>
                  <a:gd name="T92" fmla="*/ 2 w 579"/>
                  <a:gd name="T93" fmla="*/ 24 h 797"/>
                  <a:gd name="T94" fmla="*/ 1 w 579"/>
                  <a:gd name="T95" fmla="*/ 22 h 797"/>
                  <a:gd name="T96" fmla="*/ 2 w 579"/>
                  <a:gd name="T97" fmla="*/ 23 h 797"/>
                  <a:gd name="T98" fmla="*/ 3 w 579"/>
                  <a:gd name="T99" fmla="*/ 20 h 797"/>
                  <a:gd name="T100" fmla="*/ 4 w 579"/>
                  <a:gd name="T101" fmla="*/ 21 h 797"/>
                  <a:gd name="T102" fmla="*/ 5 w 579"/>
                  <a:gd name="T103" fmla="*/ 21 h 797"/>
                  <a:gd name="T104" fmla="*/ 5 w 579"/>
                  <a:gd name="T105" fmla="*/ 20 h 797"/>
                  <a:gd name="T106" fmla="*/ 4 w 579"/>
                  <a:gd name="T107" fmla="*/ 20 h 797"/>
                  <a:gd name="T108" fmla="*/ 6 w 579"/>
                  <a:gd name="T109" fmla="*/ 18 h 797"/>
                  <a:gd name="T110" fmla="*/ 4 w 579"/>
                  <a:gd name="T111" fmla="*/ 18 h 797"/>
                  <a:gd name="T112" fmla="*/ 5 w 579"/>
                  <a:gd name="T113" fmla="*/ 16 h 797"/>
                  <a:gd name="T114" fmla="*/ 4 w 579"/>
                  <a:gd name="T115" fmla="*/ 16 h 797"/>
                  <a:gd name="T116" fmla="*/ 3 w 579"/>
                  <a:gd name="T117" fmla="*/ 16 h 797"/>
                  <a:gd name="T118" fmla="*/ 3 w 579"/>
                  <a:gd name="T119" fmla="*/ 14 h 797"/>
                  <a:gd name="T120" fmla="*/ 2 w 579"/>
                  <a:gd name="T121" fmla="*/ 15 h 797"/>
                  <a:gd name="T122" fmla="*/ 1 w 579"/>
                  <a:gd name="T123" fmla="*/ 14 h 797"/>
                  <a:gd name="T124" fmla="*/ 0 w 579"/>
                  <a:gd name="T125" fmla="*/ 12 h 797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79"/>
                  <a:gd name="T190" fmla="*/ 0 h 797"/>
                  <a:gd name="T191" fmla="*/ 579 w 579"/>
                  <a:gd name="T192" fmla="*/ 797 h 797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79" h="797">
                    <a:moveTo>
                      <a:pt x="17" y="251"/>
                    </a:moveTo>
                    <a:lnTo>
                      <a:pt x="36" y="228"/>
                    </a:lnTo>
                    <a:lnTo>
                      <a:pt x="56" y="208"/>
                    </a:lnTo>
                    <a:lnTo>
                      <a:pt x="67" y="200"/>
                    </a:lnTo>
                    <a:lnTo>
                      <a:pt x="78" y="194"/>
                    </a:lnTo>
                    <a:lnTo>
                      <a:pt x="85" y="190"/>
                    </a:lnTo>
                    <a:lnTo>
                      <a:pt x="92" y="188"/>
                    </a:lnTo>
                    <a:lnTo>
                      <a:pt x="98" y="186"/>
                    </a:lnTo>
                    <a:lnTo>
                      <a:pt x="106" y="185"/>
                    </a:lnTo>
                    <a:lnTo>
                      <a:pt x="107" y="199"/>
                    </a:lnTo>
                    <a:lnTo>
                      <a:pt x="106" y="215"/>
                    </a:lnTo>
                    <a:lnTo>
                      <a:pt x="107" y="216"/>
                    </a:lnTo>
                    <a:lnTo>
                      <a:pt x="108" y="216"/>
                    </a:lnTo>
                    <a:lnTo>
                      <a:pt x="111" y="214"/>
                    </a:lnTo>
                    <a:lnTo>
                      <a:pt x="113" y="212"/>
                    </a:lnTo>
                    <a:lnTo>
                      <a:pt x="120" y="208"/>
                    </a:lnTo>
                    <a:lnTo>
                      <a:pt x="122" y="208"/>
                    </a:lnTo>
                    <a:lnTo>
                      <a:pt x="123" y="212"/>
                    </a:lnTo>
                    <a:lnTo>
                      <a:pt x="123" y="218"/>
                    </a:lnTo>
                    <a:lnTo>
                      <a:pt x="124" y="221"/>
                    </a:lnTo>
                    <a:lnTo>
                      <a:pt x="124" y="222"/>
                    </a:lnTo>
                    <a:lnTo>
                      <a:pt x="125" y="226"/>
                    </a:lnTo>
                    <a:lnTo>
                      <a:pt x="128" y="228"/>
                    </a:lnTo>
                    <a:lnTo>
                      <a:pt x="130" y="230"/>
                    </a:lnTo>
                    <a:lnTo>
                      <a:pt x="133" y="227"/>
                    </a:lnTo>
                    <a:lnTo>
                      <a:pt x="139" y="217"/>
                    </a:lnTo>
                    <a:lnTo>
                      <a:pt x="143" y="207"/>
                    </a:lnTo>
                    <a:lnTo>
                      <a:pt x="145" y="210"/>
                    </a:lnTo>
                    <a:lnTo>
                      <a:pt x="146" y="213"/>
                    </a:lnTo>
                    <a:lnTo>
                      <a:pt x="147" y="214"/>
                    </a:lnTo>
                    <a:lnTo>
                      <a:pt x="148" y="214"/>
                    </a:lnTo>
                    <a:lnTo>
                      <a:pt x="149" y="214"/>
                    </a:lnTo>
                    <a:lnTo>
                      <a:pt x="151" y="213"/>
                    </a:lnTo>
                    <a:lnTo>
                      <a:pt x="151" y="204"/>
                    </a:lnTo>
                    <a:lnTo>
                      <a:pt x="154" y="195"/>
                    </a:lnTo>
                    <a:lnTo>
                      <a:pt x="156" y="195"/>
                    </a:lnTo>
                    <a:lnTo>
                      <a:pt x="157" y="196"/>
                    </a:lnTo>
                    <a:lnTo>
                      <a:pt x="157" y="197"/>
                    </a:lnTo>
                    <a:lnTo>
                      <a:pt x="157" y="198"/>
                    </a:lnTo>
                    <a:lnTo>
                      <a:pt x="157" y="199"/>
                    </a:lnTo>
                    <a:lnTo>
                      <a:pt x="163" y="195"/>
                    </a:lnTo>
                    <a:lnTo>
                      <a:pt x="161" y="188"/>
                    </a:lnTo>
                    <a:lnTo>
                      <a:pt x="163" y="181"/>
                    </a:lnTo>
                    <a:lnTo>
                      <a:pt x="167" y="188"/>
                    </a:lnTo>
                    <a:lnTo>
                      <a:pt x="172" y="194"/>
                    </a:lnTo>
                    <a:lnTo>
                      <a:pt x="178" y="191"/>
                    </a:lnTo>
                    <a:lnTo>
                      <a:pt x="184" y="188"/>
                    </a:lnTo>
                    <a:lnTo>
                      <a:pt x="186" y="178"/>
                    </a:lnTo>
                    <a:lnTo>
                      <a:pt x="187" y="169"/>
                    </a:lnTo>
                    <a:lnTo>
                      <a:pt x="191" y="174"/>
                    </a:lnTo>
                    <a:lnTo>
                      <a:pt x="194" y="180"/>
                    </a:lnTo>
                    <a:lnTo>
                      <a:pt x="195" y="182"/>
                    </a:lnTo>
                    <a:lnTo>
                      <a:pt x="197" y="185"/>
                    </a:lnTo>
                    <a:lnTo>
                      <a:pt x="201" y="186"/>
                    </a:lnTo>
                    <a:lnTo>
                      <a:pt x="204" y="187"/>
                    </a:lnTo>
                    <a:lnTo>
                      <a:pt x="201" y="180"/>
                    </a:lnTo>
                    <a:lnTo>
                      <a:pt x="200" y="173"/>
                    </a:lnTo>
                    <a:lnTo>
                      <a:pt x="200" y="167"/>
                    </a:lnTo>
                    <a:lnTo>
                      <a:pt x="202" y="159"/>
                    </a:lnTo>
                    <a:lnTo>
                      <a:pt x="206" y="159"/>
                    </a:lnTo>
                    <a:lnTo>
                      <a:pt x="210" y="160"/>
                    </a:lnTo>
                    <a:lnTo>
                      <a:pt x="211" y="160"/>
                    </a:lnTo>
                    <a:lnTo>
                      <a:pt x="212" y="160"/>
                    </a:lnTo>
                    <a:lnTo>
                      <a:pt x="213" y="160"/>
                    </a:lnTo>
                    <a:lnTo>
                      <a:pt x="214" y="158"/>
                    </a:lnTo>
                    <a:lnTo>
                      <a:pt x="212" y="155"/>
                    </a:lnTo>
                    <a:lnTo>
                      <a:pt x="211" y="153"/>
                    </a:lnTo>
                    <a:lnTo>
                      <a:pt x="210" y="151"/>
                    </a:lnTo>
                    <a:lnTo>
                      <a:pt x="210" y="147"/>
                    </a:lnTo>
                    <a:lnTo>
                      <a:pt x="222" y="144"/>
                    </a:lnTo>
                    <a:lnTo>
                      <a:pt x="233" y="142"/>
                    </a:lnTo>
                    <a:lnTo>
                      <a:pt x="245" y="141"/>
                    </a:lnTo>
                    <a:lnTo>
                      <a:pt x="257" y="138"/>
                    </a:lnTo>
                    <a:lnTo>
                      <a:pt x="254" y="136"/>
                    </a:lnTo>
                    <a:lnTo>
                      <a:pt x="252" y="134"/>
                    </a:lnTo>
                    <a:lnTo>
                      <a:pt x="238" y="133"/>
                    </a:lnTo>
                    <a:lnTo>
                      <a:pt x="226" y="131"/>
                    </a:lnTo>
                    <a:lnTo>
                      <a:pt x="231" y="126"/>
                    </a:lnTo>
                    <a:lnTo>
                      <a:pt x="239" y="121"/>
                    </a:lnTo>
                    <a:lnTo>
                      <a:pt x="237" y="119"/>
                    </a:lnTo>
                    <a:lnTo>
                      <a:pt x="236" y="116"/>
                    </a:lnTo>
                    <a:lnTo>
                      <a:pt x="244" y="115"/>
                    </a:lnTo>
                    <a:lnTo>
                      <a:pt x="249" y="115"/>
                    </a:lnTo>
                    <a:lnTo>
                      <a:pt x="253" y="116"/>
                    </a:lnTo>
                    <a:lnTo>
                      <a:pt x="256" y="117"/>
                    </a:lnTo>
                    <a:lnTo>
                      <a:pt x="263" y="124"/>
                    </a:lnTo>
                    <a:lnTo>
                      <a:pt x="273" y="132"/>
                    </a:lnTo>
                    <a:lnTo>
                      <a:pt x="273" y="131"/>
                    </a:lnTo>
                    <a:lnTo>
                      <a:pt x="273" y="129"/>
                    </a:lnTo>
                    <a:lnTo>
                      <a:pt x="267" y="120"/>
                    </a:lnTo>
                    <a:lnTo>
                      <a:pt x="262" y="112"/>
                    </a:lnTo>
                    <a:lnTo>
                      <a:pt x="248" y="106"/>
                    </a:lnTo>
                    <a:lnTo>
                      <a:pt x="238" y="99"/>
                    </a:lnTo>
                    <a:lnTo>
                      <a:pt x="233" y="94"/>
                    </a:lnTo>
                    <a:lnTo>
                      <a:pt x="230" y="90"/>
                    </a:lnTo>
                    <a:lnTo>
                      <a:pt x="228" y="84"/>
                    </a:lnTo>
                    <a:lnTo>
                      <a:pt x="226" y="76"/>
                    </a:lnTo>
                    <a:lnTo>
                      <a:pt x="235" y="71"/>
                    </a:lnTo>
                    <a:lnTo>
                      <a:pt x="242" y="66"/>
                    </a:lnTo>
                    <a:lnTo>
                      <a:pt x="252" y="63"/>
                    </a:lnTo>
                    <a:lnTo>
                      <a:pt x="261" y="61"/>
                    </a:lnTo>
                    <a:lnTo>
                      <a:pt x="268" y="58"/>
                    </a:lnTo>
                    <a:lnTo>
                      <a:pt x="279" y="57"/>
                    </a:lnTo>
                    <a:lnTo>
                      <a:pt x="288" y="57"/>
                    </a:lnTo>
                    <a:lnTo>
                      <a:pt x="298" y="57"/>
                    </a:lnTo>
                    <a:lnTo>
                      <a:pt x="302" y="65"/>
                    </a:lnTo>
                    <a:lnTo>
                      <a:pt x="307" y="72"/>
                    </a:lnTo>
                    <a:lnTo>
                      <a:pt x="311" y="78"/>
                    </a:lnTo>
                    <a:lnTo>
                      <a:pt x="318" y="83"/>
                    </a:lnTo>
                    <a:lnTo>
                      <a:pt x="317" y="78"/>
                    </a:lnTo>
                    <a:lnTo>
                      <a:pt x="316" y="73"/>
                    </a:lnTo>
                    <a:lnTo>
                      <a:pt x="318" y="74"/>
                    </a:lnTo>
                    <a:lnTo>
                      <a:pt x="319" y="75"/>
                    </a:lnTo>
                    <a:lnTo>
                      <a:pt x="321" y="75"/>
                    </a:lnTo>
                    <a:lnTo>
                      <a:pt x="324" y="74"/>
                    </a:lnTo>
                    <a:lnTo>
                      <a:pt x="318" y="65"/>
                    </a:lnTo>
                    <a:lnTo>
                      <a:pt x="316" y="60"/>
                    </a:lnTo>
                    <a:lnTo>
                      <a:pt x="315" y="56"/>
                    </a:lnTo>
                    <a:lnTo>
                      <a:pt x="316" y="53"/>
                    </a:lnTo>
                    <a:lnTo>
                      <a:pt x="317" y="48"/>
                    </a:lnTo>
                    <a:lnTo>
                      <a:pt x="319" y="43"/>
                    </a:lnTo>
                    <a:lnTo>
                      <a:pt x="328" y="47"/>
                    </a:lnTo>
                    <a:lnTo>
                      <a:pt x="337" y="53"/>
                    </a:lnTo>
                    <a:lnTo>
                      <a:pt x="337" y="49"/>
                    </a:lnTo>
                    <a:lnTo>
                      <a:pt x="337" y="45"/>
                    </a:lnTo>
                    <a:lnTo>
                      <a:pt x="336" y="42"/>
                    </a:lnTo>
                    <a:lnTo>
                      <a:pt x="336" y="37"/>
                    </a:lnTo>
                    <a:lnTo>
                      <a:pt x="334" y="29"/>
                    </a:lnTo>
                    <a:lnTo>
                      <a:pt x="334" y="24"/>
                    </a:lnTo>
                    <a:lnTo>
                      <a:pt x="336" y="18"/>
                    </a:lnTo>
                    <a:lnTo>
                      <a:pt x="340" y="10"/>
                    </a:lnTo>
                    <a:lnTo>
                      <a:pt x="357" y="6"/>
                    </a:lnTo>
                    <a:lnTo>
                      <a:pt x="374" y="3"/>
                    </a:lnTo>
                    <a:lnTo>
                      <a:pt x="390" y="1"/>
                    </a:lnTo>
                    <a:lnTo>
                      <a:pt x="407" y="0"/>
                    </a:lnTo>
                    <a:lnTo>
                      <a:pt x="417" y="12"/>
                    </a:lnTo>
                    <a:lnTo>
                      <a:pt x="427" y="24"/>
                    </a:lnTo>
                    <a:lnTo>
                      <a:pt x="446" y="24"/>
                    </a:lnTo>
                    <a:lnTo>
                      <a:pt x="464" y="21"/>
                    </a:lnTo>
                    <a:lnTo>
                      <a:pt x="482" y="19"/>
                    </a:lnTo>
                    <a:lnTo>
                      <a:pt x="502" y="18"/>
                    </a:lnTo>
                    <a:lnTo>
                      <a:pt x="508" y="26"/>
                    </a:lnTo>
                    <a:lnTo>
                      <a:pt x="512" y="35"/>
                    </a:lnTo>
                    <a:lnTo>
                      <a:pt x="515" y="44"/>
                    </a:lnTo>
                    <a:lnTo>
                      <a:pt x="517" y="55"/>
                    </a:lnTo>
                    <a:lnTo>
                      <a:pt x="524" y="62"/>
                    </a:lnTo>
                    <a:lnTo>
                      <a:pt x="531" y="66"/>
                    </a:lnTo>
                    <a:lnTo>
                      <a:pt x="539" y="71"/>
                    </a:lnTo>
                    <a:lnTo>
                      <a:pt x="547" y="75"/>
                    </a:lnTo>
                    <a:lnTo>
                      <a:pt x="552" y="89"/>
                    </a:lnTo>
                    <a:lnTo>
                      <a:pt x="557" y="103"/>
                    </a:lnTo>
                    <a:lnTo>
                      <a:pt x="569" y="115"/>
                    </a:lnTo>
                    <a:lnTo>
                      <a:pt x="576" y="125"/>
                    </a:lnTo>
                    <a:lnTo>
                      <a:pt x="578" y="129"/>
                    </a:lnTo>
                    <a:lnTo>
                      <a:pt x="579" y="136"/>
                    </a:lnTo>
                    <a:lnTo>
                      <a:pt x="579" y="144"/>
                    </a:lnTo>
                    <a:lnTo>
                      <a:pt x="579" y="153"/>
                    </a:lnTo>
                    <a:lnTo>
                      <a:pt x="577" y="155"/>
                    </a:lnTo>
                    <a:lnTo>
                      <a:pt x="576" y="156"/>
                    </a:lnTo>
                    <a:lnTo>
                      <a:pt x="574" y="156"/>
                    </a:lnTo>
                    <a:lnTo>
                      <a:pt x="571" y="156"/>
                    </a:lnTo>
                    <a:lnTo>
                      <a:pt x="557" y="150"/>
                    </a:lnTo>
                    <a:lnTo>
                      <a:pt x="543" y="145"/>
                    </a:lnTo>
                    <a:lnTo>
                      <a:pt x="536" y="143"/>
                    </a:lnTo>
                    <a:lnTo>
                      <a:pt x="529" y="142"/>
                    </a:lnTo>
                    <a:lnTo>
                      <a:pt x="522" y="142"/>
                    </a:lnTo>
                    <a:lnTo>
                      <a:pt x="513" y="142"/>
                    </a:lnTo>
                    <a:lnTo>
                      <a:pt x="514" y="143"/>
                    </a:lnTo>
                    <a:lnTo>
                      <a:pt x="515" y="143"/>
                    </a:lnTo>
                    <a:lnTo>
                      <a:pt x="516" y="143"/>
                    </a:lnTo>
                    <a:lnTo>
                      <a:pt x="516" y="144"/>
                    </a:lnTo>
                    <a:lnTo>
                      <a:pt x="517" y="144"/>
                    </a:lnTo>
                    <a:lnTo>
                      <a:pt x="518" y="145"/>
                    </a:lnTo>
                    <a:lnTo>
                      <a:pt x="523" y="146"/>
                    </a:lnTo>
                    <a:lnTo>
                      <a:pt x="527" y="149"/>
                    </a:lnTo>
                    <a:lnTo>
                      <a:pt x="538" y="152"/>
                    </a:lnTo>
                    <a:lnTo>
                      <a:pt x="544" y="156"/>
                    </a:lnTo>
                    <a:lnTo>
                      <a:pt x="552" y="162"/>
                    </a:lnTo>
                    <a:lnTo>
                      <a:pt x="558" y="169"/>
                    </a:lnTo>
                    <a:lnTo>
                      <a:pt x="553" y="172"/>
                    </a:lnTo>
                    <a:lnTo>
                      <a:pt x="549" y="174"/>
                    </a:lnTo>
                    <a:lnTo>
                      <a:pt x="544" y="177"/>
                    </a:lnTo>
                    <a:lnTo>
                      <a:pt x="540" y="178"/>
                    </a:lnTo>
                    <a:lnTo>
                      <a:pt x="531" y="172"/>
                    </a:lnTo>
                    <a:lnTo>
                      <a:pt x="523" y="169"/>
                    </a:lnTo>
                    <a:lnTo>
                      <a:pt x="515" y="167"/>
                    </a:lnTo>
                    <a:lnTo>
                      <a:pt x="505" y="164"/>
                    </a:lnTo>
                    <a:lnTo>
                      <a:pt x="496" y="160"/>
                    </a:lnTo>
                    <a:lnTo>
                      <a:pt x="486" y="158"/>
                    </a:lnTo>
                    <a:lnTo>
                      <a:pt x="490" y="162"/>
                    </a:lnTo>
                    <a:lnTo>
                      <a:pt x="496" y="167"/>
                    </a:lnTo>
                    <a:lnTo>
                      <a:pt x="500" y="169"/>
                    </a:lnTo>
                    <a:lnTo>
                      <a:pt x="506" y="172"/>
                    </a:lnTo>
                    <a:lnTo>
                      <a:pt x="518" y="176"/>
                    </a:lnTo>
                    <a:lnTo>
                      <a:pt x="532" y="179"/>
                    </a:lnTo>
                    <a:lnTo>
                      <a:pt x="532" y="181"/>
                    </a:lnTo>
                    <a:lnTo>
                      <a:pt x="532" y="183"/>
                    </a:lnTo>
                    <a:lnTo>
                      <a:pt x="521" y="195"/>
                    </a:lnTo>
                    <a:lnTo>
                      <a:pt x="511" y="205"/>
                    </a:lnTo>
                    <a:lnTo>
                      <a:pt x="507" y="208"/>
                    </a:lnTo>
                    <a:lnTo>
                      <a:pt x="503" y="210"/>
                    </a:lnTo>
                    <a:lnTo>
                      <a:pt x="499" y="213"/>
                    </a:lnTo>
                    <a:lnTo>
                      <a:pt x="495" y="214"/>
                    </a:lnTo>
                    <a:lnTo>
                      <a:pt x="491" y="214"/>
                    </a:lnTo>
                    <a:lnTo>
                      <a:pt x="487" y="214"/>
                    </a:lnTo>
                    <a:lnTo>
                      <a:pt x="484" y="213"/>
                    </a:lnTo>
                    <a:lnTo>
                      <a:pt x="479" y="210"/>
                    </a:lnTo>
                    <a:lnTo>
                      <a:pt x="470" y="203"/>
                    </a:lnTo>
                    <a:lnTo>
                      <a:pt x="459" y="191"/>
                    </a:lnTo>
                    <a:lnTo>
                      <a:pt x="455" y="190"/>
                    </a:lnTo>
                    <a:lnTo>
                      <a:pt x="453" y="190"/>
                    </a:lnTo>
                    <a:lnTo>
                      <a:pt x="451" y="190"/>
                    </a:lnTo>
                    <a:lnTo>
                      <a:pt x="449" y="192"/>
                    </a:lnTo>
                    <a:lnTo>
                      <a:pt x="449" y="194"/>
                    </a:lnTo>
                    <a:lnTo>
                      <a:pt x="450" y="195"/>
                    </a:lnTo>
                    <a:lnTo>
                      <a:pt x="452" y="195"/>
                    </a:lnTo>
                    <a:lnTo>
                      <a:pt x="453" y="195"/>
                    </a:lnTo>
                    <a:lnTo>
                      <a:pt x="459" y="200"/>
                    </a:lnTo>
                    <a:lnTo>
                      <a:pt x="463" y="206"/>
                    </a:lnTo>
                    <a:lnTo>
                      <a:pt x="467" y="210"/>
                    </a:lnTo>
                    <a:lnTo>
                      <a:pt x="469" y="215"/>
                    </a:lnTo>
                    <a:lnTo>
                      <a:pt x="469" y="221"/>
                    </a:lnTo>
                    <a:lnTo>
                      <a:pt x="470" y="226"/>
                    </a:lnTo>
                    <a:lnTo>
                      <a:pt x="470" y="233"/>
                    </a:lnTo>
                    <a:lnTo>
                      <a:pt x="469" y="241"/>
                    </a:lnTo>
                    <a:lnTo>
                      <a:pt x="463" y="237"/>
                    </a:lnTo>
                    <a:lnTo>
                      <a:pt x="458" y="232"/>
                    </a:lnTo>
                    <a:lnTo>
                      <a:pt x="454" y="226"/>
                    </a:lnTo>
                    <a:lnTo>
                      <a:pt x="450" y="219"/>
                    </a:lnTo>
                    <a:lnTo>
                      <a:pt x="449" y="225"/>
                    </a:lnTo>
                    <a:lnTo>
                      <a:pt x="449" y="232"/>
                    </a:lnTo>
                    <a:lnTo>
                      <a:pt x="444" y="240"/>
                    </a:lnTo>
                    <a:lnTo>
                      <a:pt x="440" y="246"/>
                    </a:lnTo>
                    <a:lnTo>
                      <a:pt x="433" y="252"/>
                    </a:lnTo>
                    <a:lnTo>
                      <a:pt x="426" y="259"/>
                    </a:lnTo>
                    <a:lnTo>
                      <a:pt x="418" y="245"/>
                    </a:lnTo>
                    <a:lnTo>
                      <a:pt x="409" y="233"/>
                    </a:lnTo>
                    <a:lnTo>
                      <a:pt x="409" y="234"/>
                    </a:lnTo>
                    <a:lnTo>
                      <a:pt x="410" y="235"/>
                    </a:lnTo>
                    <a:lnTo>
                      <a:pt x="414" y="241"/>
                    </a:lnTo>
                    <a:lnTo>
                      <a:pt x="416" y="244"/>
                    </a:lnTo>
                    <a:lnTo>
                      <a:pt x="417" y="249"/>
                    </a:lnTo>
                    <a:lnTo>
                      <a:pt x="418" y="252"/>
                    </a:lnTo>
                    <a:lnTo>
                      <a:pt x="418" y="256"/>
                    </a:lnTo>
                    <a:lnTo>
                      <a:pt x="417" y="260"/>
                    </a:lnTo>
                    <a:lnTo>
                      <a:pt x="416" y="265"/>
                    </a:lnTo>
                    <a:lnTo>
                      <a:pt x="414" y="270"/>
                    </a:lnTo>
                    <a:lnTo>
                      <a:pt x="405" y="268"/>
                    </a:lnTo>
                    <a:lnTo>
                      <a:pt x="397" y="265"/>
                    </a:lnTo>
                    <a:lnTo>
                      <a:pt x="388" y="261"/>
                    </a:lnTo>
                    <a:lnTo>
                      <a:pt x="379" y="259"/>
                    </a:lnTo>
                    <a:lnTo>
                      <a:pt x="384" y="265"/>
                    </a:lnTo>
                    <a:lnTo>
                      <a:pt x="390" y="268"/>
                    </a:lnTo>
                    <a:lnTo>
                      <a:pt x="396" y="272"/>
                    </a:lnTo>
                    <a:lnTo>
                      <a:pt x="401" y="276"/>
                    </a:lnTo>
                    <a:lnTo>
                      <a:pt x="400" y="281"/>
                    </a:lnTo>
                    <a:lnTo>
                      <a:pt x="398" y="285"/>
                    </a:lnTo>
                    <a:lnTo>
                      <a:pt x="396" y="289"/>
                    </a:lnTo>
                    <a:lnTo>
                      <a:pt x="392" y="293"/>
                    </a:lnTo>
                    <a:lnTo>
                      <a:pt x="386" y="298"/>
                    </a:lnTo>
                    <a:lnTo>
                      <a:pt x="378" y="305"/>
                    </a:lnTo>
                    <a:lnTo>
                      <a:pt x="379" y="313"/>
                    </a:lnTo>
                    <a:lnTo>
                      <a:pt x="379" y="321"/>
                    </a:lnTo>
                    <a:lnTo>
                      <a:pt x="379" y="330"/>
                    </a:lnTo>
                    <a:lnTo>
                      <a:pt x="378" y="338"/>
                    </a:lnTo>
                    <a:lnTo>
                      <a:pt x="369" y="343"/>
                    </a:lnTo>
                    <a:lnTo>
                      <a:pt x="360" y="349"/>
                    </a:lnTo>
                    <a:lnTo>
                      <a:pt x="351" y="353"/>
                    </a:lnTo>
                    <a:lnTo>
                      <a:pt x="343" y="359"/>
                    </a:lnTo>
                    <a:lnTo>
                      <a:pt x="346" y="362"/>
                    </a:lnTo>
                    <a:lnTo>
                      <a:pt x="349" y="367"/>
                    </a:lnTo>
                    <a:lnTo>
                      <a:pt x="343" y="370"/>
                    </a:lnTo>
                    <a:lnTo>
                      <a:pt x="337" y="375"/>
                    </a:lnTo>
                    <a:lnTo>
                      <a:pt x="333" y="379"/>
                    </a:lnTo>
                    <a:lnTo>
                      <a:pt x="330" y="386"/>
                    </a:lnTo>
                    <a:lnTo>
                      <a:pt x="330" y="388"/>
                    </a:lnTo>
                    <a:lnTo>
                      <a:pt x="329" y="391"/>
                    </a:lnTo>
                    <a:lnTo>
                      <a:pt x="325" y="390"/>
                    </a:lnTo>
                    <a:lnTo>
                      <a:pt x="321" y="387"/>
                    </a:lnTo>
                    <a:lnTo>
                      <a:pt x="318" y="386"/>
                    </a:lnTo>
                    <a:lnTo>
                      <a:pt x="315" y="387"/>
                    </a:lnTo>
                    <a:lnTo>
                      <a:pt x="320" y="393"/>
                    </a:lnTo>
                    <a:lnTo>
                      <a:pt x="325" y="396"/>
                    </a:lnTo>
                    <a:lnTo>
                      <a:pt x="328" y="401"/>
                    </a:lnTo>
                    <a:lnTo>
                      <a:pt x="330" y="408"/>
                    </a:lnTo>
                    <a:lnTo>
                      <a:pt x="326" y="419"/>
                    </a:lnTo>
                    <a:lnTo>
                      <a:pt x="321" y="429"/>
                    </a:lnTo>
                    <a:lnTo>
                      <a:pt x="317" y="439"/>
                    </a:lnTo>
                    <a:lnTo>
                      <a:pt x="311" y="449"/>
                    </a:lnTo>
                    <a:lnTo>
                      <a:pt x="308" y="475"/>
                    </a:lnTo>
                    <a:lnTo>
                      <a:pt x="304" y="500"/>
                    </a:lnTo>
                    <a:lnTo>
                      <a:pt x="301" y="525"/>
                    </a:lnTo>
                    <a:lnTo>
                      <a:pt x="299" y="551"/>
                    </a:lnTo>
                    <a:lnTo>
                      <a:pt x="294" y="564"/>
                    </a:lnTo>
                    <a:lnTo>
                      <a:pt x="290" y="576"/>
                    </a:lnTo>
                    <a:lnTo>
                      <a:pt x="291" y="614"/>
                    </a:lnTo>
                    <a:lnTo>
                      <a:pt x="294" y="649"/>
                    </a:lnTo>
                    <a:lnTo>
                      <a:pt x="298" y="667"/>
                    </a:lnTo>
                    <a:lnTo>
                      <a:pt x="301" y="683"/>
                    </a:lnTo>
                    <a:lnTo>
                      <a:pt x="306" y="701"/>
                    </a:lnTo>
                    <a:lnTo>
                      <a:pt x="311" y="719"/>
                    </a:lnTo>
                    <a:lnTo>
                      <a:pt x="320" y="732"/>
                    </a:lnTo>
                    <a:lnTo>
                      <a:pt x="328" y="744"/>
                    </a:lnTo>
                    <a:lnTo>
                      <a:pt x="330" y="751"/>
                    </a:lnTo>
                    <a:lnTo>
                      <a:pt x="334" y="757"/>
                    </a:lnTo>
                    <a:lnTo>
                      <a:pt x="336" y="765"/>
                    </a:lnTo>
                    <a:lnTo>
                      <a:pt x="337" y="772"/>
                    </a:lnTo>
                    <a:lnTo>
                      <a:pt x="333" y="770"/>
                    </a:lnTo>
                    <a:lnTo>
                      <a:pt x="329" y="767"/>
                    </a:lnTo>
                    <a:lnTo>
                      <a:pt x="327" y="763"/>
                    </a:lnTo>
                    <a:lnTo>
                      <a:pt x="324" y="760"/>
                    </a:lnTo>
                    <a:lnTo>
                      <a:pt x="322" y="763"/>
                    </a:lnTo>
                    <a:lnTo>
                      <a:pt x="322" y="766"/>
                    </a:lnTo>
                    <a:lnTo>
                      <a:pt x="324" y="768"/>
                    </a:lnTo>
                    <a:lnTo>
                      <a:pt x="326" y="771"/>
                    </a:lnTo>
                    <a:lnTo>
                      <a:pt x="322" y="777"/>
                    </a:lnTo>
                    <a:lnTo>
                      <a:pt x="318" y="781"/>
                    </a:lnTo>
                    <a:lnTo>
                      <a:pt x="312" y="784"/>
                    </a:lnTo>
                    <a:lnTo>
                      <a:pt x="304" y="786"/>
                    </a:lnTo>
                    <a:lnTo>
                      <a:pt x="306" y="789"/>
                    </a:lnTo>
                    <a:lnTo>
                      <a:pt x="307" y="793"/>
                    </a:lnTo>
                    <a:lnTo>
                      <a:pt x="303" y="790"/>
                    </a:lnTo>
                    <a:lnTo>
                      <a:pt x="300" y="788"/>
                    </a:lnTo>
                    <a:lnTo>
                      <a:pt x="298" y="785"/>
                    </a:lnTo>
                    <a:lnTo>
                      <a:pt x="295" y="781"/>
                    </a:lnTo>
                    <a:lnTo>
                      <a:pt x="292" y="775"/>
                    </a:lnTo>
                    <a:lnTo>
                      <a:pt x="289" y="767"/>
                    </a:lnTo>
                    <a:lnTo>
                      <a:pt x="280" y="760"/>
                    </a:lnTo>
                    <a:lnTo>
                      <a:pt x="271" y="754"/>
                    </a:lnTo>
                    <a:lnTo>
                      <a:pt x="271" y="750"/>
                    </a:lnTo>
                    <a:lnTo>
                      <a:pt x="270" y="745"/>
                    </a:lnTo>
                    <a:lnTo>
                      <a:pt x="268" y="743"/>
                    </a:lnTo>
                    <a:lnTo>
                      <a:pt x="267" y="741"/>
                    </a:lnTo>
                    <a:lnTo>
                      <a:pt x="266" y="740"/>
                    </a:lnTo>
                    <a:lnTo>
                      <a:pt x="264" y="740"/>
                    </a:lnTo>
                    <a:lnTo>
                      <a:pt x="264" y="743"/>
                    </a:lnTo>
                    <a:lnTo>
                      <a:pt x="265" y="746"/>
                    </a:lnTo>
                    <a:lnTo>
                      <a:pt x="272" y="759"/>
                    </a:lnTo>
                    <a:lnTo>
                      <a:pt x="280" y="771"/>
                    </a:lnTo>
                    <a:lnTo>
                      <a:pt x="288" y="784"/>
                    </a:lnTo>
                    <a:lnTo>
                      <a:pt x="293" y="797"/>
                    </a:lnTo>
                    <a:lnTo>
                      <a:pt x="291" y="797"/>
                    </a:lnTo>
                    <a:lnTo>
                      <a:pt x="289" y="796"/>
                    </a:lnTo>
                    <a:lnTo>
                      <a:pt x="288" y="794"/>
                    </a:lnTo>
                    <a:lnTo>
                      <a:pt x="286" y="792"/>
                    </a:lnTo>
                    <a:lnTo>
                      <a:pt x="277" y="778"/>
                    </a:lnTo>
                    <a:lnTo>
                      <a:pt x="270" y="766"/>
                    </a:lnTo>
                    <a:lnTo>
                      <a:pt x="261" y="753"/>
                    </a:lnTo>
                    <a:lnTo>
                      <a:pt x="250" y="741"/>
                    </a:lnTo>
                    <a:lnTo>
                      <a:pt x="250" y="745"/>
                    </a:lnTo>
                    <a:lnTo>
                      <a:pt x="252" y="751"/>
                    </a:lnTo>
                    <a:lnTo>
                      <a:pt x="252" y="753"/>
                    </a:lnTo>
                    <a:lnTo>
                      <a:pt x="250" y="753"/>
                    </a:lnTo>
                    <a:lnTo>
                      <a:pt x="249" y="752"/>
                    </a:lnTo>
                    <a:lnTo>
                      <a:pt x="247" y="750"/>
                    </a:lnTo>
                    <a:lnTo>
                      <a:pt x="244" y="743"/>
                    </a:lnTo>
                    <a:lnTo>
                      <a:pt x="241" y="735"/>
                    </a:lnTo>
                    <a:lnTo>
                      <a:pt x="249" y="730"/>
                    </a:lnTo>
                    <a:lnTo>
                      <a:pt x="257" y="724"/>
                    </a:lnTo>
                    <a:lnTo>
                      <a:pt x="255" y="721"/>
                    </a:lnTo>
                    <a:lnTo>
                      <a:pt x="254" y="718"/>
                    </a:lnTo>
                    <a:lnTo>
                      <a:pt x="253" y="718"/>
                    </a:lnTo>
                    <a:lnTo>
                      <a:pt x="250" y="718"/>
                    </a:lnTo>
                    <a:lnTo>
                      <a:pt x="247" y="719"/>
                    </a:lnTo>
                    <a:lnTo>
                      <a:pt x="241" y="723"/>
                    </a:lnTo>
                    <a:lnTo>
                      <a:pt x="235" y="716"/>
                    </a:lnTo>
                    <a:lnTo>
                      <a:pt x="228" y="709"/>
                    </a:lnTo>
                    <a:lnTo>
                      <a:pt x="227" y="710"/>
                    </a:lnTo>
                    <a:lnTo>
                      <a:pt x="227" y="713"/>
                    </a:lnTo>
                    <a:lnTo>
                      <a:pt x="227" y="714"/>
                    </a:lnTo>
                    <a:lnTo>
                      <a:pt x="229" y="719"/>
                    </a:lnTo>
                    <a:lnTo>
                      <a:pt x="230" y="721"/>
                    </a:lnTo>
                    <a:lnTo>
                      <a:pt x="228" y="718"/>
                    </a:lnTo>
                    <a:lnTo>
                      <a:pt x="227" y="717"/>
                    </a:lnTo>
                    <a:lnTo>
                      <a:pt x="226" y="716"/>
                    </a:lnTo>
                    <a:lnTo>
                      <a:pt x="224" y="718"/>
                    </a:lnTo>
                    <a:lnTo>
                      <a:pt x="226" y="723"/>
                    </a:lnTo>
                    <a:lnTo>
                      <a:pt x="226" y="726"/>
                    </a:lnTo>
                    <a:lnTo>
                      <a:pt x="223" y="726"/>
                    </a:lnTo>
                    <a:lnTo>
                      <a:pt x="221" y="727"/>
                    </a:lnTo>
                    <a:lnTo>
                      <a:pt x="219" y="728"/>
                    </a:lnTo>
                    <a:lnTo>
                      <a:pt x="222" y="734"/>
                    </a:lnTo>
                    <a:lnTo>
                      <a:pt x="226" y="735"/>
                    </a:lnTo>
                    <a:lnTo>
                      <a:pt x="228" y="733"/>
                    </a:lnTo>
                    <a:lnTo>
                      <a:pt x="233" y="730"/>
                    </a:lnTo>
                    <a:lnTo>
                      <a:pt x="237" y="737"/>
                    </a:lnTo>
                    <a:lnTo>
                      <a:pt x="239" y="745"/>
                    </a:lnTo>
                    <a:lnTo>
                      <a:pt x="237" y="744"/>
                    </a:lnTo>
                    <a:lnTo>
                      <a:pt x="236" y="743"/>
                    </a:lnTo>
                    <a:lnTo>
                      <a:pt x="235" y="743"/>
                    </a:lnTo>
                    <a:lnTo>
                      <a:pt x="232" y="744"/>
                    </a:lnTo>
                    <a:lnTo>
                      <a:pt x="236" y="750"/>
                    </a:lnTo>
                    <a:lnTo>
                      <a:pt x="238" y="753"/>
                    </a:lnTo>
                    <a:lnTo>
                      <a:pt x="241" y="758"/>
                    </a:lnTo>
                    <a:lnTo>
                      <a:pt x="242" y="763"/>
                    </a:lnTo>
                    <a:lnTo>
                      <a:pt x="238" y="766"/>
                    </a:lnTo>
                    <a:lnTo>
                      <a:pt x="233" y="767"/>
                    </a:lnTo>
                    <a:lnTo>
                      <a:pt x="230" y="768"/>
                    </a:lnTo>
                    <a:lnTo>
                      <a:pt x="227" y="767"/>
                    </a:lnTo>
                    <a:lnTo>
                      <a:pt x="224" y="766"/>
                    </a:lnTo>
                    <a:lnTo>
                      <a:pt x="222" y="763"/>
                    </a:lnTo>
                    <a:lnTo>
                      <a:pt x="219" y="760"/>
                    </a:lnTo>
                    <a:lnTo>
                      <a:pt x="217" y="756"/>
                    </a:lnTo>
                    <a:lnTo>
                      <a:pt x="218" y="756"/>
                    </a:lnTo>
                    <a:lnTo>
                      <a:pt x="219" y="757"/>
                    </a:lnTo>
                    <a:lnTo>
                      <a:pt x="220" y="758"/>
                    </a:lnTo>
                    <a:lnTo>
                      <a:pt x="221" y="759"/>
                    </a:lnTo>
                    <a:lnTo>
                      <a:pt x="222" y="759"/>
                    </a:lnTo>
                    <a:lnTo>
                      <a:pt x="222" y="760"/>
                    </a:lnTo>
                    <a:lnTo>
                      <a:pt x="226" y="761"/>
                    </a:lnTo>
                    <a:lnTo>
                      <a:pt x="228" y="762"/>
                    </a:lnTo>
                    <a:lnTo>
                      <a:pt x="230" y="762"/>
                    </a:lnTo>
                    <a:lnTo>
                      <a:pt x="233" y="761"/>
                    </a:lnTo>
                    <a:lnTo>
                      <a:pt x="230" y="756"/>
                    </a:lnTo>
                    <a:lnTo>
                      <a:pt x="227" y="751"/>
                    </a:lnTo>
                    <a:lnTo>
                      <a:pt x="222" y="748"/>
                    </a:lnTo>
                    <a:lnTo>
                      <a:pt x="218" y="743"/>
                    </a:lnTo>
                    <a:lnTo>
                      <a:pt x="215" y="736"/>
                    </a:lnTo>
                    <a:lnTo>
                      <a:pt x="214" y="730"/>
                    </a:lnTo>
                    <a:lnTo>
                      <a:pt x="213" y="726"/>
                    </a:lnTo>
                    <a:lnTo>
                      <a:pt x="211" y="724"/>
                    </a:lnTo>
                    <a:lnTo>
                      <a:pt x="209" y="722"/>
                    </a:lnTo>
                    <a:lnTo>
                      <a:pt x="205" y="719"/>
                    </a:lnTo>
                    <a:lnTo>
                      <a:pt x="206" y="728"/>
                    </a:lnTo>
                    <a:lnTo>
                      <a:pt x="208" y="739"/>
                    </a:lnTo>
                    <a:lnTo>
                      <a:pt x="202" y="731"/>
                    </a:lnTo>
                    <a:lnTo>
                      <a:pt x="199" y="721"/>
                    </a:lnTo>
                    <a:lnTo>
                      <a:pt x="195" y="710"/>
                    </a:lnTo>
                    <a:lnTo>
                      <a:pt x="192" y="701"/>
                    </a:lnTo>
                    <a:lnTo>
                      <a:pt x="190" y="707"/>
                    </a:lnTo>
                    <a:lnTo>
                      <a:pt x="188" y="713"/>
                    </a:lnTo>
                    <a:lnTo>
                      <a:pt x="191" y="718"/>
                    </a:lnTo>
                    <a:lnTo>
                      <a:pt x="193" y="724"/>
                    </a:lnTo>
                    <a:lnTo>
                      <a:pt x="194" y="731"/>
                    </a:lnTo>
                    <a:lnTo>
                      <a:pt x="195" y="737"/>
                    </a:lnTo>
                    <a:lnTo>
                      <a:pt x="188" y="733"/>
                    </a:lnTo>
                    <a:lnTo>
                      <a:pt x="184" y="728"/>
                    </a:lnTo>
                    <a:lnTo>
                      <a:pt x="179" y="723"/>
                    </a:lnTo>
                    <a:lnTo>
                      <a:pt x="174" y="718"/>
                    </a:lnTo>
                    <a:lnTo>
                      <a:pt x="173" y="715"/>
                    </a:lnTo>
                    <a:lnTo>
                      <a:pt x="170" y="712"/>
                    </a:lnTo>
                    <a:lnTo>
                      <a:pt x="168" y="707"/>
                    </a:lnTo>
                    <a:lnTo>
                      <a:pt x="168" y="704"/>
                    </a:lnTo>
                    <a:lnTo>
                      <a:pt x="175" y="710"/>
                    </a:lnTo>
                    <a:lnTo>
                      <a:pt x="174" y="707"/>
                    </a:lnTo>
                    <a:lnTo>
                      <a:pt x="174" y="701"/>
                    </a:lnTo>
                    <a:lnTo>
                      <a:pt x="182" y="706"/>
                    </a:lnTo>
                    <a:lnTo>
                      <a:pt x="186" y="707"/>
                    </a:lnTo>
                    <a:lnTo>
                      <a:pt x="187" y="707"/>
                    </a:lnTo>
                    <a:lnTo>
                      <a:pt x="188" y="706"/>
                    </a:lnTo>
                    <a:lnTo>
                      <a:pt x="188" y="705"/>
                    </a:lnTo>
                    <a:lnTo>
                      <a:pt x="188" y="703"/>
                    </a:lnTo>
                    <a:lnTo>
                      <a:pt x="186" y="692"/>
                    </a:lnTo>
                    <a:lnTo>
                      <a:pt x="182" y="682"/>
                    </a:lnTo>
                    <a:lnTo>
                      <a:pt x="179" y="689"/>
                    </a:lnTo>
                    <a:lnTo>
                      <a:pt x="178" y="695"/>
                    </a:lnTo>
                    <a:lnTo>
                      <a:pt x="178" y="701"/>
                    </a:lnTo>
                    <a:lnTo>
                      <a:pt x="181" y="707"/>
                    </a:lnTo>
                    <a:lnTo>
                      <a:pt x="176" y="690"/>
                    </a:lnTo>
                    <a:lnTo>
                      <a:pt x="170" y="673"/>
                    </a:lnTo>
                    <a:lnTo>
                      <a:pt x="170" y="671"/>
                    </a:lnTo>
                    <a:lnTo>
                      <a:pt x="167" y="670"/>
                    </a:lnTo>
                    <a:lnTo>
                      <a:pt x="163" y="674"/>
                    </a:lnTo>
                    <a:lnTo>
                      <a:pt x="157" y="678"/>
                    </a:lnTo>
                    <a:lnTo>
                      <a:pt x="160" y="682"/>
                    </a:lnTo>
                    <a:lnTo>
                      <a:pt x="163" y="687"/>
                    </a:lnTo>
                    <a:lnTo>
                      <a:pt x="161" y="691"/>
                    </a:lnTo>
                    <a:lnTo>
                      <a:pt x="159" y="696"/>
                    </a:lnTo>
                    <a:lnTo>
                      <a:pt x="157" y="690"/>
                    </a:lnTo>
                    <a:lnTo>
                      <a:pt x="156" y="686"/>
                    </a:lnTo>
                    <a:lnTo>
                      <a:pt x="154" y="685"/>
                    </a:lnTo>
                    <a:lnTo>
                      <a:pt x="152" y="682"/>
                    </a:lnTo>
                    <a:lnTo>
                      <a:pt x="150" y="681"/>
                    </a:lnTo>
                    <a:lnTo>
                      <a:pt x="147" y="680"/>
                    </a:lnTo>
                    <a:lnTo>
                      <a:pt x="142" y="689"/>
                    </a:lnTo>
                    <a:lnTo>
                      <a:pt x="138" y="696"/>
                    </a:lnTo>
                    <a:lnTo>
                      <a:pt x="136" y="699"/>
                    </a:lnTo>
                    <a:lnTo>
                      <a:pt x="132" y="701"/>
                    </a:lnTo>
                    <a:lnTo>
                      <a:pt x="129" y="704"/>
                    </a:lnTo>
                    <a:lnTo>
                      <a:pt x="123" y="705"/>
                    </a:lnTo>
                    <a:lnTo>
                      <a:pt x="120" y="692"/>
                    </a:lnTo>
                    <a:lnTo>
                      <a:pt x="117" y="681"/>
                    </a:lnTo>
                    <a:lnTo>
                      <a:pt x="115" y="671"/>
                    </a:lnTo>
                    <a:lnTo>
                      <a:pt x="114" y="660"/>
                    </a:lnTo>
                    <a:lnTo>
                      <a:pt x="113" y="637"/>
                    </a:lnTo>
                    <a:lnTo>
                      <a:pt x="110" y="614"/>
                    </a:lnTo>
                    <a:lnTo>
                      <a:pt x="108" y="617"/>
                    </a:lnTo>
                    <a:lnTo>
                      <a:pt x="108" y="620"/>
                    </a:lnTo>
                    <a:lnTo>
                      <a:pt x="108" y="624"/>
                    </a:lnTo>
                    <a:lnTo>
                      <a:pt x="107" y="626"/>
                    </a:lnTo>
                    <a:lnTo>
                      <a:pt x="106" y="626"/>
                    </a:lnTo>
                    <a:lnTo>
                      <a:pt x="105" y="623"/>
                    </a:lnTo>
                    <a:lnTo>
                      <a:pt x="102" y="624"/>
                    </a:lnTo>
                    <a:lnTo>
                      <a:pt x="99" y="627"/>
                    </a:lnTo>
                    <a:lnTo>
                      <a:pt x="97" y="631"/>
                    </a:lnTo>
                    <a:lnTo>
                      <a:pt x="96" y="634"/>
                    </a:lnTo>
                    <a:lnTo>
                      <a:pt x="102" y="649"/>
                    </a:lnTo>
                    <a:lnTo>
                      <a:pt x="105" y="665"/>
                    </a:lnTo>
                    <a:lnTo>
                      <a:pt x="101" y="662"/>
                    </a:lnTo>
                    <a:lnTo>
                      <a:pt x="97" y="658"/>
                    </a:lnTo>
                    <a:lnTo>
                      <a:pt x="93" y="640"/>
                    </a:lnTo>
                    <a:lnTo>
                      <a:pt x="87" y="629"/>
                    </a:lnTo>
                    <a:lnTo>
                      <a:pt x="84" y="625"/>
                    </a:lnTo>
                    <a:lnTo>
                      <a:pt x="79" y="621"/>
                    </a:lnTo>
                    <a:lnTo>
                      <a:pt x="74" y="617"/>
                    </a:lnTo>
                    <a:lnTo>
                      <a:pt x="66" y="612"/>
                    </a:lnTo>
                    <a:lnTo>
                      <a:pt x="61" y="599"/>
                    </a:lnTo>
                    <a:lnTo>
                      <a:pt x="57" y="585"/>
                    </a:lnTo>
                    <a:lnTo>
                      <a:pt x="58" y="590"/>
                    </a:lnTo>
                    <a:lnTo>
                      <a:pt x="58" y="593"/>
                    </a:lnTo>
                    <a:lnTo>
                      <a:pt x="56" y="593"/>
                    </a:lnTo>
                    <a:lnTo>
                      <a:pt x="54" y="591"/>
                    </a:lnTo>
                    <a:lnTo>
                      <a:pt x="54" y="589"/>
                    </a:lnTo>
                    <a:lnTo>
                      <a:pt x="54" y="587"/>
                    </a:lnTo>
                    <a:lnTo>
                      <a:pt x="48" y="575"/>
                    </a:lnTo>
                    <a:lnTo>
                      <a:pt x="42" y="564"/>
                    </a:lnTo>
                    <a:lnTo>
                      <a:pt x="40" y="566"/>
                    </a:lnTo>
                    <a:lnTo>
                      <a:pt x="38" y="566"/>
                    </a:lnTo>
                    <a:lnTo>
                      <a:pt x="36" y="566"/>
                    </a:lnTo>
                    <a:lnTo>
                      <a:pt x="35" y="566"/>
                    </a:lnTo>
                    <a:lnTo>
                      <a:pt x="32" y="563"/>
                    </a:lnTo>
                    <a:lnTo>
                      <a:pt x="30" y="558"/>
                    </a:lnTo>
                    <a:lnTo>
                      <a:pt x="27" y="556"/>
                    </a:lnTo>
                    <a:lnTo>
                      <a:pt x="26" y="554"/>
                    </a:lnTo>
                    <a:lnTo>
                      <a:pt x="25" y="552"/>
                    </a:lnTo>
                    <a:lnTo>
                      <a:pt x="25" y="548"/>
                    </a:lnTo>
                    <a:lnTo>
                      <a:pt x="38" y="553"/>
                    </a:lnTo>
                    <a:lnTo>
                      <a:pt x="49" y="557"/>
                    </a:lnTo>
                    <a:lnTo>
                      <a:pt x="49" y="562"/>
                    </a:lnTo>
                    <a:lnTo>
                      <a:pt x="48" y="566"/>
                    </a:lnTo>
                    <a:lnTo>
                      <a:pt x="48" y="569"/>
                    </a:lnTo>
                    <a:lnTo>
                      <a:pt x="48" y="571"/>
                    </a:lnTo>
                    <a:lnTo>
                      <a:pt x="49" y="572"/>
                    </a:lnTo>
                    <a:lnTo>
                      <a:pt x="51" y="574"/>
                    </a:lnTo>
                    <a:lnTo>
                      <a:pt x="53" y="567"/>
                    </a:lnTo>
                    <a:lnTo>
                      <a:pt x="54" y="561"/>
                    </a:lnTo>
                    <a:lnTo>
                      <a:pt x="62" y="551"/>
                    </a:lnTo>
                    <a:lnTo>
                      <a:pt x="68" y="543"/>
                    </a:lnTo>
                    <a:lnTo>
                      <a:pt x="69" y="538"/>
                    </a:lnTo>
                    <a:lnTo>
                      <a:pt x="69" y="534"/>
                    </a:lnTo>
                    <a:lnTo>
                      <a:pt x="69" y="527"/>
                    </a:lnTo>
                    <a:lnTo>
                      <a:pt x="69" y="520"/>
                    </a:lnTo>
                    <a:lnTo>
                      <a:pt x="69" y="512"/>
                    </a:lnTo>
                    <a:lnTo>
                      <a:pt x="71" y="504"/>
                    </a:lnTo>
                    <a:lnTo>
                      <a:pt x="78" y="509"/>
                    </a:lnTo>
                    <a:lnTo>
                      <a:pt x="84" y="513"/>
                    </a:lnTo>
                    <a:lnTo>
                      <a:pt x="88" y="518"/>
                    </a:lnTo>
                    <a:lnTo>
                      <a:pt x="93" y="526"/>
                    </a:lnTo>
                    <a:lnTo>
                      <a:pt x="94" y="528"/>
                    </a:lnTo>
                    <a:lnTo>
                      <a:pt x="95" y="530"/>
                    </a:lnTo>
                    <a:lnTo>
                      <a:pt x="96" y="533"/>
                    </a:lnTo>
                    <a:lnTo>
                      <a:pt x="98" y="534"/>
                    </a:lnTo>
                    <a:lnTo>
                      <a:pt x="99" y="522"/>
                    </a:lnTo>
                    <a:lnTo>
                      <a:pt x="99" y="510"/>
                    </a:lnTo>
                    <a:lnTo>
                      <a:pt x="106" y="512"/>
                    </a:lnTo>
                    <a:lnTo>
                      <a:pt x="111" y="516"/>
                    </a:lnTo>
                    <a:lnTo>
                      <a:pt x="114" y="520"/>
                    </a:lnTo>
                    <a:lnTo>
                      <a:pt x="117" y="526"/>
                    </a:lnTo>
                    <a:lnTo>
                      <a:pt x="110" y="522"/>
                    </a:lnTo>
                    <a:lnTo>
                      <a:pt x="104" y="522"/>
                    </a:lnTo>
                    <a:lnTo>
                      <a:pt x="110" y="528"/>
                    </a:lnTo>
                    <a:lnTo>
                      <a:pt x="116" y="531"/>
                    </a:lnTo>
                    <a:lnTo>
                      <a:pt x="123" y="533"/>
                    </a:lnTo>
                    <a:lnTo>
                      <a:pt x="132" y="530"/>
                    </a:lnTo>
                    <a:lnTo>
                      <a:pt x="126" y="527"/>
                    </a:lnTo>
                    <a:lnTo>
                      <a:pt x="122" y="524"/>
                    </a:lnTo>
                    <a:lnTo>
                      <a:pt x="119" y="519"/>
                    </a:lnTo>
                    <a:lnTo>
                      <a:pt x="116" y="513"/>
                    </a:lnTo>
                    <a:lnTo>
                      <a:pt x="121" y="510"/>
                    </a:lnTo>
                    <a:lnTo>
                      <a:pt x="125" y="508"/>
                    </a:lnTo>
                    <a:lnTo>
                      <a:pt x="128" y="507"/>
                    </a:lnTo>
                    <a:lnTo>
                      <a:pt x="130" y="507"/>
                    </a:lnTo>
                    <a:lnTo>
                      <a:pt x="132" y="508"/>
                    </a:lnTo>
                    <a:lnTo>
                      <a:pt x="134" y="509"/>
                    </a:lnTo>
                    <a:lnTo>
                      <a:pt x="136" y="510"/>
                    </a:lnTo>
                    <a:lnTo>
                      <a:pt x="137" y="509"/>
                    </a:lnTo>
                    <a:lnTo>
                      <a:pt x="136" y="504"/>
                    </a:lnTo>
                    <a:lnTo>
                      <a:pt x="134" y="501"/>
                    </a:lnTo>
                    <a:lnTo>
                      <a:pt x="132" y="500"/>
                    </a:lnTo>
                    <a:lnTo>
                      <a:pt x="130" y="500"/>
                    </a:lnTo>
                    <a:lnTo>
                      <a:pt x="124" y="502"/>
                    </a:lnTo>
                    <a:lnTo>
                      <a:pt x="116" y="507"/>
                    </a:lnTo>
                    <a:lnTo>
                      <a:pt x="115" y="503"/>
                    </a:lnTo>
                    <a:lnTo>
                      <a:pt x="114" y="499"/>
                    </a:lnTo>
                    <a:lnTo>
                      <a:pt x="112" y="495"/>
                    </a:lnTo>
                    <a:lnTo>
                      <a:pt x="110" y="493"/>
                    </a:lnTo>
                    <a:lnTo>
                      <a:pt x="108" y="498"/>
                    </a:lnTo>
                    <a:lnTo>
                      <a:pt x="107" y="500"/>
                    </a:lnTo>
                    <a:lnTo>
                      <a:pt x="106" y="503"/>
                    </a:lnTo>
                    <a:lnTo>
                      <a:pt x="104" y="506"/>
                    </a:lnTo>
                    <a:lnTo>
                      <a:pt x="102" y="500"/>
                    </a:lnTo>
                    <a:lnTo>
                      <a:pt x="102" y="492"/>
                    </a:lnTo>
                    <a:lnTo>
                      <a:pt x="96" y="485"/>
                    </a:lnTo>
                    <a:lnTo>
                      <a:pt x="93" y="480"/>
                    </a:lnTo>
                    <a:lnTo>
                      <a:pt x="90" y="473"/>
                    </a:lnTo>
                    <a:lnTo>
                      <a:pt x="92" y="464"/>
                    </a:lnTo>
                    <a:lnTo>
                      <a:pt x="107" y="457"/>
                    </a:lnTo>
                    <a:lnTo>
                      <a:pt x="123" y="451"/>
                    </a:lnTo>
                    <a:lnTo>
                      <a:pt x="140" y="447"/>
                    </a:lnTo>
                    <a:lnTo>
                      <a:pt x="156" y="441"/>
                    </a:lnTo>
                    <a:lnTo>
                      <a:pt x="155" y="439"/>
                    </a:lnTo>
                    <a:lnTo>
                      <a:pt x="154" y="438"/>
                    </a:lnTo>
                    <a:lnTo>
                      <a:pt x="151" y="438"/>
                    </a:lnTo>
                    <a:lnTo>
                      <a:pt x="149" y="438"/>
                    </a:lnTo>
                    <a:lnTo>
                      <a:pt x="143" y="440"/>
                    </a:lnTo>
                    <a:lnTo>
                      <a:pt x="139" y="442"/>
                    </a:lnTo>
                    <a:lnTo>
                      <a:pt x="126" y="446"/>
                    </a:lnTo>
                    <a:lnTo>
                      <a:pt x="115" y="450"/>
                    </a:lnTo>
                    <a:lnTo>
                      <a:pt x="110" y="451"/>
                    </a:lnTo>
                    <a:lnTo>
                      <a:pt x="104" y="451"/>
                    </a:lnTo>
                    <a:lnTo>
                      <a:pt x="99" y="449"/>
                    </a:lnTo>
                    <a:lnTo>
                      <a:pt x="94" y="446"/>
                    </a:lnTo>
                    <a:lnTo>
                      <a:pt x="96" y="438"/>
                    </a:lnTo>
                    <a:lnTo>
                      <a:pt x="98" y="431"/>
                    </a:lnTo>
                    <a:lnTo>
                      <a:pt x="101" y="426"/>
                    </a:lnTo>
                    <a:lnTo>
                      <a:pt x="103" y="420"/>
                    </a:lnTo>
                    <a:lnTo>
                      <a:pt x="106" y="414"/>
                    </a:lnTo>
                    <a:lnTo>
                      <a:pt x="111" y="410"/>
                    </a:lnTo>
                    <a:lnTo>
                      <a:pt x="116" y="405"/>
                    </a:lnTo>
                    <a:lnTo>
                      <a:pt x="123" y="401"/>
                    </a:lnTo>
                    <a:lnTo>
                      <a:pt x="128" y="400"/>
                    </a:lnTo>
                    <a:lnTo>
                      <a:pt x="131" y="399"/>
                    </a:lnTo>
                    <a:lnTo>
                      <a:pt x="128" y="395"/>
                    </a:lnTo>
                    <a:lnTo>
                      <a:pt x="124" y="394"/>
                    </a:lnTo>
                    <a:lnTo>
                      <a:pt x="122" y="393"/>
                    </a:lnTo>
                    <a:lnTo>
                      <a:pt x="120" y="392"/>
                    </a:lnTo>
                    <a:lnTo>
                      <a:pt x="114" y="393"/>
                    </a:lnTo>
                    <a:lnTo>
                      <a:pt x="110" y="395"/>
                    </a:lnTo>
                    <a:lnTo>
                      <a:pt x="101" y="404"/>
                    </a:lnTo>
                    <a:lnTo>
                      <a:pt x="90" y="413"/>
                    </a:lnTo>
                    <a:lnTo>
                      <a:pt x="93" y="402"/>
                    </a:lnTo>
                    <a:lnTo>
                      <a:pt x="95" y="390"/>
                    </a:lnTo>
                    <a:lnTo>
                      <a:pt x="92" y="391"/>
                    </a:lnTo>
                    <a:lnTo>
                      <a:pt x="90" y="393"/>
                    </a:lnTo>
                    <a:lnTo>
                      <a:pt x="86" y="400"/>
                    </a:lnTo>
                    <a:lnTo>
                      <a:pt x="81" y="405"/>
                    </a:lnTo>
                    <a:lnTo>
                      <a:pt x="79" y="406"/>
                    </a:lnTo>
                    <a:lnTo>
                      <a:pt x="76" y="408"/>
                    </a:lnTo>
                    <a:lnTo>
                      <a:pt x="72" y="409"/>
                    </a:lnTo>
                    <a:lnTo>
                      <a:pt x="69" y="410"/>
                    </a:lnTo>
                    <a:lnTo>
                      <a:pt x="69" y="404"/>
                    </a:lnTo>
                    <a:lnTo>
                      <a:pt x="71" y="400"/>
                    </a:lnTo>
                    <a:lnTo>
                      <a:pt x="75" y="394"/>
                    </a:lnTo>
                    <a:lnTo>
                      <a:pt x="74" y="392"/>
                    </a:lnTo>
                    <a:lnTo>
                      <a:pt x="70" y="392"/>
                    </a:lnTo>
                    <a:lnTo>
                      <a:pt x="65" y="392"/>
                    </a:lnTo>
                    <a:lnTo>
                      <a:pt x="67" y="385"/>
                    </a:lnTo>
                    <a:lnTo>
                      <a:pt x="69" y="378"/>
                    </a:lnTo>
                    <a:lnTo>
                      <a:pt x="66" y="379"/>
                    </a:lnTo>
                    <a:lnTo>
                      <a:pt x="63" y="381"/>
                    </a:lnTo>
                    <a:lnTo>
                      <a:pt x="61" y="381"/>
                    </a:lnTo>
                    <a:lnTo>
                      <a:pt x="59" y="381"/>
                    </a:lnTo>
                    <a:lnTo>
                      <a:pt x="65" y="371"/>
                    </a:lnTo>
                    <a:lnTo>
                      <a:pt x="71" y="365"/>
                    </a:lnTo>
                    <a:lnTo>
                      <a:pt x="72" y="355"/>
                    </a:lnTo>
                    <a:lnTo>
                      <a:pt x="75" y="346"/>
                    </a:lnTo>
                    <a:lnTo>
                      <a:pt x="77" y="343"/>
                    </a:lnTo>
                    <a:lnTo>
                      <a:pt x="78" y="341"/>
                    </a:lnTo>
                    <a:lnTo>
                      <a:pt x="78" y="339"/>
                    </a:lnTo>
                    <a:lnTo>
                      <a:pt x="77" y="337"/>
                    </a:lnTo>
                    <a:lnTo>
                      <a:pt x="70" y="343"/>
                    </a:lnTo>
                    <a:lnTo>
                      <a:pt x="65" y="351"/>
                    </a:lnTo>
                    <a:lnTo>
                      <a:pt x="58" y="351"/>
                    </a:lnTo>
                    <a:lnTo>
                      <a:pt x="51" y="352"/>
                    </a:lnTo>
                    <a:lnTo>
                      <a:pt x="48" y="360"/>
                    </a:lnTo>
                    <a:lnTo>
                      <a:pt x="45" y="368"/>
                    </a:lnTo>
                    <a:lnTo>
                      <a:pt x="44" y="366"/>
                    </a:lnTo>
                    <a:lnTo>
                      <a:pt x="43" y="364"/>
                    </a:lnTo>
                    <a:lnTo>
                      <a:pt x="48" y="350"/>
                    </a:lnTo>
                    <a:lnTo>
                      <a:pt x="50" y="335"/>
                    </a:lnTo>
                    <a:lnTo>
                      <a:pt x="45" y="337"/>
                    </a:lnTo>
                    <a:lnTo>
                      <a:pt x="41" y="339"/>
                    </a:lnTo>
                    <a:lnTo>
                      <a:pt x="39" y="340"/>
                    </a:lnTo>
                    <a:lnTo>
                      <a:pt x="36" y="343"/>
                    </a:lnTo>
                    <a:lnTo>
                      <a:pt x="35" y="349"/>
                    </a:lnTo>
                    <a:lnTo>
                      <a:pt x="35" y="359"/>
                    </a:lnTo>
                    <a:lnTo>
                      <a:pt x="36" y="360"/>
                    </a:lnTo>
                    <a:lnTo>
                      <a:pt x="35" y="362"/>
                    </a:lnTo>
                    <a:lnTo>
                      <a:pt x="25" y="356"/>
                    </a:lnTo>
                    <a:lnTo>
                      <a:pt x="15" y="348"/>
                    </a:lnTo>
                    <a:lnTo>
                      <a:pt x="10" y="340"/>
                    </a:lnTo>
                    <a:lnTo>
                      <a:pt x="7" y="333"/>
                    </a:lnTo>
                    <a:lnTo>
                      <a:pt x="4" y="326"/>
                    </a:lnTo>
                    <a:lnTo>
                      <a:pt x="3" y="321"/>
                    </a:lnTo>
                    <a:lnTo>
                      <a:pt x="1" y="315"/>
                    </a:lnTo>
                    <a:lnTo>
                      <a:pt x="0" y="310"/>
                    </a:lnTo>
                    <a:lnTo>
                      <a:pt x="0" y="304"/>
                    </a:lnTo>
                    <a:lnTo>
                      <a:pt x="1" y="298"/>
                    </a:lnTo>
                    <a:lnTo>
                      <a:pt x="9" y="276"/>
                    </a:lnTo>
                    <a:lnTo>
                      <a:pt x="22" y="245"/>
                    </a:lnTo>
                    <a:lnTo>
                      <a:pt x="20" y="249"/>
                    </a:lnTo>
                    <a:lnTo>
                      <a:pt x="17" y="251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" name="Freeform 359"/>
              <p:cNvSpPr>
                <a:spLocks noChangeAspect="1"/>
              </p:cNvSpPr>
              <p:nvPr/>
            </p:nvSpPr>
            <p:spPr bwMode="auto">
              <a:xfrm>
                <a:off x="4259152" y="2286027"/>
                <a:ext cx="521733" cy="230090"/>
              </a:xfrm>
              <a:custGeom>
                <a:avLst/>
                <a:gdLst>
                  <a:gd name="T0" fmla="*/ 11 w 1429"/>
                  <a:gd name="T1" fmla="*/ 11 h 634"/>
                  <a:gd name="T2" fmla="*/ 12 w 1429"/>
                  <a:gd name="T3" fmla="*/ 12 h 634"/>
                  <a:gd name="T4" fmla="*/ 9 w 1429"/>
                  <a:gd name="T5" fmla="*/ 12 h 634"/>
                  <a:gd name="T6" fmla="*/ 8 w 1429"/>
                  <a:gd name="T7" fmla="*/ 13 h 634"/>
                  <a:gd name="T8" fmla="*/ 9 w 1429"/>
                  <a:gd name="T9" fmla="*/ 15 h 634"/>
                  <a:gd name="T10" fmla="*/ 5 w 1429"/>
                  <a:gd name="T11" fmla="*/ 15 h 634"/>
                  <a:gd name="T12" fmla="*/ 1 w 1429"/>
                  <a:gd name="T13" fmla="*/ 15 h 634"/>
                  <a:gd name="T14" fmla="*/ 4 w 1429"/>
                  <a:gd name="T15" fmla="*/ 18 h 634"/>
                  <a:gd name="T16" fmla="*/ 4 w 1429"/>
                  <a:gd name="T17" fmla="*/ 18 h 634"/>
                  <a:gd name="T18" fmla="*/ 0 w 1429"/>
                  <a:gd name="T19" fmla="*/ 19 h 634"/>
                  <a:gd name="T20" fmla="*/ 4 w 1429"/>
                  <a:gd name="T21" fmla="*/ 22 h 634"/>
                  <a:gd name="T22" fmla="*/ 5 w 1429"/>
                  <a:gd name="T23" fmla="*/ 23 h 634"/>
                  <a:gd name="T24" fmla="*/ 9 w 1429"/>
                  <a:gd name="T25" fmla="*/ 24 h 634"/>
                  <a:gd name="T26" fmla="*/ 9 w 1429"/>
                  <a:gd name="T27" fmla="*/ 21 h 634"/>
                  <a:gd name="T28" fmla="*/ 11 w 1429"/>
                  <a:gd name="T29" fmla="*/ 23 h 634"/>
                  <a:gd name="T30" fmla="*/ 10 w 1429"/>
                  <a:gd name="T31" fmla="*/ 19 h 634"/>
                  <a:gd name="T32" fmla="*/ 12 w 1429"/>
                  <a:gd name="T33" fmla="*/ 22 h 634"/>
                  <a:gd name="T34" fmla="*/ 13 w 1429"/>
                  <a:gd name="T35" fmla="*/ 20 h 634"/>
                  <a:gd name="T36" fmla="*/ 14 w 1429"/>
                  <a:gd name="T37" fmla="*/ 18 h 634"/>
                  <a:gd name="T38" fmla="*/ 15 w 1429"/>
                  <a:gd name="T39" fmla="*/ 18 h 634"/>
                  <a:gd name="T40" fmla="*/ 16 w 1429"/>
                  <a:gd name="T41" fmla="*/ 19 h 634"/>
                  <a:gd name="T42" fmla="*/ 16 w 1429"/>
                  <a:gd name="T43" fmla="*/ 18 h 634"/>
                  <a:gd name="T44" fmla="*/ 17 w 1429"/>
                  <a:gd name="T45" fmla="*/ 18 h 634"/>
                  <a:gd name="T46" fmla="*/ 18 w 1429"/>
                  <a:gd name="T47" fmla="*/ 16 h 634"/>
                  <a:gd name="T48" fmla="*/ 19 w 1429"/>
                  <a:gd name="T49" fmla="*/ 16 h 634"/>
                  <a:gd name="T50" fmla="*/ 21 w 1429"/>
                  <a:gd name="T51" fmla="*/ 15 h 634"/>
                  <a:gd name="T52" fmla="*/ 22 w 1429"/>
                  <a:gd name="T53" fmla="*/ 16 h 634"/>
                  <a:gd name="T54" fmla="*/ 22 w 1429"/>
                  <a:gd name="T55" fmla="*/ 14 h 634"/>
                  <a:gd name="T56" fmla="*/ 25 w 1429"/>
                  <a:gd name="T57" fmla="*/ 15 h 634"/>
                  <a:gd name="T58" fmla="*/ 25 w 1429"/>
                  <a:gd name="T59" fmla="*/ 13 h 634"/>
                  <a:gd name="T60" fmla="*/ 27 w 1429"/>
                  <a:gd name="T61" fmla="*/ 13 h 634"/>
                  <a:gd name="T62" fmla="*/ 28 w 1429"/>
                  <a:gd name="T63" fmla="*/ 12 h 634"/>
                  <a:gd name="T64" fmla="*/ 30 w 1429"/>
                  <a:gd name="T65" fmla="*/ 12 h 634"/>
                  <a:gd name="T66" fmla="*/ 33 w 1429"/>
                  <a:gd name="T67" fmla="*/ 11 h 634"/>
                  <a:gd name="T68" fmla="*/ 38 w 1429"/>
                  <a:gd name="T69" fmla="*/ 10 h 634"/>
                  <a:gd name="T70" fmla="*/ 45 w 1429"/>
                  <a:gd name="T71" fmla="*/ 10 h 634"/>
                  <a:gd name="T72" fmla="*/ 53 w 1429"/>
                  <a:gd name="T73" fmla="*/ 8 h 634"/>
                  <a:gd name="T74" fmla="*/ 56 w 1429"/>
                  <a:gd name="T75" fmla="*/ 5 h 634"/>
                  <a:gd name="T76" fmla="*/ 56 w 1429"/>
                  <a:gd name="T77" fmla="*/ 2 h 634"/>
                  <a:gd name="T78" fmla="*/ 51 w 1429"/>
                  <a:gd name="T79" fmla="*/ 1 h 634"/>
                  <a:gd name="T80" fmla="*/ 48 w 1429"/>
                  <a:gd name="T81" fmla="*/ 3 h 634"/>
                  <a:gd name="T82" fmla="*/ 45 w 1429"/>
                  <a:gd name="T83" fmla="*/ 3 h 634"/>
                  <a:gd name="T84" fmla="*/ 42 w 1429"/>
                  <a:gd name="T85" fmla="*/ 4 h 634"/>
                  <a:gd name="T86" fmla="*/ 38 w 1429"/>
                  <a:gd name="T87" fmla="*/ 3 h 634"/>
                  <a:gd name="T88" fmla="*/ 34 w 1429"/>
                  <a:gd name="T89" fmla="*/ 1 h 634"/>
                  <a:gd name="T90" fmla="*/ 32 w 1429"/>
                  <a:gd name="T91" fmla="*/ 3 h 634"/>
                  <a:gd name="T92" fmla="*/ 32 w 1429"/>
                  <a:gd name="T93" fmla="*/ 2 h 634"/>
                  <a:gd name="T94" fmla="*/ 29 w 1429"/>
                  <a:gd name="T95" fmla="*/ 2 h 634"/>
                  <a:gd name="T96" fmla="*/ 24 w 1429"/>
                  <a:gd name="T97" fmla="*/ 3 h 634"/>
                  <a:gd name="T98" fmla="*/ 23 w 1429"/>
                  <a:gd name="T99" fmla="*/ 4 h 634"/>
                  <a:gd name="T100" fmla="*/ 21 w 1429"/>
                  <a:gd name="T101" fmla="*/ 6 h 634"/>
                  <a:gd name="T102" fmla="*/ 18 w 1429"/>
                  <a:gd name="T103" fmla="*/ 5 h 634"/>
                  <a:gd name="T104" fmla="*/ 16 w 1429"/>
                  <a:gd name="T105" fmla="*/ 6 h 634"/>
                  <a:gd name="T106" fmla="*/ 15 w 1429"/>
                  <a:gd name="T107" fmla="*/ 5 h 634"/>
                  <a:gd name="T108" fmla="*/ 15 w 1429"/>
                  <a:gd name="T109" fmla="*/ 7 h 634"/>
                  <a:gd name="T110" fmla="*/ 15 w 1429"/>
                  <a:gd name="T111" fmla="*/ 8 h 634"/>
                  <a:gd name="T112" fmla="*/ 15 w 1429"/>
                  <a:gd name="T113" fmla="*/ 8 h 634"/>
                  <a:gd name="T114" fmla="*/ 14 w 1429"/>
                  <a:gd name="T115" fmla="*/ 9 h 634"/>
                  <a:gd name="T116" fmla="*/ 15 w 1429"/>
                  <a:gd name="T117" fmla="*/ 11 h 634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429"/>
                  <a:gd name="T178" fmla="*/ 0 h 634"/>
                  <a:gd name="T179" fmla="*/ 1429 w 1429"/>
                  <a:gd name="T180" fmla="*/ 634 h 634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429" h="634">
                    <a:moveTo>
                      <a:pt x="385" y="287"/>
                    </a:moveTo>
                    <a:lnTo>
                      <a:pt x="360" y="271"/>
                    </a:lnTo>
                    <a:lnTo>
                      <a:pt x="336" y="259"/>
                    </a:lnTo>
                    <a:lnTo>
                      <a:pt x="323" y="253"/>
                    </a:lnTo>
                    <a:lnTo>
                      <a:pt x="310" y="249"/>
                    </a:lnTo>
                    <a:lnTo>
                      <a:pt x="296" y="245"/>
                    </a:lnTo>
                    <a:lnTo>
                      <a:pt x="283" y="242"/>
                    </a:lnTo>
                    <a:lnTo>
                      <a:pt x="281" y="248"/>
                    </a:lnTo>
                    <a:lnTo>
                      <a:pt x="279" y="253"/>
                    </a:lnTo>
                    <a:lnTo>
                      <a:pt x="278" y="262"/>
                    </a:lnTo>
                    <a:lnTo>
                      <a:pt x="278" y="268"/>
                    </a:lnTo>
                    <a:lnTo>
                      <a:pt x="279" y="274"/>
                    </a:lnTo>
                    <a:lnTo>
                      <a:pt x="282" y="277"/>
                    </a:lnTo>
                    <a:lnTo>
                      <a:pt x="288" y="285"/>
                    </a:lnTo>
                    <a:lnTo>
                      <a:pt x="296" y="297"/>
                    </a:lnTo>
                    <a:lnTo>
                      <a:pt x="295" y="298"/>
                    </a:lnTo>
                    <a:lnTo>
                      <a:pt x="295" y="301"/>
                    </a:lnTo>
                    <a:lnTo>
                      <a:pt x="296" y="302"/>
                    </a:lnTo>
                    <a:lnTo>
                      <a:pt x="297" y="303"/>
                    </a:lnTo>
                    <a:lnTo>
                      <a:pt x="301" y="304"/>
                    </a:lnTo>
                    <a:lnTo>
                      <a:pt x="304" y="305"/>
                    </a:lnTo>
                    <a:lnTo>
                      <a:pt x="308" y="305"/>
                    </a:lnTo>
                    <a:lnTo>
                      <a:pt x="310" y="305"/>
                    </a:lnTo>
                    <a:lnTo>
                      <a:pt x="311" y="306"/>
                    </a:lnTo>
                    <a:lnTo>
                      <a:pt x="312" y="310"/>
                    </a:lnTo>
                    <a:lnTo>
                      <a:pt x="309" y="311"/>
                    </a:lnTo>
                    <a:lnTo>
                      <a:pt x="306" y="312"/>
                    </a:lnTo>
                    <a:lnTo>
                      <a:pt x="303" y="311"/>
                    </a:lnTo>
                    <a:lnTo>
                      <a:pt x="300" y="310"/>
                    </a:lnTo>
                    <a:lnTo>
                      <a:pt x="284" y="302"/>
                    </a:lnTo>
                    <a:lnTo>
                      <a:pt x="269" y="296"/>
                    </a:lnTo>
                    <a:lnTo>
                      <a:pt x="263" y="293"/>
                    </a:lnTo>
                    <a:lnTo>
                      <a:pt x="255" y="292"/>
                    </a:lnTo>
                    <a:lnTo>
                      <a:pt x="247" y="290"/>
                    </a:lnTo>
                    <a:lnTo>
                      <a:pt x="238" y="290"/>
                    </a:lnTo>
                    <a:lnTo>
                      <a:pt x="232" y="299"/>
                    </a:lnTo>
                    <a:lnTo>
                      <a:pt x="230" y="306"/>
                    </a:lnTo>
                    <a:lnTo>
                      <a:pt x="230" y="311"/>
                    </a:lnTo>
                    <a:lnTo>
                      <a:pt x="232" y="314"/>
                    </a:lnTo>
                    <a:lnTo>
                      <a:pt x="235" y="319"/>
                    </a:lnTo>
                    <a:lnTo>
                      <a:pt x="239" y="323"/>
                    </a:lnTo>
                    <a:lnTo>
                      <a:pt x="243" y="330"/>
                    </a:lnTo>
                    <a:lnTo>
                      <a:pt x="247" y="339"/>
                    </a:lnTo>
                    <a:lnTo>
                      <a:pt x="234" y="332"/>
                    </a:lnTo>
                    <a:lnTo>
                      <a:pt x="223" y="326"/>
                    </a:lnTo>
                    <a:lnTo>
                      <a:pt x="212" y="322"/>
                    </a:lnTo>
                    <a:lnTo>
                      <a:pt x="198" y="319"/>
                    </a:lnTo>
                    <a:lnTo>
                      <a:pt x="198" y="323"/>
                    </a:lnTo>
                    <a:lnTo>
                      <a:pt x="199" y="325"/>
                    </a:lnTo>
                    <a:lnTo>
                      <a:pt x="202" y="328"/>
                    </a:lnTo>
                    <a:lnTo>
                      <a:pt x="205" y="330"/>
                    </a:lnTo>
                    <a:lnTo>
                      <a:pt x="208" y="334"/>
                    </a:lnTo>
                    <a:lnTo>
                      <a:pt x="212" y="339"/>
                    </a:lnTo>
                    <a:lnTo>
                      <a:pt x="214" y="343"/>
                    </a:lnTo>
                    <a:lnTo>
                      <a:pt x="215" y="348"/>
                    </a:lnTo>
                    <a:lnTo>
                      <a:pt x="219" y="358"/>
                    </a:lnTo>
                    <a:lnTo>
                      <a:pt x="221" y="368"/>
                    </a:lnTo>
                    <a:lnTo>
                      <a:pt x="224" y="374"/>
                    </a:lnTo>
                    <a:lnTo>
                      <a:pt x="228" y="378"/>
                    </a:lnTo>
                    <a:lnTo>
                      <a:pt x="229" y="383"/>
                    </a:lnTo>
                    <a:lnTo>
                      <a:pt x="229" y="390"/>
                    </a:lnTo>
                    <a:lnTo>
                      <a:pt x="216" y="377"/>
                    </a:lnTo>
                    <a:lnTo>
                      <a:pt x="205" y="365"/>
                    </a:lnTo>
                    <a:lnTo>
                      <a:pt x="194" y="351"/>
                    </a:lnTo>
                    <a:lnTo>
                      <a:pt x="183" y="339"/>
                    </a:lnTo>
                    <a:lnTo>
                      <a:pt x="168" y="342"/>
                    </a:lnTo>
                    <a:lnTo>
                      <a:pt x="154" y="348"/>
                    </a:lnTo>
                    <a:lnTo>
                      <a:pt x="142" y="353"/>
                    </a:lnTo>
                    <a:lnTo>
                      <a:pt x="130" y="361"/>
                    </a:lnTo>
                    <a:lnTo>
                      <a:pt x="133" y="372"/>
                    </a:lnTo>
                    <a:lnTo>
                      <a:pt x="137" y="381"/>
                    </a:lnTo>
                    <a:lnTo>
                      <a:pt x="121" y="377"/>
                    </a:lnTo>
                    <a:lnTo>
                      <a:pt x="104" y="372"/>
                    </a:lnTo>
                    <a:lnTo>
                      <a:pt x="88" y="377"/>
                    </a:lnTo>
                    <a:lnTo>
                      <a:pt x="72" y="383"/>
                    </a:lnTo>
                    <a:lnTo>
                      <a:pt x="65" y="385"/>
                    </a:lnTo>
                    <a:lnTo>
                      <a:pt x="58" y="386"/>
                    </a:lnTo>
                    <a:lnTo>
                      <a:pt x="49" y="387"/>
                    </a:lnTo>
                    <a:lnTo>
                      <a:pt x="41" y="386"/>
                    </a:lnTo>
                    <a:lnTo>
                      <a:pt x="40" y="381"/>
                    </a:lnTo>
                    <a:lnTo>
                      <a:pt x="38" y="377"/>
                    </a:lnTo>
                    <a:lnTo>
                      <a:pt x="37" y="376"/>
                    </a:lnTo>
                    <a:lnTo>
                      <a:pt x="36" y="376"/>
                    </a:lnTo>
                    <a:lnTo>
                      <a:pt x="35" y="377"/>
                    </a:lnTo>
                    <a:lnTo>
                      <a:pt x="33" y="378"/>
                    </a:lnTo>
                    <a:lnTo>
                      <a:pt x="29" y="383"/>
                    </a:lnTo>
                    <a:lnTo>
                      <a:pt x="27" y="388"/>
                    </a:lnTo>
                    <a:lnTo>
                      <a:pt x="32" y="411"/>
                    </a:lnTo>
                    <a:lnTo>
                      <a:pt x="36" y="426"/>
                    </a:lnTo>
                    <a:lnTo>
                      <a:pt x="38" y="431"/>
                    </a:lnTo>
                    <a:lnTo>
                      <a:pt x="42" y="435"/>
                    </a:lnTo>
                    <a:lnTo>
                      <a:pt x="45" y="438"/>
                    </a:lnTo>
                    <a:lnTo>
                      <a:pt x="49" y="439"/>
                    </a:lnTo>
                    <a:lnTo>
                      <a:pt x="70" y="441"/>
                    </a:lnTo>
                    <a:lnTo>
                      <a:pt x="106" y="441"/>
                    </a:lnTo>
                    <a:lnTo>
                      <a:pt x="103" y="447"/>
                    </a:lnTo>
                    <a:lnTo>
                      <a:pt x="99" y="453"/>
                    </a:lnTo>
                    <a:lnTo>
                      <a:pt x="110" y="454"/>
                    </a:lnTo>
                    <a:lnTo>
                      <a:pt x="121" y="455"/>
                    </a:lnTo>
                    <a:lnTo>
                      <a:pt x="125" y="456"/>
                    </a:lnTo>
                    <a:lnTo>
                      <a:pt x="130" y="458"/>
                    </a:lnTo>
                    <a:lnTo>
                      <a:pt x="134" y="460"/>
                    </a:lnTo>
                    <a:lnTo>
                      <a:pt x="139" y="464"/>
                    </a:lnTo>
                    <a:lnTo>
                      <a:pt x="135" y="464"/>
                    </a:lnTo>
                    <a:lnTo>
                      <a:pt x="133" y="463"/>
                    </a:lnTo>
                    <a:lnTo>
                      <a:pt x="123" y="459"/>
                    </a:lnTo>
                    <a:lnTo>
                      <a:pt x="112" y="456"/>
                    </a:lnTo>
                    <a:lnTo>
                      <a:pt x="101" y="455"/>
                    </a:lnTo>
                    <a:lnTo>
                      <a:pt x="89" y="454"/>
                    </a:lnTo>
                    <a:lnTo>
                      <a:pt x="73" y="457"/>
                    </a:lnTo>
                    <a:lnTo>
                      <a:pt x="58" y="462"/>
                    </a:lnTo>
                    <a:lnTo>
                      <a:pt x="42" y="466"/>
                    </a:lnTo>
                    <a:lnTo>
                      <a:pt x="27" y="472"/>
                    </a:lnTo>
                    <a:lnTo>
                      <a:pt x="34" y="478"/>
                    </a:lnTo>
                    <a:lnTo>
                      <a:pt x="40" y="485"/>
                    </a:lnTo>
                    <a:lnTo>
                      <a:pt x="29" y="486"/>
                    </a:lnTo>
                    <a:lnTo>
                      <a:pt x="20" y="487"/>
                    </a:lnTo>
                    <a:lnTo>
                      <a:pt x="10" y="490"/>
                    </a:lnTo>
                    <a:lnTo>
                      <a:pt x="0" y="492"/>
                    </a:lnTo>
                    <a:lnTo>
                      <a:pt x="0" y="495"/>
                    </a:lnTo>
                    <a:lnTo>
                      <a:pt x="1" y="499"/>
                    </a:lnTo>
                    <a:lnTo>
                      <a:pt x="2" y="502"/>
                    </a:lnTo>
                    <a:lnTo>
                      <a:pt x="6" y="506"/>
                    </a:lnTo>
                    <a:lnTo>
                      <a:pt x="28" y="511"/>
                    </a:lnTo>
                    <a:lnTo>
                      <a:pt x="46" y="515"/>
                    </a:lnTo>
                    <a:lnTo>
                      <a:pt x="55" y="517"/>
                    </a:lnTo>
                    <a:lnTo>
                      <a:pt x="64" y="520"/>
                    </a:lnTo>
                    <a:lnTo>
                      <a:pt x="73" y="526"/>
                    </a:lnTo>
                    <a:lnTo>
                      <a:pt x="83" y="534"/>
                    </a:lnTo>
                    <a:lnTo>
                      <a:pt x="92" y="548"/>
                    </a:lnTo>
                    <a:lnTo>
                      <a:pt x="101" y="562"/>
                    </a:lnTo>
                    <a:lnTo>
                      <a:pt x="107" y="569"/>
                    </a:lnTo>
                    <a:lnTo>
                      <a:pt x="113" y="574"/>
                    </a:lnTo>
                    <a:lnTo>
                      <a:pt x="118" y="580"/>
                    </a:lnTo>
                    <a:lnTo>
                      <a:pt x="126" y="585"/>
                    </a:lnTo>
                    <a:lnTo>
                      <a:pt x="131" y="578"/>
                    </a:lnTo>
                    <a:lnTo>
                      <a:pt x="133" y="570"/>
                    </a:lnTo>
                    <a:lnTo>
                      <a:pt x="134" y="562"/>
                    </a:lnTo>
                    <a:lnTo>
                      <a:pt x="135" y="553"/>
                    </a:lnTo>
                    <a:lnTo>
                      <a:pt x="137" y="553"/>
                    </a:lnTo>
                    <a:lnTo>
                      <a:pt x="140" y="555"/>
                    </a:lnTo>
                    <a:lnTo>
                      <a:pt x="139" y="566"/>
                    </a:lnTo>
                    <a:lnTo>
                      <a:pt x="136" y="576"/>
                    </a:lnTo>
                    <a:lnTo>
                      <a:pt x="134" y="588"/>
                    </a:lnTo>
                    <a:lnTo>
                      <a:pt x="132" y="599"/>
                    </a:lnTo>
                    <a:lnTo>
                      <a:pt x="141" y="609"/>
                    </a:lnTo>
                    <a:lnTo>
                      <a:pt x="150" y="618"/>
                    </a:lnTo>
                    <a:lnTo>
                      <a:pt x="160" y="626"/>
                    </a:lnTo>
                    <a:lnTo>
                      <a:pt x="171" y="634"/>
                    </a:lnTo>
                    <a:lnTo>
                      <a:pt x="178" y="619"/>
                    </a:lnTo>
                    <a:lnTo>
                      <a:pt x="187" y="606"/>
                    </a:lnTo>
                    <a:lnTo>
                      <a:pt x="189" y="615"/>
                    </a:lnTo>
                    <a:lnTo>
                      <a:pt x="189" y="625"/>
                    </a:lnTo>
                    <a:lnTo>
                      <a:pt x="203" y="618"/>
                    </a:lnTo>
                    <a:lnTo>
                      <a:pt x="215" y="611"/>
                    </a:lnTo>
                    <a:lnTo>
                      <a:pt x="226" y="603"/>
                    </a:lnTo>
                    <a:lnTo>
                      <a:pt x="238" y="594"/>
                    </a:lnTo>
                    <a:lnTo>
                      <a:pt x="237" y="583"/>
                    </a:lnTo>
                    <a:lnTo>
                      <a:pt x="234" y="573"/>
                    </a:lnTo>
                    <a:lnTo>
                      <a:pt x="230" y="563"/>
                    </a:lnTo>
                    <a:lnTo>
                      <a:pt x="225" y="553"/>
                    </a:lnTo>
                    <a:lnTo>
                      <a:pt x="221" y="551"/>
                    </a:lnTo>
                    <a:lnTo>
                      <a:pt x="219" y="547"/>
                    </a:lnTo>
                    <a:lnTo>
                      <a:pt x="223" y="548"/>
                    </a:lnTo>
                    <a:lnTo>
                      <a:pt x="226" y="548"/>
                    </a:lnTo>
                    <a:lnTo>
                      <a:pt x="225" y="543"/>
                    </a:lnTo>
                    <a:lnTo>
                      <a:pt x="224" y="536"/>
                    </a:lnTo>
                    <a:lnTo>
                      <a:pt x="225" y="531"/>
                    </a:lnTo>
                    <a:lnTo>
                      <a:pt x="226" y="528"/>
                    </a:lnTo>
                    <a:lnTo>
                      <a:pt x="229" y="528"/>
                    </a:lnTo>
                    <a:lnTo>
                      <a:pt x="231" y="529"/>
                    </a:lnTo>
                    <a:lnTo>
                      <a:pt x="231" y="530"/>
                    </a:lnTo>
                    <a:lnTo>
                      <a:pt x="232" y="533"/>
                    </a:lnTo>
                    <a:lnTo>
                      <a:pt x="233" y="547"/>
                    </a:lnTo>
                    <a:lnTo>
                      <a:pt x="234" y="562"/>
                    </a:lnTo>
                    <a:lnTo>
                      <a:pt x="242" y="570"/>
                    </a:lnTo>
                    <a:lnTo>
                      <a:pt x="248" y="574"/>
                    </a:lnTo>
                    <a:lnTo>
                      <a:pt x="253" y="578"/>
                    </a:lnTo>
                    <a:lnTo>
                      <a:pt x="259" y="579"/>
                    </a:lnTo>
                    <a:lnTo>
                      <a:pt x="265" y="579"/>
                    </a:lnTo>
                    <a:lnTo>
                      <a:pt x="272" y="575"/>
                    </a:lnTo>
                    <a:lnTo>
                      <a:pt x="278" y="571"/>
                    </a:lnTo>
                    <a:lnTo>
                      <a:pt x="287" y="565"/>
                    </a:lnTo>
                    <a:lnTo>
                      <a:pt x="287" y="549"/>
                    </a:lnTo>
                    <a:lnTo>
                      <a:pt x="287" y="537"/>
                    </a:lnTo>
                    <a:lnTo>
                      <a:pt x="285" y="527"/>
                    </a:lnTo>
                    <a:lnTo>
                      <a:pt x="282" y="518"/>
                    </a:lnTo>
                    <a:lnTo>
                      <a:pt x="276" y="509"/>
                    </a:lnTo>
                    <a:lnTo>
                      <a:pt x="268" y="501"/>
                    </a:lnTo>
                    <a:lnTo>
                      <a:pt x="259" y="492"/>
                    </a:lnTo>
                    <a:lnTo>
                      <a:pt x="249" y="482"/>
                    </a:lnTo>
                    <a:lnTo>
                      <a:pt x="246" y="476"/>
                    </a:lnTo>
                    <a:lnTo>
                      <a:pt x="244" y="471"/>
                    </a:lnTo>
                    <a:lnTo>
                      <a:pt x="247" y="472"/>
                    </a:lnTo>
                    <a:lnTo>
                      <a:pt x="250" y="474"/>
                    </a:lnTo>
                    <a:lnTo>
                      <a:pt x="259" y="482"/>
                    </a:lnTo>
                    <a:lnTo>
                      <a:pt x="267" y="490"/>
                    </a:lnTo>
                    <a:lnTo>
                      <a:pt x="277" y="498"/>
                    </a:lnTo>
                    <a:lnTo>
                      <a:pt x="284" y="506"/>
                    </a:lnTo>
                    <a:lnTo>
                      <a:pt x="288" y="512"/>
                    </a:lnTo>
                    <a:lnTo>
                      <a:pt x="292" y="519"/>
                    </a:lnTo>
                    <a:lnTo>
                      <a:pt x="296" y="534"/>
                    </a:lnTo>
                    <a:lnTo>
                      <a:pt x="300" y="556"/>
                    </a:lnTo>
                    <a:lnTo>
                      <a:pt x="308" y="554"/>
                    </a:lnTo>
                    <a:lnTo>
                      <a:pt x="315" y="551"/>
                    </a:lnTo>
                    <a:lnTo>
                      <a:pt x="322" y="547"/>
                    </a:lnTo>
                    <a:lnTo>
                      <a:pt x="329" y="543"/>
                    </a:lnTo>
                    <a:lnTo>
                      <a:pt x="330" y="539"/>
                    </a:lnTo>
                    <a:lnTo>
                      <a:pt x="331" y="536"/>
                    </a:lnTo>
                    <a:lnTo>
                      <a:pt x="332" y="530"/>
                    </a:lnTo>
                    <a:lnTo>
                      <a:pt x="333" y="527"/>
                    </a:lnTo>
                    <a:lnTo>
                      <a:pt x="333" y="522"/>
                    </a:lnTo>
                    <a:lnTo>
                      <a:pt x="331" y="517"/>
                    </a:lnTo>
                    <a:lnTo>
                      <a:pt x="336" y="515"/>
                    </a:lnTo>
                    <a:lnTo>
                      <a:pt x="341" y="513"/>
                    </a:lnTo>
                    <a:lnTo>
                      <a:pt x="339" y="498"/>
                    </a:lnTo>
                    <a:lnTo>
                      <a:pt x="336" y="483"/>
                    </a:lnTo>
                    <a:lnTo>
                      <a:pt x="331" y="468"/>
                    </a:lnTo>
                    <a:lnTo>
                      <a:pt x="324" y="454"/>
                    </a:lnTo>
                    <a:lnTo>
                      <a:pt x="321" y="451"/>
                    </a:lnTo>
                    <a:lnTo>
                      <a:pt x="319" y="449"/>
                    </a:lnTo>
                    <a:lnTo>
                      <a:pt x="329" y="453"/>
                    </a:lnTo>
                    <a:lnTo>
                      <a:pt x="338" y="457"/>
                    </a:lnTo>
                    <a:lnTo>
                      <a:pt x="341" y="450"/>
                    </a:lnTo>
                    <a:lnTo>
                      <a:pt x="342" y="444"/>
                    </a:lnTo>
                    <a:lnTo>
                      <a:pt x="344" y="436"/>
                    </a:lnTo>
                    <a:lnTo>
                      <a:pt x="344" y="429"/>
                    </a:lnTo>
                    <a:lnTo>
                      <a:pt x="349" y="451"/>
                    </a:lnTo>
                    <a:lnTo>
                      <a:pt x="351" y="469"/>
                    </a:lnTo>
                    <a:lnTo>
                      <a:pt x="354" y="478"/>
                    </a:lnTo>
                    <a:lnTo>
                      <a:pt x="358" y="486"/>
                    </a:lnTo>
                    <a:lnTo>
                      <a:pt x="365" y="494"/>
                    </a:lnTo>
                    <a:lnTo>
                      <a:pt x="374" y="503"/>
                    </a:lnTo>
                    <a:lnTo>
                      <a:pt x="377" y="496"/>
                    </a:lnTo>
                    <a:lnTo>
                      <a:pt x="379" y="490"/>
                    </a:lnTo>
                    <a:lnTo>
                      <a:pt x="377" y="484"/>
                    </a:lnTo>
                    <a:lnTo>
                      <a:pt x="379" y="482"/>
                    </a:lnTo>
                    <a:lnTo>
                      <a:pt x="382" y="480"/>
                    </a:lnTo>
                    <a:lnTo>
                      <a:pt x="386" y="474"/>
                    </a:lnTo>
                    <a:lnTo>
                      <a:pt x="386" y="469"/>
                    </a:lnTo>
                    <a:lnTo>
                      <a:pt x="388" y="466"/>
                    </a:lnTo>
                    <a:lnTo>
                      <a:pt x="391" y="467"/>
                    </a:lnTo>
                    <a:lnTo>
                      <a:pt x="393" y="469"/>
                    </a:lnTo>
                    <a:lnTo>
                      <a:pt x="394" y="472"/>
                    </a:lnTo>
                    <a:lnTo>
                      <a:pt x="394" y="474"/>
                    </a:lnTo>
                    <a:lnTo>
                      <a:pt x="393" y="478"/>
                    </a:lnTo>
                    <a:lnTo>
                      <a:pt x="391" y="485"/>
                    </a:lnTo>
                    <a:lnTo>
                      <a:pt x="394" y="484"/>
                    </a:lnTo>
                    <a:lnTo>
                      <a:pt x="397" y="482"/>
                    </a:lnTo>
                    <a:lnTo>
                      <a:pt x="399" y="480"/>
                    </a:lnTo>
                    <a:lnTo>
                      <a:pt x="401" y="476"/>
                    </a:lnTo>
                    <a:lnTo>
                      <a:pt x="404" y="478"/>
                    </a:lnTo>
                    <a:lnTo>
                      <a:pt x="408" y="480"/>
                    </a:lnTo>
                    <a:lnTo>
                      <a:pt x="411" y="480"/>
                    </a:lnTo>
                    <a:lnTo>
                      <a:pt x="415" y="480"/>
                    </a:lnTo>
                    <a:lnTo>
                      <a:pt x="408" y="473"/>
                    </a:lnTo>
                    <a:lnTo>
                      <a:pt x="403" y="467"/>
                    </a:lnTo>
                    <a:lnTo>
                      <a:pt x="403" y="464"/>
                    </a:lnTo>
                    <a:lnTo>
                      <a:pt x="403" y="460"/>
                    </a:lnTo>
                    <a:lnTo>
                      <a:pt x="404" y="457"/>
                    </a:lnTo>
                    <a:lnTo>
                      <a:pt x="407" y="453"/>
                    </a:lnTo>
                    <a:lnTo>
                      <a:pt x="410" y="459"/>
                    </a:lnTo>
                    <a:lnTo>
                      <a:pt x="412" y="465"/>
                    </a:lnTo>
                    <a:lnTo>
                      <a:pt x="415" y="467"/>
                    </a:lnTo>
                    <a:lnTo>
                      <a:pt x="416" y="469"/>
                    </a:lnTo>
                    <a:lnTo>
                      <a:pt x="419" y="472"/>
                    </a:lnTo>
                    <a:lnTo>
                      <a:pt x="424" y="473"/>
                    </a:lnTo>
                    <a:lnTo>
                      <a:pt x="422" y="469"/>
                    </a:lnTo>
                    <a:lnTo>
                      <a:pt x="421" y="466"/>
                    </a:lnTo>
                    <a:lnTo>
                      <a:pt x="421" y="465"/>
                    </a:lnTo>
                    <a:lnTo>
                      <a:pt x="422" y="464"/>
                    </a:lnTo>
                    <a:lnTo>
                      <a:pt x="424" y="463"/>
                    </a:lnTo>
                    <a:lnTo>
                      <a:pt x="427" y="464"/>
                    </a:lnTo>
                    <a:lnTo>
                      <a:pt x="429" y="465"/>
                    </a:lnTo>
                    <a:lnTo>
                      <a:pt x="430" y="466"/>
                    </a:lnTo>
                    <a:lnTo>
                      <a:pt x="431" y="466"/>
                    </a:lnTo>
                    <a:lnTo>
                      <a:pt x="430" y="463"/>
                    </a:lnTo>
                    <a:lnTo>
                      <a:pt x="429" y="459"/>
                    </a:lnTo>
                    <a:lnTo>
                      <a:pt x="429" y="458"/>
                    </a:lnTo>
                    <a:lnTo>
                      <a:pt x="430" y="458"/>
                    </a:lnTo>
                    <a:lnTo>
                      <a:pt x="431" y="458"/>
                    </a:lnTo>
                    <a:lnTo>
                      <a:pt x="436" y="462"/>
                    </a:lnTo>
                    <a:lnTo>
                      <a:pt x="440" y="464"/>
                    </a:lnTo>
                    <a:lnTo>
                      <a:pt x="445" y="454"/>
                    </a:lnTo>
                    <a:lnTo>
                      <a:pt x="447" y="444"/>
                    </a:lnTo>
                    <a:lnTo>
                      <a:pt x="448" y="433"/>
                    </a:lnTo>
                    <a:lnTo>
                      <a:pt x="449" y="422"/>
                    </a:lnTo>
                    <a:lnTo>
                      <a:pt x="454" y="418"/>
                    </a:lnTo>
                    <a:lnTo>
                      <a:pt x="458" y="413"/>
                    </a:lnTo>
                    <a:lnTo>
                      <a:pt x="457" y="399"/>
                    </a:lnTo>
                    <a:lnTo>
                      <a:pt x="456" y="385"/>
                    </a:lnTo>
                    <a:lnTo>
                      <a:pt x="453" y="378"/>
                    </a:lnTo>
                    <a:lnTo>
                      <a:pt x="449" y="373"/>
                    </a:lnTo>
                    <a:lnTo>
                      <a:pt x="448" y="366"/>
                    </a:lnTo>
                    <a:lnTo>
                      <a:pt x="449" y="359"/>
                    </a:lnTo>
                    <a:lnTo>
                      <a:pt x="461" y="377"/>
                    </a:lnTo>
                    <a:lnTo>
                      <a:pt x="471" y="395"/>
                    </a:lnTo>
                    <a:lnTo>
                      <a:pt x="476" y="403"/>
                    </a:lnTo>
                    <a:lnTo>
                      <a:pt x="482" y="412"/>
                    </a:lnTo>
                    <a:lnTo>
                      <a:pt x="489" y="420"/>
                    </a:lnTo>
                    <a:lnTo>
                      <a:pt x="497" y="428"/>
                    </a:lnTo>
                    <a:lnTo>
                      <a:pt x="497" y="426"/>
                    </a:lnTo>
                    <a:lnTo>
                      <a:pt x="497" y="424"/>
                    </a:lnTo>
                    <a:lnTo>
                      <a:pt x="498" y="423"/>
                    </a:lnTo>
                    <a:lnTo>
                      <a:pt x="499" y="421"/>
                    </a:lnTo>
                    <a:lnTo>
                      <a:pt x="504" y="411"/>
                    </a:lnTo>
                    <a:lnTo>
                      <a:pt x="509" y="403"/>
                    </a:lnTo>
                    <a:lnTo>
                      <a:pt x="516" y="395"/>
                    </a:lnTo>
                    <a:lnTo>
                      <a:pt x="524" y="386"/>
                    </a:lnTo>
                    <a:lnTo>
                      <a:pt x="523" y="381"/>
                    </a:lnTo>
                    <a:lnTo>
                      <a:pt x="519" y="374"/>
                    </a:lnTo>
                    <a:lnTo>
                      <a:pt x="522" y="373"/>
                    </a:lnTo>
                    <a:lnTo>
                      <a:pt x="524" y="373"/>
                    </a:lnTo>
                    <a:lnTo>
                      <a:pt x="526" y="374"/>
                    </a:lnTo>
                    <a:lnTo>
                      <a:pt x="527" y="375"/>
                    </a:lnTo>
                    <a:lnTo>
                      <a:pt x="529" y="378"/>
                    </a:lnTo>
                    <a:lnTo>
                      <a:pt x="533" y="382"/>
                    </a:lnTo>
                    <a:lnTo>
                      <a:pt x="533" y="366"/>
                    </a:lnTo>
                    <a:lnTo>
                      <a:pt x="534" y="349"/>
                    </a:lnTo>
                    <a:lnTo>
                      <a:pt x="538" y="370"/>
                    </a:lnTo>
                    <a:lnTo>
                      <a:pt x="542" y="387"/>
                    </a:lnTo>
                    <a:lnTo>
                      <a:pt x="544" y="391"/>
                    </a:lnTo>
                    <a:lnTo>
                      <a:pt x="545" y="394"/>
                    </a:lnTo>
                    <a:lnTo>
                      <a:pt x="547" y="397"/>
                    </a:lnTo>
                    <a:lnTo>
                      <a:pt x="551" y="400"/>
                    </a:lnTo>
                    <a:lnTo>
                      <a:pt x="554" y="402"/>
                    </a:lnTo>
                    <a:lnTo>
                      <a:pt x="559" y="403"/>
                    </a:lnTo>
                    <a:lnTo>
                      <a:pt x="564" y="404"/>
                    </a:lnTo>
                    <a:lnTo>
                      <a:pt x="571" y="405"/>
                    </a:lnTo>
                    <a:lnTo>
                      <a:pt x="573" y="400"/>
                    </a:lnTo>
                    <a:lnTo>
                      <a:pt x="574" y="395"/>
                    </a:lnTo>
                    <a:lnTo>
                      <a:pt x="576" y="391"/>
                    </a:lnTo>
                    <a:lnTo>
                      <a:pt x="574" y="387"/>
                    </a:lnTo>
                    <a:lnTo>
                      <a:pt x="572" y="379"/>
                    </a:lnTo>
                    <a:lnTo>
                      <a:pt x="567" y="369"/>
                    </a:lnTo>
                    <a:lnTo>
                      <a:pt x="567" y="364"/>
                    </a:lnTo>
                    <a:lnTo>
                      <a:pt x="565" y="359"/>
                    </a:lnTo>
                    <a:lnTo>
                      <a:pt x="567" y="355"/>
                    </a:lnTo>
                    <a:lnTo>
                      <a:pt x="568" y="350"/>
                    </a:lnTo>
                    <a:lnTo>
                      <a:pt x="579" y="366"/>
                    </a:lnTo>
                    <a:lnTo>
                      <a:pt x="587" y="377"/>
                    </a:lnTo>
                    <a:lnTo>
                      <a:pt x="591" y="382"/>
                    </a:lnTo>
                    <a:lnTo>
                      <a:pt x="598" y="384"/>
                    </a:lnTo>
                    <a:lnTo>
                      <a:pt x="606" y="386"/>
                    </a:lnTo>
                    <a:lnTo>
                      <a:pt x="617" y="386"/>
                    </a:lnTo>
                    <a:lnTo>
                      <a:pt x="622" y="378"/>
                    </a:lnTo>
                    <a:lnTo>
                      <a:pt x="624" y="373"/>
                    </a:lnTo>
                    <a:lnTo>
                      <a:pt x="623" y="366"/>
                    </a:lnTo>
                    <a:lnTo>
                      <a:pt x="622" y="358"/>
                    </a:lnTo>
                    <a:lnTo>
                      <a:pt x="635" y="361"/>
                    </a:lnTo>
                    <a:lnTo>
                      <a:pt x="642" y="364"/>
                    </a:lnTo>
                    <a:lnTo>
                      <a:pt x="647" y="364"/>
                    </a:lnTo>
                    <a:lnTo>
                      <a:pt x="650" y="364"/>
                    </a:lnTo>
                    <a:lnTo>
                      <a:pt x="656" y="361"/>
                    </a:lnTo>
                    <a:lnTo>
                      <a:pt x="663" y="358"/>
                    </a:lnTo>
                    <a:lnTo>
                      <a:pt x="665" y="351"/>
                    </a:lnTo>
                    <a:lnTo>
                      <a:pt x="665" y="346"/>
                    </a:lnTo>
                    <a:lnTo>
                      <a:pt x="656" y="338"/>
                    </a:lnTo>
                    <a:lnTo>
                      <a:pt x="647" y="331"/>
                    </a:lnTo>
                    <a:lnTo>
                      <a:pt x="636" y="325"/>
                    </a:lnTo>
                    <a:lnTo>
                      <a:pt x="626" y="319"/>
                    </a:lnTo>
                    <a:lnTo>
                      <a:pt x="624" y="315"/>
                    </a:lnTo>
                    <a:lnTo>
                      <a:pt x="623" y="312"/>
                    </a:lnTo>
                    <a:lnTo>
                      <a:pt x="632" y="315"/>
                    </a:lnTo>
                    <a:lnTo>
                      <a:pt x="641" y="320"/>
                    </a:lnTo>
                    <a:lnTo>
                      <a:pt x="650" y="323"/>
                    </a:lnTo>
                    <a:lnTo>
                      <a:pt x="659" y="325"/>
                    </a:lnTo>
                    <a:lnTo>
                      <a:pt x="667" y="313"/>
                    </a:lnTo>
                    <a:lnTo>
                      <a:pt x="676" y="302"/>
                    </a:lnTo>
                    <a:lnTo>
                      <a:pt x="676" y="307"/>
                    </a:lnTo>
                    <a:lnTo>
                      <a:pt x="676" y="313"/>
                    </a:lnTo>
                    <a:lnTo>
                      <a:pt x="675" y="317"/>
                    </a:lnTo>
                    <a:lnTo>
                      <a:pt x="674" y="321"/>
                    </a:lnTo>
                    <a:lnTo>
                      <a:pt x="672" y="325"/>
                    </a:lnTo>
                    <a:lnTo>
                      <a:pt x="674" y="328"/>
                    </a:lnTo>
                    <a:lnTo>
                      <a:pt x="676" y="330"/>
                    </a:lnTo>
                    <a:lnTo>
                      <a:pt x="683" y="332"/>
                    </a:lnTo>
                    <a:lnTo>
                      <a:pt x="686" y="329"/>
                    </a:lnTo>
                    <a:lnTo>
                      <a:pt x="688" y="324"/>
                    </a:lnTo>
                    <a:lnTo>
                      <a:pt x="690" y="321"/>
                    </a:lnTo>
                    <a:lnTo>
                      <a:pt x="692" y="319"/>
                    </a:lnTo>
                    <a:lnTo>
                      <a:pt x="692" y="316"/>
                    </a:lnTo>
                    <a:lnTo>
                      <a:pt x="692" y="313"/>
                    </a:lnTo>
                    <a:lnTo>
                      <a:pt x="705" y="305"/>
                    </a:lnTo>
                    <a:lnTo>
                      <a:pt x="720" y="298"/>
                    </a:lnTo>
                    <a:lnTo>
                      <a:pt x="734" y="292"/>
                    </a:lnTo>
                    <a:lnTo>
                      <a:pt x="749" y="285"/>
                    </a:lnTo>
                    <a:lnTo>
                      <a:pt x="752" y="279"/>
                    </a:lnTo>
                    <a:lnTo>
                      <a:pt x="756" y="272"/>
                    </a:lnTo>
                    <a:lnTo>
                      <a:pt x="758" y="277"/>
                    </a:lnTo>
                    <a:lnTo>
                      <a:pt x="758" y="281"/>
                    </a:lnTo>
                    <a:lnTo>
                      <a:pt x="758" y="286"/>
                    </a:lnTo>
                    <a:lnTo>
                      <a:pt x="757" y="289"/>
                    </a:lnTo>
                    <a:lnTo>
                      <a:pt x="756" y="293"/>
                    </a:lnTo>
                    <a:lnTo>
                      <a:pt x="755" y="297"/>
                    </a:lnTo>
                    <a:lnTo>
                      <a:pt x="755" y="302"/>
                    </a:lnTo>
                    <a:lnTo>
                      <a:pt x="755" y="307"/>
                    </a:lnTo>
                    <a:lnTo>
                      <a:pt x="766" y="299"/>
                    </a:lnTo>
                    <a:lnTo>
                      <a:pt x="774" y="292"/>
                    </a:lnTo>
                    <a:lnTo>
                      <a:pt x="783" y="283"/>
                    </a:lnTo>
                    <a:lnTo>
                      <a:pt x="791" y="272"/>
                    </a:lnTo>
                    <a:lnTo>
                      <a:pt x="793" y="278"/>
                    </a:lnTo>
                    <a:lnTo>
                      <a:pt x="794" y="284"/>
                    </a:lnTo>
                    <a:lnTo>
                      <a:pt x="806" y="275"/>
                    </a:lnTo>
                    <a:lnTo>
                      <a:pt x="820" y="266"/>
                    </a:lnTo>
                    <a:lnTo>
                      <a:pt x="827" y="270"/>
                    </a:lnTo>
                    <a:lnTo>
                      <a:pt x="832" y="276"/>
                    </a:lnTo>
                    <a:lnTo>
                      <a:pt x="847" y="271"/>
                    </a:lnTo>
                    <a:lnTo>
                      <a:pt x="861" y="267"/>
                    </a:lnTo>
                    <a:lnTo>
                      <a:pt x="886" y="267"/>
                    </a:lnTo>
                    <a:lnTo>
                      <a:pt x="910" y="266"/>
                    </a:lnTo>
                    <a:lnTo>
                      <a:pt x="921" y="263"/>
                    </a:lnTo>
                    <a:lnTo>
                      <a:pt x="933" y="260"/>
                    </a:lnTo>
                    <a:lnTo>
                      <a:pt x="944" y="256"/>
                    </a:lnTo>
                    <a:lnTo>
                      <a:pt x="956" y="250"/>
                    </a:lnTo>
                    <a:lnTo>
                      <a:pt x="955" y="247"/>
                    </a:lnTo>
                    <a:lnTo>
                      <a:pt x="953" y="244"/>
                    </a:lnTo>
                    <a:lnTo>
                      <a:pt x="955" y="242"/>
                    </a:lnTo>
                    <a:lnTo>
                      <a:pt x="957" y="243"/>
                    </a:lnTo>
                    <a:lnTo>
                      <a:pt x="960" y="245"/>
                    </a:lnTo>
                    <a:lnTo>
                      <a:pt x="961" y="248"/>
                    </a:lnTo>
                    <a:lnTo>
                      <a:pt x="957" y="259"/>
                    </a:lnTo>
                    <a:lnTo>
                      <a:pt x="955" y="270"/>
                    </a:lnTo>
                    <a:lnTo>
                      <a:pt x="962" y="267"/>
                    </a:lnTo>
                    <a:lnTo>
                      <a:pt x="969" y="262"/>
                    </a:lnTo>
                    <a:lnTo>
                      <a:pt x="979" y="262"/>
                    </a:lnTo>
                    <a:lnTo>
                      <a:pt x="988" y="262"/>
                    </a:lnTo>
                    <a:lnTo>
                      <a:pt x="997" y="262"/>
                    </a:lnTo>
                    <a:lnTo>
                      <a:pt x="1007" y="262"/>
                    </a:lnTo>
                    <a:lnTo>
                      <a:pt x="1049" y="259"/>
                    </a:lnTo>
                    <a:lnTo>
                      <a:pt x="1090" y="256"/>
                    </a:lnTo>
                    <a:lnTo>
                      <a:pt x="1133" y="252"/>
                    </a:lnTo>
                    <a:lnTo>
                      <a:pt x="1175" y="250"/>
                    </a:lnTo>
                    <a:lnTo>
                      <a:pt x="1209" y="244"/>
                    </a:lnTo>
                    <a:lnTo>
                      <a:pt x="1240" y="237"/>
                    </a:lnTo>
                    <a:lnTo>
                      <a:pt x="1272" y="228"/>
                    </a:lnTo>
                    <a:lnTo>
                      <a:pt x="1304" y="219"/>
                    </a:lnTo>
                    <a:lnTo>
                      <a:pt x="1319" y="221"/>
                    </a:lnTo>
                    <a:lnTo>
                      <a:pt x="1332" y="222"/>
                    </a:lnTo>
                    <a:lnTo>
                      <a:pt x="1331" y="215"/>
                    </a:lnTo>
                    <a:lnTo>
                      <a:pt x="1327" y="208"/>
                    </a:lnTo>
                    <a:lnTo>
                      <a:pt x="1335" y="204"/>
                    </a:lnTo>
                    <a:lnTo>
                      <a:pt x="1340" y="200"/>
                    </a:lnTo>
                    <a:lnTo>
                      <a:pt x="1345" y="197"/>
                    </a:lnTo>
                    <a:lnTo>
                      <a:pt x="1352" y="190"/>
                    </a:lnTo>
                    <a:lnTo>
                      <a:pt x="1365" y="182"/>
                    </a:lnTo>
                    <a:lnTo>
                      <a:pt x="1379" y="176"/>
                    </a:lnTo>
                    <a:lnTo>
                      <a:pt x="1391" y="168"/>
                    </a:lnTo>
                    <a:lnTo>
                      <a:pt x="1405" y="160"/>
                    </a:lnTo>
                    <a:lnTo>
                      <a:pt x="1400" y="154"/>
                    </a:lnTo>
                    <a:lnTo>
                      <a:pt x="1397" y="150"/>
                    </a:lnTo>
                    <a:lnTo>
                      <a:pt x="1401" y="143"/>
                    </a:lnTo>
                    <a:lnTo>
                      <a:pt x="1407" y="136"/>
                    </a:lnTo>
                    <a:lnTo>
                      <a:pt x="1411" y="131"/>
                    </a:lnTo>
                    <a:lnTo>
                      <a:pt x="1418" y="126"/>
                    </a:lnTo>
                    <a:lnTo>
                      <a:pt x="1421" y="124"/>
                    </a:lnTo>
                    <a:lnTo>
                      <a:pt x="1426" y="122"/>
                    </a:lnTo>
                    <a:lnTo>
                      <a:pt x="1423" y="117"/>
                    </a:lnTo>
                    <a:lnTo>
                      <a:pt x="1419" y="111"/>
                    </a:lnTo>
                    <a:lnTo>
                      <a:pt x="1424" y="105"/>
                    </a:lnTo>
                    <a:lnTo>
                      <a:pt x="1427" y="99"/>
                    </a:lnTo>
                    <a:lnTo>
                      <a:pt x="1424" y="91"/>
                    </a:lnTo>
                    <a:lnTo>
                      <a:pt x="1420" y="83"/>
                    </a:lnTo>
                    <a:lnTo>
                      <a:pt x="1425" y="78"/>
                    </a:lnTo>
                    <a:lnTo>
                      <a:pt x="1429" y="72"/>
                    </a:lnTo>
                    <a:lnTo>
                      <a:pt x="1423" y="61"/>
                    </a:lnTo>
                    <a:lnTo>
                      <a:pt x="1417" y="51"/>
                    </a:lnTo>
                    <a:lnTo>
                      <a:pt x="1410" y="40"/>
                    </a:lnTo>
                    <a:lnTo>
                      <a:pt x="1402" y="31"/>
                    </a:lnTo>
                    <a:lnTo>
                      <a:pt x="1394" y="24"/>
                    </a:lnTo>
                    <a:lnTo>
                      <a:pt x="1387" y="16"/>
                    </a:lnTo>
                    <a:lnTo>
                      <a:pt x="1376" y="8"/>
                    </a:lnTo>
                    <a:lnTo>
                      <a:pt x="1366" y="0"/>
                    </a:lnTo>
                    <a:lnTo>
                      <a:pt x="1350" y="4"/>
                    </a:lnTo>
                    <a:lnTo>
                      <a:pt x="1335" y="10"/>
                    </a:lnTo>
                    <a:lnTo>
                      <a:pt x="1318" y="8"/>
                    </a:lnTo>
                    <a:lnTo>
                      <a:pt x="1303" y="9"/>
                    </a:lnTo>
                    <a:lnTo>
                      <a:pt x="1295" y="10"/>
                    </a:lnTo>
                    <a:lnTo>
                      <a:pt x="1289" y="11"/>
                    </a:lnTo>
                    <a:lnTo>
                      <a:pt x="1281" y="13"/>
                    </a:lnTo>
                    <a:lnTo>
                      <a:pt x="1273" y="17"/>
                    </a:lnTo>
                    <a:lnTo>
                      <a:pt x="1257" y="24"/>
                    </a:lnTo>
                    <a:lnTo>
                      <a:pt x="1242" y="30"/>
                    </a:lnTo>
                    <a:lnTo>
                      <a:pt x="1228" y="37"/>
                    </a:lnTo>
                    <a:lnTo>
                      <a:pt x="1212" y="44"/>
                    </a:lnTo>
                    <a:lnTo>
                      <a:pt x="1214" y="52"/>
                    </a:lnTo>
                    <a:lnTo>
                      <a:pt x="1216" y="60"/>
                    </a:lnTo>
                    <a:lnTo>
                      <a:pt x="1214" y="70"/>
                    </a:lnTo>
                    <a:lnTo>
                      <a:pt x="1213" y="81"/>
                    </a:lnTo>
                    <a:lnTo>
                      <a:pt x="1214" y="85"/>
                    </a:lnTo>
                    <a:lnTo>
                      <a:pt x="1214" y="90"/>
                    </a:lnTo>
                    <a:lnTo>
                      <a:pt x="1209" y="88"/>
                    </a:lnTo>
                    <a:lnTo>
                      <a:pt x="1204" y="84"/>
                    </a:lnTo>
                    <a:lnTo>
                      <a:pt x="1200" y="81"/>
                    </a:lnTo>
                    <a:lnTo>
                      <a:pt x="1196" y="78"/>
                    </a:lnTo>
                    <a:lnTo>
                      <a:pt x="1192" y="75"/>
                    </a:lnTo>
                    <a:lnTo>
                      <a:pt x="1187" y="72"/>
                    </a:lnTo>
                    <a:lnTo>
                      <a:pt x="1182" y="70"/>
                    </a:lnTo>
                    <a:lnTo>
                      <a:pt x="1175" y="69"/>
                    </a:lnTo>
                    <a:lnTo>
                      <a:pt x="1165" y="73"/>
                    </a:lnTo>
                    <a:lnTo>
                      <a:pt x="1158" y="75"/>
                    </a:lnTo>
                    <a:lnTo>
                      <a:pt x="1153" y="76"/>
                    </a:lnTo>
                    <a:lnTo>
                      <a:pt x="1150" y="76"/>
                    </a:lnTo>
                    <a:lnTo>
                      <a:pt x="1143" y="74"/>
                    </a:lnTo>
                    <a:lnTo>
                      <a:pt x="1127" y="74"/>
                    </a:lnTo>
                    <a:lnTo>
                      <a:pt x="1118" y="79"/>
                    </a:lnTo>
                    <a:lnTo>
                      <a:pt x="1112" y="87"/>
                    </a:lnTo>
                    <a:lnTo>
                      <a:pt x="1109" y="91"/>
                    </a:lnTo>
                    <a:lnTo>
                      <a:pt x="1106" y="97"/>
                    </a:lnTo>
                    <a:lnTo>
                      <a:pt x="1103" y="91"/>
                    </a:lnTo>
                    <a:lnTo>
                      <a:pt x="1098" y="85"/>
                    </a:lnTo>
                    <a:lnTo>
                      <a:pt x="1089" y="89"/>
                    </a:lnTo>
                    <a:lnTo>
                      <a:pt x="1080" y="92"/>
                    </a:lnTo>
                    <a:lnTo>
                      <a:pt x="1071" y="96"/>
                    </a:lnTo>
                    <a:lnTo>
                      <a:pt x="1062" y="98"/>
                    </a:lnTo>
                    <a:lnTo>
                      <a:pt x="1060" y="90"/>
                    </a:lnTo>
                    <a:lnTo>
                      <a:pt x="1059" y="81"/>
                    </a:lnTo>
                    <a:lnTo>
                      <a:pt x="1051" y="79"/>
                    </a:lnTo>
                    <a:lnTo>
                      <a:pt x="1043" y="78"/>
                    </a:lnTo>
                    <a:lnTo>
                      <a:pt x="1025" y="82"/>
                    </a:lnTo>
                    <a:lnTo>
                      <a:pt x="1008" y="87"/>
                    </a:lnTo>
                    <a:lnTo>
                      <a:pt x="1000" y="89"/>
                    </a:lnTo>
                    <a:lnTo>
                      <a:pt x="991" y="90"/>
                    </a:lnTo>
                    <a:lnTo>
                      <a:pt x="983" y="91"/>
                    </a:lnTo>
                    <a:lnTo>
                      <a:pt x="973" y="90"/>
                    </a:lnTo>
                    <a:lnTo>
                      <a:pt x="975" y="81"/>
                    </a:lnTo>
                    <a:lnTo>
                      <a:pt x="974" y="72"/>
                    </a:lnTo>
                    <a:lnTo>
                      <a:pt x="964" y="75"/>
                    </a:lnTo>
                    <a:lnTo>
                      <a:pt x="956" y="79"/>
                    </a:lnTo>
                    <a:lnTo>
                      <a:pt x="952" y="81"/>
                    </a:lnTo>
                    <a:lnTo>
                      <a:pt x="948" y="81"/>
                    </a:lnTo>
                    <a:lnTo>
                      <a:pt x="944" y="81"/>
                    </a:lnTo>
                    <a:lnTo>
                      <a:pt x="938" y="81"/>
                    </a:lnTo>
                    <a:lnTo>
                      <a:pt x="943" y="70"/>
                    </a:lnTo>
                    <a:lnTo>
                      <a:pt x="948" y="61"/>
                    </a:lnTo>
                    <a:lnTo>
                      <a:pt x="928" y="46"/>
                    </a:lnTo>
                    <a:lnTo>
                      <a:pt x="908" y="35"/>
                    </a:lnTo>
                    <a:lnTo>
                      <a:pt x="886" y="25"/>
                    </a:lnTo>
                    <a:lnTo>
                      <a:pt x="864" y="17"/>
                    </a:lnTo>
                    <a:lnTo>
                      <a:pt x="856" y="25"/>
                    </a:lnTo>
                    <a:lnTo>
                      <a:pt x="852" y="34"/>
                    </a:lnTo>
                    <a:lnTo>
                      <a:pt x="844" y="38"/>
                    </a:lnTo>
                    <a:lnTo>
                      <a:pt x="838" y="45"/>
                    </a:lnTo>
                    <a:lnTo>
                      <a:pt x="846" y="51"/>
                    </a:lnTo>
                    <a:lnTo>
                      <a:pt x="853" y="57"/>
                    </a:lnTo>
                    <a:lnTo>
                      <a:pt x="845" y="62"/>
                    </a:lnTo>
                    <a:lnTo>
                      <a:pt x="837" y="65"/>
                    </a:lnTo>
                    <a:lnTo>
                      <a:pt x="830" y="69"/>
                    </a:lnTo>
                    <a:lnTo>
                      <a:pt x="823" y="70"/>
                    </a:lnTo>
                    <a:lnTo>
                      <a:pt x="815" y="71"/>
                    </a:lnTo>
                    <a:lnTo>
                      <a:pt x="809" y="71"/>
                    </a:lnTo>
                    <a:lnTo>
                      <a:pt x="801" y="70"/>
                    </a:lnTo>
                    <a:lnTo>
                      <a:pt x="792" y="67"/>
                    </a:lnTo>
                    <a:lnTo>
                      <a:pt x="792" y="66"/>
                    </a:lnTo>
                    <a:lnTo>
                      <a:pt x="793" y="65"/>
                    </a:lnTo>
                    <a:lnTo>
                      <a:pt x="800" y="62"/>
                    </a:lnTo>
                    <a:lnTo>
                      <a:pt x="805" y="58"/>
                    </a:lnTo>
                    <a:lnTo>
                      <a:pt x="812" y="56"/>
                    </a:lnTo>
                    <a:lnTo>
                      <a:pt x="820" y="54"/>
                    </a:lnTo>
                    <a:lnTo>
                      <a:pt x="825" y="53"/>
                    </a:lnTo>
                    <a:lnTo>
                      <a:pt x="830" y="51"/>
                    </a:lnTo>
                    <a:lnTo>
                      <a:pt x="822" y="46"/>
                    </a:lnTo>
                    <a:lnTo>
                      <a:pt x="815" y="43"/>
                    </a:lnTo>
                    <a:lnTo>
                      <a:pt x="808" y="39"/>
                    </a:lnTo>
                    <a:lnTo>
                      <a:pt x="801" y="38"/>
                    </a:lnTo>
                    <a:lnTo>
                      <a:pt x="794" y="38"/>
                    </a:lnTo>
                    <a:lnTo>
                      <a:pt x="786" y="39"/>
                    </a:lnTo>
                    <a:lnTo>
                      <a:pt x="778" y="40"/>
                    </a:lnTo>
                    <a:lnTo>
                      <a:pt x="770" y="44"/>
                    </a:lnTo>
                    <a:lnTo>
                      <a:pt x="775" y="49"/>
                    </a:lnTo>
                    <a:lnTo>
                      <a:pt x="778" y="54"/>
                    </a:lnTo>
                    <a:lnTo>
                      <a:pt x="782" y="60"/>
                    </a:lnTo>
                    <a:lnTo>
                      <a:pt x="782" y="66"/>
                    </a:lnTo>
                    <a:lnTo>
                      <a:pt x="764" y="65"/>
                    </a:lnTo>
                    <a:lnTo>
                      <a:pt x="747" y="62"/>
                    </a:lnTo>
                    <a:lnTo>
                      <a:pt x="731" y="57"/>
                    </a:lnTo>
                    <a:lnTo>
                      <a:pt x="713" y="53"/>
                    </a:lnTo>
                    <a:lnTo>
                      <a:pt x="699" y="58"/>
                    </a:lnTo>
                    <a:lnTo>
                      <a:pt x="686" y="63"/>
                    </a:lnTo>
                    <a:lnTo>
                      <a:pt x="678" y="60"/>
                    </a:lnTo>
                    <a:lnTo>
                      <a:pt x="671" y="57"/>
                    </a:lnTo>
                    <a:lnTo>
                      <a:pt x="666" y="57"/>
                    </a:lnTo>
                    <a:lnTo>
                      <a:pt x="657" y="58"/>
                    </a:lnTo>
                    <a:lnTo>
                      <a:pt x="647" y="63"/>
                    </a:lnTo>
                    <a:lnTo>
                      <a:pt x="636" y="69"/>
                    </a:lnTo>
                    <a:lnTo>
                      <a:pt x="635" y="74"/>
                    </a:lnTo>
                    <a:lnTo>
                      <a:pt x="634" y="79"/>
                    </a:lnTo>
                    <a:lnTo>
                      <a:pt x="620" y="75"/>
                    </a:lnTo>
                    <a:lnTo>
                      <a:pt x="608" y="73"/>
                    </a:lnTo>
                    <a:lnTo>
                      <a:pt x="602" y="73"/>
                    </a:lnTo>
                    <a:lnTo>
                      <a:pt x="596" y="73"/>
                    </a:lnTo>
                    <a:lnTo>
                      <a:pt x="589" y="74"/>
                    </a:lnTo>
                    <a:lnTo>
                      <a:pt x="581" y="76"/>
                    </a:lnTo>
                    <a:lnTo>
                      <a:pt x="581" y="82"/>
                    </a:lnTo>
                    <a:lnTo>
                      <a:pt x="582" y="85"/>
                    </a:lnTo>
                    <a:lnTo>
                      <a:pt x="583" y="88"/>
                    </a:lnTo>
                    <a:lnTo>
                      <a:pt x="586" y="89"/>
                    </a:lnTo>
                    <a:lnTo>
                      <a:pt x="587" y="91"/>
                    </a:lnTo>
                    <a:lnTo>
                      <a:pt x="588" y="93"/>
                    </a:lnTo>
                    <a:lnTo>
                      <a:pt x="589" y="97"/>
                    </a:lnTo>
                    <a:lnTo>
                      <a:pt x="588" y="102"/>
                    </a:lnTo>
                    <a:lnTo>
                      <a:pt x="572" y="101"/>
                    </a:lnTo>
                    <a:lnTo>
                      <a:pt x="560" y="99"/>
                    </a:lnTo>
                    <a:lnTo>
                      <a:pt x="554" y="98"/>
                    </a:lnTo>
                    <a:lnTo>
                      <a:pt x="547" y="98"/>
                    </a:lnTo>
                    <a:lnTo>
                      <a:pt x="541" y="99"/>
                    </a:lnTo>
                    <a:lnTo>
                      <a:pt x="532" y="101"/>
                    </a:lnTo>
                    <a:lnTo>
                      <a:pt x="531" y="114"/>
                    </a:lnTo>
                    <a:lnTo>
                      <a:pt x="529" y="125"/>
                    </a:lnTo>
                    <a:lnTo>
                      <a:pt x="528" y="136"/>
                    </a:lnTo>
                    <a:lnTo>
                      <a:pt x="525" y="147"/>
                    </a:lnTo>
                    <a:lnTo>
                      <a:pt x="524" y="151"/>
                    </a:lnTo>
                    <a:lnTo>
                      <a:pt x="523" y="153"/>
                    </a:lnTo>
                    <a:lnTo>
                      <a:pt x="517" y="149"/>
                    </a:lnTo>
                    <a:lnTo>
                      <a:pt x="511" y="144"/>
                    </a:lnTo>
                    <a:lnTo>
                      <a:pt x="508" y="138"/>
                    </a:lnTo>
                    <a:lnTo>
                      <a:pt x="504" y="133"/>
                    </a:lnTo>
                    <a:lnTo>
                      <a:pt x="497" y="122"/>
                    </a:lnTo>
                    <a:lnTo>
                      <a:pt x="487" y="110"/>
                    </a:lnTo>
                    <a:lnTo>
                      <a:pt x="478" y="112"/>
                    </a:lnTo>
                    <a:lnTo>
                      <a:pt x="469" y="116"/>
                    </a:lnTo>
                    <a:lnTo>
                      <a:pt x="461" y="120"/>
                    </a:lnTo>
                    <a:lnTo>
                      <a:pt x="453" y="126"/>
                    </a:lnTo>
                    <a:lnTo>
                      <a:pt x="458" y="131"/>
                    </a:lnTo>
                    <a:lnTo>
                      <a:pt x="462" y="136"/>
                    </a:lnTo>
                    <a:lnTo>
                      <a:pt x="449" y="147"/>
                    </a:lnTo>
                    <a:lnTo>
                      <a:pt x="436" y="158"/>
                    </a:lnTo>
                    <a:lnTo>
                      <a:pt x="422" y="167"/>
                    </a:lnTo>
                    <a:lnTo>
                      <a:pt x="407" y="174"/>
                    </a:lnTo>
                    <a:lnTo>
                      <a:pt x="408" y="164"/>
                    </a:lnTo>
                    <a:lnTo>
                      <a:pt x="411" y="155"/>
                    </a:lnTo>
                    <a:lnTo>
                      <a:pt x="413" y="146"/>
                    </a:lnTo>
                    <a:lnTo>
                      <a:pt x="415" y="137"/>
                    </a:lnTo>
                    <a:lnTo>
                      <a:pt x="407" y="140"/>
                    </a:lnTo>
                    <a:lnTo>
                      <a:pt x="398" y="142"/>
                    </a:lnTo>
                    <a:lnTo>
                      <a:pt x="398" y="140"/>
                    </a:lnTo>
                    <a:lnTo>
                      <a:pt x="398" y="137"/>
                    </a:lnTo>
                    <a:lnTo>
                      <a:pt x="399" y="136"/>
                    </a:lnTo>
                    <a:lnTo>
                      <a:pt x="400" y="135"/>
                    </a:lnTo>
                    <a:lnTo>
                      <a:pt x="403" y="134"/>
                    </a:lnTo>
                    <a:lnTo>
                      <a:pt x="408" y="132"/>
                    </a:lnTo>
                    <a:lnTo>
                      <a:pt x="404" y="126"/>
                    </a:lnTo>
                    <a:lnTo>
                      <a:pt x="401" y="120"/>
                    </a:lnTo>
                    <a:lnTo>
                      <a:pt x="394" y="120"/>
                    </a:lnTo>
                    <a:lnTo>
                      <a:pt x="388" y="122"/>
                    </a:lnTo>
                    <a:lnTo>
                      <a:pt x="383" y="123"/>
                    </a:lnTo>
                    <a:lnTo>
                      <a:pt x="377" y="126"/>
                    </a:lnTo>
                    <a:lnTo>
                      <a:pt x="368" y="133"/>
                    </a:lnTo>
                    <a:lnTo>
                      <a:pt x="358" y="142"/>
                    </a:lnTo>
                    <a:lnTo>
                      <a:pt x="359" y="144"/>
                    </a:lnTo>
                    <a:lnTo>
                      <a:pt x="360" y="145"/>
                    </a:lnTo>
                    <a:lnTo>
                      <a:pt x="362" y="145"/>
                    </a:lnTo>
                    <a:lnTo>
                      <a:pt x="364" y="146"/>
                    </a:lnTo>
                    <a:lnTo>
                      <a:pt x="367" y="147"/>
                    </a:lnTo>
                    <a:lnTo>
                      <a:pt x="372" y="149"/>
                    </a:lnTo>
                    <a:lnTo>
                      <a:pt x="364" y="159"/>
                    </a:lnTo>
                    <a:lnTo>
                      <a:pt x="355" y="169"/>
                    </a:lnTo>
                    <a:lnTo>
                      <a:pt x="362" y="171"/>
                    </a:lnTo>
                    <a:lnTo>
                      <a:pt x="367" y="173"/>
                    </a:lnTo>
                    <a:lnTo>
                      <a:pt x="373" y="173"/>
                    </a:lnTo>
                    <a:lnTo>
                      <a:pt x="379" y="174"/>
                    </a:lnTo>
                    <a:lnTo>
                      <a:pt x="383" y="176"/>
                    </a:lnTo>
                    <a:lnTo>
                      <a:pt x="388" y="177"/>
                    </a:lnTo>
                    <a:lnTo>
                      <a:pt x="393" y="180"/>
                    </a:lnTo>
                    <a:lnTo>
                      <a:pt x="398" y="185"/>
                    </a:lnTo>
                    <a:lnTo>
                      <a:pt x="395" y="187"/>
                    </a:lnTo>
                    <a:lnTo>
                      <a:pt x="393" y="188"/>
                    </a:lnTo>
                    <a:lnTo>
                      <a:pt x="391" y="188"/>
                    </a:lnTo>
                    <a:lnTo>
                      <a:pt x="389" y="188"/>
                    </a:lnTo>
                    <a:lnTo>
                      <a:pt x="384" y="190"/>
                    </a:lnTo>
                    <a:lnTo>
                      <a:pt x="381" y="192"/>
                    </a:lnTo>
                    <a:lnTo>
                      <a:pt x="380" y="196"/>
                    </a:lnTo>
                    <a:lnTo>
                      <a:pt x="377" y="200"/>
                    </a:lnTo>
                    <a:lnTo>
                      <a:pt x="385" y="201"/>
                    </a:lnTo>
                    <a:lnTo>
                      <a:pt x="391" y="203"/>
                    </a:lnTo>
                    <a:lnTo>
                      <a:pt x="397" y="205"/>
                    </a:lnTo>
                    <a:lnTo>
                      <a:pt x="402" y="208"/>
                    </a:lnTo>
                    <a:lnTo>
                      <a:pt x="401" y="210"/>
                    </a:lnTo>
                    <a:lnTo>
                      <a:pt x="401" y="212"/>
                    </a:lnTo>
                    <a:lnTo>
                      <a:pt x="400" y="212"/>
                    </a:lnTo>
                    <a:lnTo>
                      <a:pt x="399" y="210"/>
                    </a:lnTo>
                    <a:lnTo>
                      <a:pt x="398" y="208"/>
                    </a:lnTo>
                    <a:lnTo>
                      <a:pt x="397" y="207"/>
                    </a:lnTo>
                    <a:lnTo>
                      <a:pt x="380" y="208"/>
                    </a:lnTo>
                    <a:lnTo>
                      <a:pt x="363" y="208"/>
                    </a:lnTo>
                    <a:lnTo>
                      <a:pt x="347" y="208"/>
                    </a:lnTo>
                    <a:lnTo>
                      <a:pt x="330" y="208"/>
                    </a:lnTo>
                    <a:lnTo>
                      <a:pt x="327" y="210"/>
                    </a:lnTo>
                    <a:lnTo>
                      <a:pt x="324" y="213"/>
                    </a:lnTo>
                    <a:lnTo>
                      <a:pt x="327" y="219"/>
                    </a:lnTo>
                    <a:lnTo>
                      <a:pt x="329" y="224"/>
                    </a:lnTo>
                    <a:lnTo>
                      <a:pt x="332" y="226"/>
                    </a:lnTo>
                    <a:lnTo>
                      <a:pt x="336" y="230"/>
                    </a:lnTo>
                    <a:lnTo>
                      <a:pt x="346" y="232"/>
                    </a:lnTo>
                    <a:lnTo>
                      <a:pt x="357" y="234"/>
                    </a:lnTo>
                    <a:lnTo>
                      <a:pt x="363" y="237"/>
                    </a:lnTo>
                    <a:lnTo>
                      <a:pt x="367" y="242"/>
                    </a:lnTo>
                    <a:lnTo>
                      <a:pt x="362" y="247"/>
                    </a:lnTo>
                    <a:lnTo>
                      <a:pt x="356" y="251"/>
                    </a:lnTo>
                    <a:lnTo>
                      <a:pt x="357" y="253"/>
                    </a:lnTo>
                    <a:lnTo>
                      <a:pt x="358" y="253"/>
                    </a:lnTo>
                    <a:lnTo>
                      <a:pt x="360" y="253"/>
                    </a:lnTo>
                    <a:lnTo>
                      <a:pt x="363" y="253"/>
                    </a:lnTo>
                    <a:lnTo>
                      <a:pt x="362" y="261"/>
                    </a:lnTo>
                    <a:lnTo>
                      <a:pt x="359" y="269"/>
                    </a:lnTo>
                    <a:lnTo>
                      <a:pt x="367" y="274"/>
                    </a:lnTo>
                    <a:lnTo>
                      <a:pt x="374" y="276"/>
                    </a:lnTo>
                    <a:lnTo>
                      <a:pt x="376" y="277"/>
                    </a:lnTo>
                    <a:lnTo>
                      <a:pt x="380" y="279"/>
                    </a:lnTo>
                    <a:lnTo>
                      <a:pt x="382" y="281"/>
                    </a:lnTo>
                    <a:lnTo>
                      <a:pt x="385" y="286"/>
                    </a:lnTo>
                    <a:lnTo>
                      <a:pt x="385" y="287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" name="Freeform 361"/>
              <p:cNvSpPr>
                <a:spLocks noChangeAspect="1"/>
              </p:cNvSpPr>
              <p:nvPr/>
            </p:nvSpPr>
            <p:spPr bwMode="auto">
              <a:xfrm>
                <a:off x="3911329" y="3839134"/>
                <a:ext cx="506611" cy="409850"/>
              </a:xfrm>
              <a:custGeom>
                <a:avLst/>
                <a:gdLst>
                  <a:gd name="T0" fmla="*/ 51 w 1376"/>
                  <a:gd name="T1" fmla="*/ 19 h 1105"/>
                  <a:gd name="T2" fmla="*/ 48 w 1376"/>
                  <a:gd name="T3" fmla="*/ 17 h 1105"/>
                  <a:gd name="T4" fmla="*/ 45 w 1376"/>
                  <a:gd name="T5" fmla="*/ 16 h 1105"/>
                  <a:gd name="T6" fmla="*/ 46 w 1376"/>
                  <a:gd name="T7" fmla="*/ 14 h 1105"/>
                  <a:gd name="T8" fmla="*/ 44 w 1376"/>
                  <a:gd name="T9" fmla="*/ 13 h 1105"/>
                  <a:gd name="T10" fmla="*/ 44 w 1376"/>
                  <a:gd name="T11" fmla="*/ 10 h 1105"/>
                  <a:gd name="T12" fmla="*/ 42 w 1376"/>
                  <a:gd name="T13" fmla="*/ 7 h 1105"/>
                  <a:gd name="T14" fmla="*/ 40 w 1376"/>
                  <a:gd name="T15" fmla="*/ 4 h 1105"/>
                  <a:gd name="T16" fmla="*/ 39 w 1376"/>
                  <a:gd name="T17" fmla="*/ 4 h 1105"/>
                  <a:gd name="T18" fmla="*/ 36 w 1376"/>
                  <a:gd name="T19" fmla="*/ 2 h 1105"/>
                  <a:gd name="T20" fmla="*/ 33 w 1376"/>
                  <a:gd name="T21" fmla="*/ 1 h 1105"/>
                  <a:gd name="T22" fmla="*/ 31 w 1376"/>
                  <a:gd name="T23" fmla="*/ 0 h 1105"/>
                  <a:gd name="T24" fmla="*/ 28 w 1376"/>
                  <a:gd name="T25" fmla="*/ 3 h 1105"/>
                  <a:gd name="T26" fmla="*/ 25 w 1376"/>
                  <a:gd name="T27" fmla="*/ 5 h 1105"/>
                  <a:gd name="T28" fmla="*/ 22 w 1376"/>
                  <a:gd name="T29" fmla="*/ 5 h 1105"/>
                  <a:gd name="T30" fmla="*/ 18 w 1376"/>
                  <a:gd name="T31" fmla="*/ 5 h 1105"/>
                  <a:gd name="T32" fmla="*/ 17 w 1376"/>
                  <a:gd name="T33" fmla="*/ 5 h 1105"/>
                  <a:gd name="T34" fmla="*/ 14 w 1376"/>
                  <a:gd name="T35" fmla="*/ 7 h 1105"/>
                  <a:gd name="T36" fmla="*/ 11 w 1376"/>
                  <a:gd name="T37" fmla="*/ 9 h 1105"/>
                  <a:gd name="T38" fmla="*/ 10 w 1376"/>
                  <a:gd name="T39" fmla="*/ 11 h 1105"/>
                  <a:gd name="T40" fmla="*/ 7 w 1376"/>
                  <a:gd name="T41" fmla="*/ 12 h 1105"/>
                  <a:gd name="T42" fmla="*/ 6 w 1376"/>
                  <a:gd name="T43" fmla="*/ 12 h 1105"/>
                  <a:gd name="T44" fmla="*/ 4 w 1376"/>
                  <a:gd name="T45" fmla="*/ 13 h 1105"/>
                  <a:gd name="T46" fmla="*/ 3 w 1376"/>
                  <a:gd name="T47" fmla="*/ 15 h 1105"/>
                  <a:gd name="T48" fmla="*/ 3 w 1376"/>
                  <a:gd name="T49" fmla="*/ 16 h 1105"/>
                  <a:gd name="T50" fmla="*/ 2 w 1376"/>
                  <a:gd name="T51" fmla="*/ 19 h 1105"/>
                  <a:gd name="T52" fmla="*/ 2 w 1376"/>
                  <a:gd name="T53" fmla="*/ 20 h 1105"/>
                  <a:gd name="T54" fmla="*/ 0 w 1376"/>
                  <a:gd name="T55" fmla="*/ 22 h 1105"/>
                  <a:gd name="T56" fmla="*/ 0 w 1376"/>
                  <a:gd name="T57" fmla="*/ 24 h 1105"/>
                  <a:gd name="T58" fmla="*/ 2 w 1376"/>
                  <a:gd name="T59" fmla="*/ 25 h 1105"/>
                  <a:gd name="T60" fmla="*/ 3 w 1376"/>
                  <a:gd name="T61" fmla="*/ 28 h 1105"/>
                  <a:gd name="T62" fmla="*/ 5 w 1376"/>
                  <a:gd name="T63" fmla="*/ 29 h 1105"/>
                  <a:gd name="T64" fmla="*/ 7 w 1376"/>
                  <a:gd name="T65" fmla="*/ 30 h 1105"/>
                  <a:gd name="T66" fmla="*/ 9 w 1376"/>
                  <a:gd name="T67" fmla="*/ 31 h 1105"/>
                  <a:gd name="T68" fmla="*/ 11 w 1376"/>
                  <a:gd name="T69" fmla="*/ 34 h 1105"/>
                  <a:gd name="T70" fmla="*/ 12 w 1376"/>
                  <a:gd name="T71" fmla="*/ 36 h 1105"/>
                  <a:gd name="T72" fmla="*/ 13 w 1376"/>
                  <a:gd name="T73" fmla="*/ 38 h 1105"/>
                  <a:gd name="T74" fmla="*/ 15 w 1376"/>
                  <a:gd name="T75" fmla="*/ 40 h 1105"/>
                  <a:gd name="T76" fmla="*/ 16 w 1376"/>
                  <a:gd name="T77" fmla="*/ 40 h 1105"/>
                  <a:gd name="T78" fmla="*/ 20 w 1376"/>
                  <a:gd name="T79" fmla="*/ 43 h 1105"/>
                  <a:gd name="T80" fmla="*/ 23 w 1376"/>
                  <a:gd name="T81" fmla="*/ 41 h 1105"/>
                  <a:gd name="T82" fmla="*/ 24 w 1376"/>
                  <a:gd name="T83" fmla="*/ 40 h 1105"/>
                  <a:gd name="T84" fmla="*/ 24 w 1376"/>
                  <a:gd name="T85" fmla="*/ 38 h 1105"/>
                  <a:gd name="T86" fmla="*/ 25 w 1376"/>
                  <a:gd name="T87" fmla="*/ 38 h 1105"/>
                  <a:gd name="T88" fmla="*/ 27 w 1376"/>
                  <a:gd name="T89" fmla="*/ 36 h 1105"/>
                  <a:gd name="T90" fmla="*/ 27 w 1376"/>
                  <a:gd name="T91" fmla="*/ 34 h 1105"/>
                  <a:gd name="T92" fmla="*/ 29 w 1376"/>
                  <a:gd name="T93" fmla="*/ 32 h 1105"/>
                  <a:gd name="T94" fmla="*/ 31 w 1376"/>
                  <a:gd name="T95" fmla="*/ 32 h 1105"/>
                  <a:gd name="T96" fmla="*/ 33 w 1376"/>
                  <a:gd name="T97" fmla="*/ 31 h 1105"/>
                  <a:gd name="T98" fmla="*/ 32 w 1376"/>
                  <a:gd name="T99" fmla="*/ 28 h 1105"/>
                  <a:gd name="T100" fmla="*/ 32 w 1376"/>
                  <a:gd name="T101" fmla="*/ 26 h 1105"/>
                  <a:gd name="T102" fmla="*/ 29 w 1376"/>
                  <a:gd name="T103" fmla="*/ 27 h 1105"/>
                  <a:gd name="T104" fmla="*/ 28 w 1376"/>
                  <a:gd name="T105" fmla="*/ 25 h 1105"/>
                  <a:gd name="T106" fmla="*/ 30 w 1376"/>
                  <a:gd name="T107" fmla="*/ 23 h 1105"/>
                  <a:gd name="T108" fmla="*/ 30 w 1376"/>
                  <a:gd name="T109" fmla="*/ 22 h 1105"/>
                  <a:gd name="T110" fmla="*/ 34 w 1376"/>
                  <a:gd name="T111" fmla="*/ 16 h 1105"/>
                  <a:gd name="T112" fmla="*/ 35 w 1376"/>
                  <a:gd name="T113" fmla="*/ 16 h 1105"/>
                  <a:gd name="T114" fmla="*/ 35 w 1376"/>
                  <a:gd name="T115" fmla="*/ 19 h 1105"/>
                  <a:gd name="T116" fmla="*/ 38 w 1376"/>
                  <a:gd name="T117" fmla="*/ 21 h 1105"/>
                  <a:gd name="T118" fmla="*/ 41 w 1376"/>
                  <a:gd name="T119" fmla="*/ 23 h 1105"/>
                  <a:gd name="T120" fmla="*/ 44 w 1376"/>
                  <a:gd name="T121" fmla="*/ 22 h 1105"/>
                  <a:gd name="T122" fmla="*/ 50 w 1376"/>
                  <a:gd name="T123" fmla="*/ 23 h 1105"/>
                  <a:gd name="T124" fmla="*/ 53 w 1376"/>
                  <a:gd name="T125" fmla="*/ 22 h 1105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376"/>
                  <a:gd name="T190" fmla="*/ 0 h 1105"/>
                  <a:gd name="T191" fmla="*/ 1376 w 1376"/>
                  <a:gd name="T192" fmla="*/ 1105 h 1105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376" h="1105">
                    <a:moveTo>
                      <a:pt x="1376" y="529"/>
                    </a:moveTo>
                    <a:lnTo>
                      <a:pt x="1370" y="524"/>
                    </a:lnTo>
                    <a:lnTo>
                      <a:pt x="1367" y="516"/>
                    </a:lnTo>
                    <a:lnTo>
                      <a:pt x="1365" y="512"/>
                    </a:lnTo>
                    <a:lnTo>
                      <a:pt x="1361" y="510"/>
                    </a:lnTo>
                    <a:lnTo>
                      <a:pt x="1359" y="510"/>
                    </a:lnTo>
                    <a:lnTo>
                      <a:pt x="1353" y="511"/>
                    </a:lnTo>
                    <a:lnTo>
                      <a:pt x="1342" y="502"/>
                    </a:lnTo>
                    <a:lnTo>
                      <a:pt x="1331" y="492"/>
                    </a:lnTo>
                    <a:lnTo>
                      <a:pt x="1314" y="488"/>
                    </a:lnTo>
                    <a:lnTo>
                      <a:pt x="1297" y="483"/>
                    </a:lnTo>
                    <a:lnTo>
                      <a:pt x="1279" y="479"/>
                    </a:lnTo>
                    <a:lnTo>
                      <a:pt x="1262" y="474"/>
                    </a:lnTo>
                    <a:lnTo>
                      <a:pt x="1255" y="465"/>
                    </a:lnTo>
                    <a:lnTo>
                      <a:pt x="1250" y="458"/>
                    </a:lnTo>
                    <a:lnTo>
                      <a:pt x="1248" y="455"/>
                    </a:lnTo>
                    <a:lnTo>
                      <a:pt x="1244" y="453"/>
                    </a:lnTo>
                    <a:lnTo>
                      <a:pt x="1240" y="449"/>
                    </a:lnTo>
                    <a:lnTo>
                      <a:pt x="1234" y="446"/>
                    </a:lnTo>
                    <a:lnTo>
                      <a:pt x="1225" y="440"/>
                    </a:lnTo>
                    <a:lnTo>
                      <a:pt x="1219" y="435"/>
                    </a:lnTo>
                    <a:lnTo>
                      <a:pt x="1216" y="432"/>
                    </a:lnTo>
                    <a:lnTo>
                      <a:pt x="1213" y="431"/>
                    </a:lnTo>
                    <a:lnTo>
                      <a:pt x="1208" y="429"/>
                    </a:lnTo>
                    <a:lnTo>
                      <a:pt x="1204" y="429"/>
                    </a:lnTo>
                    <a:lnTo>
                      <a:pt x="1197" y="428"/>
                    </a:lnTo>
                    <a:lnTo>
                      <a:pt x="1190" y="428"/>
                    </a:lnTo>
                    <a:lnTo>
                      <a:pt x="1184" y="426"/>
                    </a:lnTo>
                    <a:lnTo>
                      <a:pt x="1180" y="424"/>
                    </a:lnTo>
                    <a:lnTo>
                      <a:pt x="1169" y="419"/>
                    </a:lnTo>
                    <a:lnTo>
                      <a:pt x="1157" y="413"/>
                    </a:lnTo>
                    <a:lnTo>
                      <a:pt x="1148" y="408"/>
                    </a:lnTo>
                    <a:lnTo>
                      <a:pt x="1144" y="404"/>
                    </a:lnTo>
                    <a:lnTo>
                      <a:pt x="1143" y="402"/>
                    </a:lnTo>
                    <a:lnTo>
                      <a:pt x="1145" y="400"/>
                    </a:lnTo>
                    <a:lnTo>
                      <a:pt x="1147" y="396"/>
                    </a:lnTo>
                    <a:lnTo>
                      <a:pt x="1152" y="392"/>
                    </a:lnTo>
                    <a:lnTo>
                      <a:pt x="1154" y="388"/>
                    </a:lnTo>
                    <a:lnTo>
                      <a:pt x="1156" y="386"/>
                    </a:lnTo>
                    <a:lnTo>
                      <a:pt x="1156" y="384"/>
                    </a:lnTo>
                    <a:lnTo>
                      <a:pt x="1156" y="382"/>
                    </a:lnTo>
                    <a:lnTo>
                      <a:pt x="1154" y="377"/>
                    </a:lnTo>
                    <a:lnTo>
                      <a:pt x="1148" y="372"/>
                    </a:lnTo>
                    <a:lnTo>
                      <a:pt x="1148" y="361"/>
                    </a:lnTo>
                    <a:lnTo>
                      <a:pt x="1150" y="354"/>
                    </a:lnTo>
                    <a:lnTo>
                      <a:pt x="1152" y="346"/>
                    </a:lnTo>
                    <a:lnTo>
                      <a:pt x="1153" y="336"/>
                    </a:lnTo>
                    <a:lnTo>
                      <a:pt x="1150" y="332"/>
                    </a:lnTo>
                    <a:lnTo>
                      <a:pt x="1146" y="330"/>
                    </a:lnTo>
                    <a:lnTo>
                      <a:pt x="1143" y="329"/>
                    </a:lnTo>
                    <a:lnTo>
                      <a:pt x="1141" y="329"/>
                    </a:lnTo>
                    <a:lnTo>
                      <a:pt x="1134" y="331"/>
                    </a:lnTo>
                    <a:lnTo>
                      <a:pt x="1125" y="334"/>
                    </a:lnTo>
                    <a:lnTo>
                      <a:pt x="1118" y="331"/>
                    </a:lnTo>
                    <a:lnTo>
                      <a:pt x="1112" y="327"/>
                    </a:lnTo>
                    <a:lnTo>
                      <a:pt x="1109" y="322"/>
                    </a:lnTo>
                    <a:lnTo>
                      <a:pt x="1107" y="318"/>
                    </a:lnTo>
                    <a:lnTo>
                      <a:pt x="1106" y="312"/>
                    </a:lnTo>
                    <a:lnTo>
                      <a:pt x="1106" y="305"/>
                    </a:lnTo>
                    <a:lnTo>
                      <a:pt x="1106" y="298"/>
                    </a:lnTo>
                    <a:lnTo>
                      <a:pt x="1106" y="292"/>
                    </a:lnTo>
                    <a:lnTo>
                      <a:pt x="1107" y="285"/>
                    </a:lnTo>
                    <a:lnTo>
                      <a:pt x="1107" y="279"/>
                    </a:lnTo>
                    <a:lnTo>
                      <a:pt x="1106" y="274"/>
                    </a:lnTo>
                    <a:lnTo>
                      <a:pt x="1105" y="268"/>
                    </a:lnTo>
                    <a:lnTo>
                      <a:pt x="1099" y="258"/>
                    </a:lnTo>
                    <a:lnTo>
                      <a:pt x="1093" y="245"/>
                    </a:lnTo>
                    <a:lnTo>
                      <a:pt x="1090" y="232"/>
                    </a:lnTo>
                    <a:lnTo>
                      <a:pt x="1087" y="220"/>
                    </a:lnTo>
                    <a:lnTo>
                      <a:pt x="1084" y="214"/>
                    </a:lnTo>
                    <a:lnTo>
                      <a:pt x="1081" y="209"/>
                    </a:lnTo>
                    <a:lnTo>
                      <a:pt x="1076" y="205"/>
                    </a:lnTo>
                    <a:lnTo>
                      <a:pt x="1072" y="202"/>
                    </a:lnTo>
                    <a:lnTo>
                      <a:pt x="1065" y="194"/>
                    </a:lnTo>
                    <a:lnTo>
                      <a:pt x="1061" y="185"/>
                    </a:lnTo>
                    <a:lnTo>
                      <a:pt x="1057" y="177"/>
                    </a:lnTo>
                    <a:lnTo>
                      <a:pt x="1052" y="167"/>
                    </a:lnTo>
                    <a:lnTo>
                      <a:pt x="1039" y="151"/>
                    </a:lnTo>
                    <a:lnTo>
                      <a:pt x="1028" y="134"/>
                    </a:lnTo>
                    <a:lnTo>
                      <a:pt x="1023" y="132"/>
                    </a:lnTo>
                    <a:lnTo>
                      <a:pt x="1020" y="129"/>
                    </a:lnTo>
                    <a:lnTo>
                      <a:pt x="1019" y="126"/>
                    </a:lnTo>
                    <a:lnTo>
                      <a:pt x="1018" y="124"/>
                    </a:lnTo>
                    <a:lnTo>
                      <a:pt x="1017" y="118"/>
                    </a:lnTo>
                    <a:lnTo>
                      <a:pt x="1018" y="108"/>
                    </a:lnTo>
                    <a:lnTo>
                      <a:pt x="1017" y="101"/>
                    </a:lnTo>
                    <a:lnTo>
                      <a:pt x="1016" y="97"/>
                    </a:lnTo>
                    <a:lnTo>
                      <a:pt x="1013" y="95"/>
                    </a:lnTo>
                    <a:lnTo>
                      <a:pt x="1011" y="93"/>
                    </a:lnTo>
                    <a:lnTo>
                      <a:pt x="1009" y="93"/>
                    </a:lnTo>
                    <a:lnTo>
                      <a:pt x="1005" y="95"/>
                    </a:lnTo>
                    <a:lnTo>
                      <a:pt x="1002" y="98"/>
                    </a:lnTo>
                    <a:lnTo>
                      <a:pt x="996" y="101"/>
                    </a:lnTo>
                    <a:lnTo>
                      <a:pt x="993" y="104"/>
                    </a:lnTo>
                    <a:lnTo>
                      <a:pt x="990" y="106"/>
                    </a:lnTo>
                    <a:lnTo>
                      <a:pt x="986" y="106"/>
                    </a:lnTo>
                    <a:lnTo>
                      <a:pt x="984" y="106"/>
                    </a:lnTo>
                    <a:lnTo>
                      <a:pt x="981" y="104"/>
                    </a:lnTo>
                    <a:lnTo>
                      <a:pt x="975" y="96"/>
                    </a:lnTo>
                    <a:lnTo>
                      <a:pt x="967" y="91"/>
                    </a:lnTo>
                    <a:lnTo>
                      <a:pt x="960" y="89"/>
                    </a:lnTo>
                    <a:lnTo>
                      <a:pt x="952" y="88"/>
                    </a:lnTo>
                    <a:lnTo>
                      <a:pt x="943" y="87"/>
                    </a:lnTo>
                    <a:lnTo>
                      <a:pt x="929" y="84"/>
                    </a:lnTo>
                    <a:lnTo>
                      <a:pt x="919" y="82"/>
                    </a:lnTo>
                    <a:lnTo>
                      <a:pt x="913" y="80"/>
                    </a:lnTo>
                    <a:lnTo>
                      <a:pt x="909" y="78"/>
                    </a:lnTo>
                    <a:lnTo>
                      <a:pt x="905" y="73"/>
                    </a:lnTo>
                    <a:lnTo>
                      <a:pt x="901" y="68"/>
                    </a:lnTo>
                    <a:lnTo>
                      <a:pt x="897" y="61"/>
                    </a:lnTo>
                    <a:lnTo>
                      <a:pt x="894" y="56"/>
                    </a:lnTo>
                    <a:lnTo>
                      <a:pt x="892" y="53"/>
                    </a:lnTo>
                    <a:lnTo>
                      <a:pt x="888" y="49"/>
                    </a:lnTo>
                    <a:lnTo>
                      <a:pt x="879" y="45"/>
                    </a:lnTo>
                    <a:lnTo>
                      <a:pt x="867" y="40"/>
                    </a:lnTo>
                    <a:lnTo>
                      <a:pt x="854" y="37"/>
                    </a:lnTo>
                    <a:lnTo>
                      <a:pt x="845" y="35"/>
                    </a:lnTo>
                    <a:lnTo>
                      <a:pt x="841" y="33"/>
                    </a:lnTo>
                    <a:lnTo>
                      <a:pt x="839" y="29"/>
                    </a:lnTo>
                    <a:lnTo>
                      <a:pt x="836" y="25"/>
                    </a:lnTo>
                    <a:lnTo>
                      <a:pt x="835" y="19"/>
                    </a:lnTo>
                    <a:lnTo>
                      <a:pt x="835" y="12"/>
                    </a:lnTo>
                    <a:lnTo>
                      <a:pt x="834" y="9"/>
                    </a:lnTo>
                    <a:lnTo>
                      <a:pt x="833" y="6"/>
                    </a:lnTo>
                    <a:lnTo>
                      <a:pt x="830" y="3"/>
                    </a:lnTo>
                    <a:lnTo>
                      <a:pt x="822" y="1"/>
                    </a:lnTo>
                    <a:lnTo>
                      <a:pt x="809" y="0"/>
                    </a:lnTo>
                    <a:lnTo>
                      <a:pt x="798" y="0"/>
                    </a:lnTo>
                    <a:lnTo>
                      <a:pt x="788" y="1"/>
                    </a:lnTo>
                    <a:lnTo>
                      <a:pt x="785" y="2"/>
                    </a:lnTo>
                    <a:lnTo>
                      <a:pt x="782" y="6"/>
                    </a:lnTo>
                    <a:lnTo>
                      <a:pt x="780" y="10"/>
                    </a:lnTo>
                    <a:lnTo>
                      <a:pt x="780" y="17"/>
                    </a:lnTo>
                    <a:lnTo>
                      <a:pt x="786" y="24"/>
                    </a:lnTo>
                    <a:lnTo>
                      <a:pt x="790" y="29"/>
                    </a:lnTo>
                    <a:lnTo>
                      <a:pt x="791" y="33"/>
                    </a:lnTo>
                    <a:lnTo>
                      <a:pt x="793" y="36"/>
                    </a:lnTo>
                    <a:lnTo>
                      <a:pt x="793" y="40"/>
                    </a:lnTo>
                    <a:lnTo>
                      <a:pt x="791" y="44"/>
                    </a:lnTo>
                    <a:lnTo>
                      <a:pt x="771" y="52"/>
                    </a:lnTo>
                    <a:lnTo>
                      <a:pt x="751" y="57"/>
                    </a:lnTo>
                    <a:lnTo>
                      <a:pt x="729" y="62"/>
                    </a:lnTo>
                    <a:lnTo>
                      <a:pt x="709" y="66"/>
                    </a:lnTo>
                    <a:lnTo>
                      <a:pt x="704" y="64"/>
                    </a:lnTo>
                    <a:lnTo>
                      <a:pt x="699" y="62"/>
                    </a:lnTo>
                    <a:lnTo>
                      <a:pt x="695" y="60"/>
                    </a:lnTo>
                    <a:lnTo>
                      <a:pt x="690" y="60"/>
                    </a:lnTo>
                    <a:lnTo>
                      <a:pt x="680" y="72"/>
                    </a:lnTo>
                    <a:lnTo>
                      <a:pt x="670" y="86"/>
                    </a:lnTo>
                    <a:lnTo>
                      <a:pt x="659" y="98"/>
                    </a:lnTo>
                    <a:lnTo>
                      <a:pt x="648" y="111"/>
                    </a:lnTo>
                    <a:lnTo>
                      <a:pt x="643" y="115"/>
                    </a:lnTo>
                    <a:lnTo>
                      <a:pt x="637" y="116"/>
                    </a:lnTo>
                    <a:lnTo>
                      <a:pt x="631" y="117"/>
                    </a:lnTo>
                    <a:lnTo>
                      <a:pt x="626" y="117"/>
                    </a:lnTo>
                    <a:lnTo>
                      <a:pt x="613" y="115"/>
                    </a:lnTo>
                    <a:lnTo>
                      <a:pt x="601" y="110"/>
                    </a:lnTo>
                    <a:lnTo>
                      <a:pt x="588" y="107"/>
                    </a:lnTo>
                    <a:lnTo>
                      <a:pt x="576" y="104"/>
                    </a:lnTo>
                    <a:lnTo>
                      <a:pt x="571" y="104"/>
                    </a:lnTo>
                    <a:lnTo>
                      <a:pt x="565" y="104"/>
                    </a:lnTo>
                    <a:lnTo>
                      <a:pt x="559" y="105"/>
                    </a:lnTo>
                    <a:lnTo>
                      <a:pt x="553" y="108"/>
                    </a:lnTo>
                    <a:lnTo>
                      <a:pt x="548" y="113"/>
                    </a:lnTo>
                    <a:lnTo>
                      <a:pt x="544" y="116"/>
                    </a:lnTo>
                    <a:lnTo>
                      <a:pt x="539" y="118"/>
                    </a:lnTo>
                    <a:lnTo>
                      <a:pt x="535" y="119"/>
                    </a:lnTo>
                    <a:lnTo>
                      <a:pt x="526" y="122"/>
                    </a:lnTo>
                    <a:lnTo>
                      <a:pt x="513" y="122"/>
                    </a:lnTo>
                    <a:lnTo>
                      <a:pt x="500" y="122"/>
                    </a:lnTo>
                    <a:lnTo>
                      <a:pt x="490" y="124"/>
                    </a:lnTo>
                    <a:lnTo>
                      <a:pt x="481" y="127"/>
                    </a:lnTo>
                    <a:lnTo>
                      <a:pt x="470" y="133"/>
                    </a:lnTo>
                    <a:lnTo>
                      <a:pt x="467" y="133"/>
                    </a:lnTo>
                    <a:lnTo>
                      <a:pt x="465" y="131"/>
                    </a:lnTo>
                    <a:lnTo>
                      <a:pt x="463" y="129"/>
                    </a:lnTo>
                    <a:lnTo>
                      <a:pt x="461" y="127"/>
                    </a:lnTo>
                    <a:lnTo>
                      <a:pt x="460" y="122"/>
                    </a:lnTo>
                    <a:lnTo>
                      <a:pt x="457" y="116"/>
                    </a:lnTo>
                    <a:lnTo>
                      <a:pt x="446" y="118"/>
                    </a:lnTo>
                    <a:lnTo>
                      <a:pt x="434" y="119"/>
                    </a:lnTo>
                    <a:lnTo>
                      <a:pt x="432" y="119"/>
                    </a:lnTo>
                    <a:lnTo>
                      <a:pt x="430" y="122"/>
                    </a:lnTo>
                    <a:lnTo>
                      <a:pt x="428" y="123"/>
                    </a:lnTo>
                    <a:lnTo>
                      <a:pt x="428" y="125"/>
                    </a:lnTo>
                    <a:lnTo>
                      <a:pt x="427" y="132"/>
                    </a:lnTo>
                    <a:lnTo>
                      <a:pt x="425" y="137"/>
                    </a:lnTo>
                    <a:lnTo>
                      <a:pt x="423" y="149"/>
                    </a:lnTo>
                    <a:lnTo>
                      <a:pt x="420" y="159"/>
                    </a:lnTo>
                    <a:lnTo>
                      <a:pt x="418" y="163"/>
                    </a:lnTo>
                    <a:lnTo>
                      <a:pt x="414" y="168"/>
                    </a:lnTo>
                    <a:lnTo>
                      <a:pt x="411" y="171"/>
                    </a:lnTo>
                    <a:lnTo>
                      <a:pt x="406" y="174"/>
                    </a:lnTo>
                    <a:lnTo>
                      <a:pt x="395" y="174"/>
                    </a:lnTo>
                    <a:lnTo>
                      <a:pt x="384" y="176"/>
                    </a:lnTo>
                    <a:lnTo>
                      <a:pt x="372" y="176"/>
                    </a:lnTo>
                    <a:lnTo>
                      <a:pt x="361" y="176"/>
                    </a:lnTo>
                    <a:lnTo>
                      <a:pt x="356" y="173"/>
                    </a:lnTo>
                    <a:lnTo>
                      <a:pt x="351" y="170"/>
                    </a:lnTo>
                    <a:lnTo>
                      <a:pt x="348" y="167"/>
                    </a:lnTo>
                    <a:lnTo>
                      <a:pt x="344" y="161"/>
                    </a:lnTo>
                    <a:lnTo>
                      <a:pt x="335" y="158"/>
                    </a:lnTo>
                    <a:lnTo>
                      <a:pt x="326" y="154"/>
                    </a:lnTo>
                    <a:lnTo>
                      <a:pt x="317" y="152"/>
                    </a:lnTo>
                    <a:lnTo>
                      <a:pt x="308" y="149"/>
                    </a:lnTo>
                    <a:lnTo>
                      <a:pt x="303" y="168"/>
                    </a:lnTo>
                    <a:lnTo>
                      <a:pt x="297" y="188"/>
                    </a:lnTo>
                    <a:lnTo>
                      <a:pt x="291" y="207"/>
                    </a:lnTo>
                    <a:lnTo>
                      <a:pt x="286" y="226"/>
                    </a:lnTo>
                    <a:lnTo>
                      <a:pt x="286" y="244"/>
                    </a:lnTo>
                    <a:lnTo>
                      <a:pt x="286" y="262"/>
                    </a:lnTo>
                    <a:lnTo>
                      <a:pt x="286" y="278"/>
                    </a:lnTo>
                    <a:lnTo>
                      <a:pt x="286" y="284"/>
                    </a:lnTo>
                    <a:lnTo>
                      <a:pt x="280" y="285"/>
                    </a:lnTo>
                    <a:lnTo>
                      <a:pt x="271" y="286"/>
                    </a:lnTo>
                    <a:lnTo>
                      <a:pt x="265" y="288"/>
                    </a:lnTo>
                    <a:lnTo>
                      <a:pt x="260" y="289"/>
                    </a:lnTo>
                    <a:lnTo>
                      <a:pt x="255" y="289"/>
                    </a:lnTo>
                    <a:lnTo>
                      <a:pt x="249" y="288"/>
                    </a:lnTo>
                    <a:lnTo>
                      <a:pt x="241" y="286"/>
                    </a:lnTo>
                    <a:lnTo>
                      <a:pt x="236" y="286"/>
                    </a:lnTo>
                    <a:lnTo>
                      <a:pt x="233" y="288"/>
                    </a:lnTo>
                    <a:lnTo>
                      <a:pt x="229" y="294"/>
                    </a:lnTo>
                    <a:lnTo>
                      <a:pt x="224" y="294"/>
                    </a:lnTo>
                    <a:lnTo>
                      <a:pt x="220" y="293"/>
                    </a:lnTo>
                    <a:lnTo>
                      <a:pt x="216" y="290"/>
                    </a:lnTo>
                    <a:lnTo>
                      <a:pt x="211" y="288"/>
                    </a:lnTo>
                    <a:lnTo>
                      <a:pt x="207" y="296"/>
                    </a:lnTo>
                    <a:lnTo>
                      <a:pt x="201" y="303"/>
                    </a:lnTo>
                    <a:lnTo>
                      <a:pt x="192" y="307"/>
                    </a:lnTo>
                    <a:lnTo>
                      <a:pt x="186" y="309"/>
                    </a:lnTo>
                    <a:lnTo>
                      <a:pt x="183" y="309"/>
                    </a:lnTo>
                    <a:lnTo>
                      <a:pt x="181" y="307"/>
                    </a:lnTo>
                    <a:lnTo>
                      <a:pt x="179" y="304"/>
                    </a:lnTo>
                    <a:lnTo>
                      <a:pt x="178" y="299"/>
                    </a:lnTo>
                    <a:lnTo>
                      <a:pt x="176" y="294"/>
                    </a:lnTo>
                    <a:lnTo>
                      <a:pt x="175" y="290"/>
                    </a:lnTo>
                    <a:lnTo>
                      <a:pt x="174" y="288"/>
                    </a:lnTo>
                    <a:lnTo>
                      <a:pt x="171" y="287"/>
                    </a:lnTo>
                    <a:lnTo>
                      <a:pt x="164" y="287"/>
                    </a:lnTo>
                    <a:lnTo>
                      <a:pt x="154" y="289"/>
                    </a:lnTo>
                    <a:lnTo>
                      <a:pt x="139" y="293"/>
                    </a:lnTo>
                    <a:lnTo>
                      <a:pt x="125" y="296"/>
                    </a:lnTo>
                    <a:lnTo>
                      <a:pt x="111" y="298"/>
                    </a:lnTo>
                    <a:lnTo>
                      <a:pt x="97" y="302"/>
                    </a:lnTo>
                    <a:lnTo>
                      <a:pt x="93" y="304"/>
                    </a:lnTo>
                    <a:lnTo>
                      <a:pt x="92" y="306"/>
                    </a:lnTo>
                    <a:lnTo>
                      <a:pt x="93" y="307"/>
                    </a:lnTo>
                    <a:lnTo>
                      <a:pt x="94" y="310"/>
                    </a:lnTo>
                    <a:lnTo>
                      <a:pt x="99" y="312"/>
                    </a:lnTo>
                    <a:lnTo>
                      <a:pt x="104" y="316"/>
                    </a:lnTo>
                    <a:lnTo>
                      <a:pt x="106" y="319"/>
                    </a:lnTo>
                    <a:lnTo>
                      <a:pt x="106" y="322"/>
                    </a:lnTo>
                    <a:lnTo>
                      <a:pt x="104" y="324"/>
                    </a:lnTo>
                    <a:lnTo>
                      <a:pt x="102" y="325"/>
                    </a:lnTo>
                    <a:lnTo>
                      <a:pt x="98" y="330"/>
                    </a:lnTo>
                    <a:lnTo>
                      <a:pt x="92" y="333"/>
                    </a:lnTo>
                    <a:lnTo>
                      <a:pt x="86" y="338"/>
                    </a:lnTo>
                    <a:lnTo>
                      <a:pt x="81" y="340"/>
                    </a:lnTo>
                    <a:lnTo>
                      <a:pt x="77" y="343"/>
                    </a:lnTo>
                    <a:lnTo>
                      <a:pt x="74" y="349"/>
                    </a:lnTo>
                    <a:lnTo>
                      <a:pt x="74" y="357"/>
                    </a:lnTo>
                    <a:lnTo>
                      <a:pt x="73" y="361"/>
                    </a:lnTo>
                    <a:lnTo>
                      <a:pt x="69" y="366"/>
                    </a:lnTo>
                    <a:lnTo>
                      <a:pt x="64" y="370"/>
                    </a:lnTo>
                    <a:lnTo>
                      <a:pt x="59" y="374"/>
                    </a:lnTo>
                    <a:lnTo>
                      <a:pt x="58" y="375"/>
                    </a:lnTo>
                    <a:lnTo>
                      <a:pt x="62" y="377"/>
                    </a:lnTo>
                    <a:lnTo>
                      <a:pt x="66" y="379"/>
                    </a:lnTo>
                    <a:lnTo>
                      <a:pt x="68" y="382"/>
                    </a:lnTo>
                    <a:lnTo>
                      <a:pt x="69" y="385"/>
                    </a:lnTo>
                    <a:lnTo>
                      <a:pt x="69" y="388"/>
                    </a:lnTo>
                    <a:lnTo>
                      <a:pt x="71" y="392"/>
                    </a:lnTo>
                    <a:lnTo>
                      <a:pt x="71" y="396"/>
                    </a:lnTo>
                    <a:lnTo>
                      <a:pt x="71" y="401"/>
                    </a:lnTo>
                    <a:lnTo>
                      <a:pt x="68" y="405"/>
                    </a:lnTo>
                    <a:lnTo>
                      <a:pt x="67" y="410"/>
                    </a:lnTo>
                    <a:lnTo>
                      <a:pt x="62" y="419"/>
                    </a:lnTo>
                    <a:lnTo>
                      <a:pt x="57" y="427"/>
                    </a:lnTo>
                    <a:lnTo>
                      <a:pt x="55" y="440"/>
                    </a:lnTo>
                    <a:lnTo>
                      <a:pt x="53" y="452"/>
                    </a:lnTo>
                    <a:lnTo>
                      <a:pt x="53" y="459"/>
                    </a:lnTo>
                    <a:lnTo>
                      <a:pt x="51" y="467"/>
                    </a:lnTo>
                    <a:lnTo>
                      <a:pt x="50" y="471"/>
                    </a:lnTo>
                    <a:lnTo>
                      <a:pt x="50" y="473"/>
                    </a:lnTo>
                    <a:lnTo>
                      <a:pt x="51" y="475"/>
                    </a:lnTo>
                    <a:lnTo>
                      <a:pt x="53" y="475"/>
                    </a:lnTo>
                    <a:lnTo>
                      <a:pt x="57" y="476"/>
                    </a:lnTo>
                    <a:lnTo>
                      <a:pt x="64" y="475"/>
                    </a:lnTo>
                    <a:lnTo>
                      <a:pt x="68" y="473"/>
                    </a:lnTo>
                    <a:lnTo>
                      <a:pt x="71" y="473"/>
                    </a:lnTo>
                    <a:lnTo>
                      <a:pt x="72" y="474"/>
                    </a:lnTo>
                    <a:lnTo>
                      <a:pt x="69" y="479"/>
                    </a:lnTo>
                    <a:lnTo>
                      <a:pt x="60" y="491"/>
                    </a:lnTo>
                    <a:lnTo>
                      <a:pt x="51" y="503"/>
                    </a:lnTo>
                    <a:lnTo>
                      <a:pt x="48" y="504"/>
                    </a:lnTo>
                    <a:lnTo>
                      <a:pt x="45" y="504"/>
                    </a:lnTo>
                    <a:lnTo>
                      <a:pt x="42" y="504"/>
                    </a:lnTo>
                    <a:lnTo>
                      <a:pt x="39" y="502"/>
                    </a:lnTo>
                    <a:lnTo>
                      <a:pt x="33" y="500"/>
                    </a:lnTo>
                    <a:lnTo>
                      <a:pt x="29" y="497"/>
                    </a:lnTo>
                    <a:lnTo>
                      <a:pt x="22" y="509"/>
                    </a:lnTo>
                    <a:lnTo>
                      <a:pt x="18" y="522"/>
                    </a:lnTo>
                    <a:lnTo>
                      <a:pt x="14" y="531"/>
                    </a:lnTo>
                    <a:lnTo>
                      <a:pt x="9" y="540"/>
                    </a:lnTo>
                    <a:lnTo>
                      <a:pt x="4" y="545"/>
                    </a:lnTo>
                    <a:lnTo>
                      <a:pt x="1" y="548"/>
                    </a:lnTo>
                    <a:lnTo>
                      <a:pt x="1" y="551"/>
                    </a:lnTo>
                    <a:lnTo>
                      <a:pt x="0" y="553"/>
                    </a:lnTo>
                    <a:lnTo>
                      <a:pt x="1" y="555"/>
                    </a:lnTo>
                    <a:lnTo>
                      <a:pt x="2" y="558"/>
                    </a:lnTo>
                    <a:lnTo>
                      <a:pt x="5" y="565"/>
                    </a:lnTo>
                    <a:lnTo>
                      <a:pt x="8" y="571"/>
                    </a:lnTo>
                    <a:lnTo>
                      <a:pt x="8" y="577"/>
                    </a:lnTo>
                    <a:lnTo>
                      <a:pt x="8" y="584"/>
                    </a:lnTo>
                    <a:lnTo>
                      <a:pt x="11" y="590"/>
                    </a:lnTo>
                    <a:lnTo>
                      <a:pt x="14" y="595"/>
                    </a:lnTo>
                    <a:lnTo>
                      <a:pt x="10" y="596"/>
                    </a:lnTo>
                    <a:lnTo>
                      <a:pt x="6" y="596"/>
                    </a:lnTo>
                    <a:lnTo>
                      <a:pt x="4" y="596"/>
                    </a:lnTo>
                    <a:lnTo>
                      <a:pt x="0" y="600"/>
                    </a:lnTo>
                    <a:lnTo>
                      <a:pt x="4" y="605"/>
                    </a:lnTo>
                    <a:lnTo>
                      <a:pt x="9" y="609"/>
                    </a:lnTo>
                    <a:lnTo>
                      <a:pt x="14" y="613"/>
                    </a:lnTo>
                    <a:lnTo>
                      <a:pt x="21" y="616"/>
                    </a:lnTo>
                    <a:lnTo>
                      <a:pt x="33" y="622"/>
                    </a:lnTo>
                    <a:lnTo>
                      <a:pt x="46" y="627"/>
                    </a:lnTo>
                    <a:lnTo>
                      <a:pt x="54" y="632"/>
                    </a:lnTo>
                    <a:lnTo>
                      <a:pt x="58" y="636"/>
                    </a:lnTo>
                    <a:lnTo>
                      <a:pt x="59" y="637"/>
                    </a:lnTo>
                    <a:lnTo>
                      <a:pt x="59" y="641"/>
                    </a:lnTo>
                    <a:lnTo>
                      <a:pt x="59" y="644"/>
                    </a:lnTo>
                    <a:lnTo>
                      <a:pt x="58" y="649"/>
                    </a:lnTo>
                    <a:lnTo>
                      <a:pt x="60" y="663"/>
                    </a:lnTo>
                    <a:lnTo>
                      <a:pt x="63" y="679"/>
                    </a:lnTo>
                    <a:lnTo>
                      <a:pt x="65" y="688"/>
                    </a:lnTo>
                    <a:lnTo>
                      <a:pt x="67" y="696"/>
                    </a:lnTo>
                    <a:lnTo>
                      <a:pt x="71" y="703"/>
                    </a:lnTo>
                    <a:lnTo>
                      <a:pt x="75" y="711"/>
                    </a:lnTo>
                    <a:lnTo>
                      <a:pt x="80" y="713"/>
                    </a:lnTo>
                    <a:lnTo>
                      <a:pt x="84" y="714"/>
                    </a:lnTo>
                    <a:lnTo>
                      <a:pt x="88" y="714"/>
                    </a:lnTo>
                    <a:lnTo>
                      <a:pt x="91" y="713"/>
                    </a:lnTo>
                    <a:lnTo>
                      <a:pt x="98" y="711"/>
                    </a:lnTo>
                    <a:lnTo>
                      <a:pt x="107" y="707"/>
                    </a:lnTo>
                    <a:lnTo>
                      <a:pt x="113" y="712"/>
                    </a:lnTo>
                    <a:lnTo>
                      <a:pt x="117" y="716"/>
                    </a:lnTo>
                    <a:lnTo>
                      <a:pt x="119" y="722"/>
                    </a:lnTo>
                    <a:lnTo>
                      <a:pt x="120" y="730"/>
                    </a:lnTo>
                    <a:lnTo>
                      <a:pt x="121" y="736"/>
                    </a:lnTo>
                    <a:lnTo>
                      <a:pt x="124" y="741"/>
                    </a:lnTo>
                    <a:lnTo>
                      <a:pt x="126" y="743"/>
                    </a:lnTo>
                    <a:lnTo>
                      <a:pt x="128" y="745"/>
                    </a:lnTo>
                    <a:lnTo>
                      <a:pt x="136" y="745"/>
                    </a:lnTo>
                    <a:lnTo>
                      <a:pt x="148" y="743"/>
                    </a:lnTo>
                    <a:lnTo>
                      <a:pt x="160" y="740"/>
                    </a:lnTo>
                    <a:lnTo>
                      <a:pt x="166" y="740"/>
                    </a:lnTo>
                    <a:lnTo>
                      <a:pt x="169" y="741"/>
                    </a:lnTo>
                    <a:lnTo>
                      <a:pt x="170" y="743"/>
                    </a:lnTo>
                    <a:lnTo>
                      <a:pt x="170" y="748"/>
                    </a:lnTo>
                    <a:lnTo>
                      <a:pt x="169" y="754"/>
                    </a:lnTo>
                    <a:lnTo>
                      <a:pt x="171" y="758"/>
                    </a:lnTo>
                    <a:lnTo>
                      <a:pt x="174" y="761"/>
                    </a:lnTo>
                    <a:lnTo>
                      <a:pt x="176" y="762"/>
                    </a:lnTo>
                    <a:lnTo>
                      <a:pt x="180" y="763"/>
                    </a:lnTo>
                    <a:lnTo>
                      <a:pt x="186" y="766"/>
                    </a:lnTo>
                    <a:lnTo>
                      <a:pt x="193" y="769"/>
                    </a:lnTo>
                    <a:lnTo>
                      <a:pt x="200" y="772"/>
                    </a:lnTo>
                    <a:lnTo>
                      <a:pt x="206" y="777"/>
                    </a:lnTo>
                    <a:lnTo>
                      <a:pt x="210" y="781"/>
                    </a:lnTo>
                    <a:lnTo>
                      <a:pt x="215" y="783"/>
                    </a:lnTo>
                    <a:lnTo>
                      <a:pt x="219" y="784"/>
                    </a:lnTo>
                    <a:lnTo>
                      <a:pt x="226" y="785"/>
                    </a:lnTo>
                    <a:lnTo>
                      <a:pt x="226" y="789"/>
                    </a:lnTo>
                    <a:lnTo>
                      <a:pt x="225" y="793"/>
                    </a:lnTo>
                    <a:lnTo>
                      <a:pt x="223" y="797"/>
                    </a:lnTo>
                    <a:lnTo>
                      <a:pt x="222" y="803"/>
                    </a:lnTo>
                    <a:lnTo>
                      <a:pt x="222" y="814"/>
                    </a:lnTo>
                    <a:lnTo>
                      <a:pt x="223" y="824"/>
                    </a:lnTo>
                    <a:lnTo>
                      <a:pt x="225" y="836"/>
                    </a:lnTo>
                    <a:lnTo>
                      <a:pt x="229" y="846"/>
                    </a:lnTo>
                    <a:lnTo>
                      <a:pt x="238" y="851"/>
                    </a:lnTo>
                    <a:lnTo>
                      <a:pt x="247" y="856"/>
                    </a:lnTo>
                    <a:lnTo>
                      <a:pt x="256" y="859"/>
                    </a:lnTo>
                    <a:lnTo>
                      <a:pt x="267" y="863"/>
                    </a:lnTo>
                    <a:lnTo>
                      <a:pt x="271" y="868"/>
                    </a:lnTo>
                    <a:lnTo>
                      <a:pt x="272" y="873"/>
                    </a:lnTo>
                    <a:lnTo>
                      <a:pt x="274" y="877"/>
                    </a:lnTo>
                    <a:lnTo>
                      <a:pt x="280" y="882"/>
                    </a:lnTo>
                    <a:lnTo>
                      <a:pt x="289" y="882"/>
                    </a:lnTo>
                    <a:lnTo>
                      <a:pt x="296" y="881"/>
                    </a:lnTo>
                    <a:lnTo>
                      <a:pt x="304" y="881"/>
                    </a:lnTo>
                    <a:lnTo>
                      <a:pt x="312" y="882"/>
                    </a:lnTo>
                    <a:lnTo>
                      <a:pt x="309" y="891"/>
                    </a:lnTo>
                    <a:lnTo>
                      <a:pt x="306" y="897"/>
                    </a:lnTo>
                    <a:lnTo>
                      <a:pt x="305" y="902"/>
                    </a:lnTo>
                    <a:lnTo>
                      <a:pt x="304" y="905"/>
                    </a:lnTo>
                    <a:lnTo>
                      <a:pt x="304" y="910"/>
                    </a:lnTo>
                    <a:lnTo>
                      <a:pt x="305" y="914"/>
                    </a:lnTo>
                    <a:lnTo>
                      <a:pt x="311" y="919"/>
                    </a:lnTo>
                    <a:lnTo>
                      <a:pt x="314" y="923"/>
                    </a:lnTo>
                    <a:lnTo>
                      <a:pt x="314" y="928"/>
                    </a:lnTo>
                    <a:lnTo>
                      <a:pt x="313" y="935"/>
                    </a:lnTo>
                    <a:lnTo>
                      <a:pt x="317" y="945"/>
                    </a:lnTo>
                    <a:lnTo>
                      <a:pt x="322" y="956"/>
                    </a:lnTo>
                    <a:lnTo>
                      <a:pt x="322" y="961"/>
                    </a:lnTo>
                    <a:lnTo>
                      <a:pt x="323" y="963"/>
                    </a:lnTo>
                    <a:lnTo>
                      <a:pt x="324" y="965"/>
                    </a:lnTo>
                    <a:lnTo>
                      <a:pt x="326" y="965"/>
                    </a:lnTo>
                    <a:lnTo>
                      <a:pt x="331" y="965"/>
                    </a:lnTo>
                    <a:lnTo>
                      <a:pt x="339" y="965"/>
                    </a:lnTo>
                    <a:lnTo>
                      <a:pt x="342" y="970"/>
                    </a:lnTo>
                    <a:lnTo>
                      <a:pt x="344" y="973"/>
                    </a:lnTo>
                    <a:lnTo>
                      <a:pt x="345" y="977"/>
                    </a:lnTo>
                    <a:lnTo>
                      <a:pt x="347" y="983"/>
                    </a:lnTo>
                    <a:lnTo>
                      <a:pt x="361" y="999"/>
                    </a:lnTo>
                    <a:lnTo>
                      <a:pt x="375" y="1015"/>
                    </a:lnTo>
                    <a:lnTo>
                      <a:pt x="376" y="1003"/>
                    </a:lnTo>
                    <a:lnTo>
                      <a:pt x="376" y="994"/>
                    </a:lnTo>
                    <a:lnTo>
                      <a:pt x="376" y="989"/>
                    </a:lnTo>
                    <a:lnTo>
                      <a:pt x="377" y="984"/>
                    </a:lnTo>
                    <a:lnTo>
                      <a:pt x="379" y="980"/>
                    </a:lnTo>
                    <a:lnTo>
                      <a:pt x="383" y="976"/>
                    </a:lnTo>
                    <a:lnTo>
                      <a:pt x="390" y="983"/>
                    </a:lnTo>
                    <a:lnTo>
                      <a:pt x="396" y="990"/>
                    </a:lnTo>
                    <a:lnTo>
                      <a:pt x="399" y="999"/>
                    </a:lnTo>
                    <a:lnTo>
                      <a:pt x="403" y="1009"/>
                    </a:lnTo>
                    <a:lnTo>
                      <a:pt x="407" y="1009"/>
                    </a:lnTo>
                    <a:lnTo>
                      <a:pt x="412" y="1008"/>
                    </a:lnTo>
                    <a:lnTo>
                      <a:pt x="420" y="1009"/>
                    </a:lnTo>
                    <a:lnTo>
                      <a:pt x="428" y="1011"/>
                    </a:lnTo>
                    <a:lnTo>
                      <a:pt x="433" y="1013"/>
                    </a:lnTo>
                    <a:lnTo>
                      <a:pt x="439" y="1016"/>
                    </a:lnTo>
                    <a:lnTo>
                      <a:pt x="450" y="1022"/>
                    </a:lnTo>
                    <a:lnTo>
                      <a:pt x="463" y="1031"/>
                    </a:lnTo>
                    <a:lnTo>
                      <a:pt x="475" y="1051"/>
                    </a:lnTo>
                    <a:lnTo>
                      <a:pt x="486" y="1070"/>
                    </a:lnTo>
                    <a:lnTo>
                      <a:pt x="493" y="1079"/>
                    </a:lnTo>
                    <a:lnTo>
                      <a:pt x="500" y="1088"/>
                    </a:lnTo>
                    <a:lnTo>
                      <a:pt x="506" y="1097"/>
                    </a:lnTo>
                    <a:lnTo>
                      <a:pt x="514" y="1105"/>
                    </a:lnTo>
                    <a:lnTo>
                      <a:pt x="526" y="1099"/>
                    </a:lnTo>
                    <a:lnTo>
                      <a:pt x="536" y="1092"/>
                    </a:lnTo>
                    <a:lnTo>
                      <a:pt x="546" y="1086"/>
                    </a:lnTo>
                    <a:lnTo>
                      <a:pt x="557" y="1079"/>
                    </a:lnTo>
                    <a:lnTo>
                      <a:pt x="561" y="1080"/>
                    </a:lnTo>
                    <a:lnTo>
                      <a:pt x="563" y="1081"/>
                    </a:lnTo>
                    <a:lnTo>
                      <a:pt x="565" y="1071"/>
                    </a:lnTo>
                    <a:lnTo>
                      <a:pt x="568" y="1063"/>
                    </a:lnTo>
                    <a:lnTo>
                      <a:pt x="572" y="1055"/>
                    </a:lnTo>
                    <a:lnTo>
                      <a:pt x="579" y="1047"/>
                    </a:lnTo>
                    <a:lnTo>
                      <a:pt x="588" y="1044"/>
                    </a:lnTo>
                    <a:lnTo>
                      <a:pt x="595" y="1042"/>
                    </a:lnTo>
                    <a:lnTo>
                      <a:pt x="604" y="1039"/>
                    </a:lnTo>
                    <a:lnTo>
                      <a:pt x="613" y="1036"/>
                    </a:lnTo>
                    <a:lnTo>
                      <a:pt x="616" y="1030"/>
                    </a:lnTo>
                    <a:lnTo>
                      <a:pt x="617" y="1026"/>
                    </a:lnTo>
                    <a:lnTo>
                      <a:pt x="617" y="1021"/>
                    </a:lnTo>
                    <a:lnTo>
                      <a:pt x="616" y="1019"/>
                    </a:lnTo>
                    <a:lnTo>
                      <a:pt x="610" y="1012"/>
                    </a:lnTo>
                    <a:lnTo>
                      <a:pt x="602" y="1004"/>
                    </a:lnTo>
                    <a:lnTo>
                      <a:pt x="601" y="998"/>
                    </a:lnTo>
                    <a:lnTo>
                      <a:pt x="602" y="993"/>
                    </a:lnTo>
                    <a:lnTo>
                      <a:pt x="603" y="989"/>
                    </a:lnTo>
                    <a:lnTo>
                      <a:pt x="606" y="985"/>
                    </a:lnTo>
                    <a:lnTo>
                      <a:pt x="613" y="981"/>
                    </a:lnTo>
                    <a:lnTo>
                      <a:pt x="625" y="977"/>
                    </a:lnTo>
                    <a:lnTo>
                      <a:pt x="633" y="975"/>
                    </a:lnTo>
                    <a:lnTo>
                      <a:pt x="635" y="974"/>
                    </a:lnTo>
                    <a:lnTo>
                      <a:pt x="631" y="972"/>
                    </a:lnTo>
                    <a:lnTo>
                      <a:pt x="625" y="968"/>
                    </a:lnTo>
                    <a:lnTo>
                      <a:pt x="617" y="966"/>
                    </a:lnTo>
                    <a:lnTo>
                      <a:pt x="611" y="965"/>
                    </a:lnTo>
                    <a:lnTo>
                      <a:pt x="609" y="964"/>
                    </a:lnTo>
                    <a:lnTo>
                      <a:pt x="608" y="962"/>
                    </a:lnTo>
                    <a:lnTo>
                      <a:pt x="607" y="958"/>
                    </a:lnTo>
                    <a:lnTo>
                      <a:pt x="608" y="955"/>
                    </a:lnTo>
                    <a:lnTo>
                      <a:pt x="611" y="952"/>
                    </a:lnTo>
                    <a:lnTo>
                      <a:pt x="615" y="950"/>
                    </a:lnTo>
                    <a:lnTo>
                      <a:pt x="617" y="950"/>
                    </a:lnTo>
                    <a:lnTo>
                      <a:pt x="620" y="952"/>
                    </a:lnTo>
                    <a:lnTo>
                      <a:pt x="627" y="954"/>
                    </a:lnTo>
                    <a:lnTo>
                      <a:pt x="635" y="958"/>
                    </a:lnTo>
                    <a:lnTo>
                      <a:pt x="642" y="958"/>
                    </a:lnTo>
                    <a:lnTo>
                      <a:pt x="648" y="957"/>
                    </a:lnTo>
                    <a:lnTo>
                      <a:pt x="653" y="955"/>
                    </a:lnTo>
                    <a:lnTo>
                      <a:pt x="657" y="953"/>
                    </a:lnTo>
                    <a:lnTo>
                      <a:pt x="665" y="944"/>
                    </a:lnTo>
                    <a:lnTo>
                      <a:pt x="673" y="932"/>
                    </a:lnTo>
                    <a:lnTo>
                      <a:pt x="677" y="926"/>
                    </a:lnTo>
                    <a:lnTo>
                      <a:pt x="678" y="921"/>
                    </a:lnTo>
                    <a:lnTo>
                      <a:pt x="678" y="918"/>
                    </a:lnTo>
                    <a:lnTo>
                      <a:pt x="678" y="915"/>
                    </a:lnTo>
                    <a:lnTo>
                      <a:pt x="677" y="910"/>
                    </a:lnTo>
                    <a:lnTo>
                      <a:pt x="677" y="901"/>
                    </a:lnTo>
                    <a:lnTo>
                      <a:pt x="679" y="893"/>
                    </a:lnTo>
                    <a:lnTo>
                      <a:pt x="679" y="890"/>
                    </a:lnTo>
                    <a:lnTo>
                      <a:pt x="677" y="887"/>
                    </a:lnTo>
                    <a:lnTo>
                      <a:pt x="673" y="882"/>
                    </a:lnTo>
                    <a:lnTo>
                      <a:pt x="682" y="875"/>
                    </a:lnTo>
                    <a:lnTo>
                      <a:pt x="690" y="870"/>
                    </a:lnTo>
                    <a:lnTo>
                      <a:pt x="693" y="868"/>
                    </a:lnTo>
                    <a:lnTo>
                      <a:pt x="697" y="865"/>
                    </a:lnTo>
                    <a:lnTo>
                      <a:pt x="700" y="861"/>
                    </a:lnTo>
                    <a:lnTo>
                      <a:pt x="704" y="857"/>
                    </a:lnTo>
                    <a:lnTo>
                      <a:pt x="695" y="849"/>
                    </a:lnTo>
                    <a:lnTo>
                      <a:pt x="688" y="842"/>
                    </a:lnTo>
                    <a:lnTo>
                      <a:pt x="692" y="839"/>
                    </a:lnTo>
                    <a:lnTo>
                      <a:pt x="697" y="837"/>
                    </a:lnTo>
                    <a:lnTo>
                      <a:pt x="702" y="837"/>
                    </a:lnTo>
                    <a:lnTo>
                      <a:pt x="707" y="837"/>
                    </a:lnTo>
                    <a:lnTo>
                      <a:pt x="718" y="838"/>
                    </a:lnTo>
                    <a:lnTo>
                      <a:pt x="729" y="839"/>
                    </a:lnTo>
                    <a:lnTo>
                      <a:pt x="733" y="834"/>
                    </a:lnTo>
                    <a:lnTo>
                      <a:pt x="736" y="829"/>
                    </a:lnTo>
                    <a:lnTo>
                      <a:pt x="738" y="824"/>
                    </a:lnTo>
                    <a:lnTo>
                      <a:pt x="740" y="819"/>
                    </a:lnTo>
                    <a:lnTo>
                      <a:pt x="742" y="814"/>
                    </a:lnTo>
                    <a:lnTo>
                      <a:pt x="744" y="810"/>
                    </a:lnTo>
                    <a:lnTo>
                      <a:pt x="747" y="806"/>
                    </a:lnTo>
                    <a:lnTo>
                      <a:pt x="751" y="804"/>
                    </a:lnTo>
                    <a:lnTo>
                      <a:pt x="761" y="810"/>
                    </a:lnTo>
                    <a:lnTo>
                      <a:pt x="770" y="816"/>
                    </a:lnTo>
                    <a:lnTo>
                      <a:pt x="776" y="818"/>
                    </a:lnTo>
                    <a:lnTo>
                      <a:pt x="779" y="818"/>
                    </a:lnTo>
                    <a:lnTo>
                      <a:pt x="781" y="816"/>
                    </a:lnTo>
                    <a:lnTo>
                      <a:pt x="782" y="815"/>
                    </a:lnTo>
                    <a:lnTo>
                      <a:pt x="784" y="814"/>
                    </a:lnTo>
                    <a:lnTo>
                      <a:pt x="786" y="813"/>
                    </a:lnTo>
                    <a:lnTo>
                      <a:pt x="789" y="813"/>
                    </a:lnTo>
                    <a:lnTo>
                      <a:pt x="795" y="813"/>
                    </a:lnTo>
                    <a:lnTo>
                      <a:pt x="799" y="815"/>
                    </a:lnTo>
                    <a:lnTo>
                      <a:pt x="803" y="815"/>
                    </a:lnTo>
                    <a:lnTo>
                      <a:pt x="806" y="815"/>
                    </a:lnTo>
                    <a:lnTo>
                      <a:pt x="809" y="813"/>
                    </a:lnTo>
                    <a:lnTo>
                      <a:pt x="814" y="808"/>
                    </a:lnTo>
                    <a:lnTo>
                      <a:pt x="822" y="802"/>
                    </a:lnTo>
                    <a:lnTo>
                      <a:pt x="826" y="798"/>
                    </a:lnTo>
                    <a:lnTo>
                      <a:pt x="830" y="794"/>
                    </a:lnTo>
                    <a:lnTo>
                      <a:pt x="832" y="790"/>
                    </a:lnTo>
                    <a:lnTo>
                      <a:pt x="833" y="786"/>
                    </a:lnTo>
                    <a:lnTo>
                      <a:pt x="833" y="781"/>
                    </a:lnTo>
                    <a:lnTo>
                      <a:pt x="832" y="777"/>
                    </a:lnTo>
                    <a:lnTo>
                      <a:pt x="831" y="772"/>
                    </a:lnTo>
                    <a:lnTo>
                      <a:pt x="829" y="766"/>
                    </a:lnTo>
                    <a:lnTo>
                      <a:pt x="820" y="752"/>
                    </a:lnTo>
                    <a:lnTo>
                      <a:pt x="813" y="740"/>
                    </a:lnTo>
                    <a:lnTo>
                      <a:pt x="808" y="726"/>
                    </a:lnTo>
                    <a:lnTo>
                      <a:pt x="805" y="711"/>
                    </a:lnTo>
                    <a:lnTo>
                      <a:pt x="800" y="702"/>
                    </a:lnTo>
                    <a:lnTo>
                      <a:pt x="795" y="695"/>
                    </a:lnTo>
                    <a:lnTo>
                      <a:pt x="794" y="691"/>
                    </a:lnTo>
                    <a:lnTo>
                      <a:pt x="793" y="688"/>
                    </a:lnTo>
                    <a:lnTo>
                      <a:pt x="794" y="686"/>
                    </a:lnTo>
                    <a:lnTo>
                      <a:pt x="796" y="683"/>
                    </a:lnTo>
                    <a:lnTo>
                      <a:pt x="798" y="680"/>
                    </a:lnTo>
                    <a:lnTo>
                      <a:pt x="800" y="678"/>
                    </a:lnTo>
                    <a:lnTo>
                      <a:pt x="800" y="677"/>
                    </a:lnTo>
                    <a:lnTo>
                      <a:pt x="800" y="676"/>
                    </a:lnTo>
                    <a:lnTo>
                      <a:pt x="799" y="672"/>
                    </a:lnTo>
                    <a:lnTo>
                      <a:pt x="798" y="664"/>
                    </a:lnTo>
                    <a:lnTo>
                      <a:pt x="794" y="659"/>
                    </a:lnTo>
                    <a:lnTo>
                      <a:pt x="788" y="654"/>
                    </a:lnTo>
                    <a:lnTo>
                      <a:pt x="782" y="652"/>
                    </a:lnTo>
                    <a:lnTo>
                      <a:pt x="777" y="651"/>
                    </a:lnTo>
                    <a:lnTo>
                      <a:pt x="771" y="652"/>
                    </a:lnTo>
                    <a:lnTo>
                      <a:pt x="766" y="654"/>
                    </a:lnTo>
                    <a:lnTo>
                      <a:pt x="759" y="658"/>
                    </a:lnTo>
                    <a:lnTo>
                      <a:pt x="753" y="663"/>
                    </a:lnTo>
                    <a:lnTo>
                      <a:pt x="750" y="669"/>
                    </a:lnTo>
                    <a:lnTo>
                      <a:pt x="746" y="673"/>
                    </a:lnTo>
                    <a:lnTo>
                      <a:pt x="744" y="677"/>
                    </a:lnTo>
                    <a:lnTo>
                      <a:pt x="741" y="679"/>
                    </a:lnTo>
                    <a:lnTo>
                      <a:pt x="738" y="679"/>
                    </a:lnTo>
                    <a:lnTo>
                      <a:pt x="736" y="677"/>
                    </a:lnTo>
                    <a:lnTo>
                      <a:pt x="734" y="672"/>
                    </a:lnTo>
                    <a:lnTo>
                      <a:pt x="733" y="664"/>
                    </a:lnTo>
                    <a:lnTo>
                      <a:pt x="733" y="660"/>
                    </a:lnTo>
                    <a:lnTo>
                      <a:pt x="732" y="655"/>
                    </a:lnTo>
                    <a:lnTo>
                      <a:pt x="731" y="652"/>
                    </a:lnTo>
                    <a:lnTo>
                      <a:pt x="728" y="649"/>
                    </a:lnTo>
                    <a:lnTo>
                      <a:pt x="724" y="642"/>
                    </a:lnTo>
                    <a:lnTo>
                      <a:pt x="720" y="632"/>
                    </a:lnTo>
                    <a:lnTo>
                      <a:pt x="726" y="625"/>
                    </a:lnTo>
                    <a:lnTo>
                      <a:pt x="732" y="619"/>
                    </a:lnTo>
                    <a:lnTo>
                      <a:pt x="737" y="616"/>
                    </a:lnTo>
                    <a:lnTo>
                      <a:pt x="743" y="613"/>
                    </a:lnTo>
                    <a:lnTo>
                      <a:pt x="755" y="606"/>
                    </a:lnTo>
                    <a:lnTo>
                      <a:pt x="770" y="597"/>
                    </a:lnTo>
                    <a:lnTo>
                      <a:pt x="769" y="591"/>
                    </a:lnTo>
                    <a:lnTo>
                      <a:pt x="768" y="587"/>
                    </a:lnTo>
                    <a:lnTo>
                      <a:pt x="767" y="586"/>
                    </a:lnTo>
                    <a:lnTo>
                      <a:pt x="764" y="583"/>
                    </a:lnTo>
                    <a:lnTo>
                      <a:pt x="763" y="582"/>
                    </a:lnTo>
                    <a:lnTo>
                      <a:pt x="762" y="580"/>
                    </a:lnTo>
                    <a:lnTo>
                      <a:pt x="762" y="575"/>
                    </a:lnTo>
                    <a:lnTo>
                      <a:pt x="762" y="570"/>
                    </a:lnTo>
                    <a:lnTo>
                      <a:pt x="762" y="558"/>
                    </a:lnTo>
                    <a:lnTo>
                      <a:pt x="762" y="556"/>
                    </a:lnTo>
                    <a:lnTo>
                      <a:pt x="761" y="556"/>
                    </a:lnTo>
                    <a:lnTo>
                      <a:pt x="760" y="556"/>
                    </a:lnTo>
                    <a:lnTo>
                      <a:pt x="759" y="554"/>
                    </a:lnTo>
                    <a:lnTo>
                      <a:pt x="758" y="551"/>
                    </a:lnTo>
                    <a:lnTo>
                      <a:pt x="758" y="545"/>
                    </a:lnTo>
                    <a:lnTo>
                      <a:pt x="757" y="540"/>
                    </a:lnTo>
                    <a:lnTo>
                      <a:pt x="757" y="537"/>
                    </a:lnTo>
                    <a:lnTo>
                      <a:pt x="759" y="531"/>
                    </a:lnTo>
                    <a:lnTo>
                      <a:pt x="760" y="521"/>
                    </a:lnTo>
                    <a:lnTo>
                      <a:pt x="761" y="515"/>
                    </a:lnTo>
                    <a:lnTo>
                      <a:pt x="763" y="508"/>
                    </a:lnTo>
                    <a:lnTo>
                      <a:pt x="769" y="498"/>
                    </a:lnTo>
                    <a:lnTo>
                      <a:pt x="786" y="477"/>
                    </a:lnTo>
                    <a:lnTo>
                      <a:pt x="804" y="457"/>
                    </a:lnTo>
                    <a:lnTo>
                      <a:pt x="822" y="436"/>
                    </a:lnTo>
                    <a:lnTo>
                      <a:pt x="840" y="415"/>
                    </a:lnTo>
                    <a:lnTo>
                      <a:pt x="848" y="405"/>
                    </a:lnTo>
                    <a:lnTo>
                      <a:pt x="856" y="395"/>
                    </a:lnTo>
                    <a:lnTo>
                      <a:pt x="860" y="392"/>
                    </a:lnTo>
                    <a:lnTo>
                      <a:pt x="866" y="390"/>
                    </a:lnTo>
                    <a:lnTo>
                      <a:pt x="868" y="388"/>
                    </a:lnTo>
                    <a:lnTo>
                      <a:pt x="871" y="388"/>
                    </a:lnTo>
                    <a:lnTo>
                      <a:pt x="874" y="390"/>
                    </a:lnTo>
                    <a:lnTo>
                      <a:pt x="877" y="391"/>
                    </a:lnTo>
                    <a:lnTo>
                      <a:pt x="883" y="395"/>
                    </a:lnTo>
                    <a:lnTo>
                      <a:pt x="887" y="397"/>
                    </a:lnTo>
                    <a:lnTo>
                      <a:pt x="888" y="400"/>
                    </a:lnTo>
                    <a:lnTo>
                      <a:pt x="889" y="401"/>
                    </a:lnTo>
                    <a:lnTo>
                      <a:pt x="891" y="404"/>
                    </a:lnTo>
                    <a:lnTo>
                      <a:pt x="891" y="409"/>
                    </a:lnTo>
                    <a:lnTo>
                      <a:pt x="893" y="414"/>
                    </a:lnTo>
                    <a:lnTo>
                      <a:pt x="894" y="419"/>
                    </a:lnTo>
                    <a:lnTo>
                      <a:pt x="896" y="421"/>
                    </a:lnTo>
                    <a:lnTo>
                      <a:pt x="897" y="423"/>
                    </a:lnTo>
                    <a:lnTo>
                      <a:pt x="902" y="428"/>
                    </a:lnTo>
                    <a:lnTo>
                      <a:pt x="907" y="436"/>
                    </a:lnTo>
                    <a:lnTo>
                      <a:pt x="897" y="444"/>
                    </a:lnTo>
                    <a:lnTo>
                      <a:pt x="888" y="453"/>
                    </a:lnTo>
                    <a:lnTo>
                      <a:pt x="884" y="466"/>
                    </a:lnTo>
                    <a:lnTo>
                      <a:pt x="879" y="480"/>
                    </a:lnTo>
                    <a:lnTo>
                      <a:pt x="878" y="486"/>
                    </a:lnTo>
                    <a:lnTo>
                      <a:pt x="878" y="493"/>
                    </a:lnTo>
                    <a:lnTo>
                      <a:pt x="879" y="500"/>
                    </a:lnTo>
                    <a:lnTo>
                      <a:pt x="883" y="507"/>
                    </a:lnTo>
                    <a:lnTo>
                      <a:pt x="896" y="509"/>
                    </a:lnTo>
                    <a:lnTo>
                      <a:pt x="909" y="512"/>
                    </a:lnTo>
                    <a:lnTo>
                      <a:pt x="921" y="515"/>
                    </a:lnTo>
                    <a:lnTo>
                      <a:pt x="933" y="518"/>
                    </a:lnTo>
                    <a:lnTo>
                      <a:pt x="948" y="519"/>
                    </a:lnTo>
                    <a:lnTo>
                      <a:pt x="957" y="522"/>
                    </a:lnTo>
                    <a:lnTo>
                      <a:pt x="960" y="526"/>
                    </a:lnTo>
                    <a:lnTo>
                      <a:pt x="964" y="530"/>
                    </a:lnTo>
                    <a:lnTo>
                      <a:pt x="966" y="536"/>
                    </a:lnTo>
                    <a:lnTo>
                      <a:pt x="968" y="543"/>
                    </a:lnTo>
                    <a:lnTo>
                      <a:pt x="973" y="551"/>
                    </a:lnTo>
                    <a:lnTo>
                      <a:pt x="977" y="555"/>
                    </a:lnTo>
                    <a:lnTo>
                      <a:pt x="983" y="558"/>
                    </a:lnTo>
                    <a:lnTo>
                      <a:pt x="989" y="562"/>
                    </a:lnTo>
                    <a:lnTo>
                      <a:pt x="1001" y="565"/>
                    </a:lnTo>
                    <a:lnTo>
                      <a:pt x="1017" y="569"/>
                    </a:lnTo>
                    <a:lnTo>
                      <a:pt x="1029" y="574"/>
                    </a:lnTo>
                    <a:lnTo>
                      <a:pt x="1040" y="580"/>
                    </a:lnTo>
                    <a:lnTo>
                      <a:pt x="1046" y="582"/>
                    </a:lnTo>
                    <a:lnTo>
                      <a:pt x="1053" y="583"/>
                    </a:lnTo>
                    <a:lnTo>
                      <a:pt x="1058" y="584"/>
                    </a:lnTo>
                    <a:lnTo>
                      <a:pt x="1065" y="586"/>
                    </a:lnTo>
                    <a:lnTo>
                      <a:pt x="1075" y="577"/>
                    </a:lnTo>
                    <a:lnTo>
                      <a:pt x="1083" y="571"/>
                    </a:lnTo>
                    <a:lnTo>
                      <a:pt x="1087" y="569"/>
                    </a:lnTo>
                    <a:lnTo>
                      <a:pt x="1092" y="568"/>
                    </a:lnTo>
                    <a:lnTo>
                      <a:pt x="1098" y="568"/>
                    </a:lnTo>
                    <a:lnTo>
                      <a:pt x="1106" y="568"/>
                    </a:lnTo>
                    <a:lnTo>
                      <a:pt x="1132" y="578"/>
                    </a:lnTo>
                    <a:lnTo>
                      <a:pt x="1156" y="587"/>
                    </a:lnTo>
                    <a:lnTo>
                      <a:pt x="1182" y="596"/>
                    </a:lnTo>
                    <a:lnTo>
                      <a:pt x="1208" y="606"/>
                    </a:lnTo>
                    <a:lnTo>
                      <a:pt x="1217" y="609"/>
                    </a:lnTo>
                    <a:lnTo>
                      <a:pt x="1224" y="610"/>
                    </a:lnTo>
                    <a:lnTo>
                      <a:pt x="1230" y="609"/>
                    </a:lnTo>
                    <a:lnTo>
                      <a:pt x="1237" y="605"/>
                    </a:lnTo>
                    <a:lnTo>
                      <a:pt x="1248" y="600"/>
                    </a:lnTo>
                    <a:lnTo>
                      <a:pt x="1258" y="596"/>
                    </a:lnTo>
                    <a:lnTo>
                      <a:pt x="1268" y="592"/>
                    </a:lnTo>
                    <a:lnTo>
                      <a:pt x="1279" y="590"/>
                    </a:lnTo>
                    <a:lnTo>
                      <a:pt x="1286" y="587"/>
                    </a:lnTo>
                    <a:lnTo>
                      <a:pt x="1291" y="582"/>
                    </a:lnTo>
                    <a:lnTo>
                      <a:pt x="1297" y="578"/>
                    </a:lnTo>
                    <a:lnTo>
                      <a:pt x="1304" y="572"/>
                    </a:lnTo>
                    <a:lnTo>
                      <a:pt x="1311" y="571"/>
                    </a:lnTo>
                    <a:lnTo>
                      <a:pt x="1317" y="571"/>
                    </a:lnTo>
                    <a:lnTo>
                      <a:pt x="1324" y="570"/>
                    </a:lnTo>
                    <a:lnTo>
                      <a:pt x="1330" y="568"/>
                    </a:lnTo>
                    <a:lnTo>
                      <a:pt x="1337" y="560"/>
                    </a:lnTo>
                    <a:lnTo>
                      <a:pt x="1344" y="554"/>
                    </a:lnTo>
                    <a:lnTo>
                      <a:pt x="1352" y="549"/>
                    </a:lnTo>
                    <a:lnTo>
                      <a:pt x="1360" y="545"/>
                    </a:lnTo>
                    <a:lnTo>
                      <a:pt x="1362" y="544"/>
                    </a:lnTo>
                    <a:lnTo>
                      <a:pt x="1365" y="543"/>
                    </a:lnTo>
                    <a:lnTo>
                      <a:pt x="1369" y="540"/>
                    </a:lnTo>
                    <a:lnTo>
                      <a:pt x="1371" y="537"/>
                    </a:lnTo>
                    <a:lnTo>
                      <a:pt x="1374" y="534"/>
                    </a:lnTo>
                    <a:lnTo>
                      <a:pt x="1376" y="529"/>
                    </a:lnTo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" name="Freeform 364"/>
              <p:cNvSpPr>
                <a:spLocks noChangeAspect="1"/>
              </p:cNvSpPr>
              <p:nvPr/>
            </p:nvSpPr>
            <p:spPr bwMode="auto">
              <a:xfrm>
                <a:off x="4115484" y="3982941"/>
                <a:ext cx="310019" cy="467373"/>
              </a:xfrm>
              <a:custGeom>
                <a:avLst/>
                <a:gdLst>
                  <a:gd name="T0" fmla="*/ 21 w 848"/>
                  <a:gd name="T1" fmla="*/ 47 h 1262"/>
                  <a:gd name="T2" fmla="*/ 17 w 848"/>
                  <a:gd name="T3" fmla="*/ 48 h 1262"/>
                  <a:gd name="T4" fmla="*/ 15 w 848"/>
                  <a:gd name="T5" fmla="*/ 50 h 1262"/>
                  <a:gd name="T6" fmla="*/ 13 w 848"/>
                  <a:gd name="T7" fmla="*/ 48 h 1262"/>
                  <a:gd name="T8" fmla="*/ 10 w 848"/>
                  <a:gd name="T9" fmla="*/ 48 h 1262"/>
                  <a:gd name="T10" fmla="*/ 13 w 848"/>
                  <a:gd name="T11" fmla="*/ 45 h 1262"/>
                  <a:gd name="T12" fmla="*/ 11 w 848"/>
                  <a:gd name="T13" fmla="*/ 44 h 1262"/>
                  <a:gd name="T14" fmla="*/ 9 w 848"/>
                  <a:gd name="T15" fmla="*/ 42 h 1262"/>
                  <a:gd name="T16" fmla="*/ 7 w 848"/>
                  <a:gd name="T17" fmla="*/ 43 h 1262"/>
                  <a:gd name="T18" fmla="*/ 6 w 848"/>
                  <a:gd name="T19" fmla="*/ 42 h 1262"/>
                  <a:gd name="T20" fmla="*/ 6 w 848"/>
                  <a:gd name="T21" fmla="*/ 39 h 1262"/>
                  <a:gd name="T22" fmla="*/ 5 w 848"/>
                  <a:gd name="T23" fmla="*/ 39 h 1262"/>
                  <a:gd name="T24" fmla="*/ 5 w 848"/>
                  <a:gd name="T25" fmla="*/ 40 h 1262"/>
                  <a:gd name="T26" fmla="*/ 2 w 848"/>
                  <a:gd name="T27" fmla="*/ 39 h 1262"/>
                  <a:gd name="T28" fmla="*/ 1 w 848"/>
                  <a:gd name="T29" fmla="*/ 39 h 1262"/>
                  <a:gd name="T30" fmla="*/ 1 w 848"/>
                  <a:gd name="T31" fmla="*/ 37 h 1262"/>
                  <a:gd name="T32" fmla="*/ 2 w 848"/>
                  <a:gd name="T33" fmla="*/ 34 h 1262"/>
                  <a:gd name="T34" fmla="*/ 2 w 848"/>
                  <a:gd name="T35" fmla="*/ 30 h 1262"/>
                  <a:gd name="T36" fmla="*/ 1 w 848"/>
                  <a:gd name="T37" fmla="*/ 27 h 1262"/>
                  <a:gd name="T38" fmla="*/ 3 w 848"/>
                  <a:gd name="T39" fmla="*/ 25 h 1262"/>
                  <a:gd name="T40" fmla="*/ 3 w 848"/>
                  <a:gd name="T41" fmla="*/ 23 h 1262"/>
                  <a:gd name="T42" fmla="*/ 3 w 848"/>
                  <a:gd name="T43" fmla="*/ 22 h 1262"/>
                  <a:gd name="T44" fmla="*/ 5 w 848"/>
                  <a:gd name="T45" fmla="*/ 22 h 1262"/>
                  <a:gd name="T46" fmla="*/ 5 w 848"/>
                  <a:gd name="T47" fmla="*/ 20 h 1262"/>
                  <a:gd name="T48" fmla="*/ 6 w 848"/>
                  <a:gd name="T49" fmla="*/ 18 h 1262"/>
                  <a:gd name="T50" fmla="*/ 8 w 848"/>
                  <a:gd name="T51" fmla="*/ 17 h 1262"/>
                  <a:gd name="T52" fmla="*/ 9 w 848"/>
                  <a:gd name="T53" fmla="*/ 17 h 1262"/>
                  <a:gd name="T54" fmla="*/ 11 w 848"/>
                  <a:gd name="T55" fmla="*/ 16 h 1262"/>
                  <a:gd name="T56" fmla="*/ 10 w 848"/>
                  <a:gd name="T57" fmla="*/ 13 h 1262"/>
                  <a:gd name="T58" fmla="*/ 10 w 848"/>
                  <a:gd name="T59" fmla="*/ 11 h 1262"/>
                  <a:gd name="T60" fmla="*/ 8 w 848"/>
                  <a:gd name="T61" fmla="*/ 11 h 1262"/>
                  <a:gd name="T62" fmla="*/ 7 w 848"/>
                  <a:gd name="T63" fmla="*/ 11 h 1262"/>
                  <a:gd name="T64" fmla="*/ 8 w 848"/>
                  <a:gd name="T65" fmla="*/ 9 h 1262"/>
                  <a:gd name="T66" fmla="*/ 9 w 848"/>
                  <a:gd name="T67" fmla="*/ 7 h 1262"/>
                  <a:gd name="T68" fmla="*/ 9 w 848"/>
                  <a:gd name="T69" fmla="*/ 5 h 1262"/>
                  <a:gd name="T70" fmla="*/ 13 w 848"/>
                  <a:gd name="T71" fmla="*/ 0 h 1262"/>
                  <a:gd name="T72" fmla="*/ 14 w 848"/>
                  <a:gd name="T73" fmla="*/ 1 h 1262"/>
                  <a:gd name="T74" fmla="*/ 13 w 848"/>
                  <a:gd name="T75" fmla="*/ 3 h 1262"/>
                  <a:gd name="T76" fmla="*/ 16 w 848"/>
                  <a:gd name="T77" fmla="*/ 5 h 1262"/>
                  <a:gd name="T78" fmla="*/ 18 w 848"/>
                  <a:gd name="T79" fmla="*/ 7 h 1262"/>
                  <a:gd name="T80" fmla="*/ 22 w 848"/>
                  <a:gd name="T81" fmla="*/ 7 h 1262"/>
                  <a:gd name="T82" fmla="*/ 27 w 848"/>
                  <a:gd name="T83" fmla="*/ 9 h 1262"/>
                  <a:gd name="T84" fmla="*/ 30 w 848"/>
                  <a:gd name="T85" fmla="*/ 7 h 1262"/>
                  <a:gd name="T86" fmla="*/ 33 w 848"/>
                  <a:gd name="T87" fmla="*/ 7 h 1262"/>
                  <a:gd name="T88" fmla="*/ 32 w 848"/>
                  <a:gd name="T89" fmla="*/ 9 h 1262"/>
                  <a:gd name="T90" fmla="*/ 32 w 848"/>
                  <a:gd name="T91" fmla="*/ 12 h 1262"/>
                  <a:gd name="T92" fmla="*/ 33 w 848"/>
                  <a:gd name="T93" fmla="*/ 16 h 1262"/>
                  <a:gd name="T94" fmla="*/ 34 w 848"/>
                  <a:gd name="T95" fmla="*/ 18 h 1262"/>
                  <a:gd name="T96" fmla="*/ 33 w 848"/>
                  <a:gd name="T97" fmla="*/ 25 h 1262"/>
                  <a:gd name="T98" fmla="*/ 30 w 848"/>
                  <a:gd name="T99" fmla="*/ 26 h 1262"/>
                  <a:gd name="T100" fmla="*/ 31 w 848"/>
                  <a:gd name="T101" fmla="*/ 28 h 1262"/>
                  <a:gd name="T102" fmla="*/ 31 w 848"/>
                  <a:gd name="T103" fmla="*/ 29 h 1262"/>
                  <a:gd name="T104" fmla="*/ 29 w 848"/>
                  <a:gd name="T105" fmla="*/ 29 h 1262"/>
                  <a:gd name="T106" fmla="*/ 26 w 848"/>
                  <a:gd name="T107" fmla="*/ 31 h 1262"/>
                  <a:gd name="T108" fmla="*/ 25 w 848"/>
                  <a:gd name="T109" fmla="*/ 33 h 1262"/>
                  <a:gd name="T110" fmla="*/ 24 w 848"/>
                  <a:gd name="T111" fmla="*/ 35 h 1262"/>
                  <a:gd name="T112" fmla="*/ 24 w 848"/>
                  <a:gd name="T113" fmla="*/ 38 h 1262"/>
                  <a:gd name="T114" fmla="*/ 25 w 848"/>
                  <a:gd name="T115" fmla="*/ 40 h 1262"/>
                  <a:gd name="T116" fmla="*/ 25 w 848"/>
                  <a:gd name="T117" fmla="*/ 41 h 1262"/>
                  <a:gd name="T118" fmla="*/ 24 w 848"/>
                  <a:gd name="T119" fmla="*/ 46 h 1262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848"/>
                  <a:gd name="T181" fmla="*/ 0 h 1262"/>
                  <a:gd name="T182" fmla="*/ 848 w 848"/>
                  <a:gd name="T183" fmla="*/ 1262 h 1262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848" h="1262">
                    <a:moveTo>
                      <a:pt x="591" y="1167"/>
                    </a:moveTo>
                    <a:lnTo>
                      <a:pt x="578" y="1166"/>
                    </a:lnTo>
                    <a:lnTo>
                      <a:pt x="565" y="1166"/>
                    </a:lnTo>
                    <a:lnTo>
                      <a:pt x="560" y="1166"/>
                    </a:lnTo>
                    <a:lnTo>
                      <a:pt x="554" y="1167"/>
                    </a:lnTo>
                    <a:lnTo>
                      <a:pt x="548" y="1168"/>
                    </a:lnTo>
                    <a:lnTo>
                      <a:pt x="542" y="1172"/>
                    </a:lnTo>
                    <a:lnTo>
                      <a:pt x="544" y="1179"/>
                    </a:lnTo>
                    <a:lnTo>
                      <a:pt x="546" y="1189"/>
                    </a:lnTo>
                    <a:lnTo>
                      <a:pt x="529" y="1196"/>
                    </a:lnTo>
                    <a:lnTo>
                      <a:pt x="513" y="1204"/>
                    </a:lnTo>
                    <a:lnTo>
                      <a:pt x="495" y="1210"/>
                    </a:lnTo>
                    <a:lnTo>
                      <a:pt x="479" y="1216"/>
                    </a:lnTo>
                    <a:lnTo>
                      <a:pt x="471" y="1209"/>
                    </a:lnTo>
                    <a:lnTo>
                      <a:pt x="465" y="1204"/>
                    </a:lnTo>
                    <a:lnTo>
                      <a:pt x="462" y="1202"/>
                    </a:lnTo>
                    <a:lnTo>
                      <a:pt x="457" y="1201"/>
                    </a:lnTo>
                    <a:lnTo>
                      <a:pt x="453" y="1199"/>
                    </a:lnTo>
                    <a:lnTo>
                      <a:pt x="448" y="1199"/>
                    </a:lnTo>
                    <a:lnTo>
                      <a:pt x="435" y="1212"/>
                    </a:lnTo>
                    <a:lnTo>
                      <a:pt x="420" y="1226"/>
                    </a:lnTo>
                    <a:lnTo>
                      <a:pt x="410" y="1220"/>
                    </a:lnTo>
                    <a:lnTo>
                      <a:pt x="397" y="1214"/>
                    </a:lnTo>
                    <a:lnTo>
                      <a:pt x="393" y="1229"/>
                    </a:lnTo>
                    <a:lnTo>
                      <a:pt x="388" y="1241"/>
                    </a:lnTo>
                    <a:lnTo>
                      <a:pt x="386" y="1247"/>
                    </a:lnTo>
                    <a:lnTo>
                      <a:pt x="383" y="1252"/>
                    </a:lnTo>
                    <a:lnTo>
                      <a:pt x="377" y="1257"/>
                    </a:lnTo>
                    <a:lnTo>
                      <a:pt x="370" y="1262"/>
                    </a:lnTo>
                    <a:lnTo>
                      <a:pt x="367" y="1254"/>
                    </a:lnTo>
                    <a:lnTo>
                      <a:pt x="365" y="1246"/>
                    </a:lnTo>
                    <a:lnTo>
                      <a:pt x="364" y="1237"/>
                    </a:lnTo>
                    <a:lnTo>
                      <a:pt x="363" y="1228"/>
                    </a:lnTo>
                    <a:lnTo>
                      <a:pt x="351" y="1228"/>
                    </a:lnTo>
                    <a:lnTo>
                      <a:pt x="339" y="1228"/>
                    </a:lnTo>
                    <a:lnTo>
                      <a:pt x="338" y="1218"/>
                    </a:lnTo>
                    <a:lnTo>
                      <a:pt x="337" y="1211"/>
                    </a:lnTo>
                    <a:lnTo>
                      <a:pt x="336" y="1209"/>
                    </a:lnTo>
                    <a:lnTo>
                      <a:pt x="333" y="1207"/>
                    </a:lnTo>
                    <a:lnTo>
                      <a:pt x="329" y="1205"/>
                    </a:lnTo>
                    <a:lnTo>
                      <a:pt x="323" y="1202"/>
                    </a:lnTo>
                    <a:lnTo>
                      <a:pt x="306" y="1201"/>
                    </a:lnTo>
                    <a:lnTo>
                      <a:pt x="290" y="1200"/>
                    </a:lnTo>
                    <a:lnTo>
                      <a:pt x="279" y="1208"/>
                    </a:lnTo>
                    <a:lnTo>
                      <a:pt x="268" y="1216"/>
                    </a:lnTo>
                    <a:lnTo>
                      <a:pt x="257" y="1223"/>
                    </a:lnTo>
                    <a:lnTo>
                      <a:pt x="244" y="1229"/>
                    </a:lnTo>
                    <a:lnTo>
                      <a:pt x="244" y="1223"/>
                    </a:lnTo>
                    <a:lnTo>
                      <a:pt x="245" y="1218"/>
                    </a:lnTo>
                    <a:lnTo>
                      <a:pt x="248" y="1212"/>
                    </a:lnTo>
                    <a:lnTo>
                      <a:pt x="250" y="1207"/>
                    </a:lnTo>
                    <a:lnTo>
                      <a:pt x="242" y="1198"/>
                    </a:lnTo>
                    <a:lnTo>
                      <a:pt x="232" y="1189"/>
                    </a:lnTo>
                    <a:lnTo>
                      <a:pt x="242" y="1173"/>
                    </a:lnTo>
                    <a:lnTo>
                      <a:pt x="253" y="1158"/>
                    </a:lnTo>
                    <a:lnTo>
                      <a:pt x="266" y="1145"/>
                    </a:lnTo>
                    <a:lnTo>
                      <a:pt x="279" y="1132"/>
                    </a:lnTo>
                    <a:lnTo>
                      <a:pt x="296" y="1139"/>
                    </a:lnTo>
                    <a:lnTo>
                      <a:pt x="313" y="1147"/>
                    </a:lnTo>
                    <a:lnTo>
                      <a:pt x="319" y="1137"/>
                    </a:lnTo>
                    <a:lnTo>
                      <a:pt x="324" y="1127"/>
                    </a:lnTo>
                    <a:lnTo>
                      <a:pt x="329" y="1116"/>
                    </a:lnTo>
                    <a:lnTo>
                      <a:pt x="333" y="1105"/>
                    </a:lnTo>
                    <a:lnTo>
                      <a:pt x="327" y="1101"/>
                    </a:lnTo>
                    <a:lnTo>
                      <a:pt x="321" y="1100"/>
                    </a:lnTo>
                    <a:lnTo>
                      <a:pt x="315" y="1100"/>
                    </a:lnTo>
                    <a:lnTo>
                      <a:pt x="311" y="1102"/>
                    </a:lnTo>
                    <a:lnTo>
                      <a:pt x="302" y="1110"/>
                    </a:lnTo>
                    <a:lnTo>
                      <a:pt x="290" y="1120"/>
                    </a:lnTo>
                    <a:lnTo>
                      <a:pt x="287" y="1114"/>
                    </a:lnTo>
                    <a:lnTo>
                      <a:pt x="283" y="1109"/>
                    </a:lnTo>
                    <a:lnTo>
                      <a:pt x="279" y="1111"/>
                    </a:lnTo>
                    <a:lnTo>
                      <a:pt x="276" y="1114"/>
                    </a:lnTo>
                    <a:lnTo>
                      <a:pt x="262" y="1104"/>
                    </a:lnTo>
                    <a:lnTo>
                      <a:pt x="251" y="1094"/>
                    </a:lnTo>
                    <a:lnTo>
                      <a:pt x="243" y="1084"/>
                    </a:lnTo>
                    <a:lnTo>
                      <a:pt x="235" y="1074"/>
                    </a:lnTo>
                    <a:lnTo>
                      <a:pt x="229" y="1065"/>
                    </a:lnTo>
                    <a:lnTo>
                      <a:pt x="220" y="1055"/>
                    </a:lnTo>
                    <a:lnTo>
                      <a:pt x="214" y="1050"/>
                    </a:lnTo>
                    <a:lnTo>
                      <a:pt x="207" y="1047"/>
                    </a:lnTo>
                    <a:lnTo>
                      <a:pt x="200" y="1042"/>
                    </a:lnTo>
                    <a:lnTo>
                      <a:pt x="192" y="1038"/>
                    </a:lnTo>
                    <a:lnTo>
                      <a:pt x="186" y="1043"/>
                    </a:lnTo>
                    <a:lnTo>
                      <a:pt x="181" y="1048"/>
                    </a:lnTo>
                    <a:lnTo>
                      <a:pt x="180" y="1052"/>
                    </a:lnTo>
                    <a:lnTo>
                      <a:pt x="181" y="1057"/>
                    </a:lnTo>
                    <a:lnTo>
                      <a:pt x="187" y="1068"/>
                    </a:lnTo>
                    <a:lnTo>
                      <a:pt x="194" y="1083"/>
                    </a:lnTo>
                    <a:lnTo>
                      <a:pt x="183" y="1077"/>
                    </a:lnTo>
                    <a:lnTo>
                      <a:pt x="173" y="1071"/>
                    </a:lnTo>
                    <a:lnTo>
                      <a:pt x="164" y="1077"/>
                    </a:lnTo>
                    <a:lnTo>
                      <a:pt x="155" y="1082"/>
                    </a:lnTo>
                    <a:lnTo>
                      <a:pt x="152" y="1080"/>
                    </a:lnTo>
                    <a:lnTo>
                      <a:pt x="150" y="1078"/>
                    </a:lnTo>
                    <a:lnTo>
                      <a:pt x="149" y="1076"/>
                    </a:lnTo>
                    <a:lnTo>
                      <a:pt x="149" y="1075"/>
                    </a:lnTo>
                    <a:lnTo>
                      <a:pt x="151" y="1071"/>
                    </a:lnTo>
                    <a:lnTo>
                      <a:pt x="155" y="1066"/>
                    </a:lnTo>
                    <a:lnTo>
                      <a:pt x="156" y="1051"/>
                    </a:lnTo>
                    <a:lnTo>
                      <a:pt x="159" y="1039"/>
                    </a:lnTo>
                    <a:lnTo>
                      <a:pt x="167" y="1036"/>
                    </a:lnTo>
                    <a:lnTo>
                      <a:pt x="179" y="1033"/>
                    </a:lnTo>
                    <a:lnTo>
                      <a:pt x="168" y="1025"/>
                    </a:lnTo>
                    <a:lnTo>
                      <a:pt x="156" y="1017"/>
                    </a:lnTo>
                    <a:lnTo>
                      <a:pt x="162" y="1011"/>
                    </a:lnTo>
                    <a:lnTo>
                      <a:pt x="168" y="1005"/>
                    </a:lnTo>
                    <a:lnTo>
                      <a:pt x="167" y="997"/>
                    </a:lnTo>
                    <a:lnTo>
                      <a:pt x="164" y="990"/>
                    </a:lnTo>
                    <a:lnTo>
                      <a:pt x="161" y="985"/>
                    </a:lnTo>
                    <a:lnTo>
                      <a:pt x="158" y="980"/>
                    </a:lnTo>
                    <a:lnTo>
                      <a:pt x="154" y="975"/>
                    </a:lnTo>
                    <a:lnTo>
                      <a:pt x="150" y="971"/>
                    </a:lnTo>
                    <a:lnTo>
                      <a:pt x="144" y="967"/>
                    </a:lnTo>
                    <a:lnTo>
                      <a:pt x="137" y="962"/>
                    </a:lnTo>
                    <a:lnTo>
                      <a:pt x="137" y="967"/>
                    </a:lnTo>
                    <a:lnTo>
                      <a:pt x="138" y="971"/>
                    </a:lnTo>
                    <a:lnTo>
                      <a:pt x="141" y="976"/>
                    </a:lnTo>
                    <a:lnTo>
                      <a:pt x="143" y="980"/>
                    </a:lnTo>
                    <a:lnTo>
                      <a:pt x="137" y="988"/>
                    </a:lnTo>
                    <a:lnTo>
                      <a:pt x="131" y="996"/>
                    </a:lnTo>
                    <a:lnTo>
                      <a:pt x="133" y="999"/>
                    </a:lnTo>
                    <a:lnTo>
                      <a:pt x="136" y="1003"/>
                    </a:lnTo>
                    <a:lnTo>
                      <a:pt x="140" y="1005"/>
                    </a:lnTo>
                    <a:lnTo>
                      <a:pt x="143" y="1008"/>
                    </a:lnTo>
                    <a:lnTo>
                      <a:pt x="143" y="1013"/>
                    </a:lnTo>
                    <a:lnTo>
                      <a:pt x="143" y="1016"/>
                    </a:lnTo>
                    <a:lnTo>
                      <a:pt x="141" y="1021"/>
                    </a:lnTo>
                    <a:lnTo>
                      <a:pt x="137" y="1023"/>
                    </a:lnTo>
                    <a:lnTo>
                      <a:pt x="126" y="1011"/>
                    </a:lnTo>
                    <a:lnTo>
                      <a:pt x="117" y="998"/>
                    </a:lnTo>
                    <a:lnTo>
                      <a:pt x="113" y="993"/>
                    </a:lnTo>
                    <a:lnTo>
                      <a:pt x="107" y="988"/>
                    </a:lnTo>
                    <a:lnTo>
                      <a:pt x="100" y="982"/>
                    </a:lnTo>
                    <a:lnTo>
                      <a:pt x="91" y="978"/>
                    </a:lnTo>
                    <a:lnTo>
                      <a:pt x="84" y="986"/>
                    </a:lnTo>
                    <a:lnTo>
                      <a:pt x="80" y="991"/>
                    </a:lnTo>
                    <a:lnTo>
                      <a:pt x="75" y="997"/>
                    </a:lnTo>
                    <a:lnTo>
                      <a:pt x="66" y="1002"/>
                    </a:lnTo>
                    <a:lnTo>
                      <a:pt x="60" y="997"/>
                    </a:lnTo>
                    <a:lnTo>
                      <a:pt x="55" y="993"/>
                    </a:lnTo>
                    <a:lnTo>
                      <a:pt x="53" y="988"/>
                    </a:lnTo>
                    <a:lnTo>
                      <a:pt x="51" y="984"/>
                    </a:lnTo>
                    <a:lnTo>
                      <a:pt x="48" y="979"/>
                    </a:lnTo>
                    <a:lnTo>
                      <a:pt x="45" y="975"/>
                    </a:lnTo>
                    <a:lnTo>
                      <a:pt x="40" y="970"/>
                    </a:lnTo>
                    <a:lnTo>
                      <a:pt x="34" y="966"/>
                    </a:lnTo>
                    <a:lnTo>
                      <a:pt x="27" y="971"/>
                    </a:lnTo>
                    <a:lnTo>
                      <a:pt x="21" y="977"/>
                    </a:lnTo>
                    <a:lnTo>
                      <a:pt x="15" y="981"/>
                    </a:lnTo>
                    <a:lnTo>
                      <a:pt x="6" y="985"/>
                    </a:lnTo>
                    <a:lnTo>
                      <a:pt x="2" y="970"/>
                    </a:lnTo>
                    <a:lnTo>
                      <a:pt x="0" y="955"/>
                    </a:lnTo>
                    <a:lnTo>
                      <a:pt x="0" y="941"/>
                    </a:lnTo>
                    <a:lnTo>
                      <a:pt x="1" y="925"/>
                    </a:lnTo>
                    <a:lnTo>
                      <a:pt x="8" y="927"/>
                    </a:lnTo>
                    <a:lnTo>
                      <a:pt x="15" y="931"/>
                    </a:lnTo>
                    <a:lnTo>
                      <a:pt x="21" y="934"/>
                    </a:lnTo>
                    <a:lnTo>
                      <a:pt x="28" y="935"/>
                    </a:lnTo>
                    <a:lnTo>
                      <a:pt x="30" y="931"/>
                    </a:lnTo>
                    <a:lnTo>
                      <a:pt x="31" y="926"/>
                    </a:lnTo>
                    <a:lnTo>
                      <a:pt x="31" y="922"/>
                    </a:lnTo>
                    <a:lnTo>
                      <a:pt x="30" y="916"/>
                    </a:lnTo>
                    <a:lnTo>
                      <a:pt x="35" y="900"/>
                    </a:lnTo>
                    <a:lnTo>
                      <a:pt x="39" y="886"/>
                    </a:lnTo>
                    <a:lnTo>
                      <a:pt x="47" y="879"/>
                    </a:lnTo>
                    <a:lnTo>
                      <a:pt x="53" y="874"/>
                    </a:lnTo>
                    <a:lnTo>
                      <a:pt x="56" y="873"/>
                    </a:lnTo>
                    <a:lnTo>
                      <a:pt x="58" y="870"/>
                    </a:lnTo>
                    <a:lnTo>
                      <a:pt x="61" y="866"/>
                    </a:lnTo>
                    <a:lnTo>
                      <a:pt x="64" y="862"/>
                    </a:lnTo>
                    <a:lnTo>
                      <a:pt x="58" y="852"/>
                    </a:lnTo>
                    <a:lnTo>
                      <a:pt x="53" y="844"/>
                    </a:lnTo>
                    <a:lnTo>
                      <a:pt x="46" y="835"/>
                    </a:lnTo>
                    <a:lnTo>
                      <a:pt x="39" y="825"/>
                    </a:lnTo>
                    <a:lnTo>
                      <a:pt x="42" y="810"/>
                    </a:lnTo>
                    <a:lnTo>
                      <a:pt x="46" y="797"/>
                    </a:lnTo>
                    <a:lnTo>
                      <a:pt x="51" y="784"/>
                    </a:lnTo>
                    <a:lnTo>
                      <a:pt x="57" y="770"/>
                    </a:lnTo>
                    <a:lnTo>
                      <a:pt x="56" y="756"/>
                    </a:lnTo>
                    <a:lnTo>
                      <a:pt x="53" y="744"/>
                    </a:lnTo>
                    <a:lnTo>
                      <a:pt x="51" y="731"/>
                    </a:lnTo>
                    <a:lnTo>
                      <a:pt x="48" y="718"/>
                    </a:lnTo>
                    <a:lnTo>
                      <a:pt x="54" y="713"/>
                    </a:lnTo>
                    <a:lnTo>
                      <a:pt x="58" y="709"/>
                    </a:lnTo>
                    <a:lnTo>
                      <a:pt x="48" y="704"/>
                    </a:lnTo>
                    <a:lnTo>
                      <a:pt x="38" y="700"/>
                    </a:lnTo>
                    <a:lnTo>
                      <a:pt x="28" y="696"/>
                    </a:lnTo>
                    <a:lnTo>
                      <a:pt x="17" y="693"/>
                    </a:lnTo>
                    <a:lnTo>
                      <a:pt x="19" y="683"/>
                    </a:lnTo>
                    <a:lnTo>
                      <a:pt x="22" y="675"/>
                    </a:lnTo>
                    <a:lnTo>
                      <a:pt x="26" y="667"/>
                    </a:lnTo>
                    <a:lnTo>
                      <a:pt x="33" y="659"/>
                    </a:lnTo>
                    <a:lnTo>
                      <a:pt x="42" y="656"/>
                    </a:lnTo>
                    <a:lnTo>
                      <a:pt x="49" y="654"/>
                    </a:lnTo>
                    <a:lnTo>
                      <a:pt x="58" y="651"/>
                    </a:lnTo>
                    <a:lnTo>
                      <a:pt x="67" y="648"/>
                    </a:lnTo>
                    <a:lnTo>
                      <a:pt x="70" y="642"/>
                    </a:lnTo>
                    <a:lnTo>
                      <a:pt x="71" y="638"/>
                    </a:lnTo>
                    <a:lnTo>
                      <a:pt x="71" y="633"/>
                    </a:lnTo>
                    <a:lnTo>
                      <a:pt x="70" y="631"/>
                    </a:lnTo>
                    <a:lnTo>
                      <a:pt x="64" y="624"/>
                    </a:lnTo>
                    <a:lnTo>
                      <a:pt x="56" y="616"/>
                    </a:lnTo>
                    <a:lnTo>
                      <a:pt x="55" y="610"/>
                    </a:lnTo>
                    <a:lnTo>
                      <a:pt x="56" y="605"/>
                    </a:lnTo>
                    <a:lnTo>
                      <a:pt x="57" y="601"/>
                    </a:lnTo>
                    <a:lnTo>
                      <a:pt x="60" y="597"/>
                    </a:lnTo>
                    <a:lnTo>
                      <a:pt x="67" y="593"/>
                    </a:lnTo>
                    <a:lnTo>
                      <a:pt x="79" y="589"/>
                    </a:lnTo>
                    <a:lnTo>
                      <a:pt x="87" y="587"/>
                    </a:lnTo>
                    <a:lnTo>
                      <a:pt x="89" y="586"/>
                    </a:lnTo>
                    <a:lnTo>
                      <a:pt x="85" y="584"/>
                    </a:lnTo>
                    <a:lnTo>
                      <a:pt x="79" y="580"/>
                    </a:lnTo>
                    <a:lnTo>
                      <a:pt x="71" y="578"/>
                    </a:lnTo>
                    <a:lnTo>
                      <a:pt x="65" y="577"/>
                    </a:lnTo>
                    <a:lnTo>
                      <a:pt x="63" y="576"/>
                    </a:lnTo>
                    <a:lnTo>
                      <a:pt x="62" y="574"/>
                    </a:lnTo>
                    <a:lnTo>
                      <a:pt x="61" y="570"/>
                    </a:lnTo>
                    <a:lnTo>
                      <a:pt x="62" y="567"/>
                    </a:lnTo>
                    <a:lnTo>
                      <a:pt x="65" y="564"/>
                    </a:lnTo>
                    <a:lnTo>
                      <a:pt x="69" y="562"/>
                    </a:lnTo>
                    <a:lnTo>
                      <a:pt x="71" y="562"/>
                    </a:lnTo>
                    <a:lnTo>
                      <a:pt x="74" y="564"/>
                    </a:lnTo>
                    <a:lnTo>
                      <a:pt x="81" y="566"/>
                    </a:lnTo>
                    <a:lnTo>
                      <a:pt x="89" y="570"/>
                    </a:lnTo>
                    <a:lnTo>
                      <a:pt x="96" y="570"/>
                    </a:lnTo>
                    <a:lnTo>
                      <a:pt x="102" y="569"/>
                    </a:lnTo>
                    <a:lnTo>
                      <a:pt x="107" y="567"/>
                    </a:lnTo>
                    <a:lnTo>
                      <a:pt x="111" y="565"/>
                    </a:lnTo>
                    <a:lnTo>
                      <a:pt x="119" y="556"/>
                    </a:lnTo>
                    <a:lnTo>
                      <a:pt x="127" y="544"/>
                    </a:lnTo>
                    <a:lnTo>
                      <a:pt x="131" y="538"/>
                    </a:lnTo>
                    <a:lnTo>
                      <a:pt x="132" y="533"/>
                    </a:lnTo>
                    <a:lnTo>
                      <a:pt x="132" y="530"/>
                    </a:lnTo>
                    <a:lnTo>
                      <a:pt x="132" y="527"/>
                    </a:lnTo>
                    <a:lnTo>
                      <a:pt x="131" y="522"/>
                    </a:lnTo>
                    <a:lnTo>
                      <a:pt x="131" y="513"/>
                    </a:lnTo>
                    <a:lnTo>
                      <a:pt x="133" y="505"/>
                    </a:lnTo>
                    <a:lnTo>
                      <a:pt x="133" y="502"/>
                    </a:lnTo>
                    <a:lnTo>
                      <a:pt x="131" y="499"/>
                    </a:lnTo>
                    <a:lnTo>
                      <a:pt x="127" y="494"/>
                    </a:lnTo>
                    <a:lnTo>
                      <a:pt x="136" y="487"/>
                    </a:lnTo>
                    <a:lnTo>
                      <a:pt x="144" y="482"/>
                    </a:lnTo>
                    <a:lnTo>
                      <a:pt x="147" y="480"/>
                    </a:lnTo>
                    <a:lnTo>
                      <a:pt x="151" y="477"/>
                    </a:lnTo>
                    <a:lnTo>
                      <a:pt x="154" y="473"/>
                    </a:lnTo>
                    <a:lnTo>
                      <a:pt x="158" y="469"/>
                    </a:lnTo>
                    <a:lnTo>
                      <a:pt x="149" y="461"/>
                    </a:lnTo>
                    <a:lnTo>
                      <a:pt x="142" y="454"/>
                    </a:lnTo>
                    <a:lnTo>
                      <a:pt x="146" y="451"/>
                    </a:lnTo>
                    <a:lnTo>
                      <a:pt x="151" y="449"/>
                    </a:lnTo>
                    <a:lnTo>
                      <a:pt x="156" y="449"/>
                    </a:lnTo>
                    <a:lnTo>
                      <a:pt x="161" y="449"/>
                    </a:lnTo>
                    <a:lnTo>
                      <a:pt x="172" y="450"/>
                    </a:lnTo>
                    <a:lnTo>
                      <a:pt x="183" y="451"/>
                    </a:lnTo>
                    <a:lnTo>
                      <a:pt x="187" y="446"/>
                    </a:lnTo>
                    <a:lnTo>
                      <a:pt x="190" y="441"/>
                    </a:lnTo>
                    <a:lnTo>
                      <a:pt x="192" y="436"/>
                    </a:lnTo>
                    <a:lnTo>
                      <a:pt x="194" y="431"/>
                    </a:lnTo>
                    <a:lnTo>
                      <a:pt x="196" y="426"/>
                    </a:lnTo>
                    <a:lnTo>
                      <a:pt x="198" y="422"/>
                    </a:lnTo>
                    <a:lnTo>
                      <a:pt x="201" y="418"/>
                    </a:lnTo>
                    <a:lnTo>
                      <a:pt x="205" y="416"/>
                    </a:lnTo>
                    <a:lnTo>
                      <a:pt x="215" y="422"/>
                    </a:lnTo>
                    <a:lnTo>
                      <a:pt x="224" y="428"/>
                    </a:lnTo>
                    <a:lnTo>
                      <a:pt x="230" y="430"/>
                    </a:lnTo>
                    <a:lnTo>
                      <a:pt x="233" y="430"/>
                    </a:lnTo>
                    <a:lnTo>
                      <a:pt x="235" y="428"/>
                    </a:lnTo>
                    <a:lnTo>
                      <a:pt x="236" y="427"/>
                    </a:lnTo>
                    <a:lnTo>
                      <a:pt x="238" y="426"/>
                    </a:lnTo>
                    <a:lnTo>
                      <a:pt x="240" y="425"/>
                    </a:lnTo>
                    <a:lnTo>
                      <a:pt x="243" y="425"/>
                    </a:lnTo>
                    <a:lnTo>
                      <a:pt x="249" y="425"/>
                    </a:lnTo>
                    <a:lnTo>
                      <a:pt x="253" y="427"/>
                    </a:lnTo>
                    <a:lnTo>
                      <a:pt x="257" y="427"/>
                    </a:lnTo>
                    <a:lnTo>
                      <a:pt x="260" y="427"/>
                    </a:lnTo>
                    <a:lnTo>
                      <a:pt x="263" y="425"/>
                    </a:lnTo>
                    <a:lnTo>
                      <a:pt x="268" y="420"/>
                    </a:lnTo>
                    <a:lnTo>
                      <a:pt x="276" y="414"/>
                    </a:lnTo>
                    <a:lnTo>
                      <a:pt x="280" y="410"/>
                    </a:lnTo>
                    <a:lnTo>
                      <a:pt x="284" y="406"/>
                    </a:lnTo>
                    <a:lnTo>
                      <a:pt x="286" y="402"/>
                    </a:lnTo>
                    <a:lnTo>
                      <a:pt x="287" y="398"/>
                    </a:lnTo>
                    <a:lnTo>
                      <a:pt x="287" y="393"/>
                    </a:lnTo>
                    <a:lnTo>
                      <a:pt x="286" y="389"/>
                    </a:lnTo>
                    <a:lnTo>
                      <a:pt x="285" y="384"/>
                    </a:lnTo>
                    <a:lnTo>
                      <a:pt x="283" y="378"/>
                    </a:lnTo>
                    <a:lnTo>
                      <a:pt x="274" y="364"/>
                    </a:lnTo>
                    <a:lnTo>
                      <a:pt x="267" y="352"/>
                    </a:lnTo>
                    <a:lnTo>
                      <a:pt x="262" y="338"/>
                    </a:lnTo>
                    <a:lnTo>
                      <a:pt x="259" y="323"/>
                    </a:lnTo>
                    <a:lnTo>
                      <a:pt x="254" y="314"/>
                    </a:lnTo>
                    <a:lnTo>
                      <a:pt x="249" y="307"/>
                    </a:lnTo>
                    <a:lnTo>
                      <a:pt x="248" y="303"/>
                    </a:lnTo>
                    <a:lnTo>
                      <a:pt x="247" y="300"/>
                    </a:lnTo>
                    <a:lnTo>
                      <a:pt x="248" y="298"/>
                    </a:lnTo>
                    <a:lnTo>
                      <a:pt x="250" y="295"/>
                    </a:lnTo>
                    <a:lnTo>
                      <a:pt x="252" y="292"/>
                    </a:lnTo>
                    <a:lnTo>
                      <a:pt x="254" y="290"/>
                    </a:lnTo>
                    <a:lnTo>
                      <a:pt x="254" y="289"/>
                    </a:lnTo>
                    <a:lnTo>
                      <a:pt x="254" y="288"/>
                    </a:lnTo>
                    <a:lnTo>
                      <a:pt x="253" y="284"/>
                    </a:lnTo>
                    <a:lnTo>
                      <a:pt x="252" y="276"/>
                    </a:lnTo>
                    <a:lnTo>
                      <a:pt x="248" y="271"/>
                    </a:lnTo>
                    <a:lnTo>
                      <a:pt x="242" y="266"/>
                    </a:lnTo>
                    <a:lnTo>
                      <a:pt x="236" y="264"/>
                    </a:lnTo>
                    <a:lnTo>
                      <a:pt x="231" y="263"/>
                    </a:lnTo>
                    <a:lnTo>
                      <a:pt x="225" y="264"/>
                    </a:lnTo>
                    <a:lnTo>
                      <a:pt x="220" y="266"/>
                    </a:lnTo>
                    <a:lnTo>
                      <a:pt x="213" y="270"/>
                    </a:lnTo>
                    <a:lnTo>
                      <a:pt x="207" y="275"/>
                    </a:lnTo>
                    <a:lnTo>
                      <a:pt x="204" y="281"/>
                    </a:lnTo>
                    <a:lnTo>
                      <a:pt x="200" y="285"/>
                    </a:lnTo>
                    <a:lnTo>
                      <a:pt x="198" y="289"/>
                    </a:lnTo>
                    <a:lnTo>
                      <a:pt x="195" y="291"/>
                    </a:lnTo>
                    <a:lnTo>
                      <a:pt x="192" y="291"/>
                    </a:lnTo>
                    <a:lnTo>
                      <a:pt x="190" y="289"/>
                    </a:lnTo>
                    <a:lnTo>
                      <a:pt x="188" y="284"/>
                    </a:lnTo>
                    <a:lnTo>
                      <a:pt x="187" y="276"/>
                    </a:lnTo>
                    <a:lnTo>
                      <a:pt x="187" y="272"/>
                    </a:lnTo>
                    <a:lnTo>
                      <a:pt x="186" y="267"/>
                    </a:lnTo>
                    <a:lnTo>
                      <a:pt x="185" y="264"/>
                    </a:lnTo>
                    <a:lnTo>
                      <a:pt x="182" y="261"/>
                    </a:lnTo>
                    <a:lnTo>
                      <a:pt x="178" y="254"/>
                    </a:lnTo>
                    <a:lnTo>
                      <a:pt x="174" y="244"/>
                    </a:lnTo>
                    <a:lnTo>
                      <a:pt x="180" y="237"/>
                    </a:lnTo>
                    <a:lnTo>
                      <a:pt x="186" y="231"/>
                    </a:lnTo>
                    <a:lnTo>
                      <a:pt x="191" y="228"/>
                    </a:lnTo>
                    <a:lnTo>
                      <a:pt x="197" y="225"/>
                    </a:lnTo>
                    <a:lnTo>
                      <a:pt x="209" y="218"/>
                    </a:lnTo>
                    <a:lnTo>
                      <a:pt x="224" y="209"/>
                    </a:lnTo>
                    <a:lnTo>
                      <a:pt x="223" y="203"/>
                    </a:lnTo>
                    <a:lnTo>
                      <a:pt x="222" y="199"/>
                    </a:lnTo>
                    <a:lnTo>
                      <a:pt x="221" y="198"/>
                    </a:lnTo>
                    <a:lnTo>
                      <a:pt x="218" y="195"/>
                    </a:lnTo>
                    <a:lnTo>
                      <a:pt x="217" y="194"/>
                    </a:lnTo>
                    <a:lnTo>
                      <a:pt x="216" y="192"/>
                    </a:lnTo>
                    <a:lnTo>
                      <a:pt x="216" y="187"/>
                    </a:lnTo>
                    <a:lnTo>
                      <a:pt x="216" y="182"/>
                    </a:lnTo>
                    <a:lnTo>
                      <a:pt x="216" y="170"/>
                    </a:lnTo>
                    <a:lnTo>
                      <a:pt x="216" y="168"/>
                    </a:lnTo>
                    <a:lnTo>
                      <a:pt x="215" y="168"/>
                    </a:lnTo>
                    <a:lnTo>
                      <a:pt x="214" y="168"/>
                    </a:lnTo>
                    <a:lnTo>
                      <a:pt x="213" y="166"/>
                    </a:lnTo>
                    <a:lnTo>
                      <a:pt x="212" y="163"/>
                    </a:lnTo>
                    <a:lnTo>
                      <a:pt x="212" y="157"/>
                    </a:lnTo>
                    <a:lnTo>
                      <a:pt x="211" y="152"/>
                    </a:lnTo>
                    <a:lnTo>
                      <a:pt x="211" y="149"/>
                    </a:lnTo>
                    <a:lnTo>
                      <a:pt x="213" y="143"/>
                    </a:lnTo>
                    <a:lnTo>
                      <a:pt x="214" y="133"/>
                    </a:lnTo>
                    <a:lnTo>
                      <a:pt x="215" y="127"/>
                    </a:lnTo>
                    <a:lnTo>
                      <a:pt x="217" y="120"/>
                    </a:lnTo>
                    <a:lnTo>
                      <a:pt x="223" y="110"/>
                    </a:lnTo>
                    <a:lnTo>
                      <a:pt x="240" y="89"/>
                    </a:lnTo>
                    <a:lnTo>
                      <a:pt x="258" y="69"/>
                    </a:lnTo>
                    <a:lnTo>
                      <a:pt x="276" y="48"/>
                    </a:lnTo>
                    <a:lnTo>
                      <a:pt x="294" y="27"/>
                    </a:lnTo>
                    <a:lnTo>
                      <a:pt x="302" y="17"/>
                    </a:lnTo>
                    <a:lnTo>
                      <a:pt x="310" y="7"/>
                    </a:lnTo>
                    <a:lnTo>
                      <a:pt x="314" y="4"/>
                    </a:lnTo>
                    <a:lnTo>
                      <a:pt x="320" y="2"/>
                    </a:lnTo>
                    <a:lnTo>
                      <a:pt x="322" y="0"/>
                    </a:lnTo>
                    <a:lnTo>
                      <a:pt x="325" y="0"/>
                    </a:lnTo>
                    <a:lnTo>
                      <a:pt x="328" y="2"/>
                    </a:lnTo>
                    <a:lnTo>
                      <a:pt x="331" y="3"/>
                    </a:lnTo>
                    <a:lnTo>
                      <a:pt x="337" y="7"/>
                    </a:lnTo>
                    <a:lnTo>
                      <a:pt x="341" y="9"/>
                    </a:lnTo>
                    <a:lnTo>
                      <a:pt x="342" y="12"/>
                    </a:lnTo>
                    <a:lnTo>
                      <a:pt x="343" y="13"/>
                    </a:lnTo>
                    <a:lnTo>
                      <a:pt x="345" y="16"/>
                    </a:lnTo>
                    <a:lnTo>
                      <a:pt x="345" y="21"/>
                    </a:lnTo>
                    <a:lnTo>
                      <a:pt x="347" y="26"/>
                    </a:lnTo>
                    <a:lnTo>
                      <a:pt x="348" y="31"/>
                    </a:lnTo>
                    <a:lnTo>
                      <a:pt x="350" y="33"/>
                    </a:lnTo>
                    <a:lnTo>
                      <a:pt x="351" y="35"/>
                    </a:lnTo>
                    <a:lnTo>
                      <a:pt x="356" y="40"/>
                    </a:lnTo>
                    <a:lnTo>
                      <a:pt x="361" y="48"/>
                    </a:lnTo>
                    <a:lnTo>
                      <a:pt x="351" y="56"/>
                    </a:lnTo>
                    <a:lnTo>
                      <a:pt x="342" y="65"/>
                    </a:lnTo>
                    <a:lnTo>
                      <a:pt x="338" y="78"/>
                    </a:lnTo>
                    <a:lnTo>
                      <a:pt x="333" y="92"/>
                    </a:lnTo>
                    <a:lnTo>
                      <a:pt x="332" y="98"/>
                    </a:lnTo>
                    <a:lnTo>
                      <a:pt x="332" y="105"/>
                    </a:lnTo>
                    <a:lnTo>
                      <a:pt x="333" y="112"/>
                    </a:lnTo>
                    <a:lnTo>
                      <a:pt x="337" y="119"/>
                    </a:lnTo>
                    <a:lnTo>
                      <a:pt x="350" y="121"/>
                    </a:lnTo>
                    <a:lnTo>
                      <a:pt x="363" y="124"/>
                    </a:lnTo>
                    <a:lnTo>
                      <a:pt x="375" y="127"/>
                    </a:lnTo>
                    <a:lnTo>
                      <a:pt x="387" y="130"/>
                    </a:lnTo>
                    <a:lnTo>
                      <a:pt x="402" y="131"/>
                    </a:lnTo>
                    <a:lnTo>
                      <a:pt x="411" y="134"/>
                    </a:lnTo>
                    <a:lnTo>
                      <a:pt x="414" y="138"/>
                    </a:lnTo>
                    <a:lnTo>
                      <a:pt x="418" y="142"/>
                    </a:lnTo>
                    <a:lnTo>
                      <a:pt x="420" y="148"/>
                    </a:lnTo>
                    <a:lnTo>
                      <a:pt x="422" y="155"/>
                    </a:lnTo>
                    <a:lnTo>
                      <a:pt x="427" y="163"/>
                    </a:lnTo>
                    <a:lnTo>
                      <a:pt x="431" y="167"/>
                    </a:lnTo>
                    <a:lnTo>
                      <a:pt x="437" y="170"/>
                    </a:lnTo>
                    <a:lnTo>
                      <a:pt x="443" y="174"/>
                    </a:lnTo>
                    <a:lnTo>
                      <a:pt x="455" y="177"/>
                    </a:lnTo>
                    <a:lnTo>
                      <a:pt x="471" y="181"/>
                    </a:lnTo>
                    <a:lnTo>
                      <a:pt x="483" y="186"/>
                    </a:lnTo>
                    <a:lnTo>
                      <a:pt x="494" y="192"/>
                    </a:lnTo>
                    <a:lnTo>
                      <a:pt x="500" y="194"/>
                    </a:lnTo>
                    <a:lnTo>
                      <a:pt x="507" y="195"/>
                    </a:lnTo>
                    <a:lnTo>
                      <a:pt x="512" y="196"/>
                    </a:lnTo>
                    <a:lnTo>
                      <a:pt x="519" y="198"/>
                    </a:lnTo>
                    <a:lnTo>
                      <a:pt x="529" y="189"/>
                    </a:lnTo>
                    <a:lnTo>
                      <a:pt x="537" y="183"/>
                    </a:lnTo>
                    <a:lnTo>
                      <a:pt x="541" y="181"/>
                    </a:lnTo>
                    <a:lnTo>
                      <a:pt x="546" y="180"/>
                    </a:lnTo>
                    <a:lnTo>
                      <a:pt x="552" y="180"/>
                    </a:lnTo>
                    <a:lnTo>
                      <a:pt x="560" y="180"/>
                    </a:lnTo>
                    <a:lnTo>
                      <a:pt x="586" y="190"/>
                    </a:lnTo>
                    <a:lnTo>
                      <a:pt x="610" y="199"/>
                    </a:lnTo>
                    <a:lnTo>
                      <a:pt x="636" y="208"/>
                    </a:lnTo>
                    <a:lnTo>
                      <a:pt x="662" y="218"/>
                    </a:lnTo>
                    <a:lnTo>
                      <a:pt x="671" y="221"/>
                    </a:lnTo>
                    <a:lnTo>
                      <a:pt x="678" y="222"/>
                    </a:lnTo>
                    <a:lnTo>
                      <a:pt x="684" y="221"/>
                    </a:lnTo>
                    <a:lnTo>
                      <a:pt x="691" y="217"/>
                    </a:lnTo>
                    <a:lnTo>
                      <a:pt x="702" y="212"/>
                    </a:lnTo>
                    <a:lnTo>
                      <a:pt x="712" y="208"/>
                    </a:lnTo>
                    <a:lnTo>
                      <a:pt x="722" y="204"/>
                    </a:lnTo>
                    <a:lnTo>
                      <a:pt x="733" y="202"/>
                    </a:lnTo>
                    <a:lnTo>
                      <a:pt x="740" y="199"/>
                    </a:lnTo>
                    <a:lnTo>
                      <a:pt x="745" y="194"/>
                    </a:lnTo>
                    <a:lnTo>
                      <a:pt x="751" y="190"/>
                    </a:lnTo>
                    <a:lnTo>
                      <a:pt x="758" y="184"/>
                    </a:lnTo>
                    <a:lnTo>
                      <a:pt x="765" y="183"/>
                    </a:lnTo>
                    <a:lnTo>
                      <a:pt x="771" y="183"/>
                    </a:lnTo>
                    <a:lnTo>
                      <a:pt x="778" y="182"/>
                    </a:lnTo>
                    <a:lnTo>
                      <a:pt x="784" y="180"/>
                    </a:lnTo>
                    <a:lnTo>
                      <a:pt x="791" y="172"/>
                    </a:lnTo>
                    <a:lnTo>
                      <a:pt x="798" y="166"/>
                    </a:lnTo>
                    <a:lnTo>
                      <a:pt x="806" y="161"/>
                    </a:lnTo>
                    <a:lnTo>
                      <a:pt x="814" y="157"/>
                    </a:lnTo>
                    <a:lnTo>
                      <a:pt x="816" y="156"/>
                    </a:lnTo>
                    <a:lnTo>
                      <a:pt x="819" y="155"/>
                    </a:lnTo>
                    <a:lnTo>
                      <a:pt x="824" y="164"/>
                    </a:lnTo>
                    <a:lnTo>
                      <a:pt x="830" y="173"/>
                    </a:lnTo>
                    <a:lnTo>
                      <a:pt x="836" y="181"/>
                    </a:lnTo>
                    <a:lnTo>
                      <a:pt x="841" y="190"/>
                    </a:lnTo>
                    <a:lnTo>
                      <a:pt x="830" y="194"/>
                    </a:lnTo>
                    <a:lnTo>
                      <a:pt x="819" y="198"/>
                    </a:lnTo>
                    <a:lnTo>
                      <a:pt x="807" y="202"/>
                    </a:lnTo>
                    <a:lnTo>
                      <a:pt x="797" y="207"/>
                    </a:lnTo>
                    <a:lnTo>
                      <a:pt x="801" y="216"/>
                    </a:lnTo>
                    <a:lnTo>
                      <a:pt x="809" y="232"/>
                    </a:lnTo>
                    <a:lnTo>
                      <a:pt x="806" y="238"/>
                    </a:lnTo>
                    <a:lnTo>
                      <a:pt x="804" y="243"/>
                    </a:lnTo>
                    <a:lnTo>
                      <a:pt x="801" y="246"/>
                    </a:lnTo>
                    <a:lnTo>
                      <a:pt x="797" y="249"/>
                    </a:lnTo>
                    <a:lnTo>
                      <a:pt x="795" y="254"/>
                    </a:lnTo>
                    <a:lnTo>
                      <a:pt x="792" y="257"/>
                    </a:lnTo>
                    <a:lnTo>
                      <a:pt x="788" y="262"/>
                    </a:lnTo>
                    <a:lnTo>
                      <a:pt x="786" y="267"/>
                    </a:lnTo>
                    <a:lnTo>
                      <a:pt x="796" y="277"/>
                    </a:lnTo>
                    <a:lnTo>
                      <a:pt x="805" y="289"/>
                    </a:lnTo>
                    <a:lnTo>
                      <a:pt x="815" y="299"/>
                    </a:lnTo>
                    <a:lnTo>
                      <a:pt x="824" y="310"/>
                    </a:lnTo>
                    <a:lnTo>
                      <a:pt x="823" y="329"/>
                    </a:lnTo>
                    <a:lnTo>
                      <a:pt x="820" y="348"/>
                    </a:lnTo>
                    <a:lnTo>
                      <a:pt x="816" y="366"/>
                    </a:lnTo>
                    <a:lnTo>
                      <a:pt x="816" y="386"/>
                    </a:lnTo>
                    <a:lnTo>
                      <a:pt x="821" y="388"/>
                    </a:lnTo>
                    <a:lnTo>
                      <a:pt x="825" y="390"/>
                    </a:lnTo>
                    <a:lnTo>
                      <a:pt x="827" y="393"/>
                    </a:lnTo>
                    <a:lnTo>
                      <a:pt x="828" y="397"/>
                    </a:lnTo>
                    <a:lnTo>
                      <a:pt x="828" y="406"/>
                    </a:lnTo>
                    <a:lnTo>
                      <a:pt x="828" y="417"/>
                    </a:lnTo>
                    <a:lnTo>
                      <a:pt x="827" y="427"/>
                    </a:lnTo>
                    <a:lnTo>
                      <a:pt x="825" y="437"/>
                    </a:lnTo>
                    <a:lnTo>
                      <a:pt x="827" y="442"/>
                    </a:lnTo>
                    <a:lnTo>
                      <a:pt x="828" y="445"/>
                    </a:lnTo>
                    <a:lnTo>
                      <a:pt x="831" y="448"/>
                    </a:lnTo>
                    <a:lnTo>
                      <a:pt x="837" y="449"/>
                    </a:lnTo>
                    <a:lnTo>
                      <a:pt x="841" y="453"/>
                    </a:lnTo>
                    <a:lnTo>
                      <a:pt x="845" y="457"/>
                    </a:lnTo>
                    <a:lnTo>
                      <a:pt x="847" y="461"/>
                    </a:lnTo>
                    <a:lnTo>
                      <a:pt x="848" y="467"/>
                    </a:lnTo>
                    <a:lnTo>
                      <a:pt x="848" y="478"/>
                    </a:lnTo>
                    <a:lnTo>
                      <a:pt x="848" y="490"/>
                    </a:lnTo>
                    <a:lnTo>
                      <a:pt x="845" y="520"/>
                    </a:lnTo>
                    <a:lnTo>
                      <a:pt x="842" y="549"/>
                    </a:lnTo>
                    <a:lnTo>
                      <a:pt x="839" y="578"/>
                    </a:lnTo>
                    <a:lnTo>
                      <a:pt x="837" y="607"/>
                    </a:lnTo>
                    <a:lnTo>
                      <a:pt x="832" y="615"/>
                    </a:lnTo>
                    <a:lnTo>
                      <a:pt x="829" y="620"/>
                    </a:lnTo>
                    <a:lnTo>
                      <a:pt x="824" y="622"/>
                    </a:lnTo>
                    <a:lnTo>
                      <a:pt x="818" y="628"/>
                    </a:lnTo>
                    <a:lnTo>
                      <a:pt x="806" y="632"/>
                    </a:lnTo>
                    <a:lnTo>
                      <a:pt x="795" y="637"/>
                    </a:lnTo>
                    <a:lnTo>
                      <a:pt x="786" y="642"/>
                    </a:lnTo>
                    <a:lnTo>
                      <a:pt x="778" y="646"/>
                    </a:lnTo>
                    <a:lnTo>
                      <a:pt x="770" y="650"/>
                    </a:lnTo>
                    <a:lnTo>
                      <a:pt x="762" y="657"/>
                    </a:lnTo>
                    <a:lnTo>
                      <a:pt x="765" y="660"/>
                    </a:lnTo>
                    <a:lnTo>
                      <a:pt x="766" y="661"/>
                    </a:lnTo>
                    <a:lnTo>
                      <a:pt x="767" y="661"/>
                    </a:lnTo>
                    <a:lnTo>
                      <a:pt x="768" y="661"/>
                    </a:lnTo>
                    <a:lnTo>
                      <a:pt x="773" y="661"/>
                    </a:lnTo>
                    <a:lnTo>
                      <a:pt x="777" y="664"/>
                    </a:lnTo>
                    <a:lnTo>
                      <a:pt x="785" y="665"/>
                    </a:lnTo>
                    <a:lnTo>
                      <a:pt x="794" y="666"/>
                    </a:lnTo>
                    <a:lnTo>
                      <a:pt x="793" y="675"/>
                    </a:lnTo>
                    <a:lnTo>
                      <a:pt x="791" y="682"/>
                    </a:lnTo>
                    <a:lnTo>
                      <a:pt x="787" y="690"/>
                    </a:lnTo>
                    <a:lnTo>
                      <a:pt x="786" y="700"/>
                    </a:lnTo>
                    <a:lnTo>
                      <a:pt x="794" y="708"/>
                    </a:lnTo>
                    <a:lnTo>
                      <a:pt x="800" y="716"/>
                    </a:lnTo>
                    <a:lnTo>
                      <a:pt x="803" y="720"/>
                    </a:lnTo>
                    <a:lnTo>
                      <a:pt x="805" y="723"/>
                    </a:lnTo>
                    <a:lnTo>
                      <a:pt x="806" y="729"/>
                    </a:lnTo>
                    <a:lnTo>
                      <a:pt x="807" y="734"/>
                    </a:lnTo>
                    <a:lnTo>
                      <a:pt x="803" y="738"/>
                    </a:lnTo>
                    <a:lnTo>
                      <a:pt x="800" y="739"/>
                    </a:lnTo>
                    <a:lnTo>
                      <a:pt x="794" y="739"/>
                    </a:lnTo>
                    <a:lnTo>
                      <a:pt x="787" y="739"/>
                    </a:lnTo>
                    <a:lnTo>
                      <a:pt x="782" y="736"/>
                    </a:lnTo>
                    <a:lnTo>
                      <a:pt x="777" y="732"/>
                    </a:lnTo>
                    <a:lnTo>
                      <a:pt x="771" y="731"/>
                    </a:lnTo>
                    <a:lnTo>
                      <a:pt x="767" y="730"/>
                    </a:lnTo>
                    <a:lnTo>
                      <a:pt x="763" y="730"/>
                    </a:lnTo>
                    <a:lnTo>
                      <a:pt x="758" y="732"/>
                    </a:lnTo>
                    <a:lnTo>
                      <a:pt x="748" y="731"/>
                    </a:lnTo>
                    <a:lnTo>
                      <a:pt x="740" y="730"/>
                    </a:lnTo>
                    <a:lnTo>
                      <a:pt x="736" y="729"/>
                    </a:lnTo>
                    <a:lnTo>
                      <a:pt x="732" y="729"/>
                    </a:lnTo>
                    <a:lnTo>
                      <a:pt x="727" y="730"/>
                    </a:lnTo>
                    <a:lnTo>
                      <a:pt x="723" y="731"/>
                    </a:lnTo>
                    <a:lnTo>
                      <a:pt x="708" y="739"/>
                    </a:lnTo>
                    <a:lnTo>
                      <a:pt x="694" y="745"/>
                    </a:lnTo>
                    <a:lnTo>
                      <a:pt x="685" y="750"/>
                    </a:lnTo>
                    <a:lnTo>
                      <a:pt x="676" y="755"/>
                    </a:lnTo>
                    <a:lnTo>
                      <a:pt x="667" y="761"/>
                    </a:lnTo>
                    <a:lnTo>
                      <a:pt x="658" y="766"/>
                    </a:lnTo>
                    <a:lnTo>
                      <a:pt x="659" y="781"/>
                    </a:lnTo>
                    <a:lnTo>
                      <a:pt x="659" y="794"/>
                    </a:lnTo>
                    <a:lnTo>
                      <a:pt x="649" y="794"/>
                    </a:lnTo>
                    <a:lnTo>
                      <a:pt x="640" y="792"/>
                    </a:lnTo>
                    <a:lnTo>
                      <a:pt x="629" y="791"/>
                    </a:lnTo>
                    <a:lnTo>
                      <a:pt x="619" y="790"/>
                    </a:lnTo>
                    <a:lnTo>
                      <a:pt x="623" y="799"/>
                    </a:lnTo>
                    <a:lnTo>
                      <a:pt x="626" y="805"/>
                    </a:lnTo>
                    <a:lnTo>
                      <a:pt x="626" y="808"/>
                    </a:lnTo>
                    <a:lnTo>
                      <a:pt x="626" y="810"/>
                    </a:lnTo>
                    <a:lnTo>
                      <a:pt x="625" y="815"/>
                    </a:lnTo>
                    <a:lnTo>
                      <a:pt x="622" y="818"/>
                    </a:lnTo>
                    <a:lnTo>
                      <a:pt x="620" y="823"/>
                    </a:lnTo>
                    <a:lnTo>
                      <a:pt x="620" y="826"/>
                    </a:lnTo>
                    <a:lnTo>
                      <a:pt x="623" y="829"/>
                    </a:lnTo>
                    <a:lnTo>
                      <a:pt x="625" y="833"/>
                    </a:lnTo>
                    <a:lnTo>
                      <a:pt x="631" y="838"/>
                    </a:lnTo>
                    <a:lnTo>
                      <a:pt x="637" y="845"/>
                    </a:lnTo>
                    <a:lnTo>
                      <a:pt x="623" y="854"/>
                    </a:lnTo>
                    <a:lnTo>
                      <a:pt x="609" y="862"/>
                    </a:lnTo>
                    <a:lnTo>
                      <a:pt x="601" y="868"/>
                    </a:lnTo>
                    <a:lnTo>
                      <a:pt x="598" y="871"/>
                    </a:lnTo>
                    <a:lnTo>
                      <a:pt x="598" y="877"/>
                    </a:lnTo>
                    <a:lnTo>
                      <a:pt x="601" y="887"/>
                    </a:lnTo>
                    <a:lnTo>
                      <a:pt x="602" y="902"/>
                    </a:lnTo>
                    <a:lnTo>
                      <a:pt x="602" y="916"/>
                    </a:lnTo>
                    <a:lnTo>
                      <a:pt x="602" y="930"/>
                    </a:lnTo>
                    <a:lnTo>
                      <a:pt x="602" y="944"/>
                    </a:lnTo>
                    <a:lnTo>
                      <a:pt x="606" y="949"/>
                    </a:lnTo>
                    <a:lnTo>
                      <a:pt x="608" y="952"/>
                    </a:lnTo>
                    <a:lnTo>
                      <a:pt x="609" y="955"/>
                    </a:lnTo>
                    <a:lnTo>
                      <a:pt x="609" y="959"/>
                    </a:lnTo>
                    <a:lnTo>
                      <a:pt x="606" y="964"/>
                    </a:lnTo>
                    <a:lnTo>
                      <a:pt x="600" y="973"/>
                    </a:lnTo>
                    <a:lnTo>
                      <a:pt x="600" y="979"/>
                    </a:lnTo>
                    <a:lnTo>
                      <a:pt x="601" y="984"/>
                    </a:lnTo>
                    <a:lnTo>
                      <a:pt x="604" y="985"/>
                    </a:lnTo>
                    <a:lnTo>
                      <a:pt x="606" y="987"/>
                    </a:lnTo>
                    <a:lnTo>
                      <a:pt x="609" y="988"/>
                    </a:lnTo>
                    <a:lnTo>
                      <a:pt x="611" y="989"/>
                    </a:lnTo>
                    <a:lnTo>
                      <a:pt x="614" y="993"/>
                    </a:lnTo>
                    <a:lnTo>
                      <a:pt x="616" y="998"/>
                    </a:lnTo>
                    <a:lnTo>
                      <a:pt x="616" y="1003"/>
                    </a:lnTo>
                    <a:lnTo>
                      <a:pt x="617" y="1007"/>
                    </a:lnTo>
                    <a:lnTo>
                      <a:pt x="618" y="1012"/>
                    </a:lnTo>
                    <a:lnTo>
                      <a:pt x="620" y="1015"/>
                    </a:lnTo>
                    <a:lnTo>
                      <a:pt x="625" y="1023"/>
                    </a:lnTo>
                    <a:lnTo>
                      <a:pt x="629" y="1033"/>
                    </a:lnTo>
                    <a:lnTo>
                      <a:pt x="631" y="1039"/>
                    </a:lnTo>
                    <a:lnTo>
                      <a:pt x="633" y="1042"/>
                    </a:lnTo>
                    <a:lnTo>
                      <a:pt x="634" y="1044"/>
                    </a:lnTo>
                    <a:lnTo>
                      <a:pt x="636" y="1045"/>
                    </a:lnTo>
                    <a:lnTo>
                      <a:pt x="637" y="1048"/>
                    </a:lnTo>
                    <a:lnTo>
                      <a:pt x="638" y="1050"/>
                    </a:lnTo>
                    <a:lnTo>
                      <a:pt x="640" y="1053"/>
                    </a:lnTo>
                    <a:lnTo>
                      <a:pt x="641" y="1060"/>
                    </a:lnTo>
                    <a:lnTo>
                      <a:pt x="633" y="1070"/>
                    </a:lnTo>
                    <a:lnTo>
                      <a:pt x="624" y="1078"/>
                    </a:lnTo>
                    <a:lnTo>
                      <a:pt x="616" y="1086"/>
                    </a:lnTo>
                    <a:lnTo>
                      <a:pt x="608" y="1097"/>
                    </a:lnTo>
                    <a:lnTo>
                      <a:pt x="604" y="1114"/>
                    </a:lnTo>
                    <a:lnTo>
                      <a:pt x="599" y="1132"/>
                    </a:lnTo>
                    <a:lnTo>
                      <a:pt x="596" y="1149"/>
                    </a:lnTo>
                    <a:lnTo>
                      <a:pt x="591" y="1167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" name="Freeform 365"/>
              <p:cNvSpPr>
                <a:spLocks noChangeAspect="1"/>
              </p:cNvSpPr>
              <p:nvPr/>
            </p:nvSpPr>
            <p:spPr bwMode="auto">
              <a:xfrm>
                <a:off x="3487891" y="3939799"/>
                <a:ext cx="294892" cy="345135"/>
              </a:xfrm>
              <a:custGeom>
                <a:avLst/>
                <a:gdLst>
                  <a:gd name="T0" fmla="*/ 28 w 789"/>
                  <a:gd name="T1" fmla="*/ 26 h 953"/>
                  <a:gd name="T2" fmla="*/ 29 w 789"/>
                  <a:gd name="T3" fmla="*/ 25 h 953"/>
                  <a:gd name="T4" fmla="*/ 29 w 789"/>
                  <a:gd name="T5" fmla="*/ 23 h 953"/>
                  <a:gd name="T6" fmla="*/ 27 w 789"/>
                  <a:gd name="T7" fmla="*/ 22 h 953"/>
                  <a:gd name="T8" fmla="*/ 27 w 789"/>
                  <a:gd name="T9" fmla="*/ 21 h 953"/>
                  <a:gd name="T10" fmla="*/ 25 w 789"/>
                  <a:gd name="T11" fmla="*/ 20 h 953"/>
                  <a:gd name="T12" fmla="*/ 27 w 789"/>
                  <a:gd name="T13" fmla="*/ 18 h 953"/>
                  <a:gd name="T14" fmla="*/ 27 w 789"/>
                  <a:gd name="T15" fmla="*/ 16 h 953"/>
                  <a:gd name="T16" fmla="*/ 28 w 789"/>
                  <a:gd name="T17" fmla="*/ 15 h 953"/>
                  <a:gd name="T18" fmla="*/ 30 w 789"/>
                  <a:gd name="T19" fmla="*/ 15 h 953"/>
                  <a:gd name="T20" fmla="*/ 31 w 789"/>
                  <a:gd name="T21" fmla="*/ 14 h 953"/>
                  <a:gd name="T22" fmla="*/ 31 w 789"/>
                  <a:gd name="T23" fmla="*/ 11 h 953"/>
                  <a:gd name="T24" fmla="*/ 31 w 789"/>
                  <a:gd name="T25" fmla="*/ 10 h 953"/>
                  <a:gd name="T26" fmla="*/ 30 w 789"/>
                  <a:gd name="T27" fmla="*/ 7 h 953"/>
                  <a:gd name="T28" fmla="*/ 28 w 789"/>
                  <a:gd name="T29" fmla="*/ 5 h 953"/>
                  <a:gd name="T30" fmla="*/ 27 w 789"/>
                  <a:gd name="T31" fmla="*/ 6 h 953"/>
                  <a:gd name="T32" fmla="*/ 24 w 789"/>
                  <a:gd name="T33" fmla="*/ 4 h 953"/>
                  <a:gd name="T34" fmla="*/ 20 w 789"/>
                  <a:gd name="T35" fmla="*/ 2 h 953"/>
                  <a:gd name="T36" fmla="*/ 18 w 789"/>
                  <a:gd name="T37" fmla="*/ 0 h 953"/>
                  <a:gd name="T38" fmla="*/ 18 w 789"/>
                  <a:gd name="T39" fmla="*/ 2 h 953"/>
                  <a:gd name="T40" fmla="*/ 17 w 789"/>
                  <a:gd name="T41" fmla="*/ 5 h 953"/>
                  <a:gd name="T42" fmla="*/ 15 w 789"/>
                  <a:gd name="T43" fmla="*/ 6 h 953"/>
                  <a:gd name="T44" fmla="*/ 17 w 789"/>
                  <a:gd name="T45" fmla="*/ 8 h 953"/>
                  <a:gd name="T46" fmla="*/ 14 w 789"/>
                  <a:gd name="T47" fmla="*/ 8 h 953"/>
                  <a:gd name="T48" fmla="*/ 12 w 789"/>
                  <a:gd name="T49" fmla="*/ 8 h 953"/>
                  <a:gd name="T50" fmla="*/ 12 w 789"/>
                  <a:gd name="T51" fmla="*/ 8 h 953"/>
                  <a:gd name="T52" fmla="*/ 10 w 789"/>
                  <a:gd name="T53" fmla="*/ 8 h 953"/>
                  <a:gd name="T54" fmla="*/ 10 w 789"/>
                  <a:gd name="T55" fmla="*/ 10 h 953"/>
                  <a:gd name="T56" fmla="*/ 9 w 789"/>
                  <a:gd name="T57" fmla="*/ 9 h 953"/>
                  <a:gd name="T58" fmla="*/ 8 w 789"/>
                  <a:gd name="T59" fmla="*/ 8 h 953"/>
                  <a:gd name="T60" fmla="*/ 7 w 789"/>
                  <a:gd name="T61" fmla="*/ 8 h 953"/>
                  <a:gd name="T62" fmla="*/ 8 w 789"/>
                  <a:gd name="T63" fmla="*/ 6 h 953"/>
                  <a:gd name="T64" fmla="*/ 5 w 789"/>
                  <a:gd name="T65" fmla="*/ 4 h 953"/>
                  <a:gd name="T66" fmla="*/ 3 w 789"/>
                  <a:gd name="T67" fmla="*/ 6 h 953"/>
                  <a:gd name="T68" fmla="*/ 4 w 789"/>
                  <a:gd name="T69" fmla="*/ 10 h 953"/>
                  <a:gd name="T70" fmla="*/ 4 w 789"/>
                  <a:gd name="T71" fmla="*/ 12 h 953"/>
                  <a:gd name="T72" fmla="*/ 7 w 789"/>
                  <a:gd name="T73" fmla="*/ 13 h 953"/>
                  <a:gd name="T74" fmla="*/ 13 w 789"/>
                  <a:gd name="T75" fmla="*/ 13 h 953"/>
                  <a:gd name="T76" fmla="*/ 15 w 789"/>
                  <a:gd name="T77" fmla="*/ 14 h 953"/>
                  <a:gd name="T78" fmla="*/ 12 w 789"/>
                  <a:gd name="T79" fmla="*/ 19 h 953"/>
                  <a:gd name="T80" fmla="*/ 9 w 789"/>
                  <a:gd name="T81" fmla="*/ 18 h 953"/>
                  <a:gd name="T82" fmla="*/ 7 w 789"/>
                  <a:gd name="T83" fmla="*/ 20 h 953"/>
                  <a:gd name="T84" fmla="*/ 4 w 789"/>
                  <a:gd name="T85" fmla="*/ 24 h 953"/>
                  <a:gd name="T86" fmla="*/ 3 w 789"/>
                  <a:gd name="T87" fmla="*/ 26 h 953"/>
                  <a:gd name="T88" fmla="*/ 1 w 789"/>
                  <a:gd name="T89" fmla="*/ 30 h 953"/>
                  <a:gd name="T90" fmla="*/ 1 w 789"/>
                  <a:gd name="T91" fmla="*/ 31 h 953"/>
                  <a:gd name="T92" fmla="*/ 2 w 789"/>
                  <a:gd name="T93" fmla="*/ 32 h 953"/>
                  <a:gd name="T94" fmla="*/ 4 w 789"/>
                  <a:gd name="T95" fmla="*/ 33 h 953"/>
                  <a:gd name="T96" fmla="*/ 6 w 789"/>
                  <a:gd name="T97" fmla="*/ 35 h 953"/>
                  <a:gd name="T98" fmla="*/ 4 w 789"/>
                  <a:gd name="T99" fmla="*/ 37 h 953"/>
                  <a:gd name="T100" fmla="*/ 11 w 789"/>
                  <a:gd name="T101" fmla="*/ 37 h 953"/>
                  <a:gd name="T102" fmla="*/ 11 w 789"/>
                  <a:gd name="T103" fmla="*/ 33 h 953"/>
                  <a:gd name="T104" fmla="*/ 18 w 789"/>
                  <a:gd name="T105" fmla="*/ 34 h 953"/>
                  <a:gd name="T106" fmla="*/ 15 w 789"/>
                  <a:gd name="T107" fmla="*/ 30 h 953"/>
                  <a:gd name="T108" fmla="*/ 18 w 789"/>
                  <a:gd name="T109" fmla="*/ 28 h 953"/>
                  <a:gd name="T110" fmla="*/ 17 w 789"/>
                  <a:gd name="T111" fmla="*/ 25 h 953"/>
                  <a:gd name="T112" fmla="*/ 19 w 789"/>
                  <a:gd name="T113" fmla="*/ 24 h 953"/>
                  <a:gd name="T114" fmla="*/ 22 w 789"/>
                  <a:gd name="T115" fmla="*/ 26 h 953"/>
                  <a:gd name="T116" fmla="*/ 24 w 789"/>
                  <a:gd name="T117" fmla="*/ 27 h 953"/>
                  <a:gd name="T118" fmla="*/ 27 w 789"/>
                  <a:gd name="T119" fmla="*/ 27 h 95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789"/>
                  <a:gd name="T181" fmla="*/ 0 h 953"/>
                  <a:gd name="T182" fmla="*/ 789 w 789"/>
                  <a:gd name="T183" fmla="*/ 953 h 95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789" h="953">
                    <a:moveTo>
                      <a:pt x="730" y="694"/>
                    </a:moveTo>
                    <a:lnTo>
                      <a:pt x="735" y="687"/>
                    </a:lnTo>
                    <a:lnTo>
                      <a:pt x="741" y="682"/>
                    </a:lnTo>
                    <a:lnTo>
                      <a:pt x="741" y="679"/>
                    </a:lnTo>
                    <a:lnTo>
                      <a:pt x="742" y="678"/>
                    </a:lnTo>
                    <a:lnTo>
                      <a:pt x="741" y="677"/>
                    </a:lnTo>
                    <a:lnTo>
                      <a:pt x="739" y="676"/>
                    </a:lnTo>
                    <a:lnTo>
                      <a:pt x="737" y="676"/>
                    </a:lnTo>
                    <a:lnTo>
                      <a:pt x="733" y="675"/>
                    </a:lnTo>
                    <a:lnTo>
                      <a:pt x="728" y="666"/>
                    </a:lnTo>
                    <a:lnTo>
                      <a:pt x="724" y="656"/>
                    </a:lnTo>
                    <a:lnTo>
                      <a:pt x="719" y="652"/>
                    </a:lnTo>
                    <a:lnTo>
                      <a:pt x="717" y="650"/>
                    </a:lnTo>
                    <a:lnTo>
                      <a:pt x="717" y="649"/>
                    </a:lnTo>
                    <a:lnTo>
                      <a:pt x="719" y="648"/>
                    </a:lnTo>
                    <a:lnTo>
                      <a:pt x="723" y="648"/>
                    </a:lnTo>
                    <a:lnTo>
                      <a:pt x="728" y="643"/>
                    </a:lnTo>
                    <a:lnTo>
                      <a:pt x="732" y="638"/>
                    </a:lnTo>
                    <a:lnTo>
                      <a:pt x="737" y="638"/>
                    </a:lnTo>
                    <a:lnTo>
                      <a:pt x="738" y="636"/>
                    </a:lnTo>
                    <a:lnTo>
                      <a:pt x="738" y="634"/>
                    </a:lnTo>
                    <a:lnTo>
                      <a:pt x="736" y="629"/>
                    </a:lnTo>
                    <a:lnTo>
                      <a:pt x="735" y="624"/>
                    </a:lnTo>
                    <a:lnTo>
                      <a:pt x="736" y="620"/>
                    </a:lnTo>
                    <a:lnTo>
                      <a:pt x="737" y="620"/>
                    </a:lnTo>
                    <a:lnTo>
                      <a:pt x="738" y="620"/>
                    </a:lnTo>
                    <a:lnTo>
                      <a:pt x="739" y="621"/>
                    </a:lnTo>
                    <a:lnTo>
                      <a:pt x="743" y="623"/>
                    </a:lnTo>
                    <a:lnTo>
                      <a:pt x="744" y="625"/>
                    </a:lnTo>
                    <a:lnTo>
                      <a:pt x="746" y="626"/>
                    </a:lnTo>
                    <a:lnTo>
                      <a:pt x="747" y="627"/>
                    </a:lnTo>
                    <a:lnTo>
                      <a:pt x="750" y="626"/>
                    </a:lnTo>
                    <a:lnTo>
                      <a:pt x="753" y="624"/>
                    </a:lnTo>
                    <a:lnTo>
                      <a:pt x="759" y="620"/>
                    </a:lnTo>
                    <a:lnTo>
                      <a:pt x="763" y="615"/>
                    </a:lnTo>
                    <a:lnTo>
                      <a:pt x="766" y="612"/>
                    </a:lnTo>
                    <a:lnTo>
                      <a:pt x="766" y="609"/>
                    </a:lnTo>
                    <a:lnTo>
                      <a:pt x="766" y="608"/>
                    </a:lnTo>
                    <a:lnTo>
                      <a:pt x="765" y="605"/>
                    </a:lnTo>
                    <a:lnTo>
                      <a:pt x="763" y="602"/>
                    </a:lnTo>
                    <a:lnTo>
                      <a:pt x="763" y="591"/>
                    </a:lnTo>
                    <a:lnTo>
                      <a:pt x="765" y="580"/>
                    </a:lnTo>
                    <a:lnTo>
                      <a:pt x="755" y="572"/>
                    </a:lnTo>
                    <a:lnTo>
                      <a:pt x="743" y="566"/>
                    </a:lnTo>
                    <a:lnTo>
                      <a:pt x="736" y="561"/>
                    </a:lnTo>
                    <a:lnTo>
                      <a:pt x="730" y="560"/>
                    </a:lnTo>
                    <a:lnTo>
                      <a:pt x="724" y="561"/>
                    </a:lnTo>
                    <a:lnTo>
                      <a:pt x="716" y="563"/>
                    </a:lnTo>
                    <a:lnTo>
                      <a:pt x="710" y="564"/>
                    </a:lnTo>
                    <a:lnTo>
                      <a:pt x="706" y="564"/>
                    </a:lnTo>
                    <a:lnTo>
                      <a:pt x="703" y="564"/>
                    </a:lnTo>
                    <a:lnTo>
                      <a:pt x="702" y="563"/>
                    </a:lnTo>
                    <a:lnTo>
                      <a:pt x="701" y="561"/>
                    </a:lnTo>
                    <a:lnTo>
                      <a:pt x="700" y="559"/>
                    </a:lnTo>
                    <a:lnTo>
                      <a:pt x="699" y="553"/>
                    </a:lnTo>
                    <a:lnTo>
                      <a:pt x="698" y="551"/>
                    </a:lnTo>
                    <a:lnTo>
                      <a:pt x="696" y="551"/>
                    </a:lnTo>
                    <a:lnTo>
                      <a:pt x="691" y="553"/>
                    </a:lnTo>
                    <a:lnTo>
                      <a:pt x="688" y="557"/>
                    </a:lnTo>
                    <a:lnTo>
                      <a:pt x="687" y="559"/>
                    </a:lnTo>
                    <a:lnTo>
                      <a:pt x="685" y="558"/>
                    </a:lnTo>
                    <a:lnTo>
                      <a:pt x="684" y="553"/>
                    </a:lnTo>
                    <a:lnTo>
                      <a:pt x="684" y="549"/>
                    </a:lnTo>
                    <a:lnTo>
                      <a:pt x="684" y="545"/>
                    </a:lnTo>
                    <a:lnTo>
                      <a:pt x="685" y="542"/>
                    </a:lnTo>
                    <a:lnTo>
                      <a:pt x="689" y="541"/>
                    </a:lnTo>
                    <a:lnTo>
                      <a:pt x="692" y="540"/>
                    </a:lnTo>
                    <a:lnTo>
                      <a:pt x="694" y="538"/>
                    </a:lnTo>
                    <a:lnTo>
                      <a:pt x="696" y="537"/>
                    </a:lnTo>
                    <a:lnTo>
                      <a:pt x="696" y="536"/>
                    </a:lnTo>
                    <a:lnTo>
                      <a:pt x="692" y="534"/>
                    </a:lnTo>
                    <a:lnTo>
                      <a:pt x="687" y="532"/>
                    </a:lnTo>
                    <a:lnTo>
                      <a:pt x="681" y="531"/>
                    </a:lnTo>
                    <a:lnTo>
                      <a:pt x="679" y="529"/>
                    </a:lnTo>
                    <a:lnTo>
                      <a:pt x="679" y="528"/>
                    </a:lnTo>
                    <a:lnTo>
                      <a:pt x="676" y="526"/>
                    </a:lnTo>
                    <a:lnTo>
                      <a:pt x="669" y="531"/>
                    </a:lnTo>
                    <a:lnTo>
                      <a:pt x="661" y="535"/>
                    </a:lnTo>
                    <a:lnTo>
                      <a:pt x="655" y="531"/>
                    </a:lnTo>
                    <a:lnTo>
                      <a:pt x="650" y="527"/>
                    </a:lnTo>
                    <a:lnTo>
                      <a:pt x="646" y="523"/>
                    </a:lnTo>
                    <a:lnTo>
                      <a:pt x="640" y="522"/>
                    </a:lnTo>
                    <a:lnTo>
                      <a:pt x="636" y="525"/>
                    </a:lnTo>
                    <a:lnTo>
                      <a:pt x="634" y="526"/>
                    </a:lnTo>
                    <a:lnTo>
                      <a:pt x="632" y="523"/>
                    </a:lnTo>
                    <a:lnTo>
                      <a:pt x="631" y="517"/>
                    </a:lnTo>
                    <a:lnTo>
                      <a:pt x="629" y="508"/>
                    </a:lnTo>
                    <a:lnTo>
                      <a:pt x="628" y="500"/>
                    </a:lnTo>
                    <a:lnTo>
                      <a:pt x="639" y="493"/>
                    </a:lnTo>
                    <a:lnTo>
                      <a:pt x="650" y="487"/>
                    </a:lnTo>
                    <a:lnTo>
                      <a:pt x="648" y="471"/>
                    </a:lnTo>
                    <a:lnTo>
                      <a:pt x="646" y="454"/>
                    </a:lnTo>
                    <a:lnTo>
                      <a:pt x="647" y="447"/>
                    </a:lnTo>
                    <a:lnTo>
                      <a:pt x="647" y="443"/>
                    </a:lnTo>
                    <a:lnTo>
                      <a:pt x="648" y="442"/>
                    </a:lnTo>
                    <a:lnTo>
                      <a:pt x="650" y="439"/>
                    </a:lnTo>
                    <a:lnTo>
                      <a:pt x="653" y="438"/>
                    </a:lnTo>
                    <a:lnTo>
                      <a:pt x="656" y="438"/>
                    </a:lnTo>
                    <a:lnTo>
                      <a:pt x="663" y="438"/>
                    </a:lnTo>
                    <a:lnTo>
                      <a:pt x="667" y="439"/>
                    </a:lnTo>
                    <a:lnTo>
                      <a:pt x="669" y="441"/>
                    </a:lnTo>
                    <a:lnTo>
                      <a:pt x="671" y="443"/>
                    </a:lnTo>
                    <a:lnTo>
                      <a:pt x="672" y="445"/>
                    </a:lnTo>
                    <a:lnTo>
                      <a:pt x="672" y="448"/>
                    </a:lnTo>
                    <a:lnTo>
                      <a:pt x="674" y="455"/>
                    </a:lnTo>
                    <a:lnTo>
                      <a:pt x="675" y="456"/>
                    </a:lnTo>
                    <a:lnTo>
                      <a:pt x="678" y="454"/>
                    </a:lnTo>
                    <a:lnTo>
                      <a:pt x="680" y="448"/>
                    </a:lnTo>
                    <a:lnTo>
                      <a:pt x="684" y="444"/>
                    </a:lnTo>
                    <a:lnTo>
                      <a:pt x="689" y="442"/>
                    </a:lnTo>
                    <a:lnTo>
                      <a:pt x="693" y="439"/>
                    </a:lnTo>
                    <a:lnTo>
                      <a:pt x="699" y="436"/>
                    </a:lnTo>
                    <a:lnTo>
                      <a:pt x="697" y="432"/>
                    </a:lnTo>
                    <a:lnTo>
                      <a:pt x="691" y="426"/>
                    </a:lnTo>
                    <a:lnTo>
                      <a:pt x="697" y="420"/>
                    </a:lnTo>
                    <a:lnTo>
                      <a:pt x="701" y="413"/>
                    </a:lnTo>
                    <a:lnTo>
                      <a:pt x="699" y="410"/>
                    </a:lnTo>
                    <a:lnTo>
                      <a:pt x="697" y="407"/>
                    </a:lnTo>
                    <a:lnTo>
                      <a:pt x="690" y="398"/>
                    </a:lnTo>
                    <a:lnTo>
                      <a:pt x="683" y="389"/>
                    </a:lnTo>
                    <a:lnTo>
                      <a:pt x="687" y="385"/>
                    </a:lnTo>
                    <a:lnTo>
                      <a:pt x="689" y="384"/>
                    </a:lnTo>
                    <a:lnTo>
                      <a:pt x="691" y="383"/>
                    </a:lnTo>
                    <a:lnTo>
                      <a:pt x="693" y="383"/>
                    </a:lnTo>
                    <a:lnTo>
                      <a:pt x="698" y="383"/>
                    </a:lnTo>
                    <a:lnTo>
                      <a:pt x="705" y="385"/>
                    </a:lnTo>
                    <a:lnTo>
                      <a:pt x="712" y="388"/>
                    </a:lnTo>
                    <a:lnTo>
                      <a:pt x="717" y="386"/>
                    </a:lnTo>
                    <a:lnTo>
                      <a:pt x="718" y="385"/>
                    </a:lnTo>
                    <a:lnTo>
                      <a:pt x="718" y="383"/>
                    </a:lnTo>
                    <a:lnTo>
                      <a:pt x="717" y="380"/>
                    </a:lnTo>
                    <a:lnTo>
                      <a:pt x="716" y="376"/>
                    </a:lnTo>
                    <a:lnTo>
                      <a:pt x="716" y="372"/>
                    </a:lnTo>
                    <a:lnTo>
                      <a:pt x="716" y="368"/>
                    </a:lnTo>
                    <a:lnTo>
                      <a:pt x="716" y="366"/>
                    </a:lnTo>
                    <a:lnTo>
                      <a:pt x="718" y="366"/>
                    </a:lnTo>
                    <a:lnTo>
                      <a:pt x="719" y="366"/>
                    </a:lnTo>
                    <a:lnTo>
                      <a:pt x="721" y="367"/>
                    </a:lnTo>
                    <a:lnTo>
                      <a:pt x="724" y="370"/>
                    </a:lnTo>
                    <a:lnTo>
                      <a:pt x="726" y="373"/>
                    </a:lnTo>
                    <a:lnTo>
                      <a:pt x="728" y="376"/>
                    </a:lnTo>
                    <a:lnTo>
                      <a:pt x="730" y="377"/>
                    </a:lnTo>
                    <a:lnTo>
                      <a:pt x="733" y="377"/>
                    </a:lnTo>
                    <a:lnTo>
                      <a:pt x="735" y="377"/>
                    </a:lnTo>
                    <a:lnTo>
                      <a:pt x="741" y="379"/>
                    </a:lnTo>
                    <a:lnTo>
                      <a:pt x="748" y="380"/>
                    </a:lnTo>
                    <a:lnTo>
                      <a:pt x="752" y="381"/>
                    </a:lnTo>
                    <a:lnTo>
                      <a:pt x="754" y="382"/>
                    </a:lnTo>
                    <a:lnTo>
                      <a:pt x="755" y="381"/>
                    </a:lnTo>
                    <a:lnTo>
                      <a:pt x="755" y="380"/>
                    </a:lnTo>
                    <a:lnTo>
                      <a:pt x="756" y="379"/>
                    </a:lnTo>
                    <a:lnTo>
                      <a:pt x="756" y="376"/>
                    </a:lnTo>
                    <a:lnTo>
                      <a:pt x="759" y="374"/>
                    </a:lnTo>
                    <a:lnTo>
                      <a:pt x="761" y="372"/>
                    </a:lnTo>
                    <a:lnTo>
                      <a:pt x="769" y="373"/>
                    </a:lnTo>
                    <a:lnTo>
                      <a:pt x="773" y="373"/>
                    </a:lnTo>
                    <a:lnTo>
                      <a:pt x="773" y="372"/>
                    </a:lnTo>
                    <a:lnTo>
                      <a:pt x="773" y="370"/>
                    </a:lnTo>
                    <a:lnTo>
                      <a:pt x="773" y="366"/>
                    </a:lnTo>
                    <a:lnTo>
                      <a:pt x="771" y="362"/>
                    </a:lnTo>
                    <a:lnTo>
                      <a:pt x="766" y="356"/>
                    </a:lnTo>
                    <a:lnTo>
                      <a:pt x="765" y="353"/>
                    </a:lnTo>
                    <a:lnTo>
                      <a:pt x="769" y="350"/>
                    </a:lnTo>
                    <a:lnTo>
                      <a:pt x="777" y="347"/>
                    </a:lnTo>
                    <a:lnTo>
                      <a:pt x="782" y="343"/>
                    </a:lnTo>
                    <a:lnTo>
                      <a:pt x="783" y="340"/>
                    </a:lnTo>
                    <a:lnTo>
                      <a:pt x="783" y="337"/>
                    </a:lnTo>
                    <a:lnTo>
                      <a:pt x="785" y="330"/>
                    </a:lnTo>
                    <a:lnTo>
                      <a:pt x="787" y="320"/>
                    </a:lnTo>
                    <a:lnTo>
                      <a:pt x="787" y="311"/>
                    </a:lnTo>
                    <a:lnTo>
                      <a:pt x="785" y="302"/>
                    </a:lnTo>
                    <a:lnTo>
                      <a:pt x="782" y="292"/>
                    </a:lnTo>
                    <a:lnTo>
                      <a:pt x="774" y="290"/>
                    </a:lnTo>
                    <a:lnTo>
                      <a:pt x="766" y="286"/>
                    </a:lnTo>
                    <a:lnTo>
                      <a:pt x="768" y="283"/>
                    </a:lnTo>
                    <a:lnTo>
                      <a:pt x="768" y="281"/>
                    </a:lnTo>
                    <a:lnTo>
                      <a:pt x="769" y="278"/>
                    </a:lnTo>
                    <a:lnTo>
                      <a:pt x="771" y="277"/>
                    </a:lnTo>
                    <a:lnTo>
                      <a:pt x="774" y="276"/>
                    </a:lnTo>
                    <a:lnTo>
                      <a:pt x="781" y="276"/>
                    </a:lnTo>
                    <a:lnTo>
                      <a:pt x="786" y="270"/>
                    </a:lnTo>
                    <a:lnTo>
                      <a:pt x="789" y="266"/>
                    </a:lnTo>
                    <a:lnTo>
                      <a:pt x="789" y="264"/>
                    </a:lnTo>
                    <a:lnTo>
                      <a:pt x="789" y="263"/>
                    </a:lnTo>
                    <a:lnTo>
                      <a:pt x="786" y="261"/>
                    </a:lnTo>
                    <a:lnTo>
                      <a:pt x="782" y="261"/>
                    </a:lnTo>
                    <a:lnTo>
                      <a:pt x="778" y="264"/>
                    </a:lnTo>
                    <a:lnTo>
                      <a:pt x="776" y="264"/>
                    </a:lnTo>
                    <a:lnTo>
                      <a:pt x="773" y="264"/>
                    </a:lnTo>
                    <a:lnTo>
                      <a:pt x="773" y="263"/>
                    </a:lnTo>
                    <a:lnTo>
                      <a:pt x="774" y="259"/>
                    </a:lnTo>
                    <a:lnTo>
                      <a:pt x="778" y="252"/>
                    </a:lnTo>
                    <a:lnTo>
                      <a:pt x="781" y="246"/>
                    </a:lnTo>
                    <a:lnTo>
                      <a:pt x="782" y="241"/>
                    </a:lnTo>
                    <a:lnTo>
                      <a:pt x="780" y="237"/>
                    </a:lnTo>
                    <a:lnTo>
                      <a:pt x="777" y="231"/>
                    </a:lnTo>
                    <a:lnTo>
                      <a:pt x="776" y="221"/>
                    </a:lnTo>
                    <a:lnTo>
                      <a:pt x="776" y="211"/>
                    </a:lnTo>
                    <a:lnTo>
                      <a:pt x="770" y="209"/>
                    </a:lnTo>
                    <a:lnTo>
                      <a:pt x="766" y="205"/>
                    </a:lnTo>
                    <a:lnTo>
                      <a:pt x="764" y="202"/>
                    </a:lnTo>
                    <a:lnTo>
                      <a:pt x="761" y="196"/>
                    </a:lnTo>
                    <a:lnTo>
                      <a:pt x="757" y="191"/>
                    </a:lnTo>
                    <a:lnTo>
                      <a:pt x="757" y="188"/>
                    </a:lnTo>
                    <a:lnTo>
                      <a:pt x="757" y="186"/>
                    </a:lnTo>
                    <a:lnTo>
                      <a:pt x="759" y="180"/>
                    </a:lnTo>
                    <a:lnTo>
                      <a:pt x="756" y="177"/>
                    </a:lnTo>
                    <a:lnTo>
                      <a:pt x="754" y="176"/>
                    </a:lnTo>
                    <a:lnTo>
                      <a:pt x="752" y="174"/>
                    </a:lnTo>
                    <a:lnTo>
                      <a:pt x="751" y="169"/>
                    </a:lnTo>
                    <a:lnTo>
                      <a:pt x="750" y="161"/>
                    </a:lnTo>
                    <a:lnTo>
                      <a:pt x="748" y="154"/>
                    </a:lnTo>
                    <a:lnTo>
                      <a:pt x="746" y="152"/>
                    </a:lnTo>
                    <a:lnTo>
                      <a:pt x="745" y="150"/>
                    </a:lnTo>
                    <a:lnTo>
                      <a:pt x="742" y="148"/>
                    </a:lnTo>
                    <a:lnTo>
                      <a:pt x="737" y="147"/>
                    </a:lnTo>
                    <a:lnTo>
                      <a:pt x="733" y="148"/>
                    </a:lnTo>
                    <a:lnTo>
                      <a:pt x="729" y="147"/>
                    </a:lnTo>
                    <a:lnTo>
                      <a:pt x="727" y="143"/>
                    </a:lnTo>
                    <a:lnTo>
                      <a:pt x="726" y="138"/>
                    </a:lnTo>
                    <a:lnTo>
                      <a:pt x="723" y="131"/>
                    </a:lnTo>
                    <a:lnTo>
                      <a:pt x="720" y="126"/>
                    </a:lnTo>
                    <a:lnTo>
                      <a:pt x="718" y="125"/>
                    </a:lnTo>
                    <a:lnTo>
                      <a:pt x="716" y="123"/>
                    </a:lnTo>
                    <a:lnTo>
                      <a:pt x="714" y="123"/>
                    </a:lnTo>
                    <a:lnTo>
                      <a:pt x="709" y="123"/>
                    </a:lnTo>
                    <a:lnTo>
                      <a:pt x="705" y="125"/>
                    </a:lnTo>
                    <a:lnTo>
                      <a:pt x="702" y="125"/>
                    </a:lnTo>
                    <a:lnTo>
                      <a:pt x="700" y="122"/>
                    </a:lnTo>
                    <a:lnTo>
                      <a:pt x="698" y="116"/>
                    </a:lnTo>
                    <a:lnTo>
                      <a:pt x="694" y="113"/>
                    </a:lnTo>
                    <a:lnTo>
                      <a:pt x="692" y="111"/>
                    </a:lnTo>
                    <a:lnTo>
                      <a:pt x="690" y="109"/>
                    </a:lnTo>
                    <a:lnTo>
                      <a:pt x="688" y="109"/>
                    </a:lnTo>
                    <a:lnTo>
                      <a:pt x="685" y="114"/>
                    </a:lnTo>
                    <a:lnTo>
                      <a:pt x="682" y="121"/>
                    </a:lnTo>
                    <a:lnTo>
                      <a:pt x="683" y="130"/>
                    </a:lnTo>
                    <a:lnTo>
                      <a:pt x="682" y="135"/>
                    </a:lnTo>
                    <a:lnTo>
                      <a:pt x="682" y="138"/>
                    </a:lnTo>
                    <a:lnTo>
                      <a:pt x="680" y="139"/>
                    </a:lnTo>
                    <a:lnTo>
                      <a:pt x="676" y="140"/>
                    </a:lnTo>
                    <a:lnTo>
                      <a:pt x="672" y="141"/>
                    </a:lnTo>
                    <a:lnTo>
                      <a:pt x="664" y="139"/>
                    </a:lnTo>
                    <a:lnTo>
                      <a:pt x="657" y="136"/>
                    </a:lnTo>
                    <a:lnTo>
                      <a:pt x="649" y="134"/>
                    </a:lnTo>
                    <a:lnTo>
                      <a:pt x="643" y="129"/>
                    </a:lnTo>
                    <a:lnTo>
                      <a:pt x="637" y="121"/>
                    </a:lnTo>
                    <a:lnTo>
                      <a:pt x="631" y="113"/>
                    </a:lnTo>
                    <a:lnTo>
                      <a:pt x="625" y="112"/>
                    </a:lnTo>
                    <a:lnTo>
                      <a:pt x="619" y="111"/>
                    </a:lnTo>
                    <a:lnTo>
                      <a:pt x="613" y="108"/>
                    </a:lnTo>
                    <a:lnTo>
                      <a:pt x="608" y="105"/>
                    </a:lnTo>
                    <a:lnTo>
                      <a:pt x="604" y="102"/>
                    </a:lnTo>
                    <a:lnTo>
                      <a:pt x="600" y="98"/>
                    </a:lnTo>
                    <a:lnTo>
                      <a:pt x="594" y="96"/>
                    </a:lnTo>
                    <a:lnTo>
                      <a:pt x="589" y="94"/>
                    </a:lnTo>
                    <a:lnTo>
                      <a:pt x="582" y="91"/>
                    </a:lnTo>
                    <a:lnTo>
                      <a:pt x="575" y="89"/>
                    </a:lnTo>
                    <a:lnTo>
                      <a:pt x="569" y="88"/>
                    </a:lnTo>
                    <a:lnTo>
                      <a:pt x="563" y="84"/>
                    </a:lnTo>
                    <a:lnTo>
                      <a:pt x="556" y="77"/>
                    </a:lnTo>
                    <a:lnTo>
                      <a:pt x="548" y="68"/>
                    </a:lnTo>
                    <a:lnTo>
                      <a:pt x="538" y="62"/>
                    </a:lnTo>
                    <a:lnTo>
                      <a:pt x="529" y="59"/>
                    </a:lnTo>
                    <a:lnTo>
                      <a:pt x="519" y="55"/>
                    </a:lnTo>
                    <a:lnTo>
                      <a:pt x="510" y="51"/>
                    </a:lnTo>
                    <a:lnTo>
                      <a:pt x="514" y="44"/>
                    </a:lnTo>
                    <a:lnTo>
                      <a:pt x="518" y="41"/>
                    </a:lnTo>
                    <a:lnTo>
                      <a:pt x="518" y="40"/>
                    </a:lnTo>
                    <a:lnTo>
                      <a:pt x="516" y="38"/>
                    </a:lnTo>
                    <a:lnTo>
                      <a:pt x="514" y="35"/>
                    </a:lnTo>
                    <a:lnTo>
                      <a:pt x="510" y="31"/>
                    </a:lnTo>
                    <a:lnTo>
                      <a:pt x="501" y="27"/>
                    </a:lnTo>
                    <a:lnTo>
                      <a:pt x="492" y="24"/>
                    </a:lnTo>
                    <a:lnTo>
                      <a:pt x="488" y="22"/>
                    </a:lnTo>
                    <a:lnTo>
                      <a:pt x="485" y="18"/>
                    </a:lnTo>
                    <a:lnTo>
                      <a:pt x="482" y="15"/>
                    </a:lnTo>
                    <a:lnTo>
                      <a:pt x="479" y="10"/>
                    </a:lnTo>
                    <a:lnTo>
                      <a:pt x="476" y="7"/>
                    </a:lnTo>
                    <a:lnTo>
                      <a:pt x="474" y="4"/>
                    </a:lnTo>
                    <a:lnTo>
                      <a:pt x="471" y="1"/>
                    </a:lnTo>
                    <a:lnTo>
                      <a:pt x="468" y="0"/>
                    </a:lnTo>
                    <a:lnTo>
                      <a:pt x="462" y="0"/>
                    </a:lnTo>
                    <a:lnTo>
                      <a:pt x="453" y="2"/>
                    </a:lnTo>
                    <a:lnTo>
                      <a:pt x="450" y="14"/>
                    </a:lnTo>
                    <a:lnTo>
                      <a:pt x="447" y="26"/>
                    </a:lnTo>
                    <a:lnTo>
                      <a:pt x="439" y="22"/>
                    </a:lnTo>
                    <a:lnTo>
                      <a:pt x="434" y="18"/>
                    </a:lnTo>
                    <a:lnTo>
                      <a:pt x="432" y="18"/>
                    </a:lnTo>
                    <a:lnTo>
                      <a:pt x="431" y="19"/>
                    </a:lnTo>
                    <a:lnTo>
                      <a:pt x="429" y="23"/>
                    </a:lnTo>
                    <a:lnTo>
                      <a:pt x="426" y="27"/>
                    </a:lnTo>
                    <a:lnTo>
                      <a:pt x="427" y="28"/>
                    </a:lnTo>
                    <a:lnTo>
                      <a:pt x="429" y="29"/>
                    </a:lnTo>
                    <a:lnTo>
                      <a:pt x="437" y="36"/>
                    </a:lnTo>
                    <a:lnTo>
                      <a:pt x="443" y="42"/>
                    </a:lnTo>
                    <a:lnTo>
                      <a:pt x="447" y="45"/>
                    </a:lnTo>
                    <a:lnTo>
                      <a:pt x="450" y="49"/>
                    </a:lnTo>
                    <a:lnTo>
                      <a:pt x="452" y="52"/>
                    </a:lnTo>
                    <a:lnTo>
                      <a:pt x="455" y="55"/>
                    </a:lnTo>
                    <a:lnTo>
                      <a:pt x="439" y="64"/>
                    </a:lnTo>
                    <a:lnTo>
                      <a:pt x="424" y="76"/>
                    </a:lnTo>
                    <a:lnTo>
                      <a:pt x="424" y="82"/>
                    </a:lnTo>
                    <a:lnTo>
                      <a:pt x="422" y="89"/>
                    </a:lnTo>
                    <a:lnTo>
                      <a:pt x="420" y="95"/>
                    </a:lnTo>
                    <a:lnTo>
                      <a:pt x="415" y="100"/>
                    </a:lnTo>
                    <a:lnTo>
                      <a:pt x="408" y="105"/>
                    </a:lnTo>
                    <a:lnTo>
                      <a:pt x="403" y="109"/>
                    </a:lnTo>
                    <a:lnTo>
                      <a:pt x="403" y="111"/>
                    </a:lnTo>
                    <a:lnTo>
                      <a:pt x="403" y="113"/>
                    </a:lnTo>
                    <a:lnTo>
                      <a:pt x="405" y="115"/>
                    </a:lnTo>
                    <a:lnTo>
                      <a:pt x="409" y="118"/>
                    </a:lnTo>
                    <a:lnTo>
                      <a:pt x="414" y="122"/>
                    </a:lnTo>
                    <a:lnTo>
                      <a:pt x="416" y="124"/>
                    </a:lnTo>
                    <a:lnTo>
                      <a:pt x="417" y="125"/>
                    </a:lnTo>
                    <a:lnTo>
                      <a:pt x="417" y="127"/>
                    </a:lnTo>
                    <a:lnTo>
                      <a:pt x="414" y="132"/>
                    </a:lnTo>
                    <a:lnTo>
                      <a:pt x="407" y="138"/>
                    </a:lnTo>
                    <a:lnTo>
                      <a:pt x="407" y="143"/>
                    </a:lnTo>
                    <a:lnTo>
                      <a:pt x="407" y="148"/>
                    </a:lnTo>
                    <a:lnTo>
                      <a:pt x="407" y="150"/>
                    </a:lnTo>
                    <a:lnTo>
                      <a:pt x="406" y="151"/>
                    </a:lnTo>
                    <a:lnTo>
                      <a:pt x="405" y="153"/>
                    </a:lnTo>
                    <a:lnTo>
                      <a:pt x="403" y="154"/>
                    </a:lnTo>
                    <a:lnTo>
                      <a:pt x="396" y="154"/>
                    </a:lnTo>
                    <a:lnTo>
                      <a:pt x="391" y="156"/>
                    </a:lnTo>
                    <a:lnTo>
                      <a:pt x="390" y="156"/>
                    </a:lnTo>
                    <a:lnTo>
                      <a:pt x="389" y="158"/>
                    </a:lnTo>
                    <a:lnTo>
                      <a:pt x="389" y="160"/>
                    </a:lnTo>
                    <a:lnTo>
                      <a:pt x="389" y="162"/>
                    </a:lnTo>
                    <a:lnTo>
                      <a:pt x="404" y="163"/>
                    </a:lnTo>
                    <a:lnTo>
                      <a:pt x="418" y="162"/>
                    </a:lnTo>
                    <a:lnTo>
                      <a:pt x="418" y="168"/>
                    </a:lnTo>
                    <a:lnTo>
                      <a:pt x="417" y="171"/>
                    </a:lnTo>
                    <a:lnTo>
                      <a:pt x="418" y="175"/>
                    </a:lnTo>
                    <a:lnTo>
                      <a:pt x="421" y="178"/>
                    </a:lnTo>
                    <a:lnTo>
                      <a:pt x="426" y="178"/>
                    </a:lnTo>
                    <a:lnTo>
                      <a:pt x="431" y="179"/>
                    </a:lnTo>
                    <a:lnTo>
                      <a:pt x="433" y="180"/>
                    </a:lnTo>
                    <a:lnTo>
                      <a:pt x="434" y="182"/>
                    </a:lnTo>
                    <a:lnTo>
                      <a:pt x="434" y="184"/>
                    </a:lnTo>
                    <a:lnTo>
                      <a:pt x="435" y="187"/>
                    </a:lnTo>
                    <a:lnTo>
                      <a:pt x="426" y="191"/>
                    </a:lnTo>
                    <a:lnTo>
                      <a:pt x="417" y="194"/>
                    </a:lnTo>
                    <a:lnTo>
                      <a:pt x="411" y="198"/>
                    </a:lnTo>
                    <a:lnTo>
                      <a:pt x="406" y="200"/>
                    </a:lnTo>
                    <a:lnTo>
                      <a:pt x="405" y="200"/>
                    </a:lnTo>
                    <a:lnTo>
                      <a:pt x="403" y="198"/>
                    </a:lnTo>
                    <a:lnTo>
                      <a:pt x="400" y="196"/>
                    </a:lnTo>
                    <a:lnTo>
                      <a:pt x="397" y="193"/>
                    </a:lnTo>
                    <a:lnTo>
                      <a:pt x="393" y="191"/>
                    </a:lnTo>
                    <a:lnTo>
                      <a:pt x="388" y="189"/>
                    </a:lnTo>
                    <a:lnTo>
                      <a:pt x="384" y="189"/>
                    </a:lnTo>
                    <a:lnTo>
                      <a:pt x="377" y="189"/>
                    </a:lnTo>
                    <a:lnTo>
                      <a:pt x="371" y="187"/>
                    </a:lnTo>
                    <a:lnTo>
                      <a:pt x="367" y="187"/>
                    </a:lnTo>
                    <a:lnTo>
                      <a:pt x="364" y="191"/>
                    </a:lnTo>
                    <a:lnTo>
                      <a:pt x="360" y="196"/>
                    </a:lnTo>
                    <a:lnTo>
                      <a:pt x="354" y="204"/>
                    </a:lnTo>
                    <a:lnTo>
                      <a:pt x="348" y="209"/>
                    </a:lnTo>
                    <a:lnTo>
                      <a:pt x="340" y="212"/>
                    </a:lnTo>
                    <a:lnTo>
                      <a:pt x="331" y="214"/>
                    </a:lnTo>
                    <a:lnTo>
                      <a:pt x="326" y="215"/>
                    </a:lnTo>
                    <a:lnTo>
                      <a:pt x="324" y="215"/>
                    </a:lnTo>
                    <a:lnTo>
                      <a:pt x="323" y="214"/>
                    </a:lnTo>
                    <a:lnTo>
                      <a:pt x="322" y="214"/>
                    </a:lnTo>
                    <a:lnTo>
                      <a:pt x="323" y="210"/>
                    </a:lnTo>
                    <a:lnTo>
                      <a:pt x="326" y="204"/>
                    </a:lnTo>
                    <a:lnTo>
                      <a:pt x="325" y="197"/>
                    </a:lnTo>
                    <a:lnTo>
                      <a:pt x="323" y="193"/>
                    </a:lnTo>
                    <a:lnTo>
                      <a:pt x="322" y="192"/>
                    </a:lnTo>
                    <a:lnTo>
                      <a:pt x="319" y="192"/>
                    </a:lnTo>
                    <a:lnTo>
                      <a:pt x="316" y="192"/>
                    </a:lnTo>
                    <a:lnTo>
                      <a:pt x="313" y="193"/>
                    </a:lnTo>
                    <a:lnTo>
                      <a:pt x="314" y="196"/>
                    </a:lnTo>
                    <a:lnTo>
                      <a:pt x="316" y="200"/>
                    </a:lnTo>
                    <a:lnTo>
                      <a:pt x="316" y="201"/>
                    </a:lnTo>
                    <a:lnTo>
                      <a:pt x="316" y="202"/>
                    </a:lnTo>
                    <a:lnTo>
                      <a:pt x="316" y="204"/>
                    </a:lnTo>
                    <a:lnTo>
                      <a:pt x="314" y="205"/>
                    </a:lnTo>
                    <a:lnTo>
                      <a:pt x="308" y="202"/>
                    </a:lnTo>
                    <a:lnTo>
                      <a:pt x="302" y="198"/>
                    </a:lnTo>
                    <a:lnTo>
                      <a:pt x="300" y="197"/>
                    </a:lnTo>
                    <a:lnTo>
                      <a:pt x="298" y="196"/>
                    </a:lnTo>
                    <a:lnTo>
                      <a:pt x="295" y="196"/>
                    </a:lnTo>
                    <a:lnTo>
                      <a:pt x="291" y="197"/>
                    </a:lnTo>
                    <a:lnTo>
                      <a:pt x="295" y="204"/>
                    </a:lnTo>
                    <a:lnTo>
                      <a:pt x="297" y="206"/>
                    </a:lnTo>
                    <a:lnTo>
                      <a:pt x="297" y="207"/>
                    </a:lnTo>
                    <a:lnTo>
                      <a:pt x="297" y="209"/>
                    </a:lnTo>
                    <a:lnTo>
                      <a:pt x="295" y="211"/>
                    </a:lnTo>
                    <a:lnTo>
                      <a:pt x="291" y="214"/>
                    </a:lnTo>
                    <a:lnTo>
                      <a:pt x="284" y="215"/>
                    </a:lnTo>
                    <a:lnTo>
                      <a:pt x="281" y="215"/>
                    </a:lnTo>
                    <a:lnTo>
                      <a:pt x="280" y="215"/>
                    </a:lnTo>
                    <a:lnTo>
                      <a:pt x="280" y="214"/>
                    </a:lnTo>
                    <a:lnTo>
                      <a:pt x="280" y="212"/>
                    </a:lnTo>
                    <a:lnTo>
                      <a:pt x="279" y="210"/>
                    </a:lnTo>
                    <a:lnTo>
                      <a:pt x="277" y="207"/>
                    </a:lnTo>
                    <a:lnTo>
                      <a:pt x="272" y="205"/>
                    </a:lnTo>
                    <a:lnTo>
                      <a:pt x="268" y="207"/>
                    </a:lnTo>
                    <a:lnTo>
                      <a:pt x="265" y="210"/>
                    </a:lnTo>
                    <a:lnTo>
                      <a:pt x="264" y="211"/>
                    </a:lnTo>
                    <a:lnTo>
                      <a:pt x="263" y="213"/>
                    </a:lnTo>
                    <a:lnTo>
                      <a:pt x="266" y="216"/>
                    </a:lnTo>
                    <a:lnTo>
                      <a:pt x="272" y="221"/>
                    </a:lnTo>
                    <a:lnTo>
                      <a:pt x="278" y="224"/>
                    </a:lnTo>
                    <a:lnTo>
                      <a:pt x="280" y="229"/>
                    </a:lnTo>
                    <a:lnTo>
                      <a:pt x="282" y="233"/>
                    </a:lnTo>
                    <a:lnTo>
                      <a:pt x="282" y="240"/>
                    </a:lnTo>
                    <a:lnTo>
                      <a:pt x="280" y="245"/>
                    </a:lnTo>
                    <a:lnTo>
                      <a:pt x="278" y="248"/>
                    </a:lnTo>
                    <a:lnTo>
                      <a:pt x="274" y="249"/>
                    </a:lnTo>
                    <a:lnTo>
                      <a:pt x="272" y="250"/>
                    </a:lnTo>
                    <a:lnTo>
                      <a:pt x="264" y="251"/>
                    </a:lnTo>
                    <a:lnTo>
                      <a:pt x="254" y="251"/>
                    </a:lnTo>
                    <a:lnTo>
                      <a:pt x="246" y="250"/>
                    </a:lnTo>
                    <a:lnTo>
                      <a:pt x="241" y="248"/>
                    </a:lnTo>
                    <a:lnTo>
                      <a:pt x="239" y="247"/>
                    </a:lnTo>
                    <a:lnTo>
                      <a:pt x="239" y="245"/>
                    </a:lnTo>
                    <a:lnTo>
                      <a:pt x="241" y="241"/>
                    </a:lnTo>
                    <a:lnTo>
                      <a:pt x="243" y="238"/>
                    </a:lnTo>
                    <a:lnTo>
                      <a:pt x="244" y="234"/>
                    </a:lnTo>
                    <a:lnTo>
                      <a:pt x="244" y="232"/>
                    </a:lnTo>
                    <a:lnTo>
                      <a:pt x="244" y="231"/>
                    </a:lnTo>
                    <a:lnTo>
                      <a:pt x="243" y="230"/>
                    </a:lnTo>
                    <a:lnTo>
                      <a:pt x="238" y="230"/>
                    </a:lnTo>
                    <a:lnTo>
                      <a:pt x="233" y="230"/>
                    </a:lnTo>
                    <a:lnTo>
                      <a:pt x="229" y="230"/>
                    </a:lnTo>
                    <a:lnTo>
                      <a:pt x="227" y="229"/>
                    </a:lnTo>
                    <a:lnTo>
                      <a:pt x="227" y="228"/>
                    </a:lnTo>
                    <a:lnTo>
                      <a:pt x="226" y="228"/>
                    </a:lnTo>
                    <a:lnTo>
                      <a:pt x="228" y="224"/>
                    </a:lnTo>
                    <a:lnTo>
                      <a:pt x="233" y="221"/>
                    </a:lnTo>
                    <a:lnTo>
                      <a:pt x="234" y="213"/>
                    </a:lnTo>
                    <a:lnTo>
                      <a:pt x="235" y="205"/>
                    </a:lnTo>
                    <a:lnTo>
                      <a:pt x="239" y="198"/>
                    </a:lnTo>
                    <a:lnTo>
                      <a:pt x="241" y="194"/>
                    </a:lnTo>
                    <a:lnTo>
                      <a:pt x="241" y="192"/>
                    </a:lnTo>
                    <a:lnTo>
                      <a:pt x="239" y="191"/>
                    </a:lnTo>
                    <a:lnTo>
                      <a:pt x="236" y="188"/>
                    </a:lnTo>
                    <a:lnTo>
                      <a:pt x="233" y="186"/>
                    </a:lnTo>
                    <a:lnTo>
                      <a:pt x="225" y="185"/>
                    </a:lnTo>
                    <a:lnTo>
                      <a:pt x="218" y="185"/>
                    </a:lnTo>
                    <a:lnTo>
                      <a:pt x="215" y="186"/>
                    </a:lnTo>
                    <a:lnTo>
                      <a:pt x="211" y="188"/>
                    </a:lnTo>
                    <a:lnTo>
                      <a:pt x="210" y="191"/>
                    </a:lnTo>
                    <a:lnTo>
                      <a:pt x="210" y="195"/>
                    </a:lnTo>
                    <a:lnTo>
                      <a:pt x="210" y="197"/>
                    </a:lnTo>
                    <a:lnTo>
                      <a:pt x="210" y="198"/>
                    </a:lnTo>
                    <a:lnTo>
                      <a:pt x="209" y="201"/>
                    </a:lnTo>
                    <a:lnTo>
                      <a:pt x="207" y="201"/>
                    </a:lnTo>
                    <a:lnTo>
                      <a:pt x="202" y="202"/>
                    </a:lnTo>
                    <a:lnTo>
                      <a:pt x="197" y="203"/>
                    </a:lnTo>
                    <a:lnTo>
                      <a:pt x="192" y="211"/>
                    </a:lnTo>
                    <a:lnTo>
                      <a:pt x="190" y="215"/>
                    </a:lnTo>
                    <a:lnTo>
                      <a:pt x="188" y="218"/>
                    </a:lnTo>
                    <a:lnTo>
                      <a:pt x="185" y="219"/>
                    </a:lnTo>
                    <a:lnTo>
                      <a:pt x="182" y="220"/>
                    </a:lnTo>
                    <a:lnTo>
                      <a:pt x="176" y="220"/>
                    </a:lnTo>
                    <a:lnTo>
                      <a:pt x="174" y="216"/>
                    </a:lnTo>
                    <a:lnTo>
                      <a:pt x="172" y="213"/>
                    </a:lnTo>
                    <a:lnTo>
                      <a:pt x="173" y="211"/>
                    </a:lnTo>
                    <a:lnTo>
                      <a:pt x="174" y="209"/>
                    </a:lnTo>
                    <a:lnTo>
                      <a:pt x="180" y="205"/>
                    </a:lnTo>
                    <a:lnTo>
                      <a:pt x="186" y="201"/>
                    </a:lnTo>
                    <a:lnTo>
                      <a:pt x="190" y="184"/>
                    </a:lnTo>
                    <a:lnTo>
                      <a:pt x="193" y="167"/>
                    </a:lnTo>
                    <a:lnTo>
                      <a:pt x="201" y="168"/>
                    </a:lnTo>
                    <a:lnTo>
                      <a:pt x="207" y="170"/>
                    </a:lnTo>
                    <a:lnTo>
                      <a:pt x="210" y="171"/>
                    </a:lnTo>
                    <a:lnTo>
                      <a:pt x="212" y="171"/>
                    </a:lnTo>
                    <a:lnTo>
                      <a:pt x="216" y="171"/>
                    </a:lnTo>
                    <a:lnTo>
                      <a:pt x="219" y="169"/>
                    </a:lnTo>
                    <a:lnTo>
                      <a:pt x="216" y="161"/>
                    </a:lnTo>
                    <a:lnTo>
                      <a:pt x="214" y="153"/>
                    </a:lnTo>
                    <a:lnTo>
                      <a:pt x="211" y="148"/>
                    </a:lnTo>
                    <a:lnTo>
                      <a:pt x="209" y="144"/>
                    </a:lnTo>
                    <a:lnTo>
                      <a:pt x="207" y="141"/>
                    </a:lnTo>
                    <a:lnTo>
                      <a:pt x="203" y="138"/>
                    </a:lnTo>
                    <a:lnTo>
                      <a:pt x="195" y="133"/>
                    </a:lnTo>
                    <a:lnTo>
                      <a:pt x="186" y="129"/>
                    </a:lnTo>
                    <a:lnTo>
                      <a:pt x="172" y="116"/>
                    </a:lnTo>
                    <a:lnTo>
                      <a:pt x="159" y="102"/>
                    </a:lnTo>
                    <a:lnTo>
                      <a:pt x="150" y="104"/>
                    </a:lnTo>
                    <a:lnTo>
                      <a:pt x="143" y="105"/>
                    </a:lnTo>
                    <a:lnTo>
                      <a:pt x="135" y="106"/>
                    </a:lnTo>
                    <a:lnTo>
                      <a:pt x="127" y="106"/>
                    </a:lnTo>
                    <a:lnTo>
                      <a:pt x="123" y="103"/>
                    </a:lnTo>
                    <a:lnTo>
                      <a:pt x="121" y="103"/>
                    </a:lnTo>
                    <a:lnTo>
                      <a:pt x="120" y="105"/>
                    </a:lnTo>
                    <a:lnTo>
                      <a:pt x="118" y="109"/>
                    </a:lnTo>
                    <a:lnTo>
                      <a:pt x="117" y="109"/>
                    </a:lnTo>
                    <a:lnTo>
                      <a:pt x="116" y="108"/>
                    </a:lnTo>
                    <a:lnTo>
                      <a:pt x="114" y="108"/>
                    </a:lnTo>
                    <a:lnTo>
                      <a:pt x="114" y="107"/>
                    </a:lnTo>
                    <a:lnTo>
                      <a:pt x="113" y="106"/>
                    </a:lnTo>
                    <a:lnTo>
                      <a:pt x="111" y="111"/>
                    </a:lnTo>
                    <a:lnTo>
                      <a:pt x="111" y="118"/>
                    </a:lnTo>
                    <a:lnTo>
                      <a:pt x="110" y="123"/>
                    </a:lnTo>
                    <a:lnTo>
                      <a:pt x="105" y="125"/>
                    </a:lnTo>
                    <a:lnTo>
                      <a:pt x="97" y="126"/>
                    </a:lnTo>
                    <a:lnTo>
                      <a:pt x="93" y="130"/>
                    </a:lnTo>
                    <a:lnTo>
                      <a:pt x="90" y="133"/>
                    </a:lnTo>
                    <a:lnTo>
                      <a:pt x="86" y="136"/>
                    </a:lnTo>
                    <a:lnTo>
                      <a:pt x="85" y="140"/>
                    </a:lnTo>
                    <a:lnTo>
                      <a:pt x="85" y="148"/>
                    </a:lnTo>
                    <a:lnTo>
                      <a:pt x="86" y="158"/>
                    </a:lnTo>
                    <a:lnTo>
                      <a:pt x="85" y="163"/>
                    </a:lnTo>
                    <a:lnTo>
                      <a:pt x="83" y="167"/>
                    </a:lnTo>
                    <a:lnTo>
                      <a:pt x="78" y="169"/>
                    </a:lnTo>
                    <a:lnTo>
                      <a:pt x="73" y="171"/>
                    </a:lnTo>
                    <a:lnTo>
                      <a:pt x="68" y="176"/>
                    </a:lnTo>
                    <a:lnTo>
                      <a:pt x="66" y="179"/>
                    </a:lnTo>
                    <a:lnTo>
                      <a:pt x="65" y="184"/>
                    </a:lnTo>
                    <a:lnTo>
                      <a:pt x="64" y="187"/>
                    </a:lnTo>
                    <a:lnTo>
                      <a:pt x="67" y="195"/>
                    </a:lnTo>
                    <a:lnTo>
                      <a:pt x="73" y="205"/>
                    </a:lnTo>
                    <a:lnTo>
                      <a:pt x="78" y="216"/>
                    </a:lnTo>
                    <a:lnTo>
                      <a:pt x="84" y="228"/>
                    </a:lnTo>
                    <a:lnTo>
                      <a:pt x="85" y="232"/>
                    </a:lnTo>
                    <a:lnTo>
                      <a:pt x="86" y="237"/>
                    </a:lnTo>
                    <a:lnTo>
                      <a:pt x="87" y="240"/>
                    </a:lnTo>
                    <a:lnTo>
                      <a:pt x="91" y="242"/>
                    </a:lnTo>
                    <a:lnTo>
                      <a:pt x="94" y="243"/>
                    </a:lnTo>
                    <a:lnTo>
                      <a:pt x="94" y="247"/>
                    </a:lnTo>
                    <a:lnTo>
                      <a:pt x="93" y="250"/>
                    </a:lnTo>
                    <a:lnTo>
                      <a:pt x="94" y="255"/>
                    </a:lnTo>
                    <a:lnTo>
                      <a:pt x="97" y="260"/>
                    </a:lnTo>
                    <a:lnTo>
                      <a:pt x="101" y="265"/>
                    </a:lnTo>
                    <a:lnTo>
                      <a:pt x="103" y="267"/>
                    </a:lnTo>
                    <a:lnTo>
                      <a:pt x="103" y="270"/>
                    </a:lnTo>
                    <a:lnTo>
                      <a:pt x="103" y="273"/>
                    </a:lnTo>
                    <a:lnTo>
                      <a:pt x="103" y="276"/>
                    </a:lnTo>
                    <a:lnTo>
                      <a:pt x="99" y="281"/>
                    </a:lnTo>
                    <a:lnTo>
                      <a:pt x="97" y="285"/>
                    </a:lnTo>
                    <a:lnTo>
                      <a:pt x="96" y="290"/>
                    </a:lnTo>
                    <a:lnTo>
                      <a:pt x="97" y="295"/>
                    </a:lnTo>
                    <a:lnTo>
                      <a:pt x="103" y="309"/>
                    </a:lnTo>
                    <a:lnTo>
                      <a:pt x="108" y="321"/>
                    </a:lnTo>
                    <a:lnTo>
                      <a:pt x="110" y="323"/>
                    </a:lnTo>
                    <a:lnTo>
                      <a:pt x="113" y="325"/>
                    </a:lnTo>
                    <a:lnTo>
                      <a:pt x="116" y="325"/>
                    </a:lnTo>
                    <a:lnTo>
                      <a:pt x="119" y="325"/>
                    </a:lnTo>
                    <a:lnTo>
                      <a:pt x="125" y="322"/>
                    </a:lnTo>
                    <a:lnTo>
                      <a:pt x="131" y="319"/>
                    </a:lnTo>
                    <a:lnTo>
                      <a:pt x="139" y="318"/>
                    </a:lnTo>
                    <a:lnTo>
                      <a:pt x="147" y="317"/>
                    </a:lnTo>
                    <a:lnTo>
                      <a:pt x="154" y="317"/>
                    </a:lnTo>
                    <a:lnTo>
                      <a:pt x="162" y="317"/>
                    </a:lnTo>
                    <a:lnTo>
                      <a:pt x="170" y="318"/>
                    </a:lnTo>
                    <a:lnTo>
                      <a:pt x="176" y="319"/>
                    </a:lnTo>
                    <a:lnTo>
                      <a:pt x="182" y="328"/>
                    </a:lnTo>
                    <a:lnTo>
                      <a:pt x="186" y="336"/>
                    </a:lnTo>
                    <a:lnTo>
                      <a:pt x="191" y="344"/>
                    </a:lnTo>
                    <a:lnTo>
                      <a:pt x="198" y="352"/>
                    </a:lnTo>
                    <a:lnTo>
                      <a:pt x="209" y="349"/>
                    </a:lnTo>
                    <a:lnTo>
                      <a:pt x="220" y="347"/>
                    </a:lnTo>
                    <a:lnTo>
                      <a:pt x="232" y="344"/>
                    </a:lnTo>
                    <a:lnTo>
                      <a:pt x="244" y="343"/>
                    </a:lnTo>
                    <a:lnTo>
                      <a:pt x="257" y="346"/>
                    </a:lnTo>
                    <a:lnTo>
                      <a:pt x="266" y="349"/>
                    </a:lnTo>
                    <a:lnTo>
                      <a:pt x="275" y="354"/>
                    </a:lnTo>
                    <a:lnTo>
                      <a:pt x="287" y="359"/>
                    </a:lnTo>
                    <a:lnTo>
                      <a:pt x="298" y="354"/>
                    </a:lnTo>
                    <a:lnTo>
                      <a:pt x="309" y="350"/>
                    </a:lnTo>
                    <a:lnTo>
                      <a:pt x="320" y="346"/>
                    </a:lnTo>
                    <a:lnTo>
                      <a:pt x="333" y="343"/>
                    </a:lnTo>
                    <a:lnTo>
                      <a:pt x="337" y="338"/>
                    </a:lnTo>
                    <a:lnTo>
                      <a:pt x="340" y="335"/>
                    </a:lnTo>
                    <a:lnTo>
                      <a:pt x="343" y="331"/>
                    </a:lnTo>
                    <a:lnTo>
                      <a:pt x="350" y="329"/>
                    </a:lnTo>
                    <a:lnTo>
                      <a:pt x="355" y="329"/>
                    </a:lnTo>
                    <a:lnTo>
                      <a:pt x="358" y="327"/>
                    </a:lnTo>
                    <a:lnTo>
                      <a:pt x="359" y="326"/>
                    </a:lnTo>
                    <a:lnTo>
                      <a:pt x="362" y="322"/>
                    </a:lnTo>
                    <a:lnTo>
                      <a:pt x="367" y="327"/>
                    </a:lnTo>
                    <a:lnTo>
                      <a:pt x="370" y="332"/>
                    </a:lnTo>
                    <a:lnTo>
                      <a:pt x="375" y="340"/>
                    </a:lnTo>
                    <a:lnTo>
                      <a:pt x="378" y="348"/>
                    </a:lnTo>
                    <a:lnTo>
                      <a:pt x="386" y="348"/>
                    </a:lnTo>
                    <a:lnTo>
                      <a:pt x="393" y="349"/>
                    </a:lnTo>
                    <a:lnTo>
                      <a:pt x="390" y="355"/>
                    </a:lnTo>
                    <a:lnTo>
                      <a:pt x="389" y="362"/>
                    </a:lnTo>
                    <a:lnTo>
                      <a:pt x="390" y="366"/>
                    </a:lnTo>
                    <a:lnTo>
                      <a:pt x="389" y="370"/>
                    </a:lnTo>
                    <a:lnTo>
                      <a:pt x="387" y="372"/>
                    </a:lnTo>
                    <a:lnTo>
                      <a:pt x="382" y="375"/>
                    </a:lnTo>
                    <a:lnTo>
                      <a:pt x="369" y="389"/>
                    </a:lnTo>
                    <a:lnTo>
                      <a:pt x="354" y="401"/>
                    </a:lnTo>
                    <a:lnTo>
                      <a:pt x="341" y="402"/>
                    </a:lnTo>
                    <a:lnTo>
                      <a:pt x="327" y="407"/>
                    </a:lnTo>
                    <a:lnTo>
                      <a:pt x="326" y="417"/>
                    </a:lnTo>
                    <a:lnTo>
                      <a:pt x="326" y="428"/>
                    </a:lnTo>
                    <a:lnTo>
                      <a:pt x="317" y="434"/>
                    </a:lnTo>
                    <a:lnTo>
                      <a:pt x="307" y="439"/>
                    </a:lnTo>
                    <a:lnTo>
                      <a:pt x="310" y="451"/>
                    </a:lnTo>
                    <a:lnTo>
                      <a:pt x="315" y="462"/>
                    </a:lnTo>
                    <a:lnTo>
                      <a:pt x="305" y="472"/>
                    </a:lnTo>
                    <a:lnTo>
                      <a:pt x="293" y="482"/>
                    </a:lnTo>
                    <a:lnTo>
                      <a:pt x="291" y="486"/>
                    </a:lnTo>
                    <a:lnTo>
                      <a:pt x="289" y="487"/>
                    </a:lnTo>
                    <a:lnTo>
                      <a:pt x="287" y="487"/>
                    </a:lnTo>
                    <a:lnTo>
                      <a:pt x="284" y="484"/>
                    </a:lnTo>
                    <a:lnTo>
                      <a:pt x="282" y="479"/>
                    </a:lnTo>
                    <a:lnTo>
                      <a:pt x="280" y="471"/>
                    </a:lnTo>
                    <a:lnTo>
                      <a:pt x="275" y="466"/>
                    </a:lnTo>
                    <a:lnTo>
                      <a:pt x="270" y="462"/>
                    </a:lnTo>
                    <a:lnTo>
                      <a:pt x="265" y="460"/>
                    </a:lnTo>
                    <a:lnTo>
                      <a:pt x="261" y="457"/>
                    </a:lnTo>
                    <a:lnTo>
                      <a:pt x="255" y="456"/>
                    </a:lnTo>
                    <a:lnTo>
                      <a:pt x="251" y="455"/>
                    </a:lnTo>
                    <a:lnTo>
                      <a:pt x="244" y="455"/>
                    </a:lnTo>
                    <a:lnTo>
                      <a:pt x="237" y="456"/>
                    </a:lnTo>
                    <a:lnTo>
                      <a:pt x="228" y="464"/>
                    </a:lnTo>
                    <a:lnTo>
                      <a:pt x="220" y="471"/>
                    </a:lnTo>
                    <a:lnTo>
                      <a:pt x="211" y="477"/>
                    </a:lnTo>
                    <a:lnTo>
                      <a:pt x="201" y="481"/>
                    </a:lnTo>
                    <a:lnTo>
                      <a:pt x="195" y="481"/>
                    </a:lnTo>
                    <a:lnTo>
                      <a:pt x="191" y="480"/>
                    </a:lnTo>
                    <a:lnTo>
                      <a:pt x="188" y="478"/>
                    </a:lnTo>
                    <a:lnTo>
                      <a:pt x="183" y="474"/>
                    </a:lnTo>
                    <a:lnTo>
                      <a:pt x="181" y="473"/>
                    </a:lnTo>
                    <a:lnTo>
                      <a:pt x="179" y="472"/>
                    </a:lnTo>
                    <a:lnTo>
                      <a:pt x="176" y="472"/>
                    </a:lnTo>
                    <a:lnTo>
                      <a:pt x="175" y="473"/>
                    </a:lnTo>
                    <a:lnTo>
                      <a:pt x="174" y="477"/>
                    </a:lnTo>
                    <a:lnTo>
                      <a:pt x="173" y="482"/>
                    </a:lnTo>
                    <a:lnTo>
                      <a:pt x="166" y="491"/>
                    </a:lnTo>
                    <a:lnTo>
                      <a:pt x="159" y="499"/>
                    </a:lnTo>
                    <a:lnTo>
                      <a:pt x="150" y="510"/>
                    </a:lnTo>
                    <a:lnTo>
                      <a:pt x="144" y="523"/>
                    </a:lnTo>
                    <a:lnTo>
                      <a:pt x="139" y="531"/>
                    </a:lnTo>
                    <a:lnTo>
                      <a:pt x="135" y="535"/>
                    </a:lnTo>
                    <a:lnTo>
                      <a:pt x="130" y="538"/>
                    </a:lnTo>
                    <a:lnTo>
                      <a:pt x="123" y="544"/>
                    </a:lnTo>
                    <a:lnTo>
                      <a:pt x="126" y="550"/>
                    </a:lnTo>
                    <a:lnTo>
                      <a:pt x="130" y="554"/>
                    </a:lnTo>
                    <a:lnTo>
                      <a:pt x="125" y="561"/>
                    </a:lnTo>
                    <a:lnTo>
                      <a:pt x="118" y="568"/>
                    </a:lnTo>
                    <a:lnTo>
                      <a:pt x="112" y="577"/>
                    </a:lnTo>
                    <a:lnTo>
                      <a:pt x="108" y="585"/>
                    </a:lnTo>
                    <a:lnTo>
                      <a:pt x="101" y="593"/>
                    </a:lnTo>
                    <a:lnTo>
                      <a:pt x="95" y="600"/>
                    </a:lnTo>
                    <a:lnTo>
                      <a:pt x="90" y="606"/>
                    </a:lnTo>
                    <a:lnTo>
                      <a:pt x="86" y="612"/>
                    </a:lnTo>
                    <a:lnTo>
                      <a:pt x="85" y="615"/>
                    </a:lnTo>
                    <a:lnTo>
                      <a:pt x="85" y="618"/>
                    </a:lnTo>
                    <a:lnTo>
                      <a:pt x="86" y="622"/>
                    </a:lnTo>
                    <a:lnTo>
                      <a:pt x="87" y="625"/>
                    </a:lnTo>
                    <a:lnTo>
                      <a:pt x="85" y="641"/>
                    </a:lnTo>
                    <a:lnTo>
                      <a:pt x="83" y="658"/>
                    </a:lnTo>
                    <a:lnTo>
                      <a:pt x="86" y="662"/>
                    </a:lnTo>
                    <a:lnTo>
                      <a:pt x="88" y="666"/>
                    </a:lnTo>
                    <a:lnTo>
                      <a:pt x="88" y="668"/>
                    </a:lnTo>
                    <a:lnTo>
                      <a:pt x="87" y="668"/>
                    </a:lnTo>
                    <a:lnTo>
                      <a:pt x="82" y="668"/>
                    </a:lnTo>
                    <a:lnTo>
                      <a:pt x="72" y="665"/>
                    </a:lnTo>
                    <a:lnTo>
                      <a:pt x="67" y="663"/>
                    </a:lnTo>
                    <a:lnTo>
                      <a:pt x="65" y="662"/>
                    </a:lnTo>
                    <a:lnTo>
                      <a:pt x="61" y="662"/>
                    </a:lnTo>
                    <a:lnTo>
                      <a:pt x="60" y="663"/>
                    </a:lnTo>
                    <a:lnTo>
                      <a:pt x="56" y="668"/>
                    </a:lnTo>
                    <a:lnTo>
                      <a:pt x="49" y="675"/>
                    </a:lnTo>
                    <a:lnTo>
                      <a:pt x="40" y="686"/>
                    </a:lnTo>
                    <a:lnTo>
                      <a:pt x="34" y="696"/>
                    </a:lnTo>
                    <a:lnTo>
                      <a:pt x="29" y="707"/>
                    </a:lnTo>
                    <a:lnTo>
                      <a:pt x="22" y="719"/>
                    </a:lnTo>
                    <a:lnTo>
                      <a:pt x="15" y="724"/>
                    </a:lnTo>
                    <a:lnTo>
                      <a:pt x="12" y="729"/>
                    </a:lnTo>
                    <a:lnTo>
                      <a:pt x="11" y="731"/>
                    </a:lnTo>
                    <a:lnTo>
                      <a:pt x="11" y="734"/>
                    </a:lnTo>
                    <a:lnTo>
                      <a:pt x="12" y="738"/>
                    </a:lnTo>
                    <a:lnTo>
                      <a:pt x="13" y="742"/>
                    </a:lnTo>
                    <a:lnTo>
                      <a:pt x="15" y="749"/>
                    </a:lnTo>
                    <a:lnTo>
                      <a:pt x="14" y="752"/>
                    </a:lnTo>
                    <a:lnTo>
                      <a:pt x="11" y="755"/>
                    </a:lnTo>
                    <a:lnTo>
                      <a:pt x="4" y="756"/>
                    </a:lnTo>
                    <a:lnTo>
                      <a:pt x="2" y="757"/>
                    </a:lnTo>
                    <a:lnTo>
                      <a:pt x="1" y="759"/>
                    </a:lnTo>
                    <a:lnTo>
                      <a:pt x="0" y="761"/>
                    </a:lnTo>
                    <a:lnTo>
                      <a:pt x="0" y="765"/>
                    </a:lnTo>
                    <a:lnTo>
                      <a:pt x="0" y="769"/>
                    </a:lnTo>
                    <a:lnTo>
                      <a:pt x="1" y="776"/>
                    </a:lnTo>
                    <a:lnTo>
                      <a:pt x="9" y="778"/>
                    </a:lnTo>
                    <a:lnTo>
                      <a:pt x="14" y="781"/>
                    </a:lnTo>
                    <a:lnTo>
                      <a:pt x="16" y="782"/>
                    </a:lnTo>
                    <a:lnTo>
                      <a:pt x="16" y="784"/>
                    </a:lnTo>
                    <a:lnTo>
                      <a:pt x="18" y="787"/>
                    </a:lnTo>
                    <a:lnTo>
                      <a:pt x="16" y="792"/>
                    </a:lnTo>
                    <a:lnTo>
                      <a:pt x="15" y="796"/>
                    </a:lnTo>
                    <a:lnTo>
                      <a:pt x="15" y="800"/>
                    </a:lnTo>
                    <a:lnTo>
                      <a:pt x="15" y="803"/>
                    </a:lnTo>
                    <a:lnTo>
                      <a:pt x="16" y="807"/>
                    </a:lnTo>
                    <a:lnTo>
                      <a:pt x="20" y="812"/>
                    </a:lnTo>
                    <a:lnTo>
                      <a:pt x="24" y="820"/>
                    </a:lnTo>
                    <a:lnTo>
                      <a:pt x="27" y="823"/>
                    </a:lnTo>
                    <a:lnTo>
                      <a:pt x="29" y="826"/>
                    </a:lnTo>
                    <a:lnTo>
                      <a:pt x="31" y="828"/>
                    </a:lnTo>
                    <a:lnTo>
                      <a:pt x="32" y="827"/>
                    </a:lnTo>
                    <a:lnTo>
                      <a:pt x="37" y="823"/>
                    </a:lnTo>
                    <a:lnTo>
                      <a:pt x="42" y="817"/>
                    </a:lnTo>
                    <a:lnTo>
                      <a:pt x="46" y="809"/>
                    </a:lnTo>
                    <a:lnTo>
                      <a:pt x="50" y="801"/>
                    </a:lnTo>
                    <a:lnTo>
                      <a:pt x="52" y="797"/>
                    </a:lnTo>
                    <a:lnTo>
                      <a:pt x="56" y="795"/>
                    </a:lnTo>
                    <a:lnTo>
                      <a:pt x="59" y="794"/>
                    </a:lnTo>
                    <a:lnTo>
                      <a:pt x="64" y="794"/>
                    </a:lnTo>
                    <a:lnTo>
                      <a:pt x="70" y="797"/>
                    </a:lnTo>
                    <a:lnTo>
                      <a:pt x="76" y="800"/>
                    </a:lnTo>
                    <a:lnTo>
                      <a:pt x="79" y="804"/>
                    </a:lnTo>
                    <a:lnTo>
                      <a:pt x="82" y="812"/>
                    </a:lnTo>
                    <a:lnTo>
                      <a:pt x="84" y="817"/>
                    </a:lnTo>
                    <a:lnTo>
                      <a:pt x="85" y="820"/>
                    </a:lnTo>
                    <a:lnTo>
                      <a:pt x="87" y="821"/>
                    </a:lnTo>
                    <a:lnTo>
                      <a:pt x="88" y="822"/>
                    </a:lnTo>
                    <a:lnTo>
                      <a:pt x="94" y="823"/>
                    </a:lnTo>
                    <a:lnTo>
                      <a:pt x="103" y="823"/>
                    </a:lnTo>
                    <a:lnTo>
                      <a:pt x="107" y="829"/>
                    </a:lnTo>
                    <a:lnTo>
                      <a:pt x="109" y="834"/>
                    </a:lnTo>
                    <a:lnTo>
                      <a:pt x="119" y="829"/>
                    </a:lnTo>
                    <a:lnTo>
                      <a:pt x="129" y="826"/>
                    </a:lnTo>
                    <a:lnTo>
                      <a:pt x="136" y="839"/>
                    </a:lnTo>
                    <a:lnTo>
                      <a:pt x="145" y="852"/>
                    </a:lnTo>
                    <a:lnTo>
                      <a:pt x="154" y="854"/>
                    </a:lnTo>
                    <a:lnTo>
                      <a:pt x="159" y="857"/>
                    </a:lnTo>
                    <a:lnTo>
                      <a:pt x="161" y="859"/>
                    </a:lnTo>
                    <a:lnTo>
                      <a:pt x="162" y="862"/>
                    </a:lnTo>
                    <a:lnTo>
                      <a:pt x="163" y="865"/>
                    </a:lnTo>
                    <a:lnTo>
                      <a:pt x="162" y="871"/>
                    </a:lnTo>
                    <a:lnTo>
                      <a:pt x="156" y="880"/>
                    </a:lnTo>
                    <a:lnTo>
                      <a:pt x="152" y="888"/>
                    </a:lnTo>
                    <a:lnTo>
                      <a:pt x="148" y="891"/>
                    </a:lnTo>
                    <a:lnTo>
                      <a:pt x="145" y="893"/>
                    </a:lnTo>
                    <a:lnTo>
                      <a:pt x="140" y="895"/>
                    </a:lnTo>
                    <a:lnTo>
                      <a:pt x="135" y="898"/>
                    </a:lnTo>
                    <a:lnTo>
                      <a:pt x="128" y="901"/>
                    </a:lnTo>
                    <a:lnTo>
                      <a:pt x="120" y="903"/>
                    </a:lnTo>
                    <a:lnTo>
                      <a:pt x="111" y="906"/>
                    </a:lnTo>
                    <a:lnTo>
                      <a:pt x="104" y="909"/>
                    </a:lnTo>
                    <a:lnTo>
                      <a:pt x="102" y="911"/>
                    </a:lnTo>
                    <a:lnTo>
                      <a:pt x="100" y="915"/>
                    </a:lnTo>
                    <a:lnTo>
                      <a:pt x="99" y="919"/>
                    </a:lnTo>
                    <a:lnTo>
                      <a:pt x="97" y="924"/>
                    </a:lnTo>
                    <a:lnTo>
                      <a:pt x="101" y="928"/>
                    </a:lnTo>
                    <a:lnTo>
                      <a:pt x="102" y="932"/>
                    </a:lnTo>
                    <a:lnTo>
                      <a:pt x="102" y="935"/>
                    </a:lnTo>
                    <a:lnTo>
                      <a:pt x="101" y="939"/>
                    </a:lnTo>
                    <a:lnTo>
                      <a:pt x="102" y="941"/>
                    </a:lnTo>
                    <a:lnTo>
                      <a:pt x="103" y="941"/>
                    </a:lnTo>
                    <a:lnTo>
                      <a:pt x="109" y="944"/>
                    </a:lnTo>
                    <a:lnTo>
                      <a:pt x="114" y="946"/>
                    </a:lnTo>
                    <a:lnTo>
                      <a:pt x="120" y="950"/>
                    </a:lnTo>
                    <a:lnTo>
                      <a:pt x="127" y="953"/>
                    </a:lnTo>
                    <a:lnTo>
                      <a:pt x="138" y="950"/>
                    </a:lnTo>
                    <a:lnTo>
                      <a:pt x="149" y="945"/>
                    </a:lnTo>
                    <a:lnTo>
                      <a:pt x="161" y="942"/>
                    </a:lnTo>
                    <a:lnTo>
                      <a:pt x="173" y="938"/>
                    </a:lnTo>
                    <a:lnTo>
                      <a:pt x="199" y="943"/>
                    </a:lnTo>
                    <a:lnTo>
                      <a:pt x="220" y="946"/>
                    </a:lnTo>
                    <a:lnTo>
                      <a:pt x="230" y="946"/>
                    </a:lnTo>
                    <a:lnTo>
                      <a:pt x="242" y="945"/>
                    </a:lnTo>
                    <a:lnTo>
                      <a:pt x="254" y="942"/>
                    </a:lnTo>
                    <a:lnTo>
                      <a:pt x="266" y="938"/>
                    </a:lnTo>
                    <a:lnTo>
                      <a:pt x="269" y="929"/>
                    </a:lnTo>
                    <a:lnTo>
                      <a:pt x="270" y="922"/>
                    </a:lnTo>
                    <a:lnTo>
                      <a:pt x="270" y="916"/>
                    </a:lnTo>
                    <a:lnTo>
                      <a:pt x="269" y="910"/>
                    </a:lnTo>
                    <a:lnTo>
                      <a:pt x="265" y="898"/>
                    </a:lnTo>
                    <a:lnTo>
                      <a:pt x="259" y="883"/>
                    </a:lnTo>
                    <a:lnTo>
                      <a:pt x="261" y="877"/>
                    </a:lnTo>
                    <a:lnTo>
                      <a:pt x="263" y="872"/>
                    </a:lnTo>
                    <a:lnTo>
                      <a:pt x="266" y="867"/>
                    </a:lnTo>
                    <a:lnTo>
                      <a:pt x="269" y="862"/>
                    </a:lnTo>
                    <a:lnTo>
                      <a:pt x="262" y="855"/>
                    </a:lnTo>
                    <a:lnTo>
                      <a:pt x="255" y="847"/>
                    </a:lnTo>
                    <a:lnTo>
                      <a:pt x="264" y="839"/>
                    </a:lnTo>
                    <a:lnTo>
                      <a:pt x="272" y="834"/>
                    </a:lnTo>
                    <a:lnTo>
                      <a:pt x="281" y="830"/>
                    </a:lnTo>
                    <a:lnTo>
                      <a:pt x="290" y="828"/>
                    </a:lnTo>
                    <a:lnTo>
                      <a:pt x="309" y="823"/>
                    </a:lnTo>
                    <a:lnTo>
                      <a:pt x="331" y="817"/>
                    </a:lnTo>
                    <a:lnTo>
                      <a:pt x="327" y="809"/>
                    </a:lnTo>
                    <a:lnTo>
                      <a:pt x="325" y="801"/>
                    </a:lnTo>
                    <a:lnTo>
                      <a:pt x="346" y="809"/>
                    </a:lnTo>
                    <a:lnTo>
                      <a:pt x="364" y="819"/>
                    </a:lnTo>
                    <a:lnTo>
                      <a:pt x="382" y="829"/>
                    </a:lnTo>
                    <a:lnTo>
                      <a:pt x="398" y="838"/>
                    </a:lnTo>
                    <a:lnTo>
                      <a:pt x="407" y="843"/>
                    </a:lnTo>
                    <a:lnTo>
                      <a:pt x="415" y="846"/>
                    </a:lnTo>
                    <a:lnTo>
                      <a:pt x="424" y="849"/>
                    </a:lnTo>
                    <a:lnTo>
                      <a:pt x="433" y="852"/>
                    </a:lnTo>
                    <a:lnTo>
                      <a:pt x="443" y="854"/>
                    </a:lnTo>
                    <a:lnTo>
                      <a:pt x="453" y="855"/>
                    </a:lnTo>
                    <a:lnTo>
                      <a:pt x="465" y="855"/>
                    </a:lnTo>
                    <a:lnTo>
                      <a:pt x="476" y="854"/>
                    </a:lnTo>
                    <a:lnTo>
                      <a:pt x="474" y="846"/>
                    </a:lnTo>
                    <a:lnTo>
                      <a:pt x="471" y="839"/>
                    </a:lnTo>
                    <a:lnTo>
                      <a:pt x="469" y="835"/>
                    </a:lnTo>
                    <a:lnTo>
                      <a:pt x="465" y="830"/>
                    </a:lnTo>
                    <a:lnTo>
                      <a:pt x="456" y="822"/>
                    </a:lnTo>
                    <a:lnTo>
                      <a:pt x="444" y="813"/>
                    </a:lnTo>
                    <a:lnTo>
                      <a:pt x="441" y="800"/>
                    </a:lnTo>
                    <a:lnTo>
                      <a:pt x="437" y="787"/>
                    </a:lnTo>
                    <a:lnTo>
                      <a:pt x="418" y="778"/>
                    </a:lnTo>
                    <a:lnTo>
                      <a:pt x="404" y="770"/>
                    </a:lnTo>
                    <a:lnTo>
                      <a:pt x="397" y="765"/>
                    </a:lnTo>
                    <a:lnTo>
                      <a:pt x="391" y="759"/>
                    </a:lnTo>
                    <a:lnTo>
                      <a:pt x="386" y="751"/>
                    </a:lnTo>
                    <a:lnTo>
                      <a:pt x="379" y="742"/>
                    </a:lnTo>
                    <a:lnTo>
                      <a:pt x="384" y="736"/>
                    </a:lnTo>
                    <a:lnTo>
                      <a:pt x="387" y="730"/>
                    </a:lnTo>
                    <a:lnTo>
                      <a:pt x="390" y="725"/>
                    </a:lnTo>
                    <a:lnTo>
                      <a:pt x="394" y="722"/>
                    </a:lnTo>
                    <a:lnTo>
                      <a:pt x="397" y="719"/>
                    </a:lnTo>
                    <a:lnTo>
                      <a:pt x="400" y="718"/>
                    </a:lnTo>
                    <a:lnTo>
                      <a:pt x="404" y="716"/>
                    </a:lnTo>
                    <a:lnTo>
                      <a:pt x="408" y="716"/>
                    </a:lnTo>
                    <a:lnTo>
                      <a:pt x="426" y="720"/>
                    </a:lnTo>
                    <a:lnTo>
                      <a:pt x="451" y="727"/>
                    </a:lnTo>
                    <a:lnTo>
                      <a:pt x="450" y="721"/>
                    </a:lnTo>
                    <a:lnTo>
                      <a:pt x="449" y="716"/>
                    </a:lnTo>
                    <a:lnTo>
                      <a:pt x="446" y="712"/>
                    </a:lnTo>
                    <a:lnTo>
                      <a:pt x="442" y="707"/>
                    </a:lnTo>
                    <a:lnTo>
                      <a:pt x="433" y="700"/>
                    </a:lnTo>
                    <a:lnTo>
                      <a:pt x="423" y="692"/>
                    </a:lnTo>
                    <a:lnTo>
                      <a:pt x="399" y="678"/>
                    </a:lnTo>
                    <a:lnTo>
                      <a:pt x="378" y="665"/>
                    </a:lnTo>
                    <a:lnTo>
                      <a:pt x="380" y="662"/>
                    </a:lnTo>
                    <a:lnTo>
                      <a:pt x="384" y="661"/>
                    </a:lnTo>
                    <a:lnTo>
                      <a:pt x="387" y="661"/>
                    </a:lnTo>
                    <a:lnTo>
                      <a:pt x="391" y="662"/>
                    </a:lnTo>
                    <a:lnTo>
                      <a:pt x="405" y="659"/>
                    </a:lnTo>
                    <a:lnTo>
                      <a:pt x="417" y="654"/>
                    </a:lnTo>
                    <a:lnTo>
                      <a:pt x="423" y="652"/>
                    </a:lnTo>
                    <a:lnTo>
                      <a:pt x="430" y="649"/>
                    </a:lnTo>
                    <a:lnTo>
                      <a:pt x="435" y="644"/>
                    </a:lnTo>
                    <a:lnTo>
                      <a:pt x="441" y="640"/>
                    </a:lnTo>
                    <a:lnTo>
                      <a:pt x="433" y="632"/>
                    </a:lnTo>
                    <a:lnTo>
                      <a:pt x="426" y="626"/>
                    </a:lnTo>
                    <a:lnTo>
                      <a:pt x="424" y="623"/>
                    </a:lnTo>
                    <a:lnTo>
                      <a:pt x="422" y="620"/>
                    </a:lnTo>
                    <a:lnTo>
                      <a:pt x="421" y="615"/>
                    </a:lnTo>
                    <a:lnTo>
                      <a:pt x="421" y="608"/>
                    </a:lnTo>
                    <a:lnTo>
                      <a:pt x="426" y="606"/>
                    </a:lnTo>
                    <a:lnTo>
                      <a:pt x="431" y="605"/>
                    </a:lnTo>
                    <a:lnTo>
                      <a:pt x="434" y="605"/>
                    </a:lnTo>
                    <a:lnTo>
                      <a:pt x="437" y="606"/>
                    </a:lnTo>
                    <a:lnTo>
                      <a:pt x="441" y="612"/>
                    </a:lnTo>
                    <a:lnTo>
                      <a:pt x="446" y="621"/>
                    </a:lnTo>
                    <a:lnTo>
                      <a:pt x="456" y="608"/>
                    </a:lnTo>
                    <a:lnTo>
                      <a:pt x="465" y="600"/>
                    </a:lnTo>
                    <a:lnTo>
                      <a:pt x="469" y="599"/>
                    </a:lnTo>
                    <a:lnTo>
                      <a:pt x="475" y="599"/>
                    </a:lnTo>
                    <a:lnTo>
                      <a:pt x="482" y="602"/>
                    </a:lnTo>
                    <a:lnTo>
                      <a:pt x="491" y="605"/>
                    </a:lnTo>
                    <a:lnTo>
                      <a:pt x="494" y="620"/>
                    </a:lnTo>
                    <a:lnTo>
                      <a:pt x="496" y="633"/>
                    </a:lnTo>
                    <a:lnTo>
                      <a:pt x="506" y="634"/>
                    </a:lnTo>
                    <a:lnTo>
                      <a:pt x="514" y="635"/>
                    </a:lnTo>
                    <a:lnTo>
                      <a:pt x="522" y="638"/>
                    </a:lnTo>
                    <a:lnTo>
                      <a:pt x="530" y="641"/>
                    </a:lnTo>
                    <a:lnTo>
                      <a:pt x="532" y="651"/>
                    </a:lnTo>
                    <a:lnTo>
                      <a:pt x="534" y="658"/>
                    </a:lnTo>
                    <a:lnTo>
                      <a:pt x="537" y="661"/>
                    </a:lnTo>
                    <a:lnTo>
                      <a:pt x="539" y="663"/>
                    </a:lnTo>
                    <a:lnTo>
                      <a:pt x="543" y="665"/>
                    </a:lnTo>
                    <a:lnTo>
                      <a:pt x="548" y="667"/>
                    </a:lnTo>
                    <a:lnTo>
                      <a:pt x="551" y="662"/>
                    </a:lnTo>
                    <a:lnTo>
                      <a:pt x="553" y="657"/>
                    </a:lnTo>
                    <a:lnTo>
                      <a:pt x="554" y="650"/>
                    </a:lnTo>
                    <a:lnTo>
                      <a:pt x="556" y="645"/>
                    </a:lnTo>
                    <a:lnTo>
                      <a:pt x="563" y="648"/>
                    </a:lnTo>
                    <a:lnTo>
                      <a:pt x="569" y="652"/>
                    </a:lnTo>
                    <a:lnTo>
                      <a:pt x="576" y="654"/>
                    </a:lnTo>
                    <a:lnTo>
                      <a:pt x="583" y="658"/>
                    </a:lnTo>
                    <a:lnTo>
                      <a:pt x="589" y="661"/>
                    </a:lnTo>
                    <a:lnTo>
                      <a:pt x="595" y="665"/>
                    </a:lnTo>
                    <a:lnTo>
                      <a:pt x="602" y="667"/>
                    </a:lnTo>
                    <a:lnTo>
                      <a:pt x="609" y="670"/>
                    </a:lnTo>
                    <a:lnTo>
                      <a:pt x="607" y="675"/>
                    </a:lnTo>
                    <a:lnTo>
                      <a:pt x="603" y="677"/>
                    </a:lnTo>
                    <a:lnTo>
                      <a:pt x="600" y="679"/>
                    </a:lnTo>
                    <a:lnTo>
                      <a:pt x="596" y="682"/>
                    </a:lnTo>
                    <a:lnTo>
                      <a:pt x="598" y="689"/>
                    </a:lnTo>
                    <a:lnTo>
                      <a:pt x="599" y="697"/>
                    </a:lnTo>
                    <a:lnTo>
                      <a:pt x="601" y="701"/>
                    </a:lnTo>
                    <a:lnTo>
                      <a:pt x="602" y="703"/>
                    </a:lnTo>
                    <a:lnTo>
                      <a:pt x="605" y="706"/>
                    </a:lnTo>
                    <a:lnTo>
                      <a:pt x="609" y="709"/>
                    </a:lnTo>
                    <a:lnTo>
                      <a:pt x="613" y="702"/>
                    </a:lnTo>
                    <a:lnTo>
                      <a:pt x="617" y="694"/>
                    </a:lnTo>
                    <a:lnTo>
                      <a:pt x="620" y="686"/>
                    </a:lnTo>
                    <a:lnTo>
                      <a:pt x="623" y="678"/>
                    </a:lnTo>
                    <a:lnTo>
                      <a:pt x="634" y="676"/>
                    </a:lnTo>
                    <a:lnTo>
                      <a:pt x="644" y="677"/>
                    </a:lnTo>
                    <a:lnTo>
                      <a:pt x="653" y="678"/>
                    </a:lnTo>
                    <a:lnTo>
                      <a:pt x="661" y="680"/>
                    </a:lnTo>
                    <a:lnTo>
                      <a:pt x="679" y="687"/>
                    </a:lnTo>
                    <a:lnTo>
                      <a:pt x="697" y="695"/>
                    </a:lnTo>
                    <a:lnTo>
                      <a:pt x="701" y="689"/>
                    </a:lnTo>
                    <a:lnTo>
                      <a:pt x="706" y="683"/>
                    </a:lnTo>
                    <a:lnTo>
                      <a:pt x="712" y="684"/>
                    </a:lnTo>
                    <a:lnTo>
                      <a:pt x="719" y="687"/>
                    </a:lnTo>
                    <a:lnTo>
                      <a:pt x="725" y="689"/>
                    </a:lnTo>
                    <a:lnTo>
                      <a:pt x="730" y="69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" name="Freeform 366"/>
              <p:cNvSpPr>
                <a:spLocks noChangeAspect="1"/>
              </p:cNvSpPr>
              <p:nvPr/>
            </p:nvSpPr>
            <p:spPr bwMode="auto">
              <a:xfrm>
                <a:off x="3578628" y="3508380"/>
                <a:ext cx="446119" cy="524895"/>
              </a:xfrm>
              <a:custGeom>
                <a:avLst/>
                <a:gdLst>
                  <a:gd name="T0" fmla="*/ 5 w 1216"/>
                  <a:gd name="T1" fmla="*/ 47 h 1431"/>
                  <a:gd name="T2" fmla="*/ 4 w 1216"/>
                  <a:gd name="T3" fmla="*/ 47 h 1431"/>
                  <a:gd name="T4" fmla="*/ 3 w 1216"/>
                  <a:gd name="T5" fmla="*/ 46 h 1431"/>
                  <a:gd name="T6" fmla="*/ 0 w 1216"/>
                  <a:gd name="T7" fmla="*/ 44 h 1431"/>
                  <a:gd name="T8" fmla="*/ 1 w 1216"/>
                  <a:gd name="T9" fmla="*/ 41 h 1431"/>
                  <a:gd name="T10" fmla="*/ 2 w 1216"/>
                  <a:gd name="T11" fmla="*/ 38 h 1431"/>
                  <a:gd name="T12" fmla="*/ 4 w 1216"/>
                  <a:gd name="T13" fmla="*/ 38 h 1431"/>
                  <a:gd name="T14" fmla="*/ 6 w 1216"/>
                  <a:gd name="T15" fmla="*/ 38 h 1431"/>
                  <a:gd name="T16" fmla="*/ 7 w 1216"/>
                  <a:gd name="T17" fmla="*/ 38 h 1431"/>
                  <a:gd name="T18" fmla="*/ 8 w 1216"/>
                  <a:gd name="T19" fmla="*/ 36 h 1431"/>
                  <a:gd name="T20" fmla="*/ 9 w 1216"/>
                  <a:gd name="T21" fmla="*/ 33 h 1431"/>
                  <a:gd name="T22" fmla="*/ 10 w 1216"/>
                  <a:gd name="T23" fmla="*/ 33 h 1431"/>
                  <a:gd name="T24" fmla="*/ 11 w 1216"/>
                  <a:gd name="T25" fmla="*/ 35 h 1431"/>
                  <a:gd name="T26" fmla="*/ 14 w 1216"/>
                  <a:gd name="T27" fmla="*/ 33 h 1431"/>
                  <a:gd name="T28" fmla="*/ 17 w 1216"/>
                  <a:gd name="T29" fmla="*/ 30 h 1431"/>
                  <a:gd name="T30" fmla="*/ 19 w 1216"/>
                  <a:gd name="T31" fmla="*/ 29 h 1431"/>
                  <a:gd name="T32" fmla="*/ 19 w 1216"/>
                  <a:gd name="T33" fmla="*/ 27 h 1431"/>
                  <a:gd name="T34" fmla="*/ 20 w 1216"/>
                  <a:gd name="T35" fmla="*/ 25 h 1431"/>
                  <a:gd name="T36" fmla="*/ 20 w 1216"/>
                  <a:gd name="T37" fmla="*/ 22 h 1431"/>
                  <a:gd name="T38" fmla="*/ 19 w 1216"/>
                  <a:gd name="T39" fmla="*/ 19 h 1431"/>
                  <a:gd name="T40" fmla="*/ 21 w 1216"/>
                  <a:gd name="T41" fmla="*/ 17 h 1431"/>
                  <a:gd name="T42" fmla="*/ 23 w 1216"/>
                  <a:gd name="T43" fmla="*/ 16 h 1431"/>
                  <a:gd name="T44" fmla="*/ 24 w 1216"/>
                  <a:gd name="T45" fmla="*/ 16 h 1431"/>
                  <a:gd name="T46" fmla="*/ 26 w 1216"/>
                  <a:gd name="T47" fmla="*/ 14 h 1431"/>
                  <a:gd name="T48" fmla="*/ 29 w 1216"/>
                  <a:gd name="T49" fmla="*/ 10 h 1431"/>
                  <a:gd name="T50" fmla="*/ 30 w 1216"/>
                  <a:gd name="T51" fmla="*/ 8 h 1431"/>
                  <a:gd name="T52" fmla="*/ 32 w 1216"/>
                  <a:gd name="T53" fmla="*/ 5 h 1431"/>
                  <a:gd name="T54" fmla="*/ 34 w 1216"/>
                  <a:gd name="T55" fmla="*/ 1 h 1431"/>
                  <a:gd name="T56" fmla="*/ 36 w 1216"/>
                  <a:gd name="T57" fmla="*/ 1 h 1431"/>
                  <a:gd name="T58" fmla="*/ 38 w 1216"/>
                  <a:gd name="T59" fmla="*/ 5 h 1431"/>
                  <a:gd name="T60" fmla="*/ 42 w 1216"/>
                  <a:gd name="T61" fmla="*/ 10 h 1431"/>
                  <a:gd name="T62" fmla="*/ 44 w 1216"/>
                  <a:gd name="T63" fmla="*/ 16 h 1431"/>
                  <a:gd name="T64" fmla="*/ 43 w 1216"/>
                  <a:gd name="T65" fmla="*/ 23 h 1431"/>
                  <a:gd name="T66" fmla="*/ 44 w 1216"/>
                  <a:gd name="T67" fmla="*/ 28 h 1431"/>
                  <a:gd name="T68" fmla="*/ 45 w 1216"/>
                  <a:gd name="T69" fmla="*/ 32 h 1431"/>
                  <a:gd name="T70" fmla="*/ 47 w 1216"/>
                  <a:gd name="T71" fmla="*/ 38 h 1431"/>
                  <a:gd name="T72" fmla="*/ 48 w 1216"/>
                  <a:gd name="T73" fmla="*/ 42 h 1431"/>
                  <a:gd name="T74" fmla="*/ 47 w 1216"/>
                  <a:gd name="T75" fmla="*/ 48 h 1431"/>
                  <a:gd name="T76" fmla="*/ 45 w 1216"/>
                  <a:gd name="T77" fmla="*/ 48 h 1431"/>
                  <a:gd name="T78" fmla="*/ 43 w 1216"/>
                  <a:gd name="T79" fmla="*/ 48 h 1431"/>
                  <a:gd name="T80" fmla="*/ 41 w 1216"/>
                  <a:gd name="T81" fmla="*/ 49 h 1431"/>
                  <a:gd name="T82" fmla="*/ 39 w 1216"/>
                  <a:gd name="T83" fmla="*/ 51 h 1431"/>
                  <a:gd name="T84" fmla="*/ 39 w 1216"/>
                  <a:gd name="T85" fmla="*/ 52 h 1431"/>
                  <a:gd name="T86" fmla="*/ 39 w 1216"/>
                  <a:gd name="T87" fmla="*/ 55 h 1431"/>
                  <a:gd name="T88" fmla="*/ 38 w 1216"/>
                  <a:gd name="T89" fmla="*/ 56 h 1431"/>
                  <a:gd name="T90" fmla="*/ 35 w 1216"/>
                  <a:gd name="T91" fmla="*/ 55 h 1431"/>
                  <a:gd name="T92" fmla="*/ 34 w 1216"/>
                  <a:gd name="T93" fmla="*/ 56 h 1431"/>
                  <a:gd name="T94" fmla="*/ 33 w 1216"/>
                  <a:gd name="T95" fmla="*/ 57 h 1431"/>
                  <a:gd name="T96" fmla="*/ 31 w 1216"/>
                  <a:gd name="T97" fmla="*/ 56 h 1431"/>
                  <a:gd name="T98" fmla="*/ 30 w 1216"/>
                  <a:gd name="T99" fmla="*/ 54 h 1431"/>
                  <a:gd name="T100" fmla="*/ 27 w 1216"/>
                  <a:gd name="T101" fmla="*/ 53 h 1431"/>
                  <a:gd name="T102" fmla="*/ 25 w 1216"/>
                  <a:gd name="T103" fmla="*/ 53 h 1431"/>
                  <a:gd name="T104" fmla="*/ 22 w 1216"/>
                  <a:gd name="T105" fmla="*/ 54 h 1431"/>
                  <a:gd name="T106" fmla="*/ 20 w 1216"/>
                  <a:gd name="T107" fmla="*/ 54 h 1431"/>
                  <a:gd name="T108" fmla="*/ 19 w 1216"/>
                  <a:gd name="T109" fmla="*/ 52 h 1431"/>
                  <a:gd name="T110" fmla="*/ 18 w 1216"/>
                  <a:gd name="T111" fmla="*/ 51 h 1431"/>
                  <a:gd name="T112" fmla="*/ 17 w 1216"/>
                  <a:gd name="T113" fmla="*/ 52 h 1431"/>
                  <a:gd name="T114" fmla="*/ 14 w 1216"/>
                  <a:gd name="T115" fmla="*/ 50 h 1431"/>
                  <a:gd name="T116" fmla="*/ 11 w 1216"/>
                  <a:gd name="T117" fmla="*/ 48 h 1431"/>
                  <a:gd name="T118" fmla="*/ 9 w 1216"/>
                  <a:gd name="T119" fmla="*/ 47 h 1431"/>
                  <a:gd name="T120" fmla="*/ 7 w 1216"/>
                  <a:gd name="T121" fmla="*/ 47 h 143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216"/>
                  <a:gd name="T184" fmla="*/ 0 h 1431"/>
                  <a:gd name="T185" fmla="*/ 1216 w 1216"/>
                  <a:gd name="T186" fmla="*/ 1431 h 1431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216" h="1431">
                    <a:moveTo>
                      <a:pt x="182" y="1199"/>
                    </a:moveTo>
                    <a:lnTo>
                      <a:pt x="176" y="1205"/>
                    </a:lnTo>
                    <a:lnTo>
                      <a:pt x="170" y="1213"/>
                    </a:lnTo>
                    <a:lnTo>
                      <a:pt x="164" y="1214"/>
                    </a:lnTo>
                    <a:lnTo>
                      <a:pt x="159" y="1215"/>
                    </a:lnTo>
                    <a:lnTo>
                      <a:pt x="154" y="1214"/>
                    </a:lnTo>
                    <a:lnTo>
                      <a:pt x="151" y="1213"/>
                    </a:lnTo>
                    <a:lnTo>
                      <a:pt x="147" y="1210"/>
                    </a:lnTo>
                    <a:lnTo>
                      <a:pt x="144" y="1207"/>
                    </a:lnTo>
                    <a:lnTo>
                      <a:pt x="142" y="1204"/>
                    </a:lnTo>
                    <a:lnTo>
                      <a:pt x="138" y="1198"/>
                    </a:lnTo>
                    <a:lnTo>
                      <a:pt x="134" y="1187"/>
                    </a:lnTo>
                    <a:lnTo>
                      <a:pt x="131" y="1177"/>
                    </a:lnTo>
                    <a:lnTo>
                      <a:pt x="128" y="1172"/>
                    </a:lnTo>
                    <a:lnTo>
                      <a:pt x="127" y="1170"/>
                    </a:lnTo>
                    <a:lnTo>
                      <a:pt x="125" y="1169"/>
                    </a:lnTo>
                    <a:lnTo>
                      <a:pt x="122" y="1168"/>
                    </a:lnTo>
                    <a:lnTo>
                      <a:pt x="116" y="1170"/>
                    </a:lnTo>
                    <a:lnTo>
                      <a:pt x="108" y="1172"/>
                    </a:lnTo>
                    <a:lnTo>
                      <a:pt x="104" y="1176"/>
                    </a:lnTo>
                    <a:lnTo>
                      <a:pt x="98" y="1179"/>
                    </a:lnTo>
                    <a:lnTo>
                      <a:pt x="96" y="1180"/>
                    </a:lnTo>
                    <a:lnTo>
                      <a:pt x="95" y="1180"/>
                    </a:lnTo>
                    <a:lnTo>
                      <a:pt x="93" y="1178"/>
                    </a:lnTo>
                    <a:lnTo>
                      <a:pt x="92" y="1174"/>
                    </a:lnTo>
                    <a:lnTo>
                      <a:pt x="95" y="1170"/>
                    </a:lnTo>
                    <a:lnTo>
                      <a:pt x="96" y="1167"/>
                    </a:lnTo>
                    <a:lnTo>
                      <a:pt x="96" y="1165"/>
                    </a:lnTo>
                    <a:lnTo>
                      <a:pt x="95" y="1164"/>
                    </a:lnTo>
                    <a:lnTo>
                      <a:pt x="92" y="1164"/>
                    </a:lnTo>
                    <a:lnTo>
                      <a:pt x="90" y="1164"/>
                    </a:lnTo>
                    <a:lnTo>
                      <a:pt x="84" y="1162"/>
                    </a:lnTo>
                    <a:lnTo>
                      <a:pt x="81" y="1159"/>
                    </a:lnTo>
                    <a:lnTo>
                      <a:pt x="78" y="1154"/>
                    </a:lnTo>
                    <a:lnTo>
                      <a:pt x="74" y="1149"/>
                    </a:lnTo>
                    <a:lnTo>
                      <a:pt x="67" y="1149"/>
                    </a:lnTo>
                    <a:lnTo>
                      <a:pt x="60" y="1150"/>
                    </a:lnTo>
                    <a:lnTo>
                      <a:pt x="51" y="1138"/>
                    </a:lnTo>
                    <a:lnTo>
                      <a:pt x="42" y="1127"/>
                    </a:lnTo>
                    <a:lnTo>
                      <a:pt x="36" y="1125"/>
                    </a:lnTo>
                    <a:lnTo>
                      <a:pt x="31" y="1124"/>
                    </a:lnTo>
                    <a:lnTo>
                      <a:pt x="26" y="1124"/>
                    </a:lnTo>
                    <a:lnTo>
                      <a:pt x="20" y="1125"/>
                    </a:lnTo>
                    <a:lnTo>
                      <a:pt x="17" y="1125"/>
                    </a:lnTo>
                    <a:lnTo>
                      <a:pt x="13" y="1126"/>
                    </a:lnTo>
                    <a:lnTo>
                      <a:pt x="10" y="1125"/>
                    </a:lnTo>
                    <a:lnTo>
                      <a:pt x="8" y="1124"/>
                    </a:lnTo>
                    <a:lnTo>
                      <a:pt x="4" y="1120"/>
                    </a:lnTo>
                    <a:lnTo>
                      <a:pt x="0" y="1114"/>
                    </a:lnTo>
                    <a:lnTo>
                      <a:pt x="3" y="1105"/>
                    </a:lnTo>
                    <a:lnTo>
                      <a:pt x="7" y="1095"/>
                    </a:lnTo>
                    <a:lnTo>
                      <a:pt x="8" y="1087"/>
                    </a:lnTo>
                    <a:lnTo>
                      <a:pt x="10" y="1081"/>
                    </a:lnTo>
                    <a:lnTo>
                      <a:pt x="13" y="1074"/>
                    </a:lnTo>
                    <a:lnTo>
                      <a:pt x="16" y="1066"/>
                    </a:lnTo>
                    <a:lnTo>
                      <a:pt x="13" y="1060"/>
                    </a:lnTo>
                    <a:lnTo>
                      <a:pt x="10" y="1052"/>
                    </a:lnTo>
                    <a:lnTo>
                      <a:pt x="15" y="1047"/>
                    </a:lnTo>
                    <a:lnTo>
                      <a:pt x="18" y="1044"/>
                    </a:lnTo>
                    <a:lnTo>
                      <a:pt x="20" y="1040"/>
                    </a:lnTo>
                    <a:lnTo>
                      <a:pt x="22" y="1035"/>
                    </a:lnTo>
                    <a:lnTo>
                      <a:pt x="31" y="1022"/>
                    </a:lnTo>
                    <a:lnTo>
                      <a:pt x="39" y="1011"/>
                    </a:lnTo>
                    <a:lnTo>
                      <a:pt x="44" y="1006"/>
                    </a:lnTo>
                    <a:lnTo>
                      <a:pt x="47" y="1004"/>
                    </a:lnTo>
                    <a:lnTo>
                      <a:pt x="51" y="1003"/>
                    </a:lnTo>
                    <a:lnTo>
                      <a:pt x="55" y="1000"/>
                    </a:lnTo>
                    <a:lnTo>
                      <a:pt x="52" y="993"/>
                    </a:lnTo>
                    <a:lnTo>
                      <a:pt x="48" y="985"/>
                    </a:lnTo>
                    <a:lnTo>
                      <a:pt x="51" y="974"/>
                    </a:lnTo>
                    <a:lnTo>
                      <a:pt x="53" y="960"/>
                    </a:lnTo>
                    <a:lnTo>
                      <a:pt x="53" y="956"/>
                    </a:lnTo>
                    <a:lnTo>
                      <a:pt x="54" y="951"/>
                    </a:lnTo>
                    <a:lnTo>
                      <a:pt x="54" y="949"/>
                    </a:lnTo>
                    <a:lnTo>
                      <a:pt x="56" y="948"/>
                    </a:lnTo>
                    <a:lnTo>
                      <a:pt x="61" y="946"/>
                    </a:lnTo>
                    <a:lnTo>
                      <a:pt x="69" y="942"/>
                    </a:lnTo>
                    <a:lnTo>
                      <a:pt x="74" y="941"/>
                    </a:lnTo>
                    <a:lnTo>
                      <a:pt x="78" y="942"/>
                    </a:lnTo>
                    <a:lnTo>
                      <a:pt x="80" y="944"/>
                    </a:lnTo>
                    <a:lnTo>
                      <a:pt x="86" y="945"/>
                    </a:lnTo>
                    <a:lnTo>
                      <a:pt x="88" y="945"/>
                    </a:lnTo>
                    <a:lnTo>
                      <a:pt x="89" y="946"/>
                    </a:lnTo>
                    <a:lnTo>
                      <a:pt x="90" y="947"/>
                    </a:lnTo>
                    <a:lnTo>
                      <a:pt x="90" y="949"/>
                    </a:lnTo>
                    <a:lnTo>
                      <a:pt x="92" y="954"/>
                    </a:lnTo>
                    <a:lnTo>
                      <a:pt x="95" y="958"/>
                    </a:lnTo>
                    <a:lnTo>
                      <a:pt x="101" y="959"/>
                    </a:lnTo>
                    <a:lnTo>
                      <a:pt x="108" y="958"/>
                    </a:lnTo>
                    <a:lnTo>
                      <a:pt x="114" y="959"/>
                    </a:lnTo>
                    <a:lnTo>
                      <a:pt x="119" y="962"/>
                    </a:lnTo>
                    <a:lnTo>
                      <a:pt x="125" y="962"/>
                    </a:lnTo>
                    <a:lnTo>
                      <a:pt x="132" y="960"/>
                    </a:lnTo>
                    <a:lnTo>
                      <a:pt x="142" y="954"/>
                    </a:lnTo>
                    <a:lnTo>
                      <a:pt x="153" y="947"/>
                    </a:lnTo>
                    <a:lnTo>
                      <a:pt x="156" y="949"/>
                    </a:lnTo>
                    <a:lnTo>
                      <a:pt x="160" y="949"/>
                    </a:lnTo>
                    <a:lnTo>
                      <a:pt x="162" y="947"/>
                    </a:lnTo>
                    <a:lnTo>
                      <a:pt x="167" y="946"/>
                    </a:lnTo>
                    <a:lnTo>
                      <a:pt x="165" y="949"/>
                    </a:lnTo>
                    <a:lnTo>
                      <a:pt x="163" y="951"/>
                    </a:lnTo>
                    <a:lnTo>
                      <a:pt x="162" y="954"/>
                    </a:lnTo>
                    <a:lnTo>
                      <a:pt x="163" y="956"/>
                    </a:lnTo>
                    <a:lnTo>
                      <a:pt x="168" y="959"/>
                    </a:lnTo>
                    <a:lnTo>
                      <a:pt x="173" y="960"/>
                    </a:lnTo>
                    <a:lnTo>
                      <a:pt x="174" y="951"/>
                    </a:lnTo>
                    <a:lnTo>
                      <a:pt x="177" y="946"/>
                    </a:lnTo>
                    <a:lnTo>
                      <a:pt x="181" y="947"/>
                    </a:lnTo>
                    <a:lnTo>
                      <a:pt x="185" y="947"/>
                    </a:lnTo>
                    <a:lnTo>
                      <a:pt x="185" y="945"/>
                    </a:lnTo>
                    <a:lnTo>
                      <a:pt x="182" y="940"/>
                    </a:lnTo>
                    <a:lnTo>
                      <a:pt x="182" y="933"/>
                    </a:lnTo>
                    <a:lnTo>
                      <a:pt x="181" y="929"/>
                    </a:lnTo>
                    <a:lnTo>
                      <a:pt x="179" y="927"/>
                    </a:lnTo>
                    <a:lnTo>
                      <a:pt x="178" y="924"/>
                    </a:lnTo>
                    <a:lnTo>
                      <a:pt x="179" y="923"/>
                    </a:lnTo>
                    <a:lnTo>
                      <a:pt x="182" y="922"/>
                    </a:lnTo>
                    <a:lnTo>
                      <a:pt x="188" y="919"/>
                    </a:lnTo>
                    <a:lnTo>
                      <a:pt x="190" y="915"/>
                    </a:lnTo>
                    <a:lnTo>
                      <a:pt x="191" y="911"/>
                    </a:lnTo>
                    <a:lnTo>
                      <a:pt x="190" y="905"/>
                    </a:lnTo>
                    <a:lnTo>
                      <a:pt x="190" y="900"/>
                    </a:lnTo>
                    <a:lnTo>
                      <a:pt x="191" y="895"/>
                    </a:lnTo>
                    <a:lnTo>
                      <a:pt x="193" y="892"/>
                    </a:lnTo>
                    <a:lnTo>
                      <a:pt x="195" y="887"/>
                    </a:lnTo>
                    <a:lnTo>
                      <a:pt x="200" y="881"/>
                    </a:lnTo>
                    <a:lnTo>
                      <a:pt x="207" y="874"/>
                    </a:lnTo>
                    <a:lnTo>
                      <a:pt x="213" y="863"/>
                    </a:lnTo>
                    <a:lnTo>
                      <a:pt x="218" y="852"/>
                    </a:lnTo>
                    <a:lnTo>
                      <a:pt x="223" y="848"/>
                    </a:lnTo>
                    <a:lnTo>
                      <a:pt x="227" y="846"/>
                    </a:lnTo>
                    <a:lnTo>
                      <a:pt x="229" y="846"/>
                    </a:lnTo>
                    <a:lnTo>
                      <a:pt x="230" y="846"/>
                    </a:lnTo>
                    <a:lnTo>
                      <a:pt x="231" y="848"/>
                    </a:lnTo>
                    <a:lnTo>
                      <a:pt x="231" y="851"/>
                    </a:lnTo>
                    <a:lnTo>
                      <a:pt x="231" y="856"/>
                    </a:lnTo>
                    <a:lnTo>
                      <a:pt x="231" y="858"/>
                    </a:lnTo>
                    <a:lnTo>
                      <a:pt x="232" y="859"/>
                    </a:lnTo>
                    <a:lnTo>
                      <a:pt x="233" y="859"/>
                    </a:lnTo>
                    <a:lnTo>
                      <a:pt x="238" y="855"/>
                    </a:lnTo>
                    <a:lnTo>
                      <a:pt x="243" y="850"/>
                    </a:lnTo>
                    <a:lnTo>
                      <a:pt x="248" y="841"/>
                    </a:lnTo>
                    <a:lnTo>
                      <a:pt x="254" y="832"/>
                    </a:lnTo>
                    <a:lnTo>
                      <a:pt x="259" y="838"/>
                    </a:lnTo>
                    <a:lnTo>
                      <a:pt x="265" y="843"/>
                    </a:lnTo>
                    <a:lnTo>
                      <a:pt x="272" y="846"/>
                    </a:lnTo>
                    <a:lnTo>
                      <a:pt x="277" y="848"/>
                    </a:lnTo>
                    <a:lnTo>
                      <a:pt x="278" y="850"/>
                    </a:lnTo>
                    <a:lnTo>
                      <a:pt x="279" y="854"/>
                    </a:lnTo>
                    <a:lnTo>
                      <a:pt x="279" y="857"/>
                    </a:lnTo>
                    <a:lnTo>
                      <a:pt x="279" y="861"/>
                    </a:lnTo>
                    <a:lnTo>
                      <a:pt x="277" y="868"/>
                    </a:lnTo>
                    <a:lnTo>
                      <a:pt x="276" y="873"/>
                    </a:lnTo>
                    <a:lnTo>
                      <a:pt x="277" y="876"/>
                    </a:lnTo>
                    <a:lnTo>
                      <a:pt x="279" y="877"/>
                    </a:lnTo>
                    <a:lnTo>
                      <a:pt x="286" y="877"/>
                    </a:lnTo>
                    <a:lnTo>
                      <a:pt x="298" y="874"/>
                    </a:lnTo>
                    <a:lnTo>
                      <a:pt x="312" y="870"/>
                    </a:lnTo>
                    <a:lnTo>
                      <a:pt x="323" y="868"/>
                    </a:lnTo>
                    <a:lnTo>
                      <a:pt x="328" y="866"/>
                    </a:lnTo>
                    <a:lnTo>
                      <a:pt x="332" y="864"/>
                    </a:lnTo>
                    <a:lnTo>
                      <a:pt x="337" y="859"/>
                    </a:lnTo>
                    <a:lnTo>
                      <a:pt x="342" y="855"/>
                    </a:lnTo>
                    <a:lnTo>
                      <a:pt x="345" y="843"/>
                    </a:lnTo>
                    <a:lnTo>
                      <a:pt x="343" y="841"/>
                    </a:lnTo>
                    <a:lnTo>
                      <a:pt x="342" y="841"/>
                    </a:lnTo>
                    <a:lnTo>
                      <a:pt x="341" y="840"/>
                    </a:lnTo>
                    <a:lnTo>
                      <a:pt x="339" y="839"/>
                    </a:lnTo>
                    <a:lnTo>
                      <a:pt x="337" y="834"/>
                    </a:lnTo>
                    <a:lnTo>
                      <a:pt x="337" y="826"/>
                    </a:lnTo>
                    <a:lnTo>
                      <a:pt x="336" y="817"/>
                    </a:lnTo>
                    <a:lnTo>
                      <a:pt x="334" y="810"/>
                    </a:lnTo>
                    <a:lnTo>
                      <a:pt x="334" y="801"/>
                    </a:lnTo>
                    <a:lnTo>
                      <a:pt x="342" y="789"/>
                    </a:lnTo>
                    <a:lnTo>
                      <a:pt x="351" y="779"/>
                    </a:lnTo>
                    <a:lnTo>
                      <a:pt x="364" y="775"/>
                    </a:lnTo>
                    <a:lnTo>
                      <a:pt x="377" y="771"/>
                    </a:lnTo>
                    <a:lnTo>
                      <a:pt x="393" y="770"/>
                    </a:lnTo>
                    <a:lnTo>
                      <a:pt x="411" y="771"/>
                    </a:lnTo>
                    <a:lnTo>
                      <a:pt x="426" y="767"/>
                    </a:lnTo>
                    <a:lnTo>
                      <a:pt x="441" y="765"/>
                    </a:lnTo>
                    <a:lnTo>
                      <a:pt x="447" y="759"/>
                    </a:lnTo>
                    <a:lnTo>
                      <a:pt x="452" y="754"/>
                    </a:lnTo>
                    <a:lnTo>
                      <a:pt x="456" y="750"/>
                    </a:lnTo>
                    <a:lnTo>
                      <a:pt x="462" y="747"/>
                    </a:lnTo>
                    <a:lnTo>
                      <a:pt x="467" y="747"/>
                    </a:lnTo>
                    <a:lnTo>
                      <a:pt x="472" y="745"/>
                    </a:lnTo>
                    <a:lnTo>
                      <a:pt x="475" y="744"/>
                    </a:lnTo>
                    <a:lnTo>
                      <a:pt x="479" y="743"/>
                    </a:lnTo>
                    <a:lnTo>
                      <a:pt x="481" y="741"/>
                    </a:lnTo>
                    <a:lnTo>
                      <a:pt x="482" y="738"/>
                    </a:lnTo>
                    <a:lnTo>
                      <a:pt x="483" y="733"/>
                    </a:lnTo>
                    <a:lnTo>
                      <a:pt x="485" y="727"/>
                    </a:lnTo>
                    <a:lnTo>
                      <a:pt x="488" y="720"/>
                    </a:lnTo>
                    <a:lnTo>
                      <a:pt x="491" y="713"/>
                    </a:lnTo>
                    <a:lnTo>
                      <a:pt x="495" y="707"/>
                    </a:lnTo>
                    <a:lnTo>
                      <a:pt x="500" y="700"/>
                    </a:lnTo>
                    <a:lnTo>
                      <a:pt x="494" y="694"/>
                    </a:lnTo>
                    <a:lnTo>
                      <a:pt x="489" y="690"/>
                    </a:lnTo>
                    <a:lnTo>
                      <a:pt x="486" y="688"/>
                    </a:lnTo>
                    <a:lnTo>
                      <a:pt x="484" y="686"/>
                    </a:lnTo>
                    <a:lnTo>
                      <a:pt x="483" y="682"/>
                    </a:lnTo>
                    <a:lnTo>
                      <a:pt x="482" y="678"/>
                    </a:lnTo>
                    <a:lnTo>
                      <a:pt x="480" y="671"/>
                    </a:lnTo>
                    <a:lnTo>
                      <a:pt x="479" y="669"/>
                    </a:lnTo>
                    <a:lnTo>
                      <a:pt x="476" y="669"/>
                    </a:lnTo>
                    <a:lnTo>
                      <a:pt x="475" y="669"/>
                    </a:lnTo>
                    <a:lnTo>
                      <a:pt x="474" y="669"/>
                    </a:lnTo>
                    <a:lnTo>
                      <a:pt x="474" y="667"/>
                    </a:lnTo>
                    <a:lnTo>
                      <a:pt x="475" y="660"/>
                    </a:lnTo>
                    <a:lnTo>
                      <a:pt x="477" y="647"/>
                    </a:lnTo>
                    <a:lnTo>
                      <a:pt x="485" y="638"/>
                    </a:lnTo>
                    <a:lnTo>
                      <a:pt x="490" y="636"/>
                    </a:lnTo>
                    <a:lnTo>
                      <a:pt x="494" y="635"/>
                    </a:lnTo>
                    <a:lnTo>
                      <a:pt x="502" y="631"/>
                    </a:lnTo>
                    <a:lnTo>
                      <a:pt x="503" y="624"/>
                    </a:lnTo>
                    <a:lnTo>
                      <a:pt x="503" y="618"/>
                    </a:lnTo>
                    <a:lnTo>
                      <a:pt x="504" y="614"/>
                    </a:lnTo>
                    <a:lnTo>
                      <a:pt x="509" y="607"/>
                    </a:lnTo>
                    <a:lnTo>
                      <a:pt x="516" y="601"/>
                    </a:lnTo>
                    <a:lnTo>
                      <a:pt x="521" y="596"/>
                    </a:lnTo>
                    <a:lnTo>
                      <a:pt x="524" y="592"/>
                    </a:lnTo>
                    <a:lnTo>
                      <a:pt x="525" y="589"/>
                    </a:lnTo>
                    <a:lnTo>
                      <a:pt x="526" y="584"/>
                    </a:lnTo>
                    <a:lnTo>
                      <a:pt x="525" y="580"/>
                    </a:lnTo>
                    <a:lnTo>
                      <a:pt x="517" y="567"/>
                    </a:lnTo>
                    <a:lnTo>
                      <a:pt x="509" y="555"/>
                    </a:lnTo>
                    <a:lnTo>
                      <a:pt x="500" y="547"/>
                    </a:lnTo>
                    <a:lnTo>
                      <a:pt x="494" y="540"/>
                    </a:lnTo>
                    <a:lnTo>
                      <a:pt x="492" y="537"/>
                    </a:lnTo>
                    <a:lnTo>
                      <a:pt x="490" y="533"/>
                    </a:lnTo>
                    <a:lnTo>
                      <a:pt x="489" y="527"/>
                    </a:lnTo>
                    <a:lnTo>
                      <a:pt x="488" y="520"/>
                    </a:lnTo>
                    <a:lnTo>
                      <a:pt x="488" y="509"/>
                    </a:lnTo>
                    <a:lnTo>
                      <a:pt x="488" y="497"/>
                    </a:lnTo>
                    <a:lnTo>
                      <a:pt x="483" y="490"/>
                    </a:lnTo>
                    <a:lnTo>
                      <a:pt x="479" y="485"/>
                    </a:lnTo>
                    <a:lnTo>
                      <a:pt x="473" y="481"/>
                    </a:lnTo>
                    <a:lnTo>
                      <a:pt x="466" y="476"/>
                    </a:lnTo>
                    <a:lnTo>
                      <a:pt x="473" y="468"/>
                    </a:lnTo>
                    <a:lnTo>
                      <a:pt x="480" y="463"/>
                    </a:lnTo>
                    <a:lnTo>
                      <a:pt x="486" y="457"/>
                    </a:lnTo>
                    <a:lnTo>
                      <a:pt x="494" y="451"/>
                    </a:lnTo>
                    <a:lnTo>
                      <a:pt x="499" y="441"/>
                    </a:lnTo>
                    <a:lnTo>
                      <a:pt x="502" y="435"/>
                    </a:lnTo>
                    <a:lnTo>
                      <a:pt x="506" y="432"/>
                    </a:lnTo>
                    <a:lnTo>
                      <a:pt x="508" y="431"/>
                    </a:lnTo>
                    <a:lnTo>
                      <a:pt x="512" y="431"/>
                    </a:lnTo>
                    <a:lnTo>
                      <a:pt x="518" y="432"/>
                    </a:lnTo>
                    <a:lnTo>
                      <a:pt x="524" y="431"/>
                    </a:lnTo>
                    <a:lnTo>
                      <a:pt x="529" y="429"/>
                    </a:lnTo>
                    <a:lnTo>
                      <a:pt x="534" y="426"/>
                    </a:lnTo>
                    <a:lnTo>
                      <a:pt x="538" y="423"/>
                    </a:lnTo>
                    <a:lnTo>
                      <a:pt x="542" y="420"/>
                    </a:lnTo>
                    <a:lnTo>
                      <a:pt x="547" y="418"/>
                    </a:lnTo>
                    <a:lnTo>
                      <a:pt x="552" y="417"/>
                    </a:lnTo>
                    <a:lnTo>
                      <a:pt x="559" y="415"/>
                    </a:lnTo>
                    <a:lnTo>
                      <a:pt x="563" y="417"/>
                    </a:lnTo>
                    <a:lnTo>
                      <a:pt x="566" y="417"/>
                    </a:lnTo>
                    <a:lnTo>
                      <a:pt x="569" y="415"/>
                    </a:lnTo>
                    <a:lnTo>
                      <a:pt x="571" y="413"/>
                    </a:lnTo>
                    <a:lnTo>
                      <a:pt x="572" y="412"/>
                    </a:lnTo>
                    <a:lnTo>
                      <a:pt x="574" y="410"/>
                    </a:lnTo>
                    <a:lnTo>
                      <a:pt x="578" y="409"/>
                    </a:lnTo>
                    <a:lnTo>
                      <a:pt x="582" y="408"/>
                    </a:lnTo>
                    <a:lnTo>
                      <a:pt x="586" y="414"/>
                    </a:lnTo>
                    <a:lnTo>
                      <a:pt x="589" y="415"/>
                    </a:lnTo>
                    <a:lnTo>
                      <a:pt x="591" y="414"/>
                    </a:lnTo>
                    <a:lnTo>
                      <a:pt x="595" y="408"/>
                    </a:lnTo>
                    <a:lnTo>
                      <a:pt x="596" y="403"/>
                    </a:lnTo>
                    <a:lnTo>
                      <a:pt x="597" y="399"/>
                    </a:lnTo>
                    <a:lnTo>
                      <a:pt x="597" y="396"/>
                    </a:lnTo>
                    <a:lnTo>
                      <a:pt x="599" y="396"/>
                    </a:lnTo>
                    <a:lnTo>
                      <a:pt x="600" y="396"/>
                    </a:lnTo>
                    <a:lnTo>
                      <a:pt x="602" y="397"/>
                    </a:lnTo>
                    <a:lnTo>
                      <a:pt x="605" y="400"/>
                    </a:lnTo>
                    <a:lnTo>
                      <a:pt x="607" y="400"/>
                    </a:lnTo>
                    <a:lnTo>
                      <a:pt x="608" y="400"/>
                    </a:lnTo>
                    <a:lnTo>
                      <a:pt x="609" y="397"/>
                    </a:lnTo>
                    <a:lnTo>
                      <a:pt x="611" y="393"/>
                    </a:lnTo>
                    <a:lnTo>
                      <a:pt x="613" y="387"/>
                    </a:lnTo>
                    <a:lnTo>
                      <a:pt x="618" y="381"/>
                    </a:lnTo>
                    <a:lnTo>
                      <a:pt x="624" y="376"/>
                    </a:lnTo>
                    <a:lnTo>
                      <a:pt x="629" y="372"/>
                    </a:lnTo>
                    <a:lnTo>
                      <a:pt x="636" y="366"/>
                    </a:lnTo>
                    <a:lnTo>
                      <a:pt x="642" y="359"/>
                    </a:lnTo>
                    <a:lnTo>
                      <a:pt x="646" y="354"/>
                    </a:lnTo>
                    <a:lnTo>
                      <a:pt x="651" y="348"/>
                    </a:lnTo>
                    <a:lnTo>
                      <a:pt x="654" y="340"/>
                    </a:lnTo>
                    <a:lnTo>
                      <a:pt x="664" y="328"/>
                    </a:lnTo>
                    <a:lnTo>
                      <a:pt x="675" y="317"/>
                    </a:lnTo>
                    <a:lnTo>
                      <a:pt x="682" y="311"/>
                    </a:lnTo>
                    <a:lnTo>
                      <a:pt x="691" y="306"/>
                    </a:lnTo>
                    <a:lnTo>
                      <a:pt x="700" y="302"/>
                    </a:lnTo>
                    <a:lnTo>
                      <a:pt x="709" y="296"/>
                    </a:lnTo>
                    <a:lnTo>
                      <a:pt x="715" y="288"/>
                    </a:lnTo>
                    <a:lnTo>
                      <a:pt x="720" y="281"/>
                    </a:lnTo>
                    <a:lnTo>
                      <a:pt x="724" y="275"/>
                    </a:lnTo>
                    <a:lnTo>
                      <a:pt x="729" y="267"/>
                    </a:lnTo>
                    <a:lnTo>
                      <a:pt x="736" y="256"/>
                    </a:lnTo>
                    <a:lnTo>
                      <a:pt x="745" y="245"/>
                    </a:lnTo>
                    <a:lnTo>
                      <a:pt x="750" y="238"/>
                    </a:lnTo>
                    <a:lnTo>
                      <a:pt x="754" y="231"/>
                    </a:lnTo>
                    <a:lnTo>
                      <a:pt x="756" y="229"/>
                    </a:lnTo>
                    <a:lnTo>
                      <a:pt x="756" y="225"/>
                    </a:lnTo>
                    <a:lnTo>
                      <a:pt x="754" y="222"/>
                    </a:lnTo>
                    <a:lnTo>
                      <a:pt x="752" y="218"/>
                    </a:lnTo>
                    <a:lnTo>
                      <a:pt x="750" y="215"/>
                    </a:lnTo>
                    <a:lnTo>
                      <a:pt x="750" y="212"/>
                    </a:lnTo>
                    <a:lnTo>
                      <a:pt x="751" y="208"/>
                    </a:lnTo>
                    <a:lnTo>
                      <a:pt x="752" y="206"/>
                    </a:lnTo>
                    <a:lnTo>
                      <a:pt x="754" y="200"/>
                    </a:lnTo>
                    <a:lnTo>
                      <a:pt x="758" y="194"/>
                    </a:lnTo>
                    <a:lnTo>
                      <a:pt x="761" y="181"/>
                    </a:lnTo>
                    <a:lnTo>
                      <a:pt x="765" y="168"/>
                    </a:lnTo>
                    <a:lnTo>
                      <a:pt x="765" y="161"/>
                    </a:lnTo>
                    <a:lnTo>
                      <a:pt x="765" y="156"/>
                    </a:lnTo>
                    <a:lnTo>
                      <a:pt x="767" y="152"/>
                    </a:lnTo>
                    <a:lnTo>
                      <a:pt x="768" y="147"/>
                    </a:lnTo>
                    <a:lnTo>
                      <a:pt x="774" y="140"/>
                    </a:lnTo>
                    <a:lnTo>
                      <a:pt x="780" y="131"/>
                    </a:lnTo>
                    <a:lnTo>
                      <a:pt x="788" y="126"/>
                    </a:lnTo>
                    <a:lnTo>
                      <a:pt x="794" y="124"/>
                    </a:lnTo>
                    <a:lnTo>
                      <a:pt x="800" y="119"/>
                    </a:lnTo>
                    <a:lnTo>
                      <a:pt x="804" y="114"/>
                    </a:lnTo>
                    <a:lnTo>
                      <a:pt x="806" y="108"/>
                    </a:lnTo>
                    <a:lnTo>
                      <a:pt x="809" y="106"/>
                    </a:lnTo>
                    <a:lnTo>
                      <a:pt x="812" y="104"/>
                    </a:lnTo>
                    <a:lnTo>
                      <a:pt x="815" y="100"/>
                    </a:lnTo>
                    <a:lnTo>
                      <a:pt x="818" y="90"/>
                    </a:lnTo>
                    <a:lnTo>
                      <a:pt x="820" y="80"/>
                    </a:lnTo>
                    <a:lnTo>
                      <a:pt x="822" y="70"/>
                    </a:lnTo>
                    <a:lnTo>
                      <a:pt x="824" y="60"/>
                    </a:lnTo>
                    <a:lnTo>
                      <a:pt x="833" y="49"/>
                    </a:lnTo>
                    <a:lnTo>
                      <a:pt x="837" y="43"/>
                    </a:lnTo>
                    <a:lnTo>
                      <a:pt x="839" y="36"/>
                    </a:lnTo>
                    <a:lnTo>
                      <a:pt x="841" y="25"/>
                    </a:lnTo>
                    <a:lnTo>
                      <a:pt x="858" y="12"/>
                    </a:lnTo>
                    <a:lnTo>
                      <a:pt x="875" y="0"/>
                    </a:lnTo>
                    <a:lnTo>
                      <a:pt x="877" y="9"/>
                    </a:lnTo>
                    <a:lnTo>
                      <a:pt x="880" y="16"/>
                    </a:lnTo>
                    <a:lnTo>
                      <a:pt x="881" y="18"/>
                    </a:lnTo>
                    <a:lnTo>
                      <a:pt x="883" y="20"/>
                    </a:lnTo>
                    <a:lnTo>
                      <a:pt x="886" y="22"/>
                    </a:lnTo>
                    <a:lnTo>
                      <a:pt x="891" y="24"/>
                    </a:lnTo>
                    <a:lnTo>
                      <a:pt x="900" y="27"/>
                    </a:lnTo>
                    <a:lnTo>
                      <a:pt x="905" y="30"/>
                    </a:lnTo>
                    <a:lnTo>
                      <a:pt x="910" y="37"/>
                    </a:lnTo>
                    <a:lnTo>
                      <a:pt x="914" y="44"/>
                    </a:lnTo>
                    <a:lnTo>
                      <a:pt x="905" y="62"/>
                    </a:lnTo>
                    <a:lnTo>
                      <a:pt x="896" y="78"/>
                    </a:lnTo>
                    <a:lnTo>
                      <a:pt x="898" y="84"/>
                    </a:lnTo>
                    <a:lnTo>
                      <a:pt x="899" y="88"/>
                    </a:lnTo>
                    <a:lnTo>
                      <a:pt x="902" y="90"/>
                    </a:lnTo>
                    <a:lnTo>
                      <a:pt x="908" y="93"/>
                    </a:lnTo>
                    <a:lnTo>
                      <a:pt x="917" y="96"/>
                    </a:lnTo>
                    <a:lnTo>
                      <a:pt x="927" y="98"/>
                    </a:lnTo>
                    <a:lnTo>
                      <a:pt x="936" y="101"/>
                    </a:lnTo>
                    <a:lnTo>
                      <a:pt x="945" y="105"/>
                    </a:lnTo>
                    <a:lnTo>
                      <a:pt x="961" y="119"/>
                    </a:lnTo>
                    <a:lnTo>
                      <a:pt x="976" y="133"/>
                    </a:lnTo>
                    <a:lnTo>
                      <a:pt x="984" y="136"/>
                    </a:lnTo>
                    <a:lnTo>
                      <a:pt x="991" y="138"/>
                    </a:lnTo>
                    <a:lnTo>
                      <a:pt x="997" y="143"/>
                    </a:lnTo>
                    <a:lnTo>
                      <a:pt x="1003" y="149"/>
                    </a:lnTo>
                    <a:lnTo>
                      <a:pt x="1018" y="170"/>
                    </a:lnTo>
                    <a:lnTo>
                      <a:pt x="1032" y="191"/>
                    </a:lnTo>
                    <a:lnTo>
                      <a:pt x="1044" y="214"/>
                    </a:lnTo>
                    <a:lnTo>
                      <a:pt x="1056" y="236"/>
                    </a:lnTo>
                    <a:lnTo>
                      <a:pt x="1057" y="244"/>
                    </a:lnTo>
                    <a:lnTo>
                      <a:pt x="1060" y="251"/>
                    </a:lnTo>
                    <a:lnTo>
                      <a:pt x="1062" y="257"/>
                    </a:lnTo>
                    <a:lnTo>
                      <a:pt x="1065" y="263"/>
                    </a:lnTo>
                    <a:lnTo>
                      <a:pt x="1078" y="277"/>
                    </a:lnTo>
                    <a:lnTo>
                      <a:pt x="1089" y="289"/>
                    </a:lnTo>
                    <a:lnTo>
                      <a:pt x="1100" y="303"/>
                    </a:lnTo>
                    <a:lnTo>
                      <a:pt x="1109" y="317"/>
                    </a:lnTo>
                    <a:lnTo>
                      <a:pt x="1112" y="334"/>
                    </a:lnTo>
                    <a:lnTo>
                      <a:pt x="1114" y="350"/>
                    </a:lnTo>
                    <a:lnTo>
                      <a:pt x="1115" y="366"/>
                    </a:lnTo>
                    <a:lnTo>
                      <a:pt x="1116" y="383"/>
                    </a:lnTo>
                    <a:lnTo>
                      <a:pt x="1110" y="393"/>
                    </a:lnTo>
                    <a:lnTo>
                      <a:pt x="1104" y="401"/>
                    </a:lnTo>
                    <a:lnTo>
                      <a:pt x="1096" y="409"/>
                    </a:lnTo>
                    <a:lnTo>
                      <a:pt x="1089" y="419"/>
                    </a:lnTo>
                    <a:lnTo>
                      <a:pt x="1084" y="437"/>
                    </a:lnTo>
                    <a:lnTo>
                      <a:pt x="1082" y="455"/>
                    </a:lnTo>
                    <a:lnTo>
                      <a:pt x="1080" y="473"/>
                    </a:lnTo>
                    <a:lnTo>
                      <a:pt x="1080" y="492"/>
                    </a:lnTo>
                    <a:lnTo>
                      <a:pt x="1081" y="507"/>
                    </a:lnTo>
                    <a:lnTo>
                      <a:pt x="1083" y="522"/>
                    </a:lnTo>
                    <a:lnTo>
                      <a:pt x="1084" y="538"/>
                    </a:lnTo>
                    <a:lnTo>
                      <a:pt x="1084" y="554"/>
                    </a:lnTo>
                    <a:lnTo>
                      <a:pt x="1079" y="563"/>
                    </a:lnTo>
                    <a:lnTo>
                      <a:pt x="1072" y="571"/>
                    </a:lnTo>
                    <a:lnTo>
                      <a:pt x="1074" y="578"/>
                    </a:lnTo>
                    <a:lnTo>
                      <a:pt x="1078" y="583"/>
                    </a:lnTo>
                    <a:lnTo>
                      <a:pt x="1082" y="589"/>
                    </a:lnTo>
                    <a:lnTo>
                      <a:pt x="1088" y="595"/>
                    </a:lnTo>
                    <a:lnTo>
                      <a:pt x="1099" y="602"/>
                    </a:lnTo>
                    <a:lnTo>
                      <a:pt x="1109" y="610"/>
                    </a:lnTo>
                    <a:lnTo>
                      <a:pt x="1106" y="626"/>
                    </a:lnTo>
                    <a:lnTo>
                      <a:pt x="1101" y="642"/>
                    </a:lnTo>
                    <a:lnTo>
                      <a:pt x="1101" y="653"/>
                    </a:lnTo>
                    <a:lnTo>
                      <a:pt x="1100" y="663"/>
                    </a:lnTo>
                    <a:lnTo>
                      <a:pt x="1098" y="673"/>
                    </a:lnTo>
                    <a:lnTo>
                      <a:pt x="1095" y="683"/>
                    </a:lnTo>
                    <a:lnTo>
                      <a:pt x="1089" y="703"/>
                    </a:lnTo>
                    <a:lnTo>
                      <a:pt x="1081" y="724"/>
                    </a:lnTo>
                    <a:lnTo>
                      <a:pt x="1074" y="739"/>
                    </a:lnTo>
                    <a:lnTo>
                      <a:pt x="1069" y="754"/>
                    </a:lnTo>
                    <a:lnTo>
                      <a:pt x="1068" y="762"/>
                    </a:lnTo>
                    <a:lnTo>
                      <a:pt x="1068" y="770"/>
                    </a:lnTo>
                    <a:lnTo>
                      <a:pt x="1069" y="777"/>
                    </a:lnTo>
                    <a:lnTo>
                      <a:pt x="1073" y="785"/>
                    </a:lnTo>
                    <a:lnTo>
                      <a:pt x="1083" y="793"/>
                    </a:lnTo>
                    <a:lnTo>
                      <a:pt x="1095" y="798"/>
                    </a:lnTo>
                    <a:lnTo>
                      <a:pt x="1106" y="803"/>
                    </a:lnTo>
                    <a:lnTo>
                      <a:pt x="1118" y="808"/>
                    </a:lnTo>
                    <a:lnTo>
                      <a:pt x="1134" y="820"/>
                    </a:lnTo>
                    <a:lnTo>
                      <a:pt x="1150" y="831"/>
                    </a:lnTo>
                    <a:lnTo>
                      <a:pt x="1166" y="843"/>
                    </a:lnTo>
                    <a:lnTo>
                      <a:pt x="1180" y="856"/>
                    </a:lnTo>
                    <a:lnTo>
                      <a:pt x="1182" y="870"/>
                    </a:lnTo>
                    <a:lnTo>
                      <a:pt x="1186" y="885"/>
                    </a:lnTo>
                    <a:lnTo>
                      <a:pt x="1189" y="892"/>
                    </a:lnTo>
                    <a:lnTo>
                      <a:pt x="1191" y="899"/>
                    </a:lnTo>
                    <a:lnTo>
                      <a:pt x="1191" y="905"/>
                    </a:lnTo>
                    <a:lnTo>
                      <a:pt x="1191" y="912"/>
                    </a:lnTo>
                    <a:lnTo>
                      <a:pt x="1189" y="926"/>
                    </a:lnTo>
                    <a:lnTo>
                      <a:pt x="1187" y="940"/>
                    </a:lnTo>
                    <a:lnTo>
                      <a:pt x="1185" y="956"/>
                    </a:lnTo>
                    <a:lnTo>
                      <a:pt x="1185" y="973"/>
                    </a:lnTo>
                    <a:lnTo>
                      <a:pt x="1185" y="989"/>
                    </a:lnTo>
                    <a:lnTo>
                      <a:pt x="1186" y="1006"/>
                    </a:lnTo>
                    <a:lnTo>
                      <a:pt x="1187" y="1016"/>
                    </a:lnTo>
                    <a:lnTo>
                      <a:pt x="1188" y="1024"/>
                    </a:lnTo>
                    <a:lnTo>
                      <a:pt x="1190" y="1028"/>
                    </a:lnTo>
                    <a:lnTo>
                      <a:pt x="1191" y="1033"/>
                    </a:lnTo>
                    <a:lnTo>
                      <a:pt x="1194" y="1036"/>
                    </a:lnTo>
                    <a:lnTo>
                      <a:pt x="1197" y="1040"/>
                    </a:lnTo>
                    <a:lnTo>
                      <a:pt x="1204" y="1044"/>
                    </a:lnTo>
                    <a:lnTo>
                      <a:pt x="1208" y="1048"/>
                    </a:lnTo>
                    <a:lnTo>
                      <a:pt x="1213" y="1053"/>
                    </a:lnTo>
                    <a:lnTo>
                      <a:pt x="1216" y="1060"/>
                    </a:lnTo>
                    <a:lnTo>
                      <a:pt x="1211" y="1079"/>
                    </a:lnTo>
                    <a:lnTo>
                      <a:pt x="1205" y="1099"/>
                    </a:lnTo>
                    <a:lnTo>
                      <a:pt x="1199" y="1118"/>
                    </a:lnTo>
                    <a:lnTo>
                      <a:pt x="1194" y="1137"/>
                    </a:lnTo>
                    <a:lnTo>
                      <a:pt x="1194" y="1155"/>
                    </a:lnTo>
                    <a:lnTo>
                      <a:pt x="1194" y="1173"/>
                    </a:lnTo>
                    <a:lnTo>
                      <a:pt x="1194" y="1189"/>
                    </a:lnTo>
                    <a:lnTo>
                      <a:pt x="1194" y="1195"/>
                    </a:lnTo>
                    <a:lnTo>
                      <a:pt x="1188" y="1196"/>
                    </a:lnTo>
                    <a:lnTo>
                      <a:pt x="1179" y="1197"/>
                    </a:lnTo>
                    <a:lnTo>
                      <a:pt x="1173" y="1199"/>
                    </a:lnTo>
                    <a:lnTo>
                      <a:pt x="1168" y="1200"/>
                    </a:lnTo>
                    <a:lnTo>
                      <a:pt x="1163" y="1200"/>
                    </a:lnTo>
                    <a:lnTo>
                      <a:pt x="1157" y="1199"/>
                    </a:lnTo>
                    <a:lnTo>
                      <a:pt x="1149" y="1197"/>
                    </a:lnTo>
                    <a:lnTo>
                      <a:pt x="1144" y="1197"/>
                    </a:lnTo>
                    <a:lnTo>
                      <a:pt x="1141" y="1199"/>
                    </a:lnTo>
                    <a:lnTo>
                      <a:pt x="1137" y="1205"/>
                    </a:lnTo>
                    <a:lnTo>
                      <a:pt x="1132" y="1205"/>
                    </a:lnTo>
                    <a:lnTo>
                      <a:pt x="1128" y="1204"/>
                    </a:lnTo>
                    <a:lnTo>
                      <a:pt x="1124" y="1201"/>
                    </a:lnTo>
                    <a:lnTo>
                      <a:pt x="1119" y="1199"/>
                    </a:lnTo>
                    <a:lnTo>
                      <a:pt x="1115" y="1207"/>
                    </a:lnTo>
                    <a:lnTo>
                      <a:pt x="1109" y="1214"/>
                    </a:lnTo>
                    <a:lnTo>
                      <a:pt x="1100" y="1218"/>
                    </a:lnTo>
                    <a:lnTo>
                      <a:pt x="1094" y="1220"/>
                    </a:lnTo>
                    <a:lnTo>
                      <a:pt x="1091" y="1220"/>
                    </a:lnTo>
                    <a:lnTo>
                      <a:pt x="1089" y="1218"/>
                    </a:lnTo>
                    <a:lnTo>
                      <a:pt x="1087" y="1215"/>
                    </a:lnTo>
                    <a:lnTo>
                      <a:pt x="1086" y="1210"/>
                    </a:lnTo>
                    <a:lnTo>
                      <a:pt x="1084" y="1205"/>
                    </a:lnTo>
                    <a:lnTo>
                      <a:pt x="1083" y="1201"/>
                    </a:lnTo>
                    <a:lnTo>
                      <a:pt x="1082" y="1199"/>
                    </a:lnTo>
                    <a:lnTo>
                      <a:pt x="1079" y="1198"/>
                    </a:lnTo>
                    <a:lnTo>
                      <a:pt x="1072" y="1198"/>
                    </a:lnTo>
                    <a:lnTo>
                      <a:pt x="1062" y="1200"/>
                    </a:lnTo>
                    <a:lnTo>
                      <a:pt x="1047" y="1204"/>
                    </a:lnTo>
                    <a:lnTo>
                      <a:pt x="1033" y="1207"/>
                    </a:lnTo>
                    <a:lnTo>
                      <a:pt x="1019" y="1209"/>
                    </a:lnTo>
                    <a:lnTo>
                      <a:pt x="1005" y="1213"/>
                    </a:lnTo>
                    <a:lnTo>
                      <a:pt x="1001" y="1215"/>
                    </a:lnTo>
                    <a:lnTo>
                      <a:pt x="1000" y="1217"/>
                    </a:lnTo>
                    <a:lnTo>
                      <a:pt x="1001" y="1218"/>
                    </a:lnTo>
                    <a:lnTo>
                      <a:pt x="1002" y="1221"/>
                    </a:lnTo>
                    <a:lnTo>
                      <a:pt x="1007" y="1223"/>
                    </a:lnTo>
                    <a:lnTo>
                      <a:pt x="1012" y="1227"/>
                    </a:lnTo>
                    <a:lnTo>
                      <a:pt x="1014" y="1230"/>
                    </a:lnTo>
                    <a:lnTo>
                      <a:pt x="1014" y="1233"/>
                    </a:lnTo>
                    <a:lnTo>
                      <a:pt x="1012" y="1235"/>
                    </a:lnTo>
                    <a:lnTo>
                      <a:pt x="1010" y="1236"/>
                    </a:lnTo>
                    <a:lnTo>
                      <a:pt x="1006" y="1241"/>
                    </a:lnTo>
                    <a:lnTo>
                      <a:pt x="1000" y="1244"/>
                    </a:lnTo>
                    <a:lnTo>
                      <a:pt x="994" y="1249"/>
                    </a:lnTo>
                    <a:lnTo>
                      <a:pt x="989" y="1251"/>
                    </a:lnTo>
                    <a:lnTo>
                      <a:pt x="985" y="1254"/>
                    </a:lnTo>
                    <a:lnTo>
                      <a:pt x="982" y="1260"/>
                    </a:lnTo>
                    <a:lnTo>
                      <a:pt x="982" y="1268"/>
                    </a:lnTo>
                    <a:lnTo>
                      <a:pt x="981" y="1272"/>
                    </a:lnTo>
                    <a:lnTo>
                      <a:pt x="977" y="1277"/>
                    </a:lnTo>
                    <a:lnTo>
                      <a:pt x="972" y="1281"/>
                    </a:lnTo>
                    <a:lnTo>
                      <a:pt x="967" y="1285"/>
                    </a:lnTo>
                    <a:lnTo>
                      <a:pt x="966" y="1286"/>
                    </a:lnTo>
                    <a:lnTo>
                      <a:pt x="970" y="1288"/>
                    </a:lnTo>
                    <a:lnTo>
                      <a:pt x="974" y="1290"/>
                    </a:lnTo>
                    <a:lnTo>
                      <a:pt x="976" y="1293"/>
                    </a:lnTo>
                    <a:lnTo>
                      <a:pt x="977" y="1296"/>
                    </a:lnTo>
                    <a:lnTo>
                      <a:pt x="977" y="1299"/>
                    </a:lnTo>
                    <a:lnTo>
                      <a:pt x="979" y="1303"/>
                    </a:lnTo>
                    <a:lnTo>
                      <a:pt x="979" y="1307"/>
                    </a:lnTo>
                    <a:lnTo>
                      <a:pt x="979" y="1312"/>
                    </a:lnTo>
                    <a:lnTo>
                      <a:pt x="976" y="1316"/>
                    </a:lnTo>
                    <a:lnTo>
                      <a:pt x="975" y="1321"/>
                    </a:lnTo>
                    <a:lnTo>
                      <a:pt x="970" y="1330"/>
                    </a:lnTo>
                    <a:lnTo>
                      <a:pt x="965" y="1338"/>
                    </a:lnTo>
                    <a:lnTo>
                      <a:pt x="963" y="1351"/>
                    </a:lnTo>
                    <a:lnTo>
                      <a:pt x="961" y="1363"/>
                    </a:lnTo>
                    <a:lnTo>
                      <a:pt x="961" y="1370"/>
                    </a:lnTo>
                    <a:lnTo>
                      <a:pt x="959" y="1378"/>
                    </a:lnTo>
                    <a:lnTo>
                      <a:pt x="958" y="1382"/>
                    </a:lnTo>
                    <a:lnTo>
                      <a:pt x="958" y="1384"/>
                    </a:lnTo>
                    <a:lnTo>
                      <a:pt x="959" y="1386"/>
                    </a:lnTo>
                    <a:lnTo>
                      <a:pt x="961" y="1386"/>
                    </a:lnTo>
                    <a:lnTo>
                      <a:pt x="965" y="1387"/>
                    </a:lnTo>
                    <a:lnTo>
                      <a:pt x="972" y="1386"/>
                    </a:lnTo>
                    <a:lnTo>
                      <a:pt x="976" y="1384"/>
                    </a:lnTo>
                    <a:lnTo>
                      <a:pt x="979" y="1384"/>
                    </a:lnTo>
                    <a:lnTo>
                      <a:pt x="980" y="1385"/>
                    </a:lnTo>
                    <a:lnTo>
                      <a:pt x="977" y="1390"/>
                    </a:lnTo>
                    <a:lnTo>
                      <a:pt x="968" y="1402"/>
                    </a:lnTo>
                    <a:lnTo>
                      <a:pt x="959" y="1414"/>
                    </a:lnTo>
                    <a:lnTo>
                      <a:pt x="956" y="1415"/>
                    </a:lnTo>
                    <a:lnTo>
                      <a:pt x="953" y="1415"/>
                    </a:lnTo>
                    <a:lnTo>
                      <a:pt x="950" y="1415"/>
                    </a:lnTo>
                    <a:lnTo>
                      <a:pt x="947" y="1413"/>
                    </a:lnTo>
                    <a:lnTo>
                      <a:pt x="941" y="1411"/>
                    </a:lnTo>
                    <a:lnTo>
                      <a:pt x="937" y="1408"/>
                    </a:lnTo>
                    <a:lnTo>
                      <a:pt x="930" y="1401"/>
                    </a:lnTo>
                    <a:lnTo>
                      <a:pt x="928" y="1396"/>
                    </a:lnTo>
                    <a:lnTo>
                      <a:pt x="928" y="1392"/>
                    </a:lnTo>
                    <a:lnTo>
                      <a:pt x="927" y="1384"/>
                    </a:lnTo>
                    <a:lnTo>
                      <a:pt x="917" y="1384"/>
                    </a:lnTo>
                    <a:lnTo>
                      <a:pt x="908" y="1385"/>
                    </a:lnTo>
                    <a:lnTo>
                      <a:pt x="901" y="1381"/>
                    </a:lnTo>
                    <a:lnTo>
                      <a:pt x="895" y="1378"/>
                    </a:lnTo>
                    <a:lnTo>
                      <a:pt x="892" y="1378"/>
                    </a:lnTo>
                    <a:lnTo>
                      <a:pt x="889" y="1378"/>
                    </a:lnTo>
                    <a:lnTo>
                      <a:pt x="885" y="1379"/>
                    </a:lnTo>
                    <a:lnTo>
                      <a:pt x="882" y="1382"/>
                    </a:lnTo>
                    <a:lnTo>
                      <a:pt x="874" y="1383"/>
                    </a:lnTo>
                    <a:lnTo>
                      <a:pt x="868" y="1382"/>
                    </a:lnTo>
                    <a:lnTo>
                      <a:pt x="861" y="1379"/>
                    </a:lnTo>
                    <a:lnTo>
                      <a:pt x="855" y="1377"/>
                    </a:lnTo>
                    <a:lnTo>
                      <a:pt x="854" y="1384"/>
                    </a:lnTo>
                    <a:lnTo>
                      <a:pt x="854" y="1388"/>
                    </a:lnTo>
                    <a:lnTo>
                      <a:pt x="854" y="1391"/>
                    </a:lnTo>
                    <a:lnTo>
                      <a:pt x="852" y="1394"/>
                    </a:lnTo>
                    <a:lnTo>
                      <a:pt x="851" y="1396"/>
                    </a:lnTo>
                    <a:lnTo>
                      <a:pt x="850" y="1399"/>
                    </a:lnTo>
                    <a:lnTo>
                      <a:pt x="846" y="1402"/>
                    </a:lnTo>
                    <a:lnTo>
                      <a:pt x="843" y="1404"/>
                    </a:lnTo>
                    <a:lnTo>
                      <a:pt x="841" y="1405"/>
                    </a:lnTo>
                    <a:lnTo>
                      <a:pt x="836" y="1405"/>
                    </a:lnTo>
                    <a:lnTo>
                      <a:pt x="831" y="1404"/>
                    </a:lnTo>
                    <a:lnTo>
                      <a:pt x="829" y="1404"/>
                    </a:lnTo>
                    <a:lnTo>
                      <a:pt x="827" y="1404"/>
                    </a:lnTo>
                    <a:lnTo>
                      <a:pt x="824" y="1405"/>
                    </a:lnTo>
                    <a:lnTo>
                      <a:pt x="823" y="1410"/>
                    </a:lnTo>
                    <a:lnTo>
                      <a:pt x="822" y="1417"/>
                    </a:lnTo>
                    <a:lnTo>
                      <a:pt x="820" y="1424"/>
                    </a:lnTo>
                    <a:lnTo>
                      <a:pt x="819" y="1429"/>
                    </a:lnTo>
                    <a:lnTo>
                      <a:pt x="816" y="1430"/>
                    </a:lnTo>
                    <a:lnTo>
                      <a:pt x="814" y="1431"/>
                    </a:lnTo>
                    <a:lnTo>
                      <a:pt x="812" y="1430"/>
                    </a:lnTo>
                    <a:lnTo>
                      <a:pt x="807" y="1429"/>
                    </a:lnTo>
                    <a:lnTo>
                      <a:pt x="804" y="1423"/>
                    </a:lnTo>
                    <a:lnTo>
                      <a:pt x="801" y="1419"/>
                    </a:lnTo>
                    <a:lnTo>
                      <a:pt x="800" y="1417"/>
                    </a:lnTo>
                    <a:lnTo>
                      <a:pt x="797" y="1417"/>
                    </a:lnTo>
                    <a:lnTo>
                      <a:pt x="795" y="1415"/>
                    </a:lnTo>
                    <a:lnTo>
                      <a:pt x="792" y="1415"/>
                    </a:lnTo>
                    <a:lnTo>
                      <a:pt x="787" y="1415"/>
                    </a:lnTo>
                    <a:lnTo>
                      <a:pt x="784" y="1415"/>
                    </a:lnTo>
                    <a:lnTo>
                      <a:pt x="782" y="1414"/>
                    </a:lnTo>
                    <a:lnTo>
                      <a:pt x="779" y="1412"/>
                    </a:lnTo>
                    <a:lnTo>
                      <a:pt x="776" y="1409"/>
                    </a:lnTo>
                    <a:lnTo>
                      <a:pt x="770" y="1402"/>
                    </a:lnTo>
                    <a:lnTo>
                      <a:pt x="768" y="1397"/>
                    </a:lnTo>
                    <a:lnTo>
                      <a:pt x="768" y="1395"/>
                    </a:lnTo>
                    <a:lnTo>
                      <a:pt x="768" y="1392"/>
                    </a:lnTo>
                    <a:lnTo>
                      <a:pt x="768" y="1387"/>
                    </a:lnTo>
                    <a:lnTo>
                      <a:pt x="759" y="1384"/>
                    </a:lnTo>
                    <a:lnTo>
                      <a:pt x="751" y="1381"/>
                    </a:lnTo>
                    <a:lnTo>
                      <a:pt x="751" y="1370"/>
                    </a:lnTo>
                    <a:lnTo>
                      <a:pt x="751" y="1361"/>
                    </a:lnTo>
                    <a:lnTo>
                      <a:pt x="744" y="1358"/>
                    </a:lnTo>
                    <a:lnTo>
                      <a:pt x="738" y="1356"/>
                    </a:lnTo>
                    <a:lnTo>
                      <a:pt x="732" y="1361"/>
                    </a:lnTo>
                    <a:lnTo>
                      <a:pt x="729" y="1367"/>
                    </a:lnTo>
                    <a:lnTo>
                      <a:pt x="726" y="1369"/>
                    </a:lnTo>
                    <a:lnTo>
                      <a:pt x="723" y="1370"/>
                    </a:lnTo>
                    <a:lnTo>
                      <a:pt x="721" y="1370"/>
                    </a:lnTo>
                    <a:lnTo>
                      <a:pt x="716" y="1369"/>
                    </a:lnTo>
                    <a:lnTo>
                      <a:pt x="717" y="1363"/>
                    </a:lnTo>
                    <a:lnTo>
                      <a:pt x="721" y="1358"/>
                    </a:lnTo>
                    <a:lnTo>
                      <a:pt x="706" y="1352"/>
                    </a:lnTo>
                    <a:lnTo>
                      <a:pt x="694" y="1347"/>
                    </a:lnTo>
                    <a:lnTo>
                      <a:pt x="688" y="1340"/>
                    </a:lnTo>
                    <a:lnTo>
                      <a:pt x="682" y="1335"/>
                    </a:lnTo>
                    <a:lnTo>
                      <a:pt x="680" y="1335"/>
                    </a:lnTo>
                    <a:lnTo>
                      <a:pt x="677" y="1335"/>
                    </a:lnTo>
                    <a:lnTo>
                      <a:pt x="673" y="1337"/>
                    </a:lnTo>
                    <a:lnTo>
                      <a:pt x="670" y="1339"/>
                    </a:lnTo>
                    <a:lnTo>
                      <a:pt x="660" y="1338"/>
                    </a:lnTo>
                    <a:lnTo>
                      <a:pt x="650" y="1335"/>
                    </a:lnTo>
                    <a:lnTo>
                      <a:pt x="643" y="1339"/>
                    </a:lnTo>
                    <a:lnTo>
                      <a:pt x="638" y="1340"/>
                    </a:lnTo>
                    <a:lnTo>
                      <a:pt x="636" y="1339"/>
                    </a:lnTo>
                    <a:lnTo>
                      <a:pt x="635" y="1338"/>
                    </a:lnTo>
                    <a:lnTo>
                      <a:pt x="634" y="1334"/>
                    </a:lnTo>
                    <a:lnTo>
                      <a:pt x="633" y="1330"/>
                    </a:lnTo>
                    <a:lnTo>
                      <a:pt x="637" y="1325"/>
                    </a:lnTo>
                    <a:lnTo>
                      <a:pt x="637" y="1323"/>
                    </a:lnTo>
                    <a:lnTo>
                      <a:pt x="633" y="1323"/>
                    </a:lnTo>
                    <a:lnTo>
                      <a:pt x="626" y="1322"/>
                    </a:lnTo>
                    <a:lnTo>
                      <a:pt x="613" y="1324"/>
                    </a:lnTo>
                    <a:lnTo>
                      <a:pt x="602" y="1326"/>
                    </a:lnTo>
                    <a:lnTo>
                      <a:pt x="592" y="1331"/>
                    </a:lnTo>
                    <a:lnTo>
                      <a:pt x="582" y="1339"/>
                    </a:lnTo>
                    <a:lnTo>
                      <a:pt x="572" y="1347"/>
                    </a:lnTo>
                    <a:lnTo>
                      <a:pt x="561" y="1354"/>
                    </a:lnTo>
                    <a:lnTo>
                      <a:pt x="553" y="1354"/>
                    </a:lnTo>
                    <a:lnTo>
                      <a:pt x="545" y="1351"/>
                    </a:lnTo>
                    <a:lnTo>
                      <a:pt x="538" y="1367"/>
                    </a:lnTo>
                    <a:lnTo>
                      <a:pt x="532" y="1383"/>
                    </a:lnTo>
                    <a:lnTo>
                      <a:pt x="526" y="1381"/>
                    </a:lnTo>
                    <a:lnTo>
                      <a:pt x="522" y="1377"/>
                    </a:lnTo>
                    <a:lnTo>
                      <a:pt x="520" y="1374"/>
                    </a:lnTo>
                    <a:lnTo>
                      <a:pt x="517" y="1368"/>
                    </a:lnTo>
                    <a:lnTo>
                      <a:pt x="513" y="1363"/>
                    </a:lnTo>
                    <a:lnTo>
                      <a:pt x="513" y="1360"/>
                    </a:lnTo>
                    <a:lnTo>
                      <a:pt x="513" y="1358"/>
                    </a:lnTo>
                    <a:lnTo>
                      <a:pt x="515" y="1352"/>
                    </a:lnTo>
                    <a:lnTo>
                      <a:pt x="512" y="1349"/>
                    </a:lnTo>
                    <a:lnTo>
                      <a:pt x="510" y="1348"/>
                    </a:lnTo>
                    <a:lnTo>
                      <a:pt x="508" y="1346"/>
                    </a:lnTo>
                    <a:lnTo>
                      <a:pt x="507" y="1341"/>
                    </a:lnTo>
                    <a:lnTo>
                      <a:pt x="506" y="1333"/>
                    </a:lnTo>
                    <a:lnTo>
                      <a:pt x="504" y="1326"/>
                    </a:lnTo>
                    <a:lnTo>
                      <a:pt x="502" y="1324"/>
                    </a:lnTo>
                    <a:lnTo>
                      <a:pt x="501" y="1322"/>
                    </a:lnTo>
                    <a:lnTo>
                      <a:pt x="498" y="1320"/>
                    </a:lnTo>
                    <a:lnTo>
                      <a:pt x="493" y="1319"/>
                    </a:lnTo>
                    <a:lnTo>
                      <a:pt x="489" y="1320"/>
                    </a:lnTo>
                    <a:lnTo>
                      <a:pt x="485" y="1319"/>
                    </a:lnTo>
                    <a:lnTo>
                      <a:pt x="483" y="1315"/>
                    </a:lnTo>
                    <a:lnTo>
                      <a:pt x="482" y="1310"/>
                    </a:lnTo>
                    <a:lnTo>
                      <a:pt x="479" y="1303"/>
                    </a:lnTo>
                    <a:lnTo>
                      <a:pt x="476" y="1298"/>
                    </a:lnTo>
                    <a:lnTo>
                      <a:pt x="474" y="1297"/>
                    </a:lnTo>
                    <a:lnTo>
                      <a:pt x="472" y="1295"/>
                    </a:lnTo>
                    <a:lnTo>
                      <a:pt x="470" y="1295"/>
                    </a:lnTo>
                    <a:lnTo>
                      <a:pt x="465" y="1295"/>
                    </a:lnTo>
                    <a:lnTo>
                      <a:pt x="461" y="1297"/>
                    </a:lnTo>
                    <a:lnTo>
                      <a:pt x="458" y="1297"/>
                    </a:lnTo>
                    <a:lnTo>
                      <a:pt x="456" y="1294"/>
                    </a:lnTo>
                    <a:lnTo>
                      <a:pt x="454" y="1288"/>
                    </a:lnTo>
                    <a:lnTo>
                      <a:pt x="450" y="1285"/>
                    </a:lnTo>
                    <a:lnTo>
                      <a:pt x="448" y="1283"/>
                    </a:lnTo>
                    <a:lnTo>
                      <a:pt x="446" y="1281"/>
                    </a:lnTo>
                    <a:lnTo>
                      <a:pt x="444" y="1281"/>
                    </a:lnTo>
                    <a:lnTo>
                      <a:pt x="441" y="1286"/>
                    </a:lnTo>
                    <a:lnTo>
                      <a:pt x="438" y="1293"/>
                    </a:lnTo>
                    <a:lnTo>
                      <a:pt x="439" y="1302"/>
                    </a:lnTo>
                    <a:lnTo>
                      <a:pt x="438" y="1307"/>
                    </a:lnTo>
                    <a:lnTo>
                      <a:pt x="438" y="1310"/>
                    </a:lnTo>
                    <a:lnTo>
                      <a:pt x="436" y="1311"/>
                    </a:lnTo>
                    <a:lnTo>
                      <a:pt x="432" y="1312"/>
                    </a:lnTo>
                    <a:lnTo>
                      <a:pt x="428" y="1313"/>
                    </a:lnTo>
                    <a:lnTo>
                      <a:pt x="420" y="1311"/>
                    </a:lnTo>
                    <a:lnTo>
                      <a:pt x="413" y="1308"/>
                    </a:lnTo>
                    <a:lnTo>
                      <a:pt x="405" y="1306"/>
                    </a:lnTo>
                    <a:lnTo>
                      <a:pt x="399" y="1301"/>
                    </a:lnTo>
                    <a:lnTo>
                      <a:pt x="393" y="1293"/>
                    </a:lnTo>
                    <a:lnTo>
                      <a:pt x="387" y="1285"/>
                    </a:lnTo>
                    <a:lnTo>
                      <a:pt x="381" y="1284"/>
                    </a:lnTo>
                    <a:lnTo>
                      <a:pt x="375" y="1283"/>
                    </a:lnTo>
                    <a:lnTo>
                      <a:pt x="369" y="1280"/>
                    </a:lnTo>
                    <a:lnTo>
                      <a:pt x="364" y="1277"/>
                    </a:lnTo>
                    <a:lnTo>
                      <a:pt x="360" y="1274"/>
                    </a:lnTo>
                    <a:lnTo>
                      <a:pt x="356" y="1270"/>
                    </a:lnTo>
                    <a:lnTo>
                      <a:pt x="350" y="1268"/>
                    </a:lnTo>
                    <a:lnTo>
                      <a:pt x="345" y="1266"/>
                    </a:lnTo>
                    <a:lnTo>
                      <a:pt x="338" y="1263"/>
                    </a:lnTo>
                    <a:lnTo>
                      <a:pt x="331" y="1261"/>
                    </a:lnTo>
                    <a:lnTo>
                      <a:pt x="325" y="1260"/>
                    </a:lnTo>
                    <a:lnTo>
                      <a:pt x="319" y="1256"/>
                    </a:lnTo>
                    <a:lnTo>
                      <a:pt x="312" y="1249"/>
                    </a:lnTo>
                    <a:lnTo>
                      <a:pt x="304" y="1240"/>
                    </a:lnTo>
                    <a:lnTo>
                      <a:pt x="294" y="1234"/>
                    </a:lnTo>
                    <a:lnTo>
                      <a:pt x="285" y="1231"/>
                    </a:lnTo>
                    <a:lnTo>
                      <a:pt x="275" y="1227"/>
                    </a:lnTo>
                    <a:lnTo>
                      <a:pt x="266" y="1223"/>
                    </a:lnTo>
                    <a:lnTo>
                      <a:pt x="270" y="1216"/>
                    </a:lnTo>
                    <a:lnTo>
                      <a:pt x="274" y="1213"/>
                    </a:lnTo>
                    <a:lnTo>
                      <a:pt x="274" y="1212"/>
                    </a:lnTo>
                    <a:lnTo>
                      <a:pt x="272" y="1210"/>
                    </a:lnTo>
                    <a:lnTo>
                      <a:pt x="270" y="1207"/>
                    </a:lnTo>
                    <a:lnTo>
                      <a:pt x="266" y="1203"/>
                    </a:lnTo>
                    <a:lnTo>
                      <a:pt x="257" y="1199"/>
                    </a:lnTo>
                    <a:lnTo>
                      <a:pt x="248" y="1196"/>
                    </a:lnTo>
                    <a:lnTo>
                      <a:pt x="244" y="1194"/>
                    </a:lnTo>
                    <a:lnTo>
                      <a:pt x="241" y="1190"/>
                    </a:lnTo>
                    <a:lnTo>
                      <a:pt x="238" y="1187"/>
                    </a:lnTo>
                    <a:lnTo>
                      <a:pt x="235" y="1182"/>
                    </a:lnTo>
                    <a:lnTo>
                      <a:pt x="232" y="1179"/>
                    </a:lnTo>
                    <a:lnTo>
                      <a:pt x="230" y="1176"/>
                    </a:lnTo>
                    <a:lnTo>
                      <a:pt x="227" y="1173"/>
                    </a:lnTo>
                    <a:lnTo>
                      <a:pt x="224" y="1172"/>
                    </a:lnTo>
                    <a:lnTo>
                      <a:pt x="218" y="1172"/>
                    </a:lnTo>
                    <a:lnTo>
                      <a:pt x="209" y="1174"/>
                    </a:lnTo>
                    <a:lnTo>
                      <a:pt x="206" y="1186"/>
                    </a:lnTo>
                    <a:lnTo>
                      <a:pt x="203" y="1198"/>
                    </a:lnTo>
                    <a:lnTo>
                      <a:pt x="195" y="1194"/>
                    </a:lnTo>
                    <a:lnTo>
                      <a:pt x="190" y="1190"/>
                    </a:lnTo>
                    <a:lnTo>
                      <a:pt x="188" y="1190"/>
                    </a:lnTo>
                    <a:lnTo>
                      <a:pt x="187" y="1191"/>
                    </a:lnTo>
                    <a:lnTo>
                      <a:pt x="185" y="1195"/>
                    </a:lnTo>
                    <a:lnTo>
                      <a:pt x="182" y="1199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" name="Freeform 367"/>
              <p:cNvSpPr>
                <a:spLocks noChangeAspect="1"/>
              </p:cNvSpPr>
              <p:nvPr/>
            </p:nvSpPr>
            <p:spPr bwMode="auto">
              <a:xfrm>
                <a:off x="3722292" y="3990133"/>
                <a:ext cx="317578" cy="237278"/>
              </a:xfrm>
              <a:custGeom>
                <a:avLst/>
                <a:gdLst>
                  <a:gd name="T0" fmla="*/ 33 w 871"/>
                  <a:gd name="T1" fmla="*/ 22 h 633"/>
                  <a:gd name="T2" fmla="*/ 33 w 871"/>
                  <a:gd name="T3" fmla="*/ 20 h 633"/>
                  <a:gd name="T4" fmla="*/ 33 w 871"/>
                  <a:gd name="T5" fmla="*/ 19 h 633"/>
                  <a:gd name="T6" fmla="*/ 31 w 871"/>
                  <a:gd name="T7" fmla="*/ 18 h 633"/>
                  <a:gd name="T8" fmla="*/ 29 w 871"/>
                  <a:gd name="T9" fmla="*/ 15 h 633"/>
                  <a:gd name="T10" fmla="*/ 29 w 871"/>
                  <a:gd name="T11" fmla="*/ 14 h 633"/>
                  <a:gd name="T12" fmla="*/ 27 w 871"/>
                  <a:gd name="T13" fmla="*/ 13 h 633"/>
                  <a:gd name="T14" fmla="*/ 26 w 871"/>
                  <a:gd name="T15" fmla="*/ 13 h 633"/>
                  <a:gd name="T16" fmla="*/ 25 w 871"/>
                  <a:gd name="T17" fmla="*/ 12 h 633"/>
                  <a:gd name="T18" fmla="*/ 23 w 871"/>
                  <a:gd name="T19" fmla="*/ 11 h 633"/>
                  <a:gd name="T20" fmla="*/ 23 w 871"/>
                  <a:gd name="T21" fmla="*/ 9 h 633"/>
                  <a:gd name="T22" fmla="*/ 21 w 871"/>
                  <a:gd name="T23" fmla="*/ 7 h 633"/>
                  <a:gd name="T24" fmla="*/ 21 w 871"/>
                  <a:gd name="T25" fmla="*/ 6 h 633"/>
                  <a:gd name="T26" fmla="*/ 21 w 871"/>
                  <a:gd name="T27" fmla="*/ 5 h 633"/>
                  <a:gd name="T28" fmla="*/ 21 w 871"/>
                  <a:gd name="T29" fmla="*/ 2 h 633"/>
                  <a:gd name="T30" fmla="*/ 19 w 871"/>
                  <a:gd name="T31" fmla="*/ 2 h 633"/>
                  <a:gd name="T32" fmla="*/ 18 w 871"/>
                  <a:gd name="T33" fmla="*/ 3 h 633"/>
                  <a:gd name="T34" fmla="*/ 17 w 871"/>
                  <a:gd name="T35" fmla="*/ 3 h 633"/>
                  <a:gd name="T36" fmla="*/ 17 w 871"/>
                  <a:gd name="T37" fmla="*/ 4 h 633"/>
                  <a:gd name="T38" fmla="*/ 16 w 871"/>
                  <a:gd name="T39" fmla="*/ 4 h 633"/>
                  <a:gd name="T40" fmla="*/ 15 w 871"/>
                  <a:gd name="T41" fmla="*/ 3 h 633"/>
                  <a:gd name="T42" fmla="*/ 14 w 871"/>
                  <a:gd name="T43" fmla="*/ 2 h 633"/>
                  <a:gd name="T44" fmla="*/ 13 w 871"/>
                  <a:gd name="T45" fmla="*/ 1 h 633"/>
                  <a:gd name="T46" fmla="*/ 11 w 871"/>
                  <a:gd name="T47" fmla="*/ 1 h 633"/>
                  <a:gd name="T48" fmla="*/ 10 w 871"/>
                  <a:gd name="T49" fmla="*/ 0 h 633"/>
                  <a:gd name="T50" fmla="*/ 7 w 871"/>
                  <a:gd name="T51" fmla="*/ 1 h 633"/>
                  <a:gd name="T52" fmla="*/ 6 w 871"/>
                  <a:gd name="T53" fmla="*/ 3 h 633"/>
                  <a:gd name="T54" fmla="*/ 6 w 871"/>
                  <a:gd name="T55" fmla="*/ 5 h 633"/>
                  <a:gd name="T56" fmla="*/ 6 w 871"/>
                  <a:gd name="T57" fmla="*/ 5 h 633"/>
                  <a:gd name="T58" fmla="*/ 6 w 871"/>
                  <a:gd name="T59" fmla="*/ 6 h 633"/>
                  <a:gd name="T60" fmla="*/ 6 w 871"/>
                  <a:gd name="T61" fmla="*/ 8 h 633"/>
                  <a:gd name="T62" fmla="*/ 6 w 871"/>
                  <a:gd name="T63" fmla="*/ 9 h 633"/>
                  <a:gd name="T64" fmla="*/ 5 w 871"/>
                  <a:gd name="T65" fmla="*/ 9 h 633"/>
                  <a:gd name="T66" fmla="*/ 4 w 871"/>
                  <a:gd name="T67" fmla="*/ 9 h 633"/>
                  <a:gd name="T68" fmla="*/ 4 w 871"/>
                  <a:gd name="T69" fmla="*/ 9 h 633"/>
                  <a:gd name="T70" fmla="*/ 3 w 871"/>
                  <a:gd name="T71" fmla="*/ 9 h 633"/>
                  <a:gd name="T72" fmla="*/ 3 w 871"/>
                  <a:gd name="T73" fmla="*/ 11 h 633"/>
                  <a:gd name="T74" fmla="*/ 2 w 871"/>
                  <a:gd name="T75" fmla="*/ 12 h 633"/>
                  <a:gd name="T76" fmla="*/ 1 w 871"/>
                  <a:gd name="T77" fmla="*/ 11 h 633"/>
                  <a:gd name="T78" fmla="*/ 1 w 871"/>
                  <a:gd name="T79" fmla="*/ 13 h 633"/>
                  <a:gd name="T80" fmla="*/ 0 w 871"/>
                  <a:gd name="T81" fmla="*/ 15 h 633"/>
                  <a:gd name="T82" fmla="*/ 2 w 871"/>
                  <a:gd name="T83" fmla="*/ 15 h 633"/>
                  <a:gd name="T84" fmla="*/ 3 w 871"/>
                  <a:gd name="T85" fmla="*/ 16 h 633"/>
                  <a:gd name="T86" fmla="*/ 2 w 871"/>
                  <a:gd name="T87" fmla="*/ 16 h 633"/>
                  <a:gd name="T88" fmla="*/ 3 w 871"/>
                  <a:gd name="T89" fmla="*/ 16 h 633"/>
                  <a:gd name="T90" fmla="*/ 5 w 871"/>
                  <a:gd name="T91" fmla="*/ 17 h 633"/>
                  <a:gd name="T92" fmla="*/ 5 w 871"/>
                  <a:gd name="T93" fmla="*/ 19 h 633"/>
                  <a:gd name="T94" fmla="*/ 4 w 871"/>
                  <a:gd name="T95" fmla="*/ 19 h 633"/>
                  <a:gd name="T96" fmla="*/ 4 w 871"/>
                  <a:gd name="T97" fmla="*/ 19 h 633"/>
                  <a:gd name="T98" fmla="*/ 4 w 871"/>
                  <a:gd name="T99" fmla="*/ 20 h 633"/>
                  <a:gd name="T100" fmla="*/ 4 w 871"/>
                  <a:gd name="T101" fmla="*/ 21 h 633"/>
                  <a:gd name="T102" fmla="*/ 6 w 871"/>
                  <a:gd name="T103" fmla="*/ 21 h 633"/>
                  <a:gd name="T104" fmla="*/ 8 w 871"/>
                  <a:gd name="T105" fmla="*/ 22 h 633"/>
                  <a:gd name="T106" fmla="*/ 12 w 871"/>
                  <a:gd name="T107" fmla="*/ 23 h 633"/>
                  <a:gd name="T108" fmla="*/ 14 w 871"/>
                  <a:gd name="T109" fmla="*/ 24 h 633"/>
                  <a:gd name="T110" fmla="*/ 15 w 871"/>
                  <a:gd name="T111" fmla="*/ 23 h 633"/>
                  <a:gd name="T112" fmla="*/ 19 w 871"/>
                  <a:gd name="T113" fmla="*/ 23 h 633"/>
                  <a:gd name="T114" fmla="*/ 20 w 871"/>
                  <a:gd name="T115" fmla="*/ 24 h 633"/>
                  <a:gd name="T116" fmla="*/ 26 w 871"/>
                  <a:gd name="T117" fmla="*/ 24 h 633"/>
                  <a:gd name="T118" fmla="*/ 30 w 871"/>
                  <a:gd name="T119" fmla="*/ 25 h 633"/>
                  <a:gd name="T120" fmla="*/ 31 w 871"/>
                  <a:gd name="T121" fmla="*/ 24 h 633"/>
                  <a:gd name="T122" fmla="*/ 34 w 871"/>
                  <a:gd name="T123" fmla="*/ 23 h 633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871"/>
                  <a:gd name="T187" fmla="*/ 0 h 633"/>
                  <a:gd name="T188" fmla="*/ 871 w 871"/>
                  <a:gd name="T189" fmla="*/ 633 h 633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871" h="633">
                    <a:moveTo>
                      <a:pt x="871" y="572"/>
                    </a:moveTo>
                    <a:lnTo>
                      <a:pt x="869" y="566"/>
                    </a:lnTo>
                    <a:lnTo>
                      <a:pt x="868" y="562"/>
                    </a:lnTo>
                    <a:lnTo>
                      <a:pt x="866" y="559"/>
                    </a:lnTo>
                    <a:lnTo>
                      <a:pt x="863" y="554"/>
                    </a:lnTo>
                    <a:lnTo>
                      <a:pt x="855" y="554"/>
                    </a:lnTo>
                    <a:lnTo>
                      <a:pt x="850" y="554"/>
                    </a:lnTo>
                    <a:lnTo>
                      <a:pt x="848" y="554"/>
                    </a:lnTo>
                    <a:lnTo>
                      <a:pt x="847" y="552"/>
                    </a:lnTo>
                    <a:lnTo>
                      <a:pt x="846" y="550"/>
                    </a:lnTo>
                    <a:lnTo>
                      <a:pt x="846" y="545"/>
                    </a:lnTo>
                    <a:lnTo>
                      <a:pt x="841" y="534"/>
                    </a:lnTo>
                    <a:lnTo>
                      <a:pt x="837" y="524"/>
                    </a:lnTo>
                    <a:lnTo>
                      <a:pt x="838" y="517"/>
                    </a:lnTo>
                    <a:lnTo>
                      <a:pt x="838" y="512"/>
                    </a:lnTo>
                    <a:lnTo>
                      <a:pt x="835" y="508"/>
                    </a:lnTo>
                    <a:lnTo>
                      <a:pt x="829" y="503"/>
                    </a:lnTo>
                    <a:lnTo>
                      <a:pt x="828" y="499"/>
                    </a:lnTo>
                    <a:lnTo>
                      <a:pt x="828" y="494"/>
                    </a:lnTo>
                    <a:lnTo>
                      <a:pt x="829" y="491"/>
                    </a:lnTo>
                    <a:lnTo>
                      <a:pt x="830" y="486"/>
                    </a:lnTo>
                    <a:lnTo>
                      <a:pt x="833" y="480"/>
                    </a:lnTo>
                    <a:lnTo>
                      <a:pt x="836" y="471"/>
                    </a:lnTo>
                    <a:lnTo>
                      <a:pt x="828" y="470"/>
                    </a:lnTo>
                    <a:lnTo>
                      <a:pt x="820" y="470"/>
                    </a:lnTo>
                    <a:lnTo>
                      <a:pt x="813" y="471"/>
                    </a:lnTo>
                    <a:lnTo>
                      <a:pt x="804" y="471"/>
                    </a:lnTo>
                    <a:lnTo>
                      <a:pt x="798" y="466"/>
                    </a:lnTo>
                    <a:lnTo>
                      <a:pt x="796" y="462"/>
                    </a:lnTo>
                    <a:lnTo>
                      <a:pt x="795" y="457"/>
                    </a:lnTo>
                    <a:lnTo>
                      <a:pt x="791" y="452"/>
                    </a:lnTo>
                    <a:lnTo>
                      <a:pt x="780" y="448"/>
                    </a:lnTo>
                    <a:lnTo>
                      <a:pt x="771" y="445"/>
                    </a:lnTo>
                    <a:lnTo>
                      <a:pt x="762" y="440"/>
                    </a:lnTo>
                    <a:lnTo>
                      <a:pt x="753" y="435"/>
                    </a:lnTo>
                    <a:lnTo>
                      <a:pt x="749" y="425"/>
                    </a:lnTo>
                    <a:lnTo>
                      <a:pt x="747" y="413"/>
                    </a:lnTo>
                    <a:lnTo>
                      <a:pt x="746" y="403"/>
                    </a:lnTo>
                    <a:lnTo>
                      <a:pt x="746" y="392"/>
                    </a:lnTo>
                    <a:lnTo>
                      <a:pt x="747" y="386"/>
                    </a:lnTo>
                    <a:lnTo>
                      <a:pt x="749" y="382"/>
                    </a:lnTo>
                    <a:lnTo>
                      <a:pt x="750" y="378"/>
                    </a:lnTo>
                    <a:lnTo>
                      <a:pt x="750" y="374"/>
                    </a:lnTo>
                    <a:lnTo>
                      <a:pt x="743" y="373"/>
                    </a:lnTo>
                    <a:lnTo>
                      <a:pt x="739" y="372"/>
                    </a:lnTo>
                    <a:lnTo>
                      <a:pt x="734" y="370"/>
                    </a:lnTo>
                    <a:lnTo>
                      <a:pt x="730" y="366"/>
                    </a:lnTo>
                    <a:lnTo>
                      <a:pt x="724" y="361"/>
                    </a:lnTo>
                    <a:lnTo>
                      <a:pt x="717" y="358"/>
                    </a:lnTo>
                    <a:lnTo>
                      <a:pt x="710" y="355"/>
                    </a:lnTo>
                    <a:lnTo>
                      <a:pt x="704" y="352"/>
                    </a:lnTo>
                    <a:lnTo>
                      <a:pt x="700" y="351"/>
                    </a:lnTo>
                    <a:lnTo>
                      <a:pt x="698" y="350"/>
                    </a:lnTo>
                    <a:lnTo>
                      <a:pt x="695" y="347"/>
                    </a:lnTo>
                    <a:lnTo>
                      <a:pt x="693" y="343"/>
                    </a:lnTo>
                    <a:lnTo>
                      <a:pt x="694" y="337"/>
                    </a:lnTo>
                    <a:lnTo>
                      <a:pt x="694" y="332"/>
                    </a:lnTo>
                    <a:lnTo>
                      <a:pt x="693" y="330"/>
                    </a:lnTo>
                    <a:lnTo>
                      <a:pt x="690" y="329"/>
                    </a:lnTo>
                    <a:lnTo>
                      <a:pt x="684" y="329"/>
                    </a:lnTo>
                    <a:lnTo>
                      <a:pt x="672" y="332"/>
                    </a:lnTo>
                    <a:lnTo>
                      <a:pt x="660" y="334"/>
                    </a:lnTo>
                    <a:lnTo>
                      <a:pt x="652" y="334"/>
                    </a:lnTo>
                    <a:lnTo>
                      <a:pt x="650" y="332"/>
                    </a:lnTo>
                    <a:lnTo>
                      <a:pt x="648" y="330"/>
                    </a:lnTo>
                    <a:lnTo>
                      <a:pt x="645" y="325"/>
                    </a:lnTo>
                    <a:lnTo>
                      <a:pt x="644" y="319"/>
                    </a:lnTo>
                    <a:lnTo>
                      <a:pt x="643" y="311"/>
                    </a:lnTo>
                    <a:lnTo>
                      <a:pt x="641" y="305"/>
                    </a:lnTo>
                    <a:lnTo>
                      <a:pt x="637" y="301"/>
                    </a:lnTo>
                    <a:lnTo>
                      <a:pt x="631" y="296"/>
                    </a:lnTo>
                    <a:lnTo>
                      <a:pt x="622" y="300"/>
                    </a:lnTo>
                    <a:lnTo>
                      <a:pt x="615" y="302"/>
                    </a:lnTo>
                    <a:lnTo>
                      <a:pt x="612" y="303"/>
                    </a:lnTo>
                    <a:lnTo>
                      <a:pt x="608" y="303"/>
                    </a:lnTo>
                    <a:lnTo>
                      <a:pt x="604" y="302"/>
                    </a:lnTo>
                    <a:lnTo>
                      <a:pt x="599" y="300"/>
                    </a:lnTo>
                    <a:lnTo>
                      <a:pt x="595" y="292"/>
                    </a:lnTo>
                    <a:lnTo>
                      <a:pt x="591" y="285"/>
                    </a:lnTo>
                    <a:lnTo>
                      <a:pt x="589" y="277"/>
                    </a:lnTo>
                    <a:lnTo>
                      <a:pt x="587" y="268"/>
                    </a:lnTo>
                    <a:lnTo>
                      <a:pt x="584" y="252"/>
                    </a:lnTo>
                    <a:lnTo>
                      <a:pt x="582" y="238"/>
                    </a:lnTo>
                    <a:lnTo>
                      <a:pt x="583" y="233"/>
                    </a:lnTo>
                    <a:lnTo>
                      <a:pt x="583" y="230"/>
                    </a:lnTo>
                    <a:lnTo>
                      <a:pt x="583" y="226"/>
                    </a:lnTo>
                    <a:lnTo>
                      <a:pt x="582" y="225"/>
                    </a:lnTo>
                    <a:lnTo>
                      <a:pt x="578" y="221"/>
                    </a:lnTo>
                    <a:lnTo>
                      <a:pt x="570" y="216"/>
                    </a:lnTo>
                    <a:lnTo>
                      <a:pt x="557" y="211"/>
                    </a:lnTo>
                    <a:lnTo>
                      <a:pt x="545" y="205"/>
                    </a:lnTo>
                    <a:lnTo>
                      <a:pt x="538" y="202"/>
                    </a:lnTo>
                    <a:lnTo>
                      <a:pt x="533" y="198"/>
                    </a:lnTo>
                    <a:lnTo>
                      <a:pt x="528" y="194"/>
                    </a:lnTo>
                    <a:lnTo>
                      <a:pt x="524" y="189"/>
                    </a:lnTo>
                    <a:lnTo>
                      <a:pt x="528" y="185"/>
                    </a:lnTo>
                    <a:lnTo>
                      <a:pt x="530" y="185"/>
                    </a:lnTo>
                    <a:lnTo>
                      <a:pt x="534" y="185"/>
                    </a:lnTo>
                    <a:lnTo>
                      <a:pt x="538" y="184"/>
                    </a:lnTo>
                    <a:lnTo>
                      <a:pt x="535" y="179"/>
                    </a:lnTo>
                    <a:lnTo>
                      <a:pt x="532" y="173"/>
                    </a:lnTo>
                    <a:lnTo>
                      <a:pt x="532" y="166"/>
                    </a:lnTo>
                    <a:lnTo>
                      <a:pt x="532" y="160"/>
                    </a:lnTo>
                    <a:lnTo>
                      <a:pt x="529" y="154"/>
                    </a:lnTo>
                    <a:lnTo>
                      <a:pt x="526" y="147"/>
                    </a:lnTo>
                    <a:lnTo>
                      <a:pt x="525" y="144"/>
                    </a:lnTo>
                    <a:lnTo>
                      <a:pt x="524" y="142"/>
                    </a:lnTo>
                    <a:lnTo>
                      <a:pt x="525" y="140"/>
                    </a:lnTo>
                    <a:lnTo>
                      <a:pt x="525" y="137"/>
                    </a:lnTo>
                    <a:lnTo>
                      <a:pt x="528" y="134"/>
                    </a:lnTo>
                    <a:lnTo>
                      <a:pt x="533" y="129"/>
                    </a:lnTo>
                    <a:lnTo>
                      <a:pt x="538" y="120"/>
                    </a:lnTo>
                    <a:lnTo>
                      <a:pt x="542" y="111"/>
                    </a:lnTo>
                    <a:lnTo>
                      <a:pt x="546" y="98"/>
                    </a:lnTo>
                    <a:lnTo>
                      <a:pt x="553" y="86"/>
                    </a:lnTo>
                    <a:lnTo>
                      <a:pt x="546" y="79"/>
                    </a:lnTo>
                    <a:lnTo>
                      <a:pt x="544" y="74"/>
                    </a:lnTo>
                    <a:lnTo>
                      <a:pt x="544" y="70"/>
                    </a:lnTo>
                    <a:lnTo>
                      <a:pt x="543" y="62"/>
                    </a:lnTo>
                    <a:lnTo>
                      <a:pt x="533" y="62"/>
                    </a:lnTo>
                    <a:lnTo>
                      <a:pt x="524" y="63"/>
                    </a:lnTo>
                    <a:lnTo>
                      <a:pt x="517" y="59"/>
                    </a:lnTo>
                    <a:lnTo>
                      <a:pt x="511" y="56"/>
                    </a:lnTo>
                    <a:lnTo>
                      <a:pt x="508" y="56"/>
                    </a:lnTo>
                    <a:lnTo>
                      <a:pt x="505" y="56"/>
                    </a:lnTo>
                    <a:lnTo>
                      <a:pt x="501" y="57"/>
                    </a:lnTo>
                    <a:lnTo>
                      <a:pt x="498" y="60"/>
                    </a:lnTo>
                    <a:lnTo>
                      <a:pt x="490" y="61"/>
                    </a:lnTo>
                    <a:lnTo>
                      <a:pt x="484" y="60"/>
                    </a:lnTo>
                    <a:lnTo>
                      <a:pt x="477" y="57"/>
                    </a:lnTo>
                    <a:lnTo>
                      <a:pt x="471" y="55"/>
                    </a:lnTo>
                    <a:lnTo>
                      <a:pt x="470" y="62"/>
                    </a:lnTo>
                    <a:lnTo>
                      <a:pt x="470" y="66"/>
                    </a:lnTo>
                    <a:lnTo>
                      <a:pt x="470" y="69"/>
                    </a:lnTo>
                    <a:lnTo>
                      <a:pt x="468" y="72"/>
                    </a:lnTo>
                    <a:lnTo>
                      <a:pt x="467" y="74"/>
                    </a:lnTo>
                    <a:lnTo>
                      <a:pt x="466" y="77"/>
                    </a:lnTo>
                    <a:lnTo>
                      <a:pt x="462" y="80"/>
                    </a:lnTo>
                    <a:lnTo>
                      <a:pt x="459" y="82"/>
                    </a:lnTo>
                    <a:lnTo>
                      <a:pt x="457" y="83"/>
                    </a:lnTo>
                    <a:lnTo>
                      <a:pt x="452" y="83"/>
                    </a:lnTo>
                    <a:lnTo>
                      <a:pt x="447" y="82"/>
                    </a:lnTo>
                    <a:lnTo>
                      <a:pt x="445" y="82"/>
                    </a:lnTo>
                    <a:lnTo>
                      <a:pt x="443" y="82"/>
                    </a:lnTo>
                    <a:lnTo>
                      <a:pt x="440" y="83"/>
                    </a:lnTo>
                    <a:lnTo>
                      <a:pt x="439" y="88"/>
                    </a:lnTo>
                    <a:lnTo>
                      <a:pt x="438" y="95"/>
                    </a:lnTo>
                    <a:lnTo>
                      <a:pt x="436" y="102"/>
                    </a:lnTo>
                    <a:lnTo>
                      <a:pt x="435" y="107"/>
                    </a:lnTo>
                    <a:lnTo>
                      <a:pt x="432" y="108"/>
                    </a:lnTo>
                    <a:lnTo>
                      <a:pt x="430" y="109"/>
                    </a:lnTo>
                    <a:lnTo>
                      <a:pt x="428" y="108"/>
                    </a:lnTo>
                    <a:lnTo>
                      <a:pt x="423" y="107"/>
                    </a:lnTo>
                    <a:lnTo>
                      <a:pt x="420" y="101"/>
                    </a:lnTo>
                    <a:lnTo>
                      <a:pt x="417" y="97"/>
                    </a:lnTo>
                    <a:lnTo>
                      <a:pt x="416" y="95"/>
                    </a:lnTo>
                    <a:lnTo>
                      <a:pt x="413" y="95"/>
                    </a:lnTo>
                    <a:lnTo>
                      <a:pt x="411" y="93"/>
                    </a:lnTo>
                    <a:lnTo>
                      <a:pt x="408" y="93"/>
                    </a:lnTo>
                    <a:lnTo>
                      <a:pt x="403" y="93"/>
                    </a:lnTo>
                    <a:lnTo>
                      <a:pt x="400" y="93"/>
                    </a:lnTo>
                    <a:lnTo>
                      <a:pt x="398" y="92"/>
                    </a:lnTo>
                    <a:lnTo>
                      <a:pt x="395" y="90"/>
                    </a:lnTo>
                    <a:lnTo>
                      <a:pt x="392" y="87"/>
                    </a:lnTo>
                    <a:lnTo>
                      <a:pt x="386" y="80"/>
                    </a:lnTo>
                    <a:lnTo>
                      <a:pt x="384" y="75"/>
                    </a:lnTo>
                    <a:lnTo>
                      <a:pt x="384" y="73"/>
                    </a:lnTo>
                    <a:lnTo>
                      <a:pt x="384" y="70"/>
                    </a:lnTo>
                    <a:lnTo>
                      <a:pt x="384" y="65"/>
                    </a:lnTo>
                    <a:lnTo>
                      <a:pt x="375" y="62"/>
                    </a:lnTo>
                    <a:lnTo>
                      <a:pt x="367" y="59"/>
                    </a:lnTo>
                    <a:lnTo>
                      <a:pt x="367" y="48"/>
                    </a:lnTo>
                    <a:lnTo>
                      <a:pt x="367" y="39"/>
                    </a:lnTo>
                    <a:lnTo>
                      <a:pt x="360" y="36"/>
                    </a:lnTo>
                    <a:lnTo>
                      <a:pt x="354" y="34"/>
                    </a:lnTo>
                    <a:lnTo>
                      <a:pt x="348" y="39"/>
                    </a:lnTo>
                    <a:lnTo>
                      <a:pt x="345" y="45"/>
                    </a:lnTo>
                    <a:lnTo>
                      <a:pt x="342" y="47"/>
                    </a:lnTo>
                    <a:lnTo>
                      <a:pt x="339" y="48"/>
                    </a:lnTo>
                    <a:lnTo>
                      <a:pt x="337" y="48"/>
                    </a:lnTo>
                    <a:lnTo>
                      <a:pt x="332" y="47"/>
                    </a:lnTo>
                    <a:lnTo>
                      <a:pt x="333" y="41"/>
                    </a:lnTo>
                    <a:lnTo>
                      <a:pt x="337" y="36"/>
                    </a:lnTo>
                    <a:lnTo>
                      <a:pt x="322" y="30"/>
                    </a:lnTo>
                    <a:lnTo>
                      <a:pt x="310" y="25"/>
                    </a:lnTo>
                    <a:lnTo>
                      <a:pt x="304" y="18"/>
                    </a:lnTo>
                    <a:lnTo>
                      <a:pt x="298" y="13"/>
                    </a:lnTo>
                    <a:lnTo>
                      <a:pt x="296" y="13"/>
                    </a:lnTo>
                    <a:lnTo>
                      <a:pt x="293" y="13"/>
                    </a:lnTo>
                    <a:lnTo>
                      <a:pt x="289" y="15"/>
                    </a:lnTo>
                    <a:lnTo>
                      <a:pt x="286" y="17"/>
                    </a:lnTo>
                    <a:lnTo>
                      <a:pt x="276" y="16"/>
                    </a:lnTo>
                    <a:lnTo>
                      <a:pt x="266" y="13"/>
                    </a:lnTo>
                    <a:lnTo>
                      <a:pt x="259" y="17"/>
                    </a:lnTo>
                    <a:lnTo>
                      <a:pt x="254" y="18"/>
                    </a:lnTo>
                    <a:lnTo>
                      <a:pt x="252" y="17"/>
                    </a:lnTo>
                    <a:lnTo>
                      <a:pt x="251" y="16"/>
                    </a:lnTo>
                    <a:lnTo>
                      <a:pt x="250" y="12"/>
                    </a:lnTo>
                    <a:lnTo>
                      <a:pt x="249" y="8"/>
                    </a:lnTo>
                    <a:lnTo>
                      <a:pt x="253" y="3"/>
                    </a:lnTo>
                    <a:lnTo>
                      <a:pt x="253" y="1"/>
                    </a:lnTo>
                    <a:lnTo>
                      <a:pt x="249" y="1"/>
                    </a:lnTo>
                    <a:lnTo>
                      <a:pt x="242" y="0"/>
                    </a:lnTo>
                    <a:lnTo>
                      <a:pt x="229" y="2"/>
                    </a:lnTo>
                    <a:lnTo>
                      <a:pt x="218" y="4"/>
                    </a:lnTo>
                    <a:lnTo>
                      <a:pt x="208" y="9"/>
                    </a:lnTo>
                    <a:lnTo>
                      <a:pt x="198" y="17"/>
                    </a:lnTo>
                    <a:lnTo>
                      <a:pt x="188" y="25"/>
                    </a:lnTo>
                    <a:lnTo>
                      <a:pt x="177" y="32"/>
                    </a:lnTo>
                    <a:lnTo>
                      <a:pt x="169" y="32"/>
                    </a:lnTo>
                    <a:lnTo>
                      <a:pt x="161" y="29"/>
                    </a:lnTo>
                    <a:lnTo>
                      <a:pt x="154" y="45"/>
                    </a:lnTo>
                    <a:lnTo>
                      <a:pt x="148" y="61"/>
                    </a:lnTo>
                    <a:lnTo>
                      <a:pt x="148" y="71"/>
                    </a:lnTo>
                    <a:lnTo>
                      <a:pt x="149" y="81"/>
                    </a:lnTo>
                    <a:lnTo>
                      <a:pt x="152" y="87"/>
                    </a:lnTo>
                    <a:lnTo>
                      <a:pt x="154" y="91"/>
                    </a:lnTo>
                    <a:lnTo>
                      <a:pt x="153" y="96"/>
                    </a:lnTo>
                    <a:lnTo>
                      <a:pt x="150" y="102"/>
                    </a:lnTo>
                    <a:lnTo>
                      <a:pt x="146" y="109"/>
                    </a:lnTo>
                    <a:lnTo>
                      <a:pt x="145" y="113"/>
                    </a:lnTo>
                    <a:lnTo>
                      <a:pt x="145" y="114"/>
                    </a:lnTo>
                    <a:lnTo>
                      <a:pt x="148" y="114"/>
                    </a:lnTo>
                    <a:lnTo>
                      <a:pt x="150" y="114"/>
                    </a:lnTo>
                    <a:lnTo>
                      <a:pt x="154" y="111"/>
                    </a:lnTo>
                    <a:lnTo>
                      <a:pt x="158" y="111"/>
                    </a:lnTo>
                    <a:lnTo>
                      <a:pt x="161" y="113"/>
                    </a:lnTo>
                    <a:lnTo>
                      <a:pt x="161" y="114"/>
                    </a:lnTo>
                    <a:lnTo>
                      <a:pt x="161" y="116"/>
                    </a:lnTo>
                    <a:lnTo>
                      <a:pt x="158" y="120"/>
                    </a:lnTo>
                    <a:lnTo>
                      <a:pt x="153" y="126"/>
                    </a:lnTo>
                    <a:lnTo>
                      <a:pt x="146" y="126"/>
                    </a:lnTo>
                    <a:lnTo>
                      <a:pt x="143" y="127"/>
                    </a:lnTo>
                    <a:lnTo>
                      <a:pt x="141" y="128"/>
                    </a:lnTo>
                    <a:lnTo>
                      <a:pt x="140" y="131"/>
                    </a:lnTo>
                    <a:lnTo>
                      <a:pt x="140" y="133"/>
                    </a:lnTo>
                    <a:lnTo>
                      <a:pt x="138" y="136"/>
                    </a:lnTo>
                    <a:lnTo>
                      <a:pt x="146" y="140"/>
                    </a:lnTo>
                    <a:lnTo>
                      <a:pt x="154" y="142"/>
                    </a:lnTo>
                    <a:lnTo>
                      <a:pt x="157" y="152"/>
                    </a:lnTo>
                    <a:lnTo>
                      <a:pt x="159" y="161"/>
                    </a:lnTo>
                    <a:lnTo>
                      <a:pt x="159" y="170"/>
                    </a:lnTo>
                    <a:lnTo>
                      <a:pt x="157" y="180"/>
                    </a:lnTo>
                    <a:lnTo>
                      <a:pt x="155" y="187"/>
                    </a:lnTo>
                    <a:lnTo>
                      <a:pt x="155" y="190"/>
                    </a:lnTo>
                    <a:lnTo>
                      <a:pt x="154" y="193"/>
                    </a:lnTo>
                    <a:lnTo>
                      <a:pt x="149" y="197"/>
                    </a:lnTo>
                    <a:lnTo>
                      <a:pt x="141" y="200"/>
                    </a:lnTo>
                    <a:lnTo>
                      <a:pt x="137" y="203"/>
                    </a:lnTo>
                    <a:lnTo>
                      <a:pt x="138" y="206"/>
                    </a:lnTo>
                    <a:lnTo>
                      <a:pt x="143" y="212"/>
                    </a:lnTo>
                    <a:lnTo>
                      <a:pt x="145" y="216"/>
                    </a:lnTo>
                    <a:lnTo>
                      <a:pt x="145" y="220"/>
                    </a:lnTo>
                    <a:lnTo>
                      <a:pt x="145" y="222"/>
                    </a:lnTo>
                    <a:lnTo>
                      <a:pt x="145" y="223"/>
                    </a:lnTo>
                    <a:lnTo>
                      <a:pt x="141" y="223"/>
                    </a:lnTo>
                    <a:lnTo>
                      <a:pt x="133" y="222"/>
                    </a:lnTo>
                    <a:lnTo>
                      <a:pt x="131" y="224"/>
                    </a:lnTo>
                    <a:lnTo>
                      <a:pt x="128" y="226"/>
                    </a:lnTo>
                    <a:lnTo>
                      <a:pt x="128" y="229"/>
                    </a:lnTo>
                    <a:lnTo>
                      <a:pt x="127" y="230"/>
                    </a:lnTo>
                    <a:lnTo>
                      <a:pt x="127" y="231"/>
                    </a:lnTo>
                    <a:lnTo>
                      <a:pt x="126" y="232"/>
                    </a:lnTo>
                    <a:lnTo>
                      <a:pt x="124" y="231"/>
                    </a:lnTo>
                    <a:lnTo>
                      <a:pt x="120" y="230"/>
                    </a:lnTo>
                    <a:lnTo>
                      <a:pt x="113" y="229"/>
                    </a:lnTo>
                    <a:lnTo>
                      <a:pt x="107" y="227"/>
                    </a:lnTo>
                    <a:lnTo>
                      <a:pt x="105" y="227"/>
                    </a:lnTo>
                    <a:lnTo>
                      <a:pt x="102" y="227"/>
                    </a:lnTo>
                    <a:lnTo>
                      <a:pt x="100" y="226"/>
                    </a:lnTo>
                    <a:lnTo>
                      <a:pt x="98" y="223"/>
                    </a:lnTo>
                    <a:lnTo>
                      <a:pt x="96" y="220"/>
                    </a:lnTo>
                    <a:lnTo>
                      <a:pt x="93" y="217"/>
                    </a:lnTo>
                    <a:lnTo>
                      <a:pt x="91" y="216"/>
                    </a:lnTo>
                    <a:lnTo>
                      <a:pt x="90" y="216"/>
                    </a:lnTo>
                    <a:lnTo>
                      <a:pt x="88" y="216"/>
                    </a:lnTo>
                    <a:lnTo>
                      <a:pt x="88" y="218"/>
                    </a:lnTo>
                    <a:lnTo>
                      <a:pt x="88" y="222"/>
                    </a:lnTo>
                    <a:lnTo>
                      <a:pt x="88" y="226"/>
                    </a:lnTo>
                    <a:lnTo>
                      <a:pt x="89" y="230"/>
                    </a:lnTo>
                    <a:lnTo>
                      <a:pt x="90" y="233"/>
                    </a:lnTo>
                    <a:lnTo>
                      <a:pt x="90" y="235"/>
                    </a:lnTo>
                    <a:lnTo>
                      <a:pt x="89" y="236"/>
                    </a:lnTo>
                    <a:lnTo>
                      <a:pt x="84" y="238"/>
                    </a:lnTo>
                    <a:lnTo>
                      <a:pt x="77" y="235"/>
                    </a:lnTo>
                    <a:lnTo>
                      <a:pt x="70" y="233"/>
                    </a:lnTo>
                    <a:lnTo>
                      <a:pt x="65" y="233"/>
                    </a:lnTo>
                    <a:lnTo>
                      <a:pt x="63" y="233"/>
                    </a:lnTo>
                    <a:lnTo>
                      <a:pt x="61" y="234"/>
                    </a:lnTo>
                    <a:lnTo>
                      <a:pt x="59" y="235"/>
                    </a:lnTo>
                    <a:lnTo>
                      <a:pt x="55" y="239"/>
                    </a:lnTo>
                    <a:lnTo>
                      <a:pt x="62" y="248"/>
                    </a:lnTo>
                    <a:lnTo>
                      <a:pt x="69" y="257"/>
                    </a:lnTo>
                    <a:lnTo>
                      <a:pt x="71" y="260"/>
                    </a:lnTo>
                    <a:lnTo>
                      <a:pt x="73" y="263"/>
                    </a:lnTo>
                    <a:lnTo>
                      <a:pt x="69" y="270"/>
                    </a:lnTo>
                    <a:lnTo>
                      <a:pt x="63" y="276"/>
                    </a:lnTo>
                    <a:lnTo>
                      <a:pt x="69" y="282"/>
                    </a:lnTo>
                    <a:lnTo>
                      <a:pt x="71" y="286"/>
                    </a:lnTo>
                    <a:lnTo>
                      <a:pt x="65" y="289"/>
                    </a:lnTo>
                    <a:lnTo>
                      <a:pt x="61" y="292"/>
                    </a:lnTo>
                    <a:lnTo>
                      <a:pt x="56" y="294"/>
                    </a:lnTo>
                    <a:lnTo>
                      <a:pt x="52" y="298"/>
                    </a:lnTo>
                    <a:lnTo>
                      <a:pt x="50" y="304"/>
                    </a:lnTo>
                    <a:lnTo>
                      <a:pt x="47" y="306"/>
                    </a:lnTo>
                    <a:lnTo>
                      <a:pt x="46" y="305"/>
                    </a:lnTo>
                    <a:lnTo>
                      <a:pt x="44" y="298"/>
                    </a:lnTo>
                    <a:lnTo>
                      <a:pt x="44" y="295"/>
                    </a:lnTo>
                    <a:lnTo>
                      <a:pt x="43" y="293"/>
                    </a:lnTo>
                    <a:lnTo>
                      <a:pt x="41" y="291"/>
                    </a:lnTo>
                    <a:lnTo>
                      <a:pt x="39" y="289"/>
                    </a:lnTo>
                    <a:lnTo>
                      <a:pt x="35" y="288"/>
                    </a:lnTo>
                    <a:lnTo>
                      <a:pt x="28" y="288"/>
                    </a:lnTo>
                    <a:lnTo>
                      <a:pt x="25" y="288"/>
                    </a:lnTo>
                    <a:lnTo>
                      <a:pt x="22" y="289"/>
                    </a:lnTo>
                    <a:lnTo>
                      <a:pt x="20" y="292"/>
                    </a:lnTo>
                    <a:lnTo>
                      <a:pt x="19" y="293"/>
                    </a:lnTo>
                    <a:lnTo>
                      <a:pt x="19" y="297"/>
                    </a:lnTo>
                    <a:lnTo>
                      <a:pt x="18" y="304"/>
                    </a:lnTo>
                    <a:lnTo>
                      <a:pt x="20" y="321"/>
                    </a:lnTo>
                    <a:lnTo>
                      <a:pt x="22" y="337"/>
                    </a:lnTo>
                    <a:lnTo>
                      <a:pt x="11" y="343"/>
                    </a:lnTo>
                    <a:lnTo>
                      <a:pt x="0" y="350"/>
                    </a:lnTo>
                    <a:lnTo>
                      <a:pt x="1" y="358"/>
                    </a:lnTo>
                    <a:lnTo>
                      <a:pt x="3" y="367"/>
                    </a:lnTo>
                    <a:lnTo>
                      <a:pt x="4" y="373"/>
                    </a:lnTo>
                    <a:lnTo>
                      <a:pt x="6" y="376"/>
                    </a:lnTo>
                    <a:lnTo>
                      <a:pt x="8" y="375"/>
                    </a:lnTo>
                    <a:lnTo>
                      <a:pt x="12" y="372"/>
                    </a:lnTo>
                    <a:lnTo>
                      <a:pt x="18" y="373"/>
                    </a:lnTo>
                    <a:lnTo>
                      <a:pt x="22" y="377"/>
                    </a:lnTo>
                    <a:lnTo>
                      <a:pt x="27" y="381"/>
                    </a:lnTo>
                    <a:lnTo>
                      <a:pt x="33" y="385"/>
                    </a:lnTo>
                    <a:lnTo>
                      <a:pt x="41" y="381"/>
                    </a:lnTo>
                    <a:lnTo>
                      <a:pt x="48" y="376"/>
                    </a:lnTo>
                    <a:lnTo>
                      <a:pt x="51" y="378"/>
                    </a:lnTo>
                    <a:lnTo>
                      <a:pt x="51" y="379"/>
                    </a:lnTo>
                    <a:lnTo>
                      <a:pt x="53" y="381"/>
                    </a:lnTo>
                    <a:lnTo>
                      <a:pt x="59" y="382"/>
                    </a:lnTo>
                    <a:lnTo>
                      <a:pt x="64" y="384"/>
                    </a:lnTo>
                    <a:lnTo>
                      <a:pt x="68" y="386"/>
                    </a:lnTo>
                    <a:lnTo>
                      <a:pt x="68" y="387"/>
                    </a:lnTo>
                    <a:lnTo>
                      <a:pt x="66" y="388"/>
                    </a:lnTo>
                    <a:lnTo>
                      <a:pt x="64" y="390"/>
                    </a:lnTo>
                    <a:lnTo>
                      <a:pt x="61" y="391"/>
                    </a:lnTo>
                    <a:lnTo>
                      <a:pt x="57" y="392"/>
                    </a:lnTo>
                    <a:lnTo>
                      <a:pt x="56" y="395"/>
                    </a:lnTo>
                    <a:lnTo>
                      <a:pt x="56" y="399"/>
                    </a:lnTo>
                    <a:lnTo>
                      <a:pt x="56" y="403"/>
                    </a:lnTo>
                    <a:lnTo>
                      <a:pt x="57" y="408"/>
                    </a:lnTo>
                    <a:lnTo>
                      <a:pt x="59" y="409"/>
                    </a:lnTo>
                    <a:lnTo>
                      <a:pt x="60" y="407"/>
                    </a:lnTo>
                    <a:lnTo>
                      <a:pt x="63" y="403"/>
                    </a:lnTo>
                    <a:lnTo>
                      <a:pt x="68" y="401"/>
                    </a:lnTo>
                    <a:lnTo>
                      <a:pt x="70" y="401"/>
                    </a:lnTo>
                    <a:lnTo>
                      <a:pt x="71" y="403"/>
                    </a:lnTo>
                    <a:lnTo>
                      <a:pt x="72" y="409"/>
                    </a:lnTo>
                    <a:lnTo>
                      <a:pt x="73" y="411"/>
                    </a:lnTo>
                    <a:lnTo>
                      <a:pt x="74" y="413"/>
                    </a:lnTo>
                    <a:lnTo>
                      <a:pt x="75" y="414"/>
                    </a:lnTo>
                    <a:lnTo>
                      <a:pt x="78" y="414"/>
                    </a:lnTo>
                    <a:lnTo>
                      <a:pt x="82" y="414"/>
                    </a:lnTo>
                    <a:lnTo>
                      <a:pt x="88" y="413"/>
                    </a:lnTo>
                    <a:lnTo>
                      <a:pt x="96" y="411"/>
                    </a:lnTo>
                    <a:lnTo>
                      <a:pt x="102" y="410"/>
                    </a:lnTo>
                    <a:lnTo>
                      <a:pt x="108" y="411"/>
                    </a:lnTo>
                    <a:lnTo>
                      <a:pt x="115" y="416"/>
                    </a:lnTo>
                    <a:lnTo>
                      <a:pt x="127" y="422"/>
                    </a:lnTo>
                    <a:lnTo>
                      <a:pt x="137" y="430"/>
                    </a:lnTo>
                    <a:lnTo>
                      <a:pt x="135" y="441"/>
                    </a:lnTo>
                    <a:lnTo>
                      <a:pt x="135" y="452"/>
                    </a:lnTo>
                    <a:lnTo>
                      <a:pt x="137" y="455"/>
                    </a:lnTo>
                    <a:lnTo>
                      <a:pt x="138" y="458"/>
                    </a:lnTo>
                    <a:lnTo>
                      <a:pt x="138" y="459"/>
                    </a:lnTo>
                    <a:lnTo>
                      <a:pt x="138" y="462"/>
                    </a:lnTo>
                    <a:lnTo>
                      <a:pt x="135" y="465"/>
                    </a:lnTo>
                    <a:lnTo>
                      <a:pt x="131" y="470"/>
                    </a:lnTo>
                    <a:lnTo>
                      <a:pt x="125" y="474"/>
                    </a:lnTo>
                    <a:lnTo>
                      <a:pt x="122" y="476"/>
                    </a:lnTo>
                    <a:lnTo>
                      <a:pt x="119" y="477"/>
                    </a:lnTo>
                    <a:lnTo>
                      <a:pt x="118" y="476"/>
                    </a:lnTo>
                    <a:lnTo>
                      <a:pt x="116" y="475"/>
                    </a:lnTo>
                    <a:lnTo>
                      <a:pt x="115" y="473"/>
                    </a:lnTo>
                    <a:lnTo>
                      <a:pt x="111" y="471"/>
                    </a:lnTo>
                    <a:lnTo>
                      <a:pt x="110" y="470"/>
                    </a:lnTo>
                    <a:lnTo>
                      <a:pt x="109" y="470"/>
                    </a:lnTo>
                    <a:lnTo>
                      <a:pt x="108" y="470"/>
                    </a:lnTo>
                    <a:lnTo>
                      <a:pt x="107" y="474"/>
                    </a:lnTo>
                    <a:lnTo>
                      <a:pt x="108" y="479"/>
                    </a:lnTo>
                    <a:lnTo>
                      <a:pt x="110" y="484"/>
                    </a:lnTo>
                    <a:lnTo>
                      <a:pt x="110" y="486"/>
                    </a:lnTo>
                    <a:lnTo>
                      <a:pt x="109" y="488"/>
                    </a:lnTo>
                    <a:lnTo>
                      <a:pt x="104" y="488"/>
                    </a:lnTo>
                    <a:lnTo>
                      <a:pt x="100" y="493"/>
                    </a:lnTo>
                    <a:lnTo>
                      <a:pt x="95" y="498"/>
                    </a:lnTo>
                    <a:lnTo>
                      <a:pt x="91" y="498"/>
                    </a:lnTo>
                    <a:lnTo>
                      <a:pt x="89" y="499"/>
                    </a:lnTo>
                    <a:lnTo>
                      <a:pt x="89" y="500"/>
                    </a:lnTo>
                    <a:lnTo>
                      <a:pt x="91" y="502"/>
                    </a:lnTo>
                    <a:lnTo>
                      <a:pt x="96" y="506"/>
                    </a:lnTo>
                    <a:lnTo>
                      <a:pt x="100" y="516"/>
                    </a:lnTo>
                    <a:lnTo>
                      <a:pt x="105" y="525"/>
                    </a:lnTo>
                    <a:lnTo>
                      <a:pt x="109" y="526"/>
                    </a:lnTo>
                    <a:lnTo>
                      <a:pt x="111" y="526"/>
                    </a:lnTo>
                    <a:lnTo>
                      <a:pt x="113" y="527"/>
                    </a:lnTo>
                    <a:lnTo>
                      <a:pt x="114" y="528"/>
                    </a:lnTo>
                    <a:lnTo>
                      <a:pt x="113" y="529"/>
                    </a:lnTo>
                    <a:lnTo>
                      <a:pt x="113" y="532"/>
                    </a:lnTo>
                    <a:lnTo>
                      <a:pt x="107" y="537"/>
                    </a:lnTo>
                    <a:lnTo>
                      <a:pt x="102" y="544"/>
                    </a:lnTo>
                    <a:lnTo>
                      <a:pt x="106" y="546"/>
                    </a:lnTo>
                    <a:lnTo>
                      <a:pt x="110" y="547"/>
                    </a:lnTo>
                    <a:lnTo>
                      <a:pt x="123" y="547"/>
                    </a:lnTo>
                    <a:lnTo>
                      <a:pt x="135" y="546"/>
                    </a:lnTo>
                    <a:lnTo>
                      <a:pt x="148" y="545"/>
                    </a:lnTo>
                    <a:lnTo>
                      <a:pt x="161" y="546"/>
                    </a:lnTo>
                    <a:lnTo>
                      <a:pt x="168" y="557"/>
                    </a:lnTo>
                    <a:lnTo>
                      <a:pt x="175" y="569"/>
                    </a:lnTo>
                    <a:lnTo>
                      <a:pt x="180" y="570"/>
                    </a:lnTo>
                    <a:lnTo>
                      <a:pt x="185" y="570"/>
                    </a:lnTo>
                    <a:lnTo>
                      <a:pt x="187" y="569"/>
                    </a:lnTo>
                    <a:lnTo>
                      <a:pt x="189" y="568"/>
                    </a:lnTo>
                    <a:lnTo>
                      <a:pt x="193" y="562"/>
                    </a:lnTo>
                    <a:lnTo>
                      <a:pt x="195" y="553"/>
                    </a:lnTo>
                    <a:lnTo>
                      <a:pt x="216" y="555"/>
                    </a:lnTo>
                    <a:lnTo>
                      <a:pt x="236" y="559"/>
                    </a:lnTo>
                    <a:lnTo>
                      <a:pt x="258" y="562"/>
                    </a:lnTo>
                    <a:lnTo>
                      <a:pt x="279" y="565"/>
                    </a:lnTo>
                    <a:lnTo>
                      <a:pt x="284" y="573"/>
                    </a:lnTo>
                    <a:lnTo>
                      <a:pt x="287" y="582"/>
                    </a:lnTo>
                    <a:lnTo>
                      <a:pt x="297" y="583"/>
                    </a:lnTo>
                    <a:lnTo>
                      <a:pt x="306" y="583"/>
                    </a:lnTo>
                    <a:lnTo>
                      <a:pt x="316" y="584"/>
                    </a:lnTo>
                    <a:lnTo>
                      <a:pt x="327" y="587"/>
                    </a:lnTo>
                    <a:lnTo>
                      <a:pt x="330" y="598"/>
                    </a:lnTo>
                    <a:lnTo>
                      <a:pt x="332" y="606"/>
                    </a:lnTo>
                    <a:lnTo>
                      <a:pt x="334" y="609"/>
                    </a:lnTo>
                    <a:lnTo>
                      <a:pt x="337" y="611"/>
                    </a:lnTo>
                    <a:lnTo>
                      <a:pt x="341" y="615"/>
                    </a:lnTo>
                    <a:lnTo>
                      <a:pt x="347" y="617"/>
                    </a:lnTo>
                    <a:lnTo>
                      <a:pt x="354" y="607"/>
                    </a:lnTo>
                    <a:lnTo>
                      <a:pt x="358" y="597"/>
                    </a:lnTo>
                    <a:lnTo>
                      <a:pt x="361" y="586"/>
                    </a:lnTo>
                    <a:lnTo>
                      <a:pt x="366" y="574"/>
                    </a:lnTo>
                    <a:lnTo>
                      <a:pt x="377" y="572"/>
                    </a:lnTo>
                    <a:lnTo>
                      <a:pt x="386" y="571"/>
                    </a:lnTo>
                    <a:lnTo>
                      <a:pt x="395" y="571"/>
                    </a:lnTo>
                    <a:lnTo>
                      <a:pt x="403" y="572"/>
                    </a:lnTo>
                    <a:lnTo>
                      <a:pt x="419" y="578"/>
                    </a:lnTo>
                    <a:lnTo>
                      <a:pt x="439" y="586"/>
                    </a:lnTo>
                    <a:lnTo>
                      <a:pt x="448" y="580"/>
                    </a:lnTo>
                    <a:lnTo>
                      <a:pt x="457" y="575"/>
                    </a:lnTo>
                    <a:lnTo>
                      <a:pt x="462" y="574"/>
                    </a:lnTo>
                    <a:lnTo>
                      <a:pt x="466" y="573"/>
                    </a:lnTo>
                    <a:lnTo>
                      <a:pt x="471" y="572"/>
                    </a:lnTo>
                    <a:lnTo>
                      <a:pt x="476" y="572"/>
                    </a:lnTo>
                    <a:lnTo>
                      <a:pt x="473" y="583"/>
                    </a:lnTo>
                    <a:lnTo>
                      <a:pt x="470" y="595"/>
                    </a:lnTo>
                    <a:lnTo>
                      <a:pt x="480" y="597"/>
                    </a:lnTo>
                    <a:lnTo>
                      <a:pt x="490" y="598"/>
                    </a:lnTo>
                    <a:lnTo>
                      <a:pt x="500" y="599"/>
                    </a:lnTo>
                    <a:lnTo>
                      <a:pt x="510" y="599"/>
                    </a:lnTo>
                    <a:lnTo>
                      <a:pt x="521" y="600"/>
                    </a:lnTo>
                    <a:lnTo>
                      <a:pt x="532" y="601"/>
                    </a:lnTo>
                    <a:lnTo>
                      <a:pt x="563" y="607"/>
                    </a:lnTo>
                    <a:lnTo>
                      <a:pt x="592" y="611"/>
                    </a:lnTo>
                    <a:lnTo>
                      <a:pt x="607" y="613"/>
                    </a:lnTo>
                    <a:lnTo>
                      <a:pt x="622" y="613"/>
                    </a:lnTo>
                    <a:lnTo>
                      <a:pt x="637" y="611"/>
                    </a:lnTo>
                    <a:lnTo>
                      <a:pt x="653" y="609"/>
                    </a:lnTo>
                    <a:lnTo>
                      <a:pt x="671" y="617"/>
                    </a:lnTo>
                    <a:lnTo>
                      <a:pt x="687" y="627"/>
                    </a:lnTo>
                    <a:lnTo>
                      <a:pt x="698" y="625"/>
                    </a:lnTo>
                    <a:lnTo>
                      <a:pt x="708" y="623"/>
                    </a:lnTo>
                    <a:lnTo>
                      <a:pt x="717" y="619"/>
                    </a:lnTo>
                    <a:lnTo>
                      <a:pt x="728" y="615"/>
                    </a:lnTo>
                    <a:lnTo>
                      <a:pt x="740" y="619"/>
                    </a:lnTo>
                    <a:lnTo>
                      <a:pt x="750" y="624"/>
                    </a:lnTo>
                    <a:lnTo>
                      <a:pt x="761" y="629"/>
                    </a:lnTo>
                    <a:lnTo>
                      <a:pt x="774" y="633"/>
                    </a:lnTo>
                    <a:lnTo>
                      <a:pt x="780" y="627"/>
                    </a:lnTo>
                    <a:lnTo>
                      <a:pt x="786" y="622"/>
                    </a:lnTo>
                    <a:lnTo>
                      <a:pt x="791" y="617"/>
                    </a:lnTo>
                    <a:lnTo>
                      <a:pt x="793" y="613"/>
                    </a:lnTo>
                    <a:lnTo>
                      <a:pt x="794" y="608"/>
                    </a:lnTo>
                    <a:lnTo>
                      <a:pt x="794" y="602"/>
                    </a:lnTo>
                    <a:lnTo>
                      <a:pt x="793" y="596"/>
                    </a:lnTo>
                    <a:lnTo>
                      <a:pt x="792" y="586"/>
                    </a:lnTo>
                    <a:lnTo>
                      <a:pt x="805" y="588"/>
                    </a:lnTo>
                    <a:lnTo>
                      <a:pt x="819" y="592"/>
                    </a:lnTo>
                    <a:lnTo>
                      <a:pt x="831" y="598"/>
                    </a:lnTo>
                    <a:lnTo>
                      <a:pt x="845" y="602"/>
                    </a:lnTo>
                    <a:lnTo>
                      <a:pt x="851" y="595"/>
                    </a:lnTo>
                    <a:lnTo>
                      <a:pt x="857" y="586"/>
                    </a:lnTo>
                    <a:lnTo>
                      <a:pt x="859" y="582"/>
                    </a:lnTo>
                    <a:lnTo>
                      <a:pt x="863" y="578"/>
                    </a:lnTo>
                    <a:lnTo>
                      <a:pt x="866" y="574"/>
                    </a:lnTo>
                    <a:lnTo>
                      <a:pt x="871" y="572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" name="Freeform 372"/>
              <p:cNvSpPr>
                <a:spLocks noChangeAspect="1"/>
              </p:cNvSpPr>
              <p:nvPr/>
            </p:nvSpPr>
            <p:spPr bwMode="auto">
              <a:xfrm>
                <a:off x="4886745" y="4443121"/>
                <a:ext cx="226842" cy="345135"/>
              </a:xfrm>
              <a:custGeom>
                <a:avLst/>
                <a:gdLst>
                  <a:gd name="T0" fmla="*/ 13 w 620"/>
                  <a:gd name="T1" fmla="*/ 32 h 939"/>
                  <a:gd name="T2" fmla="*/ 12 w 620"/>
                  <a:gd name="T3" fmla="*/ 33 h 939"/>
                  <a:gd name="T4" fmla="*/ 12 w 620"/>
                  <a:gd name="T5" fmla="*/ 35 h 939"/>
                  <a:gd name="T6" fmla="*/ 10 w 620"/>
                  <a:gd name="T7" fmla="*/ 36 h 939"/>
                  <a:gd name="T8" fmla="*/ 8 w 620"/>
                  <a:gd name="T9" fmla="*/ 36 h 939"/>
                  <a:gd name="T10" fmla="*/ 8 w 620"/>
                  <a:gd name="T11" fmla="*/ 35 h 939"/>
                  <a:gd name="T12" fmla="*/ 5 w 620"/>
                  <a:gd name="T13" fmla="*/ 36 h 939"/>
                  <a:gd name="T14" fmla="*/ 4 w 620"/>
                  <a:gd name="T15" fmla="*/ 37 h 939"/>
                  <a:gd name="T16" fmla="*/ 3 w 620"/>
                  <a:gd name="T17" fmla="*/ 38 h 939"/>
                  <a:gd name="T18" fmla="*/ 0 w 620"/>
                  <a:gd name="T19" fmla="*/ 36 h 939"/>
                  <a:gd name="T20" fmla="*/ 1 w 620"/>
                  <a:gd name="T21" fmla="*/ 34 h 939"/>
                  <a:gd name="T22" fmla="*/ 1 w 620"/>
                  <a:gd name="T23" fmla="*/ 33 h 939"/>
                  <a:gd name="T24" fmla="*/ 1 w 620"/>
                  <a:gd name="T25" fmla="*/ 32 h 939"/>
                  <a:gd name="T26" fmla="*/ 3 w 620"/>
                  <a:gd name="T27" fmla="*/ 31 h 939"/>
                  <a:gd name="T28" fmla="*/ 4 w 620"/>
                  <a:gd name="T29" fmla="*/ 30 h 939"/>
                  <a:gd name="T30" fmla="*/ 6 w 620"/>
                  <a:gd name="T31" fmla="*/ 29 h 939"/>
                  <a:gd name="T32" fmla="*/ 7 w 620"/>
                  <a:gd name="T33" fmla="*/ 27 h 939"/>
                  <a:gd name="T34" fmla="*/ 8 w 620"/>
                  <a:gd name="T35" fmla="*/ 25 h 939"/>
                  <a:gd name="T36" fmla="*/ 9 w 620"/>
                  <a:gd name="T37" fmla="*/ 24 h 939"/>
                  <a:gd name="T38" fmla="*/ 8 w 620"/>
                  <a:gd name="T39" fmla="*/ 23 h 939"/>
                  <a:gd name="T40" fmla="*/ 9 w 620"/>
                  <a:gd name="T41" fmla="*/ 21 h 939"/>
                  <a:gd name="T42" fmla="*/ 8 w 620"/>
                  <a:gd name="T43" fmla="*/ 19 h 939"/>
                  <a:gd name="T44" fmla="*/ 8 w 620"/>
                  <a:gd name="T45" fmla="*/ 17 h 939"/>
                  <a:gd name="T46" fmla="*/ 10 w 620"/>
                  <a:gd name="T47" fmla="*/ 15 h 939"/>
                  <a:gd name="T48" fmla="*/ 10 w 620"/>
                  <a:gd name="T49" fmla="*/ 14 h 939"/>
                  <a:gd name="T50" fmla="*/ 10 w 620"/>
                  <a:gd name="T51" fmla="*/ 13 h 939"/>
                  <a:gd name="T52" fmla="*/ 11 w 620"/>
                  <a:gd name="T53" fmla="*/ 12 h 939"/>
                  <a:gd name="T54" fmla="*/ 10 w 620"/>
                  <a:gd name="T55" fmla="*/ 11 h 939"/>
                  <a:gd name="T56" fmla="*/ 9 w 620"/>
                  <a:gd name="T57" fmla="*/ 10 h 939"/>
                  <a:gd name="T58" fmla="*/ 7 w 620"/>
                  <a:gd name="T59" fmla="*/ 10 h 939"/>
                  <a:gd name="T60" fmla="*/ 8 w 620"/>
                  <a:gd name="T61" fmla="*/ 9 h 939"/>
                  <a:gd name="T62" fmla="*/ 9 w 620"/>
                  <a:gd name="T63" fmla="*/ 6 h 939"/>
                  <a:gd name="T64" fmla="*/ 9 w 620"/>
                  <a:gd name="T65" fmla="*/ 5 h 939"/>
                  <a:gd name="T66" fmla="*/ 9 w 620"/>
                  <a:gd name="T67" fmla="*/ 5 h 939"/>
                  <a:gd name="T68" fmla="*/ 8 w 620"/>
                  <a:gd name="T69" fmla="*/ 2 h 939"/>
                  <a:gd name="T70" fmla="*/ 10 w 620"/>
                  <a:gd name="T71" fmla="*/ 1 h 939"/>
                  <a:gd name="T72" fmla="*/ 11 w 620"/>
                  <a:gd name="T73" fmla="*/ 1 h 939"/>
                  <a:gd name="T74" fmla="*/ 11 w 620"/>
                  <a:gd name="T75" fmla="*/ 3 h 939"/>
                  <a:gd name="T76" fmla="*/ 12 w 620"/>
                  <a:gd name="T77" fmla="*/ 4 h 939"/>
                  <a:gd name="T78" fmla="*/ 13 w 620"/>
                  <a:gd name="T79" fmla="*/ 5 h 939"/>
                  <a:gd name="T80" fmla="*/ 14 w 620"/>
                  <a:gd name="T81" fmla="*/ 4 h 939"/>
                  <a:gd name="T82" fmla="*/ 15 w 620"/>
                  <a:gd name="T83" fmla="*/ 5 h 939"/>
                  <a:gd name="T84" fmla="*/ 17 w 620"/>
                  <a:gd name="T85" fmla="*/ 4 h 939"/>
                  <a:gd name="T86" fmla="*/ 19 w 620"/>
                  <a:gd name="T87" fmla="*/ 5 h 939"/>
                  <a:gd name="T88" fmla="*/ 21 w 620"/>
                  <a:gd name="T89" fmla="*/ 6 h 939"/>
                  <a:gd name="T90" fmla="*/ 20 w 620"/>
                  <a:gd name="T91" fmla="*/ 9 h 939"/>
                  <a:gd name="T92" fmla="*/ 22 w 620"/>
                  <a:gd name="T93" fmla="*/ 11 h 939"/>
                  <a:gd name="T94" fmla="*/ 22 w 620"/>
                  <a:gd name="T95" fmla="*/ 16 h 939"/>
                  <a:gd name="T96" fmla="*/ 22 w 620"/>
                  <a:gd name="T97" fmla="*/ 19 h 939"/>
                  <a:gd name="T98" fmla="*/ 23 w 620"/>
                  <a:gd name="T99" fmla="*/ 20 h 939"/>
                  <a:gd name="T100" fmla="*/ 24 w 620"/>
                  <a:gd name="T101" fmla="*/ 22 h 939"/>
                  <a:gd name="T102" fmla="*/ 23 w 620"/>
                  <a:gd name="T103" fmla="*/ 23 h 939"/>
                  <a:gd name="T104" fmla="*/ 21 w 620"/>
                  <a:gd name="T105" fmla="*/ 25 h 939"/>
                  <a:gd name="T106" fmla="*/ 20 w 620"/>
                  <a:gd name="T107" fmla="*/ 28 h 939"/>
                  <a:gd name="T108" fmla="*/ 18 w 620"/>
                  <a:gd name="T109" fmla="*/ 28 h 939"/>
                  <a:gd name="T110" fmla="*/ 16 w 620"/>
                  <a:gd name="T111" fmla="*/ 31 h 93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620"/>
                  <a:gd name="T169" fmla="*/ 0 h 939"/>
                  <a:gd name="T170" fmla="*/ 620 w 620"/>
                  <a:gd name="T171" fmla="*/ 939 h 939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620" h="939">
                    <a:moveTo>
                      <a:pt x="386" y="782"/>
                    </a:moveTo>
                    <a:lnTo>
                      <a:pt x="376" y="781"/>
                    </a:lnTo>
                    <a:lnTo>
                      <a:pt x="366" y="778"/>
                    </a:lnTo>
                    <a:lnTo>
                      <a:pt x="358" y="781"/>
                    </a:lnTo>
                    <a:lnTo>
                      <a:pt x="353" y="783"/>
                    </a:lnTo>
                    <a:lnTo>
                      <a:pt x="347" y="786"/>
                    </a:lnTo>
                    <a:lnTo>
                      <a:pt x="339" y="787"/>
                    </a:lnTo>
                    <a:lnTo>
                      <a:pt x="335" y="788"/>
                    </a:lnTo>
                    <a:lnTo>
                      <a:pt x="332" y="790"/>
                    </a:lnTo>
                    <a:lnTo>
                      <a:pt x="330" y="794"/>
                    </a:lnTo>
                    <a:lnTo>
                      <a:pt x="329" y="797"/>
                    </a:lnTo>
                    <a:lnTo>
                      <a:pt x="327" y="805"/>
                    </a:lnTo>
                    <a:lnTo>
                      <a:pt x="322" y="813"/>
                    </a:lnTo>
                    <a:lnTo>
                      <a:pt x="319" y="820"/>
                    </a:lnTo>
                    <a:lnTo>
                      <a:pt x="317" y="825"/>
                    </a:lnTo>
                    <a:lnTo>
                      <a:pt x="315" y="831"/>
                    </a:lnTo>
                    <a:lnTo>
                      <a:pt x="315" y="836"/>
                    </a:lnTo>
                    <a:lnTo>
                      <a:pt x="317" y="849"/>
                    </a:lnTo>
                    <a:lnTo>
                      <a:pt x="320" y="862"/>
                    </a:lnTo>
                    <a:lnTo>
                      <a:pt x="320" y="871"/>
                    </a:lnTo>
                    <a:lnTo>
                      <a:pt x="318" y="876"/>
                    </a:lnTo>
                    <a:lnTo>
                      <a:pt x="315" y="877"/>
                    </a:lnTo>
                    <a:lnTo>
                      <a:pt x="313" y="877"/>
                    </a:lnTo>
                    <a:lnTo>
                      <a:pt x="310" y="876"/>
                    </a:lnTo>
                    <a:lnTo>
                      <a:pt x="304" y="874"/>
                    </a:lnTo>
                    <a:lnTo>
                      <a:pt x="297" y="876"/>
                    </a:lnTo>
                    <a:lnTo>
                      <a:pt x="290" y="878"/>
                    </a:lnTo>
                    <a:lnTo>
                      <a:pt x="284" y="883"/>
                    </a:lnTo>
                    <a:lnTo>
                      <a:pt x="277" y="887"/>
                    </a:lnTo>
                    <a:lnTo>
                      <a:pt x="266" y="898"/>
                    </a:lnTo>
                    <a:lnTo>
                      <a:pt x="254" y="910"/>
                    </a:lnTo>
                    <a:lnTo>
                      <a:pt x="246" y="908"/>
                    </a:lnTo>
                    <a:lnTo>
                      <a:pt x="240" y="907"/>
                    </a:lnTo>
                    <a:lnTo>
                      <a:pt x="235" y="905"/>
                    </a:lnTo>
                    <a:lnTo>
                      <a:pt x="232" y="903"/>
                    </a:lnTo>
                    <a:lnTo>
                      <a:pt x="229" y="901"/>
                    </a:lnTo>
                    <a:lnTo>
                      <a:pt x="224" y="898"/>
                    </a:lnTo>
                    <a:lnTo>
                      <a:pt x="219" y="897"/>
                    </a:lnTo>
                    <a:lnTo>
                      <a:pt x="211" y="896"/>
                    </a:lnTo>
                    <a:lnTo>
                      <a:pt x="204" y="898"/>
                    </a:lnTo>
                    <a:lnTo>
                      <a:pt x="199" y="901"/>
                    </a:lnTo>
                    <a:lnTo>
                      <a:pt x="196" y="901"/>
                    </a:lnTo>
                    <a:lnTo>
                      <a:pt x="194" y="901"/>
                    </a:lnTo>
                    <a:lnTo>
                      <a:pt x="193" y="898"/>
                    </a:lnTo>
                    <a:lnTo>
                      <a:pt x="194" y="895"/>
                    </a:lnTo>
                    <a:lnTo>
                      <a:pt x="194" y="890"/>
                    </a:lnTo>
                    <a:lnTo>
                      <a:pt x="196" y="885"/>
                    </a:lnTo>
                    <a:lnTo>
                      <a:pt x="193" y="881"/>
                    </a:lnTo>
                    <a:lnTo>
                      <a:pt x="189" y="879"/>
                    </a:lnTo>
                    <a:lnTo>
                      <a:pt x="186" y="878"/>
                    </a:lnTo>
                    <a:lnTo>
                      <a:pt x="183" y="879"/>
                    </a:lnTo>
                    <a:lnTo>
                      <a:pt x="176" y="883"/>
                    </a:lnTo>
                    <a:lnTo>
                      <a:pt x="169" y="887"/>
                    </a:lnTo>
                    <a:lnTo>
                      <a:pt x="157" y="890"/>
                    </a:lnTo>
                    <a:lnTo>
                      <a:pt x="145" y="892"/>
                    </a:lnTo>
                    <a:lnTo>
                      <a:pt x="133" y="893"/>
                    </a:lnTo>
                    <a:lnTo>
                      <a:pt x="122" y="894"/>
                    </a:lnTo>
                    <a:lnTo>
                      <a:pt x="117" y="895"/>
                    </a:lnTo>
                    <a:lnTo>
                      <a:pt x="114" y="896"/>
                    </a:lnTo>
                    <a:lnTo>
                      <a:pt x="112" y="897"/>
                    </a:lnTo>
                    <a:lnTo>
                      <a:pt x="110" y="899"/>
                    </a:lnTo>
                    <a:lnTo>
                      <a:pt x="109" y="904"/>
                    </a:lnTo>
                    <a:lnTo>
                      <a:pt x="108" y="912"/>
                    </a:lnTo>
                    <a:lnTo>
                      <a:pt x="106" y="916"/>
                    </a:lnTo>
                    <a:lnTo>
                      <a:pt x="105" y="921"/>
                    </a:lnTo>
                    <a:lnTo>
                      <a:pt x="103" y="924"/>
                    </a:lnTo>
                    <a:lnTo>
                      <a:pt x="99" y="928"/>
                    </a:lnTo>
                    <a:lnTo>
                      <a:pt x="94" y="932"/>
                    </a:lnTo>
                    <a:lnTo>
                      <a:pt x="85" y="939"/>
                    </a:lnTo>
                    <a:lnTo>
                      <a:pt x="79" y="939"/>
                    </a:lnTo>
                    <a:lnTo>
                      <a:pt x="73" y="939"/>
                    </a:lnTo>
                    <a:lnTo>
                      <a:pt x="68" y="938"/>
                    </a:lnTo>
                    <a:lnTo>
                      <a:pt x="63" y="935"/>
                    </a:lnTo>
                    <a:lnTo>
                      <a:pt x="54" y="931"/>
                    </a:lnTo>
                    <a:lnTo>
                      <a:pt x="43" y="926"/>
                    </a:lnTo>
                    <a:lnTo>
                      <a:pt x="28" y="911"/>
                    </a:lnTo>
                    <a:lnTo>
                      <a:pt x="14" y="895"/>
                    </a:lnTo>
                    <a:lnTo>
                      <a:pt x="8" y="893"/>
                    </a:lnTo>
                    <a:lnTo>
                      <a:pt x="3" y="890"/>
                    </a:lnTo>
                    <a:lnTo>
                      <a:pt x="1" y="888"/>
                    </a:lnTo>
                    <a:lnTo>
                      <a:pt x="0" y="885"/>
                    </a:lnTo>
                    <a:lnTo>
                      <a:pt x="1" y="881"/>
                    </a:lnTo>
                    <a:lnTo>
                      <a:pt x="2" y="878"/>
                    </a:lnTo>
                    <a:lnTo>
                      <a:pt x="5" y="874"/>
                    </a:lnTo>
                    <a:lnTo>
                      <a:pt x="8" y="869"/>
                    </a:lnTo>
                    <a:lnTo>
                      <a:pt x="16" y="863"/>
                    </a:lnTo>
                    <a:lnTo>
                      <a:pt x="22" y="859"/>
                    </a:lnTo>
                    <a:lnTo>
                      <a:pt x="26" y="852"/>
                    </a:lnTo>
                    <a:lnTo>
                      <a:pt x="32" y="845"/>
                    </a:lnTo>
                    <a:lnTo>
                      <a:pt x="38" y="838"/>
                    </a:lnTo>
                    <a:lnTo>
                      <a:pt x="42" y="833"/>
                    </a:lnTo>
                    <a:lnTo>
                      <a:pt x="42" y="831"/>
                    </a:lnTo>
                    <a:lnTo>
                      <a:pt x="40" y="830"/>
                    </a:lnTo>
                    <a:lnTo>
                      <a:pt x="36" y="830"/>
                    </a:lnTo>
                    <a:lnTo>
                      <a:pt x="31" y="831"/>
                    </a:lnTo>
                    <a:lnTo>
                      <a:pt x="19" y="827"/>
                    </a:lnTo>
                    <a:lnTo>
                      <a:pt x="10" y="824"/>
                    </a:lnTo>
                    <a:lnTo>
                      <a:pt x="5" y="823"/>
                    </a:lnTo>
                    <a:lnTo>
                      <a:pt x="3" y="821"/>
                    </a:lnTo>
                    <a:lnTo>
                      <a:pt x="3" y="817"/>
                    </a:lnTo>
                    <a:lnTo>
                      <a:pt x="6" y="814"/>
                    </a:lnTo>
                    <a:lnTo>
                      <a:pt x="11" y="807"/>
                    </a:lnTo>
                    <a:lnTo>
                      <a:pt x="17" y="801"/>
                    </a:lnTo>
                    <a:lnTo>
                      <a:pt x="26" y="789"/>
                    </a:lnTo>
                    <a:lnTo>
                      <a:pt x="36" y="778"/>
                    </a:lnTo>
                    <a:lnTo>
                      <a:pt x="42" y="773"/>
                    </a:lnTo>
                    <a:lnTo>
                      <a:pt x="44" y="770"/>
                    </a:lnTo>
                    <a:lnTo>
                      <a:pt x="45" y="767"/>
                    </a:lnTo>
                    <a:lnTo>
                      <a:pt x="47" y="761"/>
                    </a:lnTo>
                    <a:lnTo>
                      <a:pt x="61" y="765"/>
                    </a:lnTo>
                    <a:lnTo>
                      <a:pt x="72" y="772"/>
                    </a:lnTo>
                    <a:lnTo>
                      <a:pt x="73" y="762"/>
                    </a:lnTo>
                    <a:lnTo>
                      <a:pt x="72" y="753"/>
                    </a:lnTo>
                    <a:lnTo>
                      <a:pt x="80" y="753"/>
                    </a:lnTo>
                    <a:lnTo>
                      <a:pt x="83" y="754"/>
                    </a:lnTo>
                    <a:lnTo>
                      <a:pt x="87" y="752"/>
                    </a:lnTo>
                    <a:lnTo>
                      <a:pt x="94" y="746"/>
                    </a:lnTo>
                    <a:lnTo>
                      <a:pt x="100" y="747"/>
                    </a:lnTo>
                    <a:lnTo>
                      <a:pt x="106" y="747"/>
                    </a:lnTo>
                    <a:lnTo>
                      <a:pt x="110" y="745"/>
                    </a:lnTo>
                    <a:lnTo>
                      <a:pt x="116" y="741"/>
                    </a:lnTo>
                    <a:lnTo>
                      <a:pt x="123" y="738"/>
                    </a:lnTo>
                    <a:lnTo>
                      <a:pt x="128" y="736"/>
                    </a:lnTo>
                    <a:lnTo>
                      <a:pt x="134" y="734"/>
                    </a:lnTo>
                    <a:lnTo>
                      <a:pt x="141" y="728"/>
                    </a:lnTo>
                    <a:lnTo>
                      <a:pt x="142" y="724"/>
                    </a:lnTo>
                    <a:lnTo>
                      <a:pt x="142" y="720"/>
                    </a:lnTo>
                    <a:lnTo>
                      <a:pt x="142" y="719"/>
                    </a:lnTo>
                    <a:lnTo>
                      <a:pt x="141" y="717"/>
                    </a:lnTo>
                    <a:lnTo>
                      <a:pt x="141" y="716"/>
                    </a:lnTo>
                    <a:lnTo>
                      <a:pt x="140" y="715"/>
                    </a:lnTo>
                    <a:lnTo>
                      <a:pt x="141" y="713"/>
                    </a:lnTo>
                    <a:lnTo>
                      <a:pt x="143" y="709"/>
                    </a:lnTo>
                    <a:lnTo>
                      <a:pt x="159" y="698"/>
                    </a:lnTo>
                    <a:lnTo>
                      <a:pt x="175" y="687"/>
                    </a:lnTo>
                    <a:lnTo>
                      <a:pt x="189" y="675"/>
                    </a:lnTo>
                    <a:lnTo>
                      <a:pt x="205" y="663"/>
                    </a:lnTo>
                    <a:lnTo>
                      <a:pt x="206" y="656"/>
                    </a:lnTo>
                    <a:lnTo>
                      <a:pt x="207" y="652"/>
                    </a:lnTo>
                    <a:lnTo>
                      <a:pt x="208" y="649"/>
                    </a:lnTo>
                    <a:lnTo>
                      <a:pt x="207" y="647"/>
                    </a:lnTo>
                    <a:lnTo>
                      <a:pt x="205" y="644"/>
                    </a:lnTo>
                    <a:lnTo>
                      <a:pt x="201" y="635"/>
                    </a:lnTo>
                    <a:lnTo>
                      <a:pt x="211" y="634"/>
                    </a:lnTo>
                    <a:lnTo>
                      <a:pt x="221" y="633"/>
                    </a:lnTo>
                    <a:lnTo>
                      <a:pt x="226" y="624"/>
                    </a:lnTo>
                    <a:lnTo>
                      <a:pt x="230" y="617"/>
                    </a:lnTo>
                    <a:lnTo>
                      <a:pt x="230" y="615"/>
                    </a:lnTo>
                    <a:lnTo>
                      <a:pt x="229" y="611"/>
                    </a:lnTo>
                    <a:lnTo>
                      <a:pt x="226" y="608"/>
                    </a:lnTo>
                    <a:lnTo>
                      <a:pt x="222" y="606"/>
                    </a:lnTo>
                    <a:lnTo>
                      <a:pt x="219" y="601"/>
                    </a:lnTo>
                    <a:lnTo>
                      <a:pt x="216" y="599"/>
                    </a:lnTo>
                    <a:lnTo>
                      <a:pt x="215" y="595"/>
                    </a:lnTo>
                    <a:lnTo>
                      <a:pt x="214" y="593"/>
                    </a:lnTo>
                    <a:lnTo>
                      <a:pt x="213" y="590"/>
                    </a:lnTo>
                    <a:lnTo>
                      <a:pt x="212" y="588"/>
                    </a:lnTo>
                    <a:lnTo>
                      <a:pt x="208" y="584"/>
                    </a:lnTo>
                    <a:lnTo>
                      <a:pt x="204" y="581"/>
                    </a:lnTo>
                    <a:lnTo>
                      <a:pt x="197" y="579"/>
                    </a:lnTo>
                    <a:lnTo>
                      <a:pt x="193" y="575"/>
                    </a:lnTo>
                    <a:lnTo>
                      <a:pt x="192" y="573"/>
                    </a:lnTo>
                    <a:lnTo>
                      <a:pt x="192" y="570"/>
                    </a:lnTo>
                    <a:lnTo>
                      <a:pt x="197" y="563"/>
                    </a:lnTo>
                    <a:lnTo>
                      <a:pt x="207" y="553"/>
                    </a:lnTo>
                    <a:lnTo>
                      <a:pt x="213" y="536"/>
                    </a:lnTo>
                    <a:lnTo>
                      <a:pt x="217" y="521"/>
                    </a:lnTo>
                    <a:lnTo>
                      <a:pt x="219" y="513"/>
                    </a:lnTo>
                    <a:lnTo>
                      <a:pt x="220" y="506"/>
                    </a:lnTo>
                    <a:lnTo>
                      <a:pt x="219" y="501"/>
                    </a:lnTo>
                    <a:lnTo>
                      <a:pt x="217" y="495"/>
                    </a:lnTo>
                    <a:lnTo>
                      <a:pt x="214" y="491"/>
                    </a:lnTo>
                    <a:lnTo>
                      <a:pt x="210" y="487"/>
                    </a:lnTo>
                    <a:lnTo>
                      <a:pt x="204" y="484"/>
                    </a:lnTo>
                    <a:lnTo>
                      <a:pt x="197" y="481"/>
                    </a:lnTo>
                    <a:lnTo>
                      <a:pt x="190" y="483"/>
                    </a:lnTo>
                    <a:lnTo>
                      <a:pt x="187" y="483"/>
                    </a:lnTo>
                    <a:lnTo>
                      <a:pt x="186" y="482"/>
                    </a:lnTo>
                    <a:lnTo>
                      <a:pt x="186" y="479"/>
                    </a:lnTo>
                    <a:lnTo>
                      <a:pt x="192" y="474"/>
                    </a:lnTo>
                    <a:lnTo>
                      <a:pt x="198" y="467"/>
                    </a:lnTo>
                    <a:lnTo>
                      <a:pt x="202" y="448"/>
                    </a:lnTo>
                    <a:lnTo>
                      <a:pt x="205" y="433"/>
                    </a:lnTo>
                    <a:lnTo>
                      <a:pt x="211" y="432"/>
                    </a:lnTo>
                    <a:lnTo>
                      <a:pt x="214" y="430"/>
                    </a:lnTo>
                    <a:lnTo>
                      <a:pt x="217" y="428"/>
                    </a:lnTo>
                    <a:lnTo>
                      <a:pt x="222" y="424"/>
                    </a:lnTo>
                    <a:lnTo>
                      <a:pt x="230" y="413"/>
                    </a:lnTo>
                    <a:lnTo>
                      <a:pt x="234" y="406"/>
                    </a:lnTo>
                    <a:lnTo>
                      <a:pt x="242" y="399"/>
                    </a:lnTo>
                    <a:lnTo>
                      <a:pt x="255" y="390"/>
                    </a:lnTo>
                    <a:lnTo>
                      <a:pt x="261" y="387"/>
                    </a:lnTo>
                    <a:lnTo>
                      <a:pt x="266" y="385"/>
                    </a:lnTo>
                    <a:lnTo>
                      <a:pt x="268" y="383"/>
                    </a:lnTo>
                    <a:lnTo>
                      <a:pt x="268" y="381"/>
                    </a:lnTo>
                    <a:lnTo>
                      <a:pt x="266" y="377"/>
                    </a:lnTo>
                    <a:lnTo>
                      <a:pt x="264" y="366"/>
                    </a:lnTo>
                    <a:lnTo>
                      <a:pt x="263" y="361"/>
                    </a:lnTo>
                    <a:lnTo>
                      <a:pt x="261" y="359"/>
                    </a:lnTo>
                    <a:lnTo>
                      <a:pt x="259" y="357"/>
                    </a:lnTo>
                    <a:lnTo>
                      <a:pt x="257" y="356"/>
                    </a:lnTo>
                    <a:lnTo>
                      <a:pt x="255" y="356"/>
                    </a:lnTo>
                    <a:lnTo>
                      <a:pt x="251" y="354"/>
                    </a:lnTo>
                    <a:lnTo>
                      <a:pt x="248" y="352"/>
                    </a:lnTo>
                    <a:lnTo>
                      <a:pt x="243" y="349"/>
                    </a:lnTo>
                    <a:lnTo>
                      <a:pt x="241" y="336"/>
                    </a:lnTo>
                    <a:lnTo>
                      <a:pt x="239" y="327"/>
                    </a:lnTo>
                    <a:lnTo>
                      <a:pt x="240" y="324"/>
                    </a:lnTo>
                    <a:lnTo>
                      <a:pt x="242" y="322"/>
                    </a:lnTo>
                    <a:lnTo>
                      <a:pt x="247" y="318"/>
                    </a:lnTo>
                    <a:lnTo>
                      <a:pt x="252" y="316"/>
                    </a:lnTo>
                    <a:lnTo>
                      <a:pt x="263" y="314"/>
                    </a:lnTo>
                    <a:lnTo>
                      <a:pt x="267" y="310"/>
                    </a:lnTo>
                    <a:lnTo>
                      <a:pt x="270" y="306"/>
                    </a:lnTo>
                    <a:lnTo>
                      <a:pt x="274" y="297"/>
                    </a:lnTo>
                    <a:lnTo>
                      <a:pt x="276" y="294"/>
                    </a:lnTo>
                    <a:lnTo>
                      <a:pt x="276" y="289"/>
                    </a:lnTo>
                    <a:lnTo>
                      <a:pt x="276" y="286"/>
                    </a:lnTo>
                    <a:lnTo>
                      <a:pt x="276" y="283"/>
                    </a:lnTo>
                    <a:lnTo>
                      <a:pt x="274" y="277"/>
                    </a:lnTo>
                    <a:lnTo>
                      <a:pt x="270" y="268"/>
                    </a:lnTo>
                    <a:lnTo>
                      <a:pt x="264" y="268"/>
                    </a:lnTo>
                    <a:lnTo>
                      <a:pt x="258" y="269"/>
                    </a:lnTo>
                    <a:lnTo>
                      <a:pt x="256" y="271"/>
                    </a:lnTo>
                    <a:lnTo>
                      <a:pt x="254" y="273"/>
                    </a:lnTo>
                    <a:lnTo>
                      <a:pt x="251" y="274"/>
                    </a:lnTo>
                    <a:lnTo>
                      <a:pt x="249" y="272"/>
                    </a:lnTo>
                    <a:lnTo>
                      <a:pt x="246" y="268"/>
                    </a:lnTo>
                    <a:lnTo>
                      <a:pt x="241" y="260"/>
                    </a:lnTo>
                    <a:lnTo>
                      <a:pt x="233" y="254"/>
                    </a:lnTo>
                    <a:lnTo>
                      <a:pt x="226" y="253"/>
                    </a:lnTo>
                    <a:lnTo>
                      <a:pt x="221" y="253"/>
                    </a:lnTo>
                    <a:lnTo>
                      <a:pt x="216" y="255"/>
                    </a:lnTo>
                    <a:lnTo>
                      <a:pt x="212" y="259"/>
                    </a:lnTo>
                    <a:lnTo>
                      <a:pt x="205" y="262"/>
                    </a:lnTo>
                    <a:lnTo>
                      <a:pt x="198" y="264"/>
                    </a:lnTo>
                    <a:lnTo>
                      <a:pt x="189" y="265"/>
                    </a:lnTo>
                    <a:lnTo>
                      <a:pt x="185" y="258"/>
                    </a:lnTo>
                    <a:lnTo>
                      <a:pt x="180" y="252"/>
                    </a:lnTo>
                    <a:lnTo>
                      <a:pt x="177" y="249"/>
                    </a:lnTo>
                    <a:lnTo>
                      <a:pt x="176" y="246"/>
                    </a:lnTo>
                    <a:lnTo>
                      <a:pt x="175" y="244"/>
                    </a:lnTo>
                    <a:lnTo>
                      <a:pt x="176" y="242"/>
                    </a:lnTo>
                    <a:lnTo>
                      <a:pt x="185" y="236"/>
                    </a:lnTo>
                    <a:lnTo>
                      <a:pt x="193" y="231"/>
                    </a:lnTo>
                    <a:lnTo>
                      <a:pt x="196" y="227"/>
                    </a:lnTo>
                    <a:lnTo>
                      <a:pt x="199" y="223"/>
                    </a:lnTo>
                    <a:lnTo>
                      <a:pt x="202" y="218"/>
                    </a:lnTo>
                    <a:lnTo>
                      <a:pt x="204" y="213"/>
                    </a:lnTo>
                    <a:lnTo>
                      <a:pt x="204" y="202"/>
                    </a:lnTo>
                    <a:lnTo>
                      <a:pt x="206" y="192"/>
                    </a:lnTo>
                    <a:lnTo>
                      <a:pt x="208" y="183"/>
                    </a:lnTo>
                    <a:lnTo>
                      <a:pt x="211" y="173"/>
                    </a:lnTo>
                    <a:lnTo>
                      <a:pt x="215" y="166"/>
                    </a:lnTo>
                    <a:lnTo>
                      <a:pt x="219" y="163"/>
                    </a:lnTo>
                    <a:lnTo>
                      <a:pt x="221" y="161"/>
                    </a:lnTo>
                    <a:lnTo>
                      <a:pt x="223" y="161"/>
                    </a:lnTo>
                    <a:lnTo>
                      <a:pt x="225" y="160"/>
                    </a:lnTo>
                    <a:lnTo>
                      <a:pt x="228" y="157"/>
                    </a:lnTo>
                    <a:lnTo>
                      <a:pt x="230" y="153"/>
                    </a:lnTo>
                    <a:lnTo>
                      <a:pt x="233" y="146"/>
                    </a:lnTo>
                    <a:lnTo>
                      <a:pt x="233" y="136"/>
                    </a:lnTo>
                    <a:lnTo>
                      <a:pt x="233" y="131"/>
                    </a:lnTo>
                    <a:lnTo>
                      <a:pt x="232" y="131"/>
                    </a:lnTo>
                    <a:lnTo>
                      <a:pt x="231" y="134"/>
                    </a:lnTo>
                    <a:lnTo>
                      <a:pt x="230" y="136"/>
                    </a:lnTo>
                    <a:lnTo>
                      <a:pt x="229" y="137"/>
                    </a:lnTo>
                    <a:lnTo>
                      <a:pt x="228" y="135"/>
                    </a:lnTo>
                    <a:lnTo>
                      <a:pt x="226" y="128"/>
                    </a:lnTo>
                    <a:lnTo>
                      <a:pt x="225" y="121"/>
                    </a:lnTo>
                    <a:lnTo>
                      <a:pt x="225" y="117"/>
                    </a:lnTo>
                    <a:lnTo>
                      <a:pt x="224" y="115"/>
                    </a:lnTo>
                    <a:lnTo>
                      <a:pt x="222" y="111"/>
                    </a:lnTo>
                    <a:lnTo>
                      <a:pt x="219" y="107"/>
                    </a:lnTo>
                    <a:lnTo>
                      <a:pt x="214" y="98"/>
                    </a:lnTo>
                    <a:lnTo>
                      <a:pt x="212" y="85"/>
                    </a:lnTo>
                    <a:lnTo>
                      <a:pt x="210" y="73"/>
                    </a:lnTo>
                    <a:lnTo>
                      <a:pt x="205" y="60"/>
                    </a:lnTo>
                    <a:lnTo>
                      <a:pt x="202" y="51"/>
                    </a:lnTo>
                    <a:lnTo>
                      <a:pt x="202" y="47"/>
                    </a:lnTo>
                    <a:lnTo>
                      <a:pt x="202" y="42"/>
                    </a:lnTo>
                    <a:lnTo>
                      <a:pt x="203" y="38"/>
                    </a:lnTo>
                    <a:lnTo>
                      <a:pt x="206" y="32"/>
                    </a:lnTo>
                    <a:lnTo>
                      <a:pt x="224" y="17"/>
                    </a:lnTo>
                    <a:lnTo>
                      <a:pt x="240" y="0"/>
                    </a:lnTo>
                    <a:lnTo>
                      <a:pt x="243" y="6"/>
                    </a:lnTo>
                    <a:lnTo>
                      <a:pt x="247" y="12"/>
                    </a:lnTo>
                    <a:lnTo>
                      <a:pt x="248" y="14"/>
                    </a:lnTo>
                    <a:lnTo>
                      <a:pt x="250" y="15"/>
                    </a:lnTo>
                    <a:lnTo>
                      <a:pt x="252" y="17"/>
                    </a:lnTo>
                    <a:lnTo>
                      <a:pt x="257" y="18"/>
                    </a:lnTo>
                    <a:lnTo>
                      <a:pt x="260" y="18"/>
                    </a:lnTo>
                    <a:lnTo>
                      <a:pt x="263" y="18"/>
                    </a:lnTo>
                    <a:lnTo>
                      <a:pt x="265" y="19"/>
                    </a:lnTo>
                    <a:lnTo>
                      <a:pt x="265" y="20"/>
                    </a:lnTo>
                    <a:lnTo>
                      <a:pt x="266" y="24"/>
                    </a:lnTo>
                    <a:lnTo>
                      <a:pt x="266" y="31"/>
                    </a:lnTo>
                    <a:lnTo>
                      <a:pt x="270" y="37"/>
                    </a:lnTo>
                    <a:lnTo>
                      <a:pt x="275" y="39"/>
                    </a:lnTo>
                    <a:lnTo>
                      <a:pt x="276" y="39"/>
                    </a:lnTo>
                    <a:lnTo>
                      <a:pt x="278" y="41"/>
                    </a:lnTo>
                    <a:lnTo>
                      <a:pt x="281" y="44"/>
                    </a:lnTo>
                    <a:lnTo>
                      <a:pt x="282" y="48"/>
                    </a:lnTo>
                    <a:lnTo>
                      <a:pt x="288" y="63"/>
                    </a:lnTo>
                    <a:lnTo>
                      <a:pt x="295" y="77"/>
                    </a:lnTo>
                    <a:lnTo>
                      <a:pt x="300" y="85"/>
                    </a:lnTo>
                    <a:lnTo>
                      <a:pt x="302" y="89"/>
                    </a:lnTo>
                    <a:lnTo>
                      <a:pt x="305" y="92"/>
                    </a:lnTo>
                    <a:lnTo>
                      <a:pt x="308" y="99"/>
                    </a:lnTo>
                    <a:lnTo>
                      <a:pt x="309" y="104"/>
                    </a:lnTo>
                    <a:lnTo>
                      <a:pt x="310" y="108"/>
                    </a:lnTo>
                    <a:lnTo>
                      <a:pt x="312" y="111"/>
                    </a:lnTo>
                    <a:lnTo>
                      <a:pt x="313" y="113"/>
                    </a:lnTo>
                    <a:lnTo>
                      <a:pt x="320" y="117"/>
                    </a:lnTo>
                    <a:lnTo>
                      <a:pt x="328" y="122"/>
                    </a:lnTo>
                    <a:lnTo>
                      <a:pt x="331" y="126"/>
                    </a:lnTo>
                    <a:lnTo>
                      <a:pt x="335" y="128"/>
                    </a:lnTo>
                    <a:lnTo>
                      <a:pt x="337" y="129"/>
                    </a:lnTo>
                    <a:lnTo>
                      <a:pt x="339" y="130"/>
                    </a:lnTo>
                    <a:lnTo>
                      <a:pt x="341" y="129"/>
                    </a:lnTo>
                    <a:lnTo>
                      <a:pt x="344" y="127"/>
                    </a:lnTo>
                    <a:lnTo>
                      <a:pt x="346" y="125"/>
                    </a:lnTo>
                    <a:lnTo>
                      <a:pt x="349" y="120"/>
                    </a:lnTo>
                    <a:lnTo>
                      <a:pt x="350" y="115"/>
                    </a:lnTo>
                    <a:lnTo>
                      <a:pt x="353" y="110"/>
                    </a:lnTo>
                    <a:lnTo>
                      <a:pt x="354" y="109"/>
                    </a:lnTo>
                    <a:lnTo>
                      <a:pt x="355" y="107"/>
                    </a:lnTo>
                    <a:lnTo>
                      <a:pt x="357" y="107"/>
                    </a:lnTo>
                    <a:lnTo>
                      <a:pt x="359" y="107"/>
                    </a:lnTo>
                    <a:lnTo>
                      <a:pt x="359" y="119"/>
                    </a:lnTo>
                    <a:lnTo>
                      <a:pt x="359" y="133"/>
                    </a:lnTo>
                    <a:lnTo>
                      <a:pt x="362" y="133"/>
                    </a:lnTo>
                    <a:lnTo>
                      <a:pt x="364" y="130"/>
                    </a:lnTo>
                    <a:lnTo>
                      <a:pt x="366" y="128"/>
                    </a:lnTo>
                    <a:lnTo>
                      <a:pt x="368" y="126"/>
                    </a:lnTo>
                    <a:lnTo>
                      <a:pt x="373" y="120"/>
                    </a:lnTo>
                    <a:lnTo>
                      <a:pt x="379" y="116"/>
                    </a:lnTo>
                    <a:lnTo>
                      <a:pt x="386" y="111"/>
                    </a:lnTo>
                    <a:lnTo>
                      <a:pt x="391" y="109"/>
                    </a:lnTo>
                    <a:lnTo>
                      <a:pt x="397" y="107"/>
                    </a:lnTo>
                    <a:lnTo>
                      <a:pt x="404" y="106"/>
                    </a:lnTo>
                    <a:lnTo>
                      <a:pt x="412" y="106"/>
                    </a:lnTo>
                    <a:lnTo>
                      <a:pt x="419" y="104"/>
                    </a:lnTo>
                    <a:lnTo>
                      <a:pt x="425" y="106"/>
                    </a:lnTo>
                    <a:lnTo>
                      <a:pt x="430" y="108"/>
                    </a:lnTo>
                    <a:lnTo>
                      <a:pt x="440" y="115"/>
                    </a:lnTo>
                    <a:lnTo>
                      <a:pt x="449" y="119"/>
                    </a:lnTo>
                    <a:lnTo>
                      <a:pt x="454" y="120"/>
                    </a:lnTo>
                    <a:lnTo>
                      <a:pt x="460" y="120"/>
                    </a:lnTo>
                    <a:lnTo>
                      <a:pt x="465" y="120"/>
                    </a:lnTo>
                    <a:lnTo>
                      <a:pt x="472" y="120"/>
                    </a:lnTo>
                    <a:lnTo>
                      <a:pt x="482" y="115"/>
                    </a:lnTo>
                    <a:lnTo>
                      <a:pt x="491" y="112"/>
                    </a:lnTo>
                    <a:lnTo>
                      <a:pt x="496" y="111"/>
                    </a:lnTo>
                    <a:lnTo>
                      <a:pt x="500" y="112"/>
                    </a:lnTo>
                    <a:lnTo>
                      <a:pt x="506" y="113"/>
                    </a:lnTo>
                    <a:lnTo>
                      <a:pt x="511" y="115"/>
                    </a:lnTo>
                    <a:lnTo>
                      <a:pt x="525" y="129"/>
                    </a:lnTo>
                    <a:lnTo>
                      <a:pt x="537" y="144"/>
                    </a:lnTo>
                    <a:lnTo>
                      <a:pt x="538" y="147"/>
                    </a:lnTo>
                    <a:lnTo>
                      <a:pt x="538" y="152"/>
                    </a:lnTo>
                    <a:lnTo>
                      <a:pt x="536" y="156"/>
                    </a:lnTo>
                    <a:lnTo>
                      <a:pt x="535" y="161"/>
                    </a:lnTo>
                    <a:lnTo>
                      <a:pt x="529" y="169"/>
                    </a:lnTo>
                    <a:lnTo>
                      <a:pt x="525" y="176"/>
                    </a:lnTo>
                    <a:lnTo>
                      <a:pt x="519" y="193"/>
                    </a:lnTo>
                    <a:lnTo>
                      <a:pt x="516" y="208"/>
                    </a:lnTo>
                    <a:lnTo>
                      <a:pt x="517" y="215"/>
                    </a:lnTo>
                    <a:lnTo>
                      <a:pt x="518" y="222"/>
                    </a:lnTo>
                    <a:lnTo>
                      <a:pt x="522" y="228"/>
                    </a:lnTo>
                    <a:lnTo>
                      <a:pt x="527" y="237"/>
                    </a:lnTo>
                    <a:lnTo>
                      <a:pt x="538" y="249"/>
                    </a:lnTo>
                    <a:lnTo>
                      <a:pt x="546" y="259"/>
                    </a:lnTo>
                    <a:lnTo>
                      <a:pt x="550" y="264"/>
                    </a:lnTo>
                    <a:lnTo>
                      <a:pt x="552" y="270"/>
                    </a:lnTo>
                    <a:lnTo>
                      <a:pt x="553" y="278"/>
                    </a:lnTo>
                    <a:lnTo>
                      <a:pt x="555" y="287"/>
                    </a:lnTo>
                    <a:lnTo>
                      <a:pt x="564" y="312"/>
                    </a:lnTo>
                    <a:lnTo>
                      <a:pt x="572" y="335"/>
                    </a:lnTo>
                    <a:lnTo>
                      <a:pt x="576" y="348"/>
                    </a:lnTo>
                    <a:lnTo>
                      <a:pt x="579" y="360"/>
                    </a:lnTo>
                    <a:lnTo>
                      <a:pt x="580" y="372"/>
                    </a:lnTo>
                    <a:lnTo>
                      <a:pt x="581" y="386"/>
                    </a:lnTo>
                    <a:lnTo>
                      <a:pt x="572" y="403"/>
                    </a:lnTo>
                    <a:lnTo>
                      <a:pt x="568" y="417"/>
                    </a:lnTo>
                    <a:lnTo>
                      <a:pt x="567" y="424"/>
                    </a:lnTo>
                    <a:lnTo>
                      <a:pt x="568" y="431"/>
                    </a:lnTo>
                    <a:lnTo>
                      <a:pt x="569" y="440"/>
                    </a:lnTo>
                    <a:lnTo>
                      <a:pt x="572" y="449"/>
                    </a:lnTo>
                    <a:lnTo>
                      <a:pt x="573" y="457"/>
                    </a:lnTo>
                    <a:lnTo>
                      <a:pt x="573" y="463"/>
                    </a:lnTo>
                    <a:lnTo>
                      <a:pt x="572" y="465"/>
                    </a:lnTo>
                    <a:lnTo>
                      <a:pt x="573" y="468"/>
                    </a:lnTo>
                    <a:lnTo>
                      <a:pt x="573" y="472"/>
                    </a:lnTo>
                    <a:lnTo>
                      <a:pt x="576" y="475"/>
                    </a:lnTo>
                    <a:lnTo>
                      <a:pt x="580" y="482"/>
                    </a:lnTo>
                    <a:lnTo>
                      <a:pt x="581" y="486"/>
                    </a:lnTo>
                    <a:lnTo>
                      <a:pt x="584" y="491"/>
                    </a:lnTo>
                    <a:lnTo>
                      <a:pt x="590" y="495"/>
                    </a:lnTo>
                    <a:lnTo>
                      <a:pt x="597" y="501"/>
                    </a:lnTo>
                    <a:lnTo>
                      <a:pt x="600" y="505"/>
                    </a:lnTo>
                    <a:lnTo>
                      <a:pt x="604" y="510"/>
                    </a:lnTo>
                    <a:lnTo>
                      <a:pt x="609" y="517"/>
                    </a:lnTo>
                    <a:lnTo>
                      <a:pt x="615" y="523"/>
                    </a:lnTo>
                    <a:lnTo>
                      <a:pt x="618" y="528"/>
                    </a:lnTo>
                    <a:lnTo>
                      <a:pt x="620" y="532"/>
                    </a:lnTo>
                    <a:lnTo>
                      <a:pt x="620" y="536"/>
                    </a:lnTo>
                    <a:lnTo>
                      <a:pt x="617" y="540"/>
                    </a:lnTo>
                    <a:lnTo>
                      <a:pt x="614" y="544"/>
                    </a:lnTo>
                    <a:lnTo>
                      <a:pt x="608" y="548"/>
                    </a:lnTo>
                    <a:lnTo>
                      <a:pt x="603" y="554"/>
                    </a:lnTo>
                    <a:lnTo>
                      <a:pt x="594" y="565"/>
                    </a:lnTo>
                    <a:lnTo>
                      <a:pt x="588" y="573"/>
                    </a:lnTo>
                    <a:lnTo>
                      <a:pt x="585" y="575"/>
                    </a:lnTo>
                    <a:lnTo>
                      <a:pt x="580" y="577"/>
                    </a:lnTo>
                    <a:lnTo>
                      <a:pt x="574" y="579"/>
                    </a:lnTo>
                    <a:lnTo>
                      <a:pt x="565" y="581"/>
                    </a:lnTo>
                    <a:lnTo>
                      <a:pt x="556" y="582"/>
                    </a:lnTo>
                    <a:lnTo>
                      <a:pt x="550" y="584"/>
                    </a:lnTo>
                    <a:lnTo>
                      <a:pt x="546" y="586"/>
                    </a:lnTo>
                    <a:lnTo>
                      <a:pt x="544" y="590"/>
                    </a:lnTo>
                    <a:lnTo>
                      <a:pt x="545" y="600"/>
                    </a:lnTo>
                    <a:lnTo>
                      <a:pt x="547" y="616"/>
                    </a:lnTo>
                    <a:lnTo>
                      <a:pt x="541" y="630"/>
                    </a:lnTo>
                    <a:lnTo>
                      <a:pt x="533" y="643"/>
                    </a:lnTo>
                    <a:lnTo>
                      <a:pt x="525" y="654"/>
                    </a:lnTo>
                    <a:lnTo>
                      <a:pt x="517" y="667"/>
                    </a:lnTo>
                    <a:lnTo>
                      <a:pt x="515" y="673"/>
                    </a:lnTo>
                    <a:lnTo>
                      <a:pt x="513" y="678"/>
                    </a:lnTo>
                    <a:lnTo>
                      <a:pt x="509" y="682"/>
                    </a:lnTo>
                    <a:lnTo>
                      <a:pt x="506" y="688"/>
                    </a:lnTo>
                    <a:lnTo>
                      <a:pt x="502" y="691"/>
                    </a:lnTo>
                    <a:lnTo>
                      <a:pt x="500" y="693"/>
                    </a:lnTo>
                    <a:lnTo>
                      <a:pt x="497" y="695"/>
                    </a:lnTo>
                    <a:lnTo>
                      <a:pt x="495" y="695"/>
                    </a:lnTo>
                    <a:lnTo>
                      <a:pt x="488" y="695"/>
                    </a:lnTo>
                    <a:lnTo>
                      <a:pt x="479" y="693"/>
                    </a:lnTo>
                    <a:lnTo>
                      <a:pt x="470" y="693"/>
                    </a:lnTo>
                    <a:lnTo>
                      <a:pt x="462" y="696"/>
                    </a:lnTo>
                    <a:lnTo>
                      <a:pt x="456" y="697"/>
                    </a:lnTo>
                    <a:lnTo>
                      <a:pt x="451" y="700"/>
                    </a:lnTo>
                    <a:lnTo>
                      <a:pt x="446" y="704"/>
                    </a:lnTo>
                    <a:lnTo>
                      <a:pt x="442" y="709"/>
                    </a:lnTo>
                    <a:lnTo>
                      <a:pt x="437" y="715"/>
                    </a:lnTo>
                    <a:lnTo>
                      <a:pt x="431" y="723"/>
                    </a:lnTo>
                    <a:lnTo>
                      <a:pt x="421" y="738"/>
                    </a:lnTo>
                    <a:lnTo>
                      <a:pt x="410" y="753"/>
                    </a:lnTo>
                    <a:lnTo>
                      <a:pt x="398" y="768"/>
                    </a:lnTo>
                    <a:lnTo>
                      <a:pt x="386" y="782"/>
                    </a:lnTo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" name="Freeform 374"/>
              <p:cNvSpPr>
                <a:spLocks noChangeAspect="1"/>
              </p:cNvSpPr>
              <p:nvPr/>
            </p:nvSpPr>
            <p:spPr bwMode="auto">
              <a:xfrm>
                <a:off x="4848941" y="3256721"/>
                <a:ext cx="786384" cy="1517154"/>
              </a:xfrm>
              <a:custGeom>
                <a:avLst/>
                <a:gdLst>
                  <a:gd name="T0" fmla="*/ 16 w 2141"/>
                  <a:gd name="T1" fmla="*/ 120 h 4121"/>
                  <a:gd name="T2" fmla="*/ 15 w 2141"/>
                  <a:gd name="T3" fmla="*/ 127 h 4121"/>
                  <a:gd name="T4" fmla="*/ 17 w 2141"/>
                  <a:gd name="T5" fmla="*/ 132 h 4121"/>
                  <a:gd name="T6" fmla="*/ 21 w 2141"/>
                  <a:gd name="T7" fmla="*/ 132 h 4121"/>
                  <a:gd name="T8" fmla="*/ 26 w 2141"/>
                  <a:gd name="T9" fmla="*/ 142 h 4121"/>
                  <a:gd name="T10" fmla="*/ 27 w 2141"/>
                  <a:gd name="T11" fmla="*/ 150 h 4121"/>
                  <a:gd name="T12" fmla="*/ 20 w 2141"/>
                  <a:gd name="T13" fmla="*/ 158 h 4121"/>
                  <a:gd name="T14" fmla="*/ 31 w 2141"/>
                  <a:gd name="T15" fmla="*/ 163 h 4121"/>
                  <a:gd name="T16" fmla="*/ 38 w 2141"/>
                  <a:gd name="T17" fmla="*/ 158 h 4121"/>
                  <a:gd name="T18" fmla="*/ 43 w 2141"/>
                  <a:gd name="T19" fmla="*/ 150 h 4121"/>
                  <a:gd name="T20" fmla="*/ 51 w 2141"/>
                  <a:gd name="T21" fmla="*/ 149 h 4121"/>
                  <a:gd name="T22" fmla="*/ 53 w 2141"/>
                  <a:gd name="T23" fmla="*/ 148 h 4121"/>
                  <a:gd name="T24" fmla="*/ 50 w 2141"/>
                  <a:gd name="T25" fmla="*/ 141 h 4121"/>
                  <a:gd name="T26" fmla="*/ 54 w 2141"/>
                  <a:gd name="T27" fmla="*/ 137 h 4121"/>
                  <a:gd name="T28" fmla="*/ 55 w 2141"/>
                  <a:gd name="T29" fmla="*/ 130 h 4121"/>
                  <a:gd name="T30" fmla="*/ 59 w 2141"/>
                  <a:gd name="T31" fmla="*/ 126 h 4121"/>
                  <a:gd name="T32" fmla="*/ 59 w 2141"/>
                  <a:gd name="T33" fmla="*/ 119 h 4121"/>
                  <a:gd name="T34" fmla="*/ 67 w 2141"/>
                  <a:gd name="T35" fmla="*/ 111 h 4121"/>
                  <a:gd name="T36" fmla="*/ 73 w 2141"/>
                  <a:gd name="T37" fmla="*/ 111 h 4121"/>
                  <a:gd name="T38" fmla="*/ 76 w 2141"/>
                  <a:gd name="T39" fmla="*/ 113 h 4121"/>
                  <a:gd name="T40" fmla="*/ 78 w 2141"/>
                  <a:gd name="T41" fmla="*/ 108 h 4121"/>
                  <a:gd name="T42" fmla="*/ 85 w 2141"/>
                  <a:gd name="T43" fmla="*/ 102 h 4121"/>
                  <a:gd name="T44" fmla="*/ 84 w 2141"/>
                  <a:gd name="T45" fmla="*/ 95 h 4121"/>
                  <a:gd name="T46" fmla="*/ 76 w 2141"/>
                  <a:gd name="T47" fmla="*/ 92 h 4121"/>
                  <a:gd name="T48" fmla="*/ 70 w 2141"/>
                  <a:gd name="T49" fmla="*/ 90 h 4121"/>
                  <a:gd name="T50" fmla="*/ 63 w 2141"/>
                  <a:gd name="T51" fmla="*/ 92 h 4121"/>
                  <a:gd name="T52" fmla="*/ 55 w 2141"/>
                  <a:gd name="T53" fmla="*/ 95 h 4121"/>
                  <a:gd name="T54" fmla="*/ 50 w 2141"/>
                  <a:gd name="T55" fmla="*/ 91 h 4121"/>
                  <a:gd name="T56" fmla="*/ 51 w 2141"/>
                  <a:gd name="T57" fmla="*/ 84 h 4121"/>
                  <a:gd name="T58" fmla="*/ 46 w 2141"/>
                  <a:gd name="T59" fmla="*/ 79 h 4121"/>
                  <a:gd name="T60" fmla="*/ 40 w 2141"/>
                  <a:gd name="T61" fmla="*/ 77 h 4121"/>
                  <a:gd name="T62" fmla="*/ 35 w 2141"/>
                  <a:gd name="T63" fmla="*/ 80 h 4121"/>
                  <a:gd name="T64" fmla="*/ 30 w 2141"/>
                  <a:gd name="T65" fmla="*/ 74 h 4121"/>
                  <a:gd name="T66" fmla="*/ 30 w 2141"/>
                  <a:gd name="T67" fmla="*/ 65 h 4121"/>
                  <a:gd name="T68" fmla="*/ 37 w 2141"/>
                  <a:gd name="T69" fmla="*/ 56 h 4121"/>
                  <a:gd name="T70" fmla="*/ 39 w 2141"/>
                  <a:gd name="T71" fmla="*/ 48 h 4121"/>
                  <a:gd name="T72" fmla="*/ 34 w 2141"/>
                  <a:gd name="T73" fmla="*/ 44 h 4121"/>
                  <a:gd name="T74" fmla="*/ 31 w 2141"/>
                  <a:gd name="T75" fmla="*/ 42 h 4121"/>
                  <a:gd name="T76" fmla="*/ 29 w 2141"/>
                  <a:gd name="T77" fmla="*/ 35 h 4121"/>
                  <a:gd name="T78" fmla="*/ 29 w 2141"/>
                  <a:gd name="T79" fmla="*/ 28 h 4121"/>
                  <a:gd name="T80" fmla="*/ 36 w 2141"/>
                  <a:gd name="T81" fmla="*/ 21 h 4121"/>
                  <a:gd name="T82" fmla="*/ 34 w 2141"/>
                  <a:gd name="T83" fmla="*/ 14 h 4121"/>
                  <a:gd name="T84" fmla="*/ 26 w 2141"/>
                  <a:gd name="T85" fmla="*/ 14 h 4121"/>
                  <a:gd name="T86" fmla="*/ 18 w 2141"/>
                  <a:gd name="T87" fmla="*/ 8 h 4121"/>
                  <a:gd name="T88" fmla="*/ 16 w 2141"/>
                  <a:gd name="T89" fmla="*/ 13 h 4121"/>
                  <a:gd name="T90" fmla="*/ 12 w 2141"/>
                  <a:gd name="T91" fmla="*/ 9 h 4121"/>
                  <a:gd name="T92" fmla="*/ 11 w 2141"/>
                  <a:gd name="T93" fmla="*/ 3 h 4121"/>
                  <a:gd name="T94" fmla="*/ 7 w 2141"/>
                  <a:gd name="T95" fmla="*/ 4 h 4121"/>
                  <a:gd name="T96" fmla="*/ 6 w 2141"/>
                  <a:gd name="T97" fmla="*/ 9 h 4121"/>
                  <a:gd name="T98" fmla="*/ 8 w 2141"/>
                  <a:gd name="T99" fmla="*/ 18 h 4121"/>
                  <a:gd name="T100" fmla="*/ 6 w 2141"/>
                  <a:gd name="T101" fmla="*/ 24 h 4121"/>
                  <a:gd name="T102" fmla="*/ 10 w 2141"/>
                  <a:gd name="T103" fmla="*/ 30 h 4121"/>
                  <a:gd name="T104" fmla="*/ 11 w 2141"/>
                  <a:gd name="T105" fmla="*/ 37 h 4121"/>
                  <a:gd name="T106" fmla="*/ 14 w 2141"/>
                  <a:gd name="T107" fmla="*/ 43 h 4121"/>
                  <a:gd name="T108" fmla="*/ 10 w 2141"/>
                  <a:gd name="T109" fmla="*/ 52 h 4121"/>
                  <a:gd name="T110" fmla="*/ 7 w 2141"/>
                  <a:gd name="T111" fmla="*/ 59 h 4121"/>
                  <a:gd name="T112" fmla="*/ 7 w 2141"/>
                  <a:gd name="T113" fmla="*/ 68 h 4121"/>
                  <a:gd name="T114" fmla="*/ 1 w 2141"/>
                  <a:gd name="T115" fmla="*/ 78 h 4121"/>
                  <a:gd name="T116" fmla="*/ 12 w 2141"/>
                  <a:gd name="T117" fmla="*/ 86 h 4121"/>
                  <a:gd name="T118" fmla="*/ 18 w 2141"/>
                  <a:gd name="T119" fmla="*/ 96 h 4121"/>
                  <a:gd name="T120" fmla="*/ 20 w 2141"/>
                  <a:gd name="T121" fmla="*/ 107 h 4121"/>
                  <a:gd name="T122" fmla="*/ 15 w 2141"/>
                  <a:gd name="T123" fmla="*/ 114 h 4121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141"/>
                  <a:gd name="T187" fmla="*/ 0 h 4121"/>
                  <a:gd name="T188" fmla="*/ 2141 w 2141"/>
                  <a:gd name="T189" fmla="*/ 4121 h 4121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141" h="4121">
                    <a:moveTo>
                      <a:pt x="370" y="2904"/>
                    </a:moveTo>
                    <a:lnTo>
                      <a:pt x="373" y="2916"/>
                    </a:lnTo>
                    <a:lnTo>
                      <a:pt x="376" y="2927"/>
                    </a:lnTo>
                    <a:lnTo>
                      <a:pt x="379" y="2928"/>
                    </a:lnTo>
                    <a:lnTo>
                      <a:pt x="381" y="2931"/>
                    </a:lnTo>
                    <a:lnTo>
                      <a:pt x="381" y="2932"/>
                    </a:lnTo>
                    <a:lnTo>
                      <a:pt x="380" y="2934"/>
                    </a:lnTo>
                    <a:lnTo>
                      <a:pt x="376" y="2939"/>
                    </a:lnTo>
                    <a:lnTo>
                      <a:pt x="373" y="2944"/>
                    </a:lnTo>
                    <a:lnTo>
                      <a:pt x="364" y="2948"/>
                    </a:lnTo>
                    <a:lnTo>
                      <a:pt x="358" y="2949"/>
                    </a:lnTo>
                    <a:lnTo>
                      <a:pt x="356" y="2949"/>
                    </a:lnTo>
                    <a:lnTo>
                      <a:pt x="354" y="2950"/>
                    </a:lnTo>
                    <a:lnTo>
                      <a:pt x="351" y="2953"/>
                    </a:lnTo>
                    <a:lnTo>
                      <a:pt x="347" y="2957"/>
                    </a:lnTo>
                    <a:lnTo>
                      <a:pt x="349" y="2962"/>
                    </a:lnTo>
                    <a:lnTo>
                      <a:pt x="351" y="2966"/>
                    </a:lnTo>
                    <a:lnTo>
                      <a:pt x="353" y="2968"/>
                    </a:lnTo>
                    <a:lnTo>
                      <a:pt x="354" y="2968"/>
                    </a:lnTo>
                    <a:lnTo>
                      <a:pt x="355" y="2970"/>
                    </a:lnTo>
                    <a:lnTo>
                      <a:pt x="356" y="2971"/>
                    </a:lnTo>
                    <a:lnTo>
                      <a:pt x="357" y="2976"/>
                    </a:lnTo>
                    <a:lnTo>
                      <a:pt x="357" y="2981"/>
                    </a:lnTo>
                    <a:lnTo>
                      <a:pt x="356" y="2991"/>
                    </a:lnTo>
                    <a:lnTo>
                      <a:pt x="357" y="2995"/>
                    </a:lnTo>
                    <a:lnTo>
                      <a:pt x="361" y="2997"/>
                    </a:lnTo>
                    <a:lnTo>
                      <a:pt x="365" y="3003"/>
                    </a:lnTo>
                    <a:lnTo>
                      <a:pt x="378" y="3013"/>
                    </a:lnTo>
                    <a:lnTo>
                      <a:pt x="391" y="3023"/>
                    </a:lnTo>
                    <a:lnTo>
                      <a:pt x="397" y="3029"/>
                    </a:lnTo>
                    <a:lnTo>
                      <a:pt x="401" y="3031"/>
                    </a:lnTo>
                    <a:lnTo>
                      <a:pt x="403" y="3032"/>
                    </a:lnTo>
                    <a:lnTo>
                      <a:pt x="405" y="3034"/>
                    </a:lnTo>
                    <a:lnTo>
                      <a:pt x="406" y="3038"/>
                    </a:lnTo>
                    <a:lnTo>
                      <a:pt x="407" y="3042"/>
                    </a:lnTo>
                    <a:lnTo>
                      <a:pt x="407" y="3050"/>
                    </a:lnTo>
                    <a:lnTo>
                      <a:pt x="409" y="3055"/>
                    </a:lnTo>
                    <a:lnTo>
                      <a:pt x="410" y="3060"/>
                    </a:lnTo>
                    <a:lnTo>
                      <a:pt x="412" y="3067"/>
                    </a:lnTo>
                    <a:lnTo>
                      <a:pt x="414" y="3071"/>
                    </a:lnTo>
                    <a:lnTo>
                      <a:pt x="416" y="3074"/>
                    </a:lnTo>
                    <a:lnTo>
                      <a:pt x="420" y="3077"/>
                    </a:lnTo>
                    <a:lnTo>
                      <a:pt x="425" y="3080"/>
                    </a:lnTo>
                    <a:lnTo>
                      <a:pt x="425" y="3096"/>
                    </a:lnTo>
                    <a:lnTo>
                      <a:pt x="426" y="3111"/>
                    </a:lnTo>
                    <a:lnTo>
                      <a:pt x="428" y="3118"/>
                    </a:lnTo>
                    <a:lnTo>
                      <a:pt x="429" y="3123"/>
                    </a:lnTo>
                    <a:lnTo>
                      <a:pt x="430" y="3127"/>
                    </a:lnTo>
                    <a:lnTo>
                      <a:pt x="432" y="3129"/>
                    </a:lnTo>
                    <a:lnTo>
                      <a:pt x="434" y="3131"/>
                    </a:lnTo>
                    <a:lnTo>
                      <a:pt x="436" y="3133"/>
                    </a:lnTo>
                    <a:lnTo>
                      <a:pt x="443" y="3137"/>
                    </a:lnTo>
                    <a:lnTo>
                      <a:pt x="445" y="3139"/>
                    </a:lnTo>
                    <a:lnTo>
                      <a:pt x="444" y="3142"/>
                    </a:lnTo>
                    <a:lnTo>
                      <a:pt x="438" y="3147"/>
                    </a:lnTo>
                    <a:lnTo>
                      <a:pt x="435" y="3152"/>
                    </a:lnTo>
                    <a:lnTo>
                      <a:pt x="435" y="3156"/>
                    </a:lnTo>
                    <a:lnTo>
                      <a:pt x="433" y="3157"/>
                    </a:lnTo>
                    <a:lnTo>
                      <a:pt x="425" y="3160"/>
                    </a:lnTo>
                    <a:lnTo>
                      <a:pt x="417" y="3165"/>
                    </a:lnTo>
                    <a:lnTo>
                      <a:pt x="410" y="3168"/>
                    </a:lnTo>
                    <a:lnTo>
                      <a:pt x="405" y="3173"/>
                    </a:lnTo>
                    <a:lnTo>
                      <a:pt x="397" y="3175"/>
                    </a:lnTo>
                    <a:lnTo>
                      <a:pt x="387" y="3177"/>
                    </a:lnTo>
                    <a:lnTo>
                      <a:pt x="376" y="3182"/>
                    </a:lnTo>
                    <a:lnTo>
                      <a:pt x="367" y="3186"/>
                    </a:lnTo>
                    <a:lnTo>
                      <a:pt x="360" y="3191"/>
                    </a:lnTo>
                    <a:lnTo>
                      <a:pt x="344" y="3203"/>
                    </a:lnTo>
                    <a:lnTo>
                      <a:pt x="328" y="3217"/>
                    </a:lnTo>
                    <a:lnTo>
                      <a:pt x="331" y="3223"/>
                    </a:lnTo>
                    <a:lnTo>
                      <a:pt x="335" y="3229"/>
                    </a:lnTo>
                    <a:lnTo>
                      <a:pt x="336" y="3231"/>
                    </a:lnTo>
                    <a:lnTo>
                      <a:pt x="338" y="3232"/>
                    </a:lnTo>
                    <a:lnTo>
                      <a:pt x="340" y="3234"/>
                    </a:lnTo>
                    <a:lnTo>
                      <a:pt x="345" y="3235"/>
                    </a:lnTo>
                    <a:lnTo>
                      <a:pt x="348" y="3235"/>
                    </a:lnTo>
                    <a:lnTo>
                      <a:pt x="351" y="3235"/>
                    </a:lnTo>
                    <a:lnTo>
                      <a:pt x="353" y="3236"/>
                    </a:lnTo>
                    <a:lnTo>
                      <a:pt x="353" y="3237"/>
                    </a:lnTo>
                    <a:lnTo>
                      <a:pt x="354" y="3241"/>
                    </a:lnTo>
                    <a:lnTo>
                      <a:pt x="354" y="3248"/>
                    </a:lnTo>
                    <a:lnTo>
                      <a:pt x="358" y="3254"/>
                    </a:lnTo>
                    <a:lnTo>
                      <a:pt x="363" y="3256"/>
                    </a:lnTo>
                    <a:lnTo>
                      <a:pt x="364" y="3256"/>
                    </a:lnTo>
                    <a:lnTo>
                      <a:pt x="366" y="3258"/>
                    </a:lnTo>
                    <a:lnTo>
                      <a:pt x="369" y="3261"/>
                    </a:lnTo>
                    <a:lnTo>
                      <a:pt x="370" y="3265"/>
                    </a:lnTo>
                    <a:lnTo>
                      <a:pt x="376" y="3280"/>
                    </a:lnTo>
                    <a:lnTo>
                      <a:pt x="383" y="3294"/>
                    </a:lnTo>
                    <a:lnTo>
                      <a:pt x="388" y="3302"/>
                    </a:lnTo>
                    <a:lnTo>
                      <a:pt x="390" y="3306"/>
                    </a:lnTo>
                    <a:lnTo>
                      <a:pt x="393" y="3309"/>
                    </a:lnTo>
                    <a:lnTo>
                      <a:pt x="396" y="3316"/>
                    </a:lnTo>
                    <a:lnTo>
                      <a:pt x="397" y="3321"/>
                    </a:lnTo>
                    <a:lnTo>
                      <a:pt x="398" y="3325"/>
                    </a:lnTo>
                    <a:lnTo>
                      <a:pt x="400" y="3328"/>
                    </a:lnTo>
                    <a:lnTo>
                      <a:pt x="401" y="3330"/>
                    </a:lnTo>
                    <a:lnTo>
                      <a:pt x="408" y="3334"/>
                    </a:lnTo>
                    <a:lnTo>
                      <a:pt x="416" y="3339"/>
                    </a:lnTo>
                    <a:lnTo>
                      <a:pt x="419" y="3343"/>
                    </a:lnTo>
                    <a:lnTo>
                      <a:pt x="423" y="3345"/>
                    </a:lnTo>
                    <a:lnTo>
                      <a:pt x="425" y="3346"/>
                    </a:lnTo>
                    <a:lnTo>
                      <a:pt x="427" y="3347"/>
                    </a:lnTo>
                    <a:lnTo>
                      <a:pt x="429" y="3346"/>
                    </a:lnTo>
                    <a:lnTo>
                      <a:pt x="432" y="3344"/>
                    </a:lnTo>
                    <a:lnTo>
                      <a:pt x="434" y="3342"/>
                    </a:lnTo>
                    <a:lnTo>
                      <a:pt x="437" y="3337"/>
                    </a:lnTo>
                    <a:lnTo>
                      <a:pt x="438" y="3332"/>
                    </a:lnTo>
                    <a:lnTo>
                      <a:pt x="441" y="3327"/>
                    </a:lnTo>
                    <a:lnTo>
                      <a:pt x="442" y="3326"/>
                    </a:lnTo>
                    <a:lnTo>
                      <a:pt x="443" y="3324"/>
                    </a:lnTo>
                    <a:lnTo>
                      <a:pt x="445" y="3324"/>
                    </a:lnTo>
                    <a:lnTo>
                      <a:pt x="447" y="3324"/>
                    </a:lnTo>
                    <a:lnTo>
                      <a:pt x="447" y="3336"/>
                    </a:lnTo>
                    <a:lnTo>
                      <a:pt x="447" y="3350"/>
                    </a:lnTo>
                    <a:lnTo>
                      <a:pt x="450" y="3350"/>
                    </a:lnTo>
                    <a:lnTo>
                      <a:pt x="452" y="3347"/>
                    </a:lnTo>
                    <a:lnTo>
                      <a:pt x="454" y="3345"/>
                    </a:lnTo>
                    <a:lnTo>
                      <a:pt x="456" y="3343"/>
                    </a:lnTo>
                    <a:lnTo>
                      <a:pt x="461" y="3337"/>
                    </a:lnTo>
                    <a:lnTo>
                      <a:pt x="467" y="3333"/>
                    </a:lnTo>
                    <a:lnTo>
                      <a:pt x="474" y="3328"/>
                    </a:lnTo>
                    <a:lnTo>
                      <a:pt x="479" y="3326"/>
                    </a:lnTo>
                    <a:lnTo>
                      <a:pt x="485" y="3324"/>
                    </a:lnTo>
                    <a:lnTo>
                      <a:pt x="492" y="3323"/>
                    </a:lnTo>
                    <a:lnTo>
                      <a:pt x="500" y="3323"/>
                    </a:lnTo>
                    <a:lnTo>
                      <a:pt x="507" y="3321"/>
                    </a:lnTo>
                    <a:lnTo>
                      <a:pt x="513" y="3323"/>
                    </a:lnTo>
                    <a:lnTo>
                      <a:pt x="518" y="3325"/>
                    </a:lnTo>
                    <a:lnTo>
                      <a:pt x="528" y="3332"/>
                    </a:lnTo>
                    <a:lnTo>
                      <a:pt x="537" y="3336"/>
                    </a:lnTo>
                    <a:lnTo>
                      <a:pt x="542" y="3337"/>
                    </a:lnTo>
                    <a:lnTo>
                      <a:pt x="548" y="3337"/>
                    </a:lnTo>
                    <a:lnTo>
                      <a:pt x="553" y="3337"/>
                    </a:lnTo>
                    <a:lnTo>
                      <a:pt x="560" y="3337"/>
                    </a:lnTo>
                    <a:lnTo>
                      <a:pt x="570" y="3332"/>
                    </a:lnTo>
                    <a:lnTo>
                      <a:pt x="579" y="3329"/>
                    </a:lnTo>
                    <a:lnTo>
                      <a:pt x="584" y="3328"/>
                    </a:lnTo>
                    <a:lnTo>
                      <a:pt x="588" y="3329"/>
                    </a:lnTo>
                    <a:lnTo>
                      <a:pt x="594" y="3330"/>
                    </a:lnTo>
                    <a:lnTo>
                      <a:pt x="599" y="3332"/>
                    </a:lnTo>
                    <a:lnTo>
                      <a:pt x="613" y="3346"/>
                    </a:lnTo>
                    <a:lnTo>
                      <a:pt x="625" y="3361"/>
                    </a:lnTo>
                    <a:lnTo>
                      <a:pt x="626" y="3364"/>
                    </a:lnTo>
                    <a:lnTo>
                      <a:pt x="626" y="3369"/>
                    </a:lnTo>
                    <a:lnTo>
                      <a:pt x="624" y="3373"/>
                    </a:lnTo>
                    <a:lnTo>
                      <a:pt x="623" y="3378"/>
                    </a:lnTo>
                    <a:lnTo>
                      <a:pt x="617" y="3386"/>
                    </a:lnTo>
                    <a:lnTo>
                      <a:pt x="613" y="3393"/>
                    </a:lnTo>
                    <a:lnTo>
                      <a:pt x="607" y="3410"/>
                    </a:lnTo>
                    <a:lnTo>
                      <a:pt x="604" y="3425"/>
                    </a:lnTo>
                    <a:lnTo>
                      <a:pt x="605" y="3432"/>
                    </a:lnTo>
                    <a:lnTo>
                      <a:pt x="606" y="3439"/>
                    </a:lnTo>
                    <a:lnTo>
                      <a:pt x="610" y="3445"/>
                    </a:lnTo>
                    <a:lnTo>
                      <a:pt x="615" y="3454"/>
                    </a:lnTo>
                    <a:lnTo>
                      <a:pt x="626" y="3466"/>
                    </a:lnTo>
                    <a:lnTo>
                      <a:pt x="634" y="3476"/>
                    </a:lnTo>
                    <a:lnTo>
                      <a:pt x="638" y="3481"/>
                    </a:lnTo>
                    <a:lnTo>
                      <a:pt x="640" y="3487"/>
                    </a:lnTo>
                    <a:lnTo>
                      <a:pt x="641" y="3495"/>
                    </a:lnTo>
                    <a:lnTo>
                      <a:pt x="643" y="3504"/>
                    </a:lnTo>
                    <a:lnTo>
                      <a:pt x="652" y="3529"/>
                    </a:lnTo>
                    <a:lnTo>
                      <a:pt x="660" y="3552"/>
                    </a:lnTo>
                    <a:lnTo>
                      <a:pt x="664" y="3565"/>
                    </a:lnTo>
                    <a:lnTo>
                      <a:pt x="667" y="3577"/>
                    </a:lnTo>
                    <a:lnTo>
                      <a:pt x="668" y="3589"/>
                    </a:lnTo>
                    <a:lnTo>
                      <a:pt x="669" y="3603"/>
                    </a:lnTo>
                    <a:lnTo>
                      <a:pt x="660" y="3620"/>
                    </a:lnTo>
                    <a:lnTo>
                      <a:pt x="656" y="3634"/>
                    </a:lnTo>
                    <a:lnTo>
                      <a:pt x="655" y="3641"/>
                    </a:lnTo>
                    <a:lnTo>
                      <a:pt x="656" y="3648"/>
                    </a:lnTo>
                    <a:lnTo>
                      <a:pt x="657" y="3657"/>
                    </a:lnTo>
                    <a:lnTo>
                      <a:pt x="660" y="3666"/>
                    </a:lnTo>
                    <a:lnTo>
                      <a:pt x="661" y="3674"/>
                    </a:lnTo>
                    <a:lnTo>
                      <a:pt x="661" y="3680"/>
                    </a:lnTo>
                    <a:lnTo>
                      <a:pt x="660" y="3682"/>
                    </a:lnTo>
                    <a:lnTo>
                      <a:pt x="661" y="3685"/>
                    </a:lnTo>
                    <a:lnTo>
                      <a:pt x="661" y="3689"/>
                    </a:lnTo>
                    <a:lnTo>
                      <a:pt x="664" y="3692"/>
                    </a:lnTo>
                    <a:lnTo>
                      <a:pt x="668" y="3699"/>
                    </a:lnTo>
                    <a:lnTo>
                      <a:pt x="669" y="3703"/>
                    </a:lnTo>
                    <a:lnTo>
                      <a:pt x="672" y="3708"/>
                    </a:lnTo>
                    <a:lnTo>
                      <a:pt x="678" y="3712"/>
                    </a:lnTo>
                    <a:lnTo>
                      <a:pt x="685" y="3718"/>
                    </a:lnTo>
                    <a:lnTo>
                      <a:pt x="688" y="3722"/>
                    </a:lnTo>
                    <a:lnTo>
                      <a:pt x="692" y="3727"/>
                    </a:lnTo>
                    <a:lnTo>
                      <a:pt x="697" y="3734"/>
                    </a:lnTo>
                    <a:lnTo>
                      <a:pt x="703" y="3740"/>
                    </a:lnTo>
                    <a:lnTo>
                      <a:pt x="706" y="3745"/>
                    </a:lnTo>
                    <a:lnTo>
                      <a:pt x="708" y="3749"/>
                    </a:lnTo>
                    <a:lnTo>
                      <a:pt x="708" y="3753"/>
                    </a:lnTo>
                    <a:lnTo>
                      <a:pt x="705" y="3757"/>
                    </a:lnTo>
                    <a:lnTo>
                      <a:pt x="702" y="3761"/>
                    </a:lnTo>
                    <a:lnTo>
                      <a:pt x="696" y="3765"/>
                    </a:lnTo>
                    <a:lnTo>
                      <a:pt x="691" y="3771"/>
                    </a:lnTo>
                    <a:lnTo>
                      <a:pt x="682" y="3782"/>
                    </a:lnTo>
                    <a:lnTo>
                      <a:pt x="676" y="3790"/>
                    </a:lnTo>
                    <a:lnTo>
                      <a:pt x="673" y="3792"/>
                    </a:lnTo>
                    <a:lnTo>
                      <a:pt x="668" y="3794"/>
                    </a:lnTo>
                    <a:lnTo>
                      <a:pt x="662" y="3796"/>
                    </a:lnTo>
                    <a:lnTo>
                      <a:pt x="653" y="3798"/>
                    </a:lnTo>
                    <a:lnTo>
                      <a:pt x="644" y="3799"/>
                    </a:lnTo>
                    <a:lnTo>
                      <a:pt x="638" y="3801"/>
                    </a:lnTo>
                    <a:lnTo>
                      <a:pt x="634" y="3803"/>
                    </a:lnTo>
                    <a:lnTo>
                      <a:pt x="632" y="3807"/>
                    </a:lnTo>
                    <a:lnTo>
                      <a:pt x="633" y="3817"/>
                    </a:lnTo>
                    <a:lnTo>
                      <a:pt x="635" y="3833"/>
                    </a:lnTo>
                    <a:lnTo>
                      <a:pt x="629" y="3847"/>
                    </a:lnTo>
                    <a:lnTo>
                      <a:pt x="621" y="3860"/>
                    </a:lnTo>
                    <a:lnTo>
                      <a:pt x="613" y="3871"/>
                    </a:lnTo>
                    <a:lnTo>
                      <a:pt x="605" y="3884"/>
                    </a:lnTo>
                    <a:lnTo>
                      <a:pt x="603" y="3890"/>
                    </a:lnTo>
                    <a:lnTo>
                      <a:pt x="601" y="3895"/>
                    </a:lnTo>
                    <a:lnTo>
                      <a:pt x="597" y="3899"/>
                    </a:lnTo>
                    <a:lnTo>
                      <a:pt x="594" y="3905"/>
                    </a:lnTo>
                    <a:lnTo>
                      <a:pt x="590" y="3908"/>
                    </a:lnTo>
                    <a:lnTo>
                      <a:pt x="588" y="3910"/>
                    </a:lnTo>
                    <a:lnTo>
                      <a:pt x="585" y="3912"/>
                    </a:lnTo>
                    <a:lnTo>
                      <a:pt x="583" y="3912"/>
                    </a:lnTo>
                    <a:lnTo>
                      <a:pt x="576" y="3912"/>
                    </a:lnTo>
                    <a:lnTo>
                      <a:pt x="567" y="3910"/>
                    </a:lnTo>
                    <a:lnTo>
                      <a:pt x="558" y="3910"/>
                    </a:lnTo>
                    <a:lnTo>
                      <a:pt x="550" y="3913"/>
                    </a:lnTo>
                    <a:lnTo>
                      <a:pt x="544" y="3914"/>
                    </a:lnTo>
                    <a:lnTo>
                      <a:pt x="539" y="3917"/>
                    </a:lnTo>
                    <a:lnTo>
                      <a:pt x="534" y="3921"/>
                    </a:lnTo>
                    <a:lnTo>
                      <a:pt x="530" y="3926"/>
                    </a:lnTo>
                    <a:lnTo>
                      <a:pt x="525" y="3932"/>
                    </a:lnTo>
                    <a:lnTo>
                      <a:pt x="519" y="3940"/>
                    </a:lnTo>
                    <a:lnTo>
                      <a:pt x="509" y="3955"/>
                    </a:lnTo>
                    <a:lnTo>
                      <a:pt x="498" y="3970"/>
                    </a:lnTo>
                    <a:lnTo>
                      <a:pt x="486" y="3985"/>
                    </a:lnTo>
                    <a:lnTo>
                      <a:pt x="474" y="3999"/>
                    </a:lnTo>
                    <a:lnTo>
                      <a:pt x="479" y="4007"/>
                    </a:lnTo>
                    <a:lnTo>
                      <a:pt x="483" y="4014"/>
                    </a:lnTo>
                    <a:lnTo>
                      <a:pt x="489" y="4018"/>
                    </a:lnTo>
                    <a:lnTo>
                      <a:pt x="497" y="4024"/>
                    </a:lnTo>
                    <a:lnTo>
                      <a:pt x="501" y="4029"/>
                    </a:lnTo>
                    <a:lnTo>
                      <a:pt x="505" y="4032"/>
                    </a:lnTo>
                    <a:lnTo>
                      <a:pt x="507" y="4035"/>
                    </a:lnTo>
                    <a:lnTo>
                      <a:pt x="508" y="4040"/>
                    </a:lnTo>
                    <a:lnTo>
                      <a:pt x="510" y="4048"/>
                    </a:lnTo>
                    <a:lnTo>
                      <a:pt x="512" y="4060"/>
                    </a:lnTo>
                    <a:lnTo>
                      <a:pt x="517" y="4064"/>
                    </a:lnTo>
                    <a:lnTo>
                      <a:pt x="523" y="4066"/>
                    </a:lnTo>
                    <a:lnTo>
                      <a:pt x="528" y="4068"/>
                    </a:lnTo>
                    <a:lnTo>
                      <a:pt x="534" y="4069"/>
                    </a:lnTo>
                    <a:lnTo>
                      <a:pt x="546" y="4071"/>
                    </a:lnTo>
                    <a:lnTo>
                      <a:pt x="560" y="4075"/>
                    </a:lnTo>
                    <a:lnTo>
                      <a:pt x="575" y="4080"/>
                    </a:lnTo>
                    <a:lnTo>
                      <a:pt x="589" y="4083"/>
                    </a:lnTo>
                    <a:lnTo>
                      <a:pt x="604" y="4084"/>
                    </a:lnTo>
                    <a:lnTo>
                      <a:pt x="620" y="4087"/>
                    </a:lnTo>
                    <a:lnTo>
                      <a:pt x="633" y="4093"/>
                    </a:lnTo>
                    <a:lnTo>
                      <a:pt x="646" y="4097"/>
                    </a:lnTo>
                    <a:lnTo>
                      <a:pt x="658" y="4103"/>
                    </a:lnTo>
                    <a:lnTo>
                      <a:pt x="673" y="4111"/>
                    </a:lnTo>
                    <a:lnTo>
                      <a:pt x="690" y="4114"/>
                    </a:lnTo>
                    <a:lnTo>
                      <a:pt x="705" y="4115"/>
                    </a:lnTo>
                    <a:lnTo>
                      <a:pt x="722" y="4116"/>
                    </a:lnTo>
                    <a:lnTo>
                      <a:pt x="739" y="4121"/>
                    </a:lnTo>
                    <a:lnTo>
                      <a:pt x="753" y="4120"/>
                    </a:lnTo>
                    <a:lnTo>
                      <a:pt x="765" y="4118"/>
                    </a:lnTo>
                    <a:lnTo>
                      <a:pt x="776" y="4114"/>
                    </a:lnTo>
                    <a:lnTo>
                      <a:pt x="791" y="4114"/>
                    </a:lnTo>
                    <a:lnTo>
                      <a:pt x="795" y="4114"/>
                    </a:lnTo>
                    <a:lnTo>
                      <a:pt x="799" y="4113"/>
                    </a:lnTo>
                    <a:lnTo>
                      <a:pt x="802" y="4111"/>
                    </a:lnTo>
                    <a:lnTo>
                      <a:pt x="804" y="4109"/>
                    </a:lnTo>
                    <a:lnTo>
                      <a:pt x="809" y="4104"/>
                    </a:lnTo>
                    <a:lnTo>
                      <a:pt x="817" y="4100"/>
                    </a:lnTo>
                    <a:lnTo>
                      <a:pt x="821" y="4097"/>
                    </a:lnTo>
                    <a:lnTo>
                      <a:pt x="826" y="4095"/>
                    </a:lnTo>
                    <a:lnTo>
                      <a:pt x="829" y="4092"/>
                    </a:lnTo>
                    <a:lnTo>
                      <a:pt x="833" y="4089"/>
                    </a:lnTo>
                    <a:lnTo>
                      <a:pt x="838" y="4083"/>
                    </a:lnTo>
                    <a:lnTo>
                      <a:pt x="846" y="4076"/>
                    </a:lnTo>
                    <a:lnTo>
                      <a:pt x="856" y="4071"/>
                    </a:lnTo>
                    <a:lnTo>
                      <a:pt x="864" y="4065"/>
                    </a:lnTo>
                    <a:lnTo>
                      <a:pt x="872" y="4058"/>
                    </a:lnTo>
                    <a:lnTo>
                      <a:pt x="881" y="4050"/>
                    </a:lnTo>
                    <a:lnTo>
                      <a:pt x="892" y="4049"/>
                    </a:lnTo>
                    <a:lnTo>
                      <a:pt x="904" y="4048"/>
                    </a:lnTo>
                    <a:lnTo>
                      <a:pt x="908" y="4046"/>
                    </a:lnTo>
                    <a:lnTo>
                      <a:pt x="914" y="4043"/>
                    </a:lnTo>
                    <a:lnTo>
                      <a:pt x="917" y="4040"/>
                    </a:lnTo>
                    <a:lnTo>
                      <a:pt x="920" y="4035"/>
                    </a:lnTo>
                    <a:lnTo>
                      <a:pt x="923" y="4026"/>
                    </a:lnTo>
                    <a:lnTo>
                      <a:pt x="927" y="4018"/>
                    </a:lnTo>
                    <a:lnTo>
                      <a:pt x="931" y="4011"/>
                    </a:lnTo>
                    <a:lnTo>
                      <a:pt x="934" y="4002"/>
                    </a:lnTo>
                    <a:lnTo>
                      <a:pt x="935" y="3995"/>
                    </a:lnTo>
                    <a:lnTo>
                      <a:pt x="937" y="3990"/>
                    </a:lnTo>
                    <a:lnTo>
                      <a:pt x="940" y="3986"/>
                    </a:lnTo>
                    <a:lnTo>
                      <a:pt x="943" y="3981"/>
                    </a:lnTo>
                    <a:lnTo>
                      <a:pt x="952" y="3976"/>
                    </a:lnTo>
                    <a:lnTo>
                      <a:pt x="962" y="3969"/>
                    </a:lnTo>
                    <a:lnTo>
                      <a:pt x="969" y="3955"/>
                    </a:lnTo>
                    <a:lnTo>
                      <a:pt x="974" y="3946"/>
                    </a:lnTo>
                    <a:lnTo>
                      <a:pt x="980" y="3942"/>
                    </a:lnTo>
                    <a:lnTo>
                      <a:pt x="983" y="3939"/>
                    </a:lnTo>
                    <a:lnTo>
                      <a:pt x="988" y="3935"/>
                    </a:lnTo>
                    <a:lnTo>
                      <a:pt x="990" y="3931"/>
                    </a:lnTo>
                    <a:lnTo>
                      <a:pt x="994" y="3922"/>
                    </a:lnTo>
                    <a:lnTo>
                      <a:pt x="997" y="3909"/>
                    </a:lnTo>
                    <a:lnTo>
                      <a:pt x="998" y="3905"/>
                    </a:lnTo>
                    <a:lnTo>
                      <a:pt x="999" y="3901"/>
                    </a:lnTo>
                    <a:lnTo>
                      <a:pt x="1001" y="3898"/>
                    </a:lnTo>
                    <a:lnTo>
                      <a:pt x="1005" y="3897"/>
                    </a:lnTo>
                    <a:lnTo>
                      <a:pt x="1012" y="3893"/>
                    </a:lnTo>
                    <a:lnTo>
                      <a:pt x="1021" y="3891"/>
                    </a:lnTo>
                    <a:lnTo>
                      <a:pt x="1034" y="3893"/>
                    </a:lnTo>
                    <a:lnTo>
                      <a:pt x="1047" y="3896"/>
                    </a:lnTo>
                    <a:lnTo>
                      <a:pt x="1053" y="3882"/>
                    </a:lnTo>
                    <a:lnTo>
                      <a:pt x="1059" y="3868"/>
                    </a:lnTo>
                    <a:lnTo>
                      <a:pt x="1063" y="3855"/>
                    </a:lnTo>
                    <a:lnTo>
                      <a:pt x="1066" y="3845"/>
                    </a:lnTo>
                    <a:lnTo>
                      <a:pt x="1067" y="3841"/>
                    </a:lnTo>
                    <a:lnTo>
                      <a:pt x="1069" y="3836"/>
                    </a:lnTo>
                    <a:lnTo>
                      <a:pt x="1072" y="3830"/>
                    </a:lnTo>
                    <a:lnTo>
                      <a:pt x="1076" y="3826"/>
                    </a:lnTo>
                    <a:lnTo>
                      <a:pt x="1078" y="3819"/>
                    </a:lnTo>
                    <a:lnTo>
                      <a:pt x="1078" y="3816"/>
                    </a:lnTo>
                    <a:lnTo>
                      <a:pt x="1078" y="3812"/>
                    </a:lnTo>
                    <a:lnTo>
                      <a:pt x="1076" y="3810"/>
                    </a:lnTo>
                    <a:lnTo>
                      <a:pt x="1075" y="3808"/>
                    </a:lnTo>
                    <a:lnTo>
                      <a:pt x="1072" y="3806"/>
                    </a:lnTo>
                    <a:lnTo>
                      <a:pt x="1071" y="3802"/>
                    </a:lnTo>
                    <a:lnTo>
                      <a:pt x="1071" y="3797"/>
                    </a:lnTo>
                    <a:lnTo>
                      <a:pt x="1079" y="3791"/>
                    </a:lnTo>
                    <a:lnTo>
                      <a:pt x="1086" y="3788"/>
                    </a:lnTo>
                    <a:lnTo>
                      <a:pt x="1093" y="3785"/>
                    </a:lnTo>
                    <a:lnTo>
                      <a:pt x="1102" y="3785"/>
                    </a:lnTo>
                    <a:lnTo>
                      <a:pt x="1108" y="3787"/>
                    </a:lnTo>
                    <a:lnTo>
                      <a:pt x="1114" y="3788"/>
                    </a:lnTo>
                    <a:lnTo>
                      <a:pt x="1120" y="3789"/>
                    </a:lnTo>
                    <a:lnTo>
                      <a:pt x="1125" y="3792"/>
                    </a:lnTo>
                    <a:lnTo>
                      <a:pt x="1131" y="3791"/>
                    </a:lnTo>
                    <a:lnTo>
                      <a:pt x="1136" y="3789"/>
                    </a:lnTo>
                    <a:lnTo>
                      <a:pt x="1139" y="3787"/>
                    </a:lnTo>
                    <a:lnTo>
                      <a:pt x="1142" y="3784"/>
                    </a:lnTo>
                    <a:lnTo>
                      <a:pt x="1149" y="3777"/>
                    </a:lnTo>
                    <a:lnTo>
                      <a:pt x="1157" y="3772"/>
                    </a:lnTo>
                    <a:lnTo>
                      <a:pt x="1166" y="3784"/>
                    </a:lnTo>
                    <a:lnTo>
                      <a:pt x="1176" y="3797"/>
                    </a:lnTo>
                    <a:lnTo>
                      <a:pt x="1191" y="3788"/>
                    </a:lnTo>
                    <a:lnTo>
                      <a:pt x="1205" y="3780"/>
                    </a:lnTo>
                    <a:lnTo>
                      <a:pt x="1213" y="3776"/>
                    </a:lnTo>
                    <a:lnTo>
                      <a:pt x="1218" y="3773"/>
                    </a:lnTo>
                    <a:lnTo>
                      <a:pt x="1221" y="3768"/>
                    </a:lnTo>
                    <a:lnTo>
                      <a:pt x="1226" y="3763"/>
                    </a:lnTo>
                    <a:lnTo>
                      <a:pt x="1231" y="3765"/>
                    </a:lnTo>
                    <a:lnTo>
                      <a:pt x="1235" y="3768"/>
                    </a:lnTo>
                    <a:lnTo>
                      <a:pt x="1238" y="3771"/>
                    </a:lnTo>
                    <a:lnTo>
                      <a:pt x="1245" y="3772"/>
                    </a:lnTo>
                    <a:lnTo>
                      <a:pt x="1253" y="3774"/>
                    </a:lnTo>
                    <a:lnTo>
                      <a:pt x="1258" y="3776"/>
                    </a:lnTo>
                    <a:lnTo>
                      <a:pt x="1264" y="3780"/>
                    </a:lnTo>
                    <a:lnTo>
                      <a:pt x="1271" y="3783"/>
                    </a:lnTo>
                    <a:lnTo>
                      <a:pt x="1277" y="3775"/>
                    </a:lnTo>
                    <a:lnTo>
                      <a:pt x="1283" y="3767"/>
                    </a:lnTo>
                    <a:lnTo>
                      <a:pt x="1290" y="3756"/>
                    </a:lnTo>
                    <a:lnTo>
                      <a:pt x="1297" y="3746"/>
                    </a:lnTo>
                    <a:lnTo>
                      <a:pt x="1300" y="3749"/>
                    </a:lnTo>
                    <a:lnTo>
                      <a:pt x="1302" y="3752"/>
                    </a:lnTo>
                    <a:lnTo>
                      <a:pt x="1304" y="3752"/>
                    </a:lnTo>
                    <a:lnTo>
                      <a:pt x="1309" y="3752"/>
                    </a:lnTo>
                    <a:lnTo>
                      <a:pt x="1312" y="3752"/>
                    </a:lnTo>
                    <a:lnTo>
                      <a:pt x="1313" y="3752"/>
                    </a:lnTo>
                    <a:lnTo>
                      <a:pt x="1313" y="3753"/>
                    </a:lnTo>
                    <a:lnTo>
                      <a:pt x="1313" y="3754"/>
                    </a:lnTo>
                    <a:lnTo>
                      <a:pt x="1313" y="3757"/>
                    </a:lnTo>
                    <a:lnTo>
                      <a:pt x="1313" y="3762"/>
                    </a:lnTo>
                    <a:lnTo>
                      <a:pt x="1317" y="3765"/>
                    </a:lnTo>
                    <a:lnTo>
                      <a:pt x="1320" y="3768"/>
                    </a:lnTo>
                    <a:lnTo>
                      <a:pt x="1321" y="3770"/>
                    </a:lnTo>
                    <a:lnTo>
                      <a:pt x="1324" y="3771"/>
                    </a:lnTo>
                    <a:lnTo>
                      <a:pt x="1325" y="3771"/>
                    </a:lnTo>
                    <a:lnTo>
                      <a:pt x="1327" y="3770"/>
                    </a:lnTo>
                    <a:lnTo>
                      <a:pt x="1339" y="3766"/>
                    </a:lnTo>
                    <a:lnTo>
                      <a:pt x="1347" y="3764"/>
                    </a:lnTo>
                    <a:lnTo>
                      <a:pt x="1351" y="3762"/>
                    </a:lnTo>
                    <a:lnTo>
                      <a:pt x="1353" y="3758"/>
                    </a:lnTo>
                    <a:lnTo>
                      <a:pt x="1354" y="3753"/>
                    </a:lnTo>
                    <a:lnTo>
                      <a:pt x="1357" y="3745"/>
                    </a:lnTo>
                    <a:lnTo>
                      <a:pt x="1353" y="3743"/>
                    </a:lnTo>
                    <a:lnTo>
                      <a:pt x="1351" y="3739"/>
                    </a:lnTo>
                    <a:lnTo>
                      <a:pt x="1350" y="3738"/>
                    </a:lnTo>
                    <a:lnTo>
                      <a:pt x="1348" y="3738"/>
                    </a:lnTo>
                    <a:lnTo>
                      <a:pt x="1347" y="3738"/>
                    </a:lnTo>
                    <a:lnTo>
                      <a:pt x="1345" y="3739"/>
                    </a:lnTo>
                    <a:lnTo>
                      <a:pt x="1342" y="3743"/>
                    </a:lnTo>
                    <a:lnTo>
                      <a:pt x="1340" y="3743"/>
                    </a:lnTo>
                    <a:lnTo>
                      <a:pt x="1338" y="3739"/>
                    </a:lnTo>
                    <a:lnTo>
                      <a:pt x="1336" y="3735"/>
                    </a:lnTo>
                    <a:lnTo>
                      <a:pt x="1326" y="3719"/>
                    </a:lnTo>
                    <a:lnTo>
                      <a:pt x="1316" y="3703"/>
                    </a:lnTo>
                    <a:lnTo>
                      <a:pt x="1306" y="3689"/>
                    </a:lnTo>
                    <a:lnTo>
                      <a:pt x="1295" y="3674"/>
                    </a:lnTo>
                    <a:lnTo>
                      <a:pt x="1289" y="3668"/>
                    </a:lnTo>
                    <a:lnTo>
                      <a:pt x="1283" y="3663"/>
                    </a:lnTo>
                    <a:lnTo>
                      <a:pt x="1281" y="3660"/>
                    </a:lnTo>
                    <a:lnTo>
                      <a:pt x="1280" y="3657"/>
                    </a:lnTo>
                    <a:lnTo>
                      <a:pt x="1277" y="3654"/>
                    </a:lnTo>
                    <a:lnTo>
                      <a:pt x="1277" y="3649"/>
                    </a:lnTo>
                    <a:lnTo>
                      <a:pt x="1279" y="3645"/>
                    </a:lnTo>
                    <a:lnTo>
                      <a:pt x="1280" y="3640"/>
                    </a:lnTo>
                    <a:lnTo>
                      <a:pt x="1280" y="3639"/>
                    </a:lnTo>
                    <a:lnTo>
                      <a:pt x="1279" y="3637"/>
                    </a:lnTo>
                    <a:lnTo>
                      <a:pt x="1276" y="3636"/>
                    </a:lnTo>
                    <a:lnTo>
                      <a:pt x="1274" y="3636"/>
                    </a:lnTo>
                    <a:lnTo>
                      <a:pt x="1268" y="3636"/>
                    </a:lnTo>
                    <a:lnTo>
                      <a:pt x="1266" y="3634"/>
                    </a:lnTo>
                    <a:lnTo>
                      <a:pt x="1264" y="3630"/>
                    </a:lnTo>
                    <a:lnTo>
                      <a:pt x="1263" y="3624"/>
                    </a:lnTo>
                    <a:lnTo>
                      <a:pt x="1259" y="3620"/>
                    </a:lnTo>
                    <a:lnTo>
                      <a:pt x="1258" y="3618"/>
                    </a:lnTo>
                    <a:lnTo>
                      <a:pt x="1255" y="3616"/>
                    </a:lnTo>
                    <a:lnTo>
                      <a:pt x="1252" y="3613"/>
                    </a:lnTo>
                    <a:lnTo>
                      <a:pt x="1240" y="3604"/>
                    </a:lnTo>
                    <a:lnTo>
                      <a:pt x="1228" y="3595"/>
                    </a:lnTo>
                    <a:lnTo>
                      <a:pt x="1226" y="3589"/>
                    </a:lnTo>
                    <a:lnTo>
                      <a:pt x="1226" y="3585"/>
                    </a:lnTo>
                    <a:lnTo>
                      <a:pt x="1226" y="3582"/>
                    </a:lnTo>
                    <a:lnTo>
                      <a:pt x="1227" y="3577"/>
                    </a:lnTo>
                    <a:lnTo>
                      <a:pt x="1231" y="3571"/>
                    </a:lnTo>
                    <a:lnTo>
                      <a:pt x="1240" y="3564"/>
                    </a:lnTo>
                    <a:lnTo>
                      <a:pt x="1254" y="3564"/>
                    </a:lnTo>
                    <a:lnTo>
                      <a:pt x="1265" y="3561"/>
                    </a:lnTo>
                    <a:lnTo>
                      <a:pt x="1270" y="3553"/>
                    </a:lnTo>
                    <a:lnTo>
                      <a:pt x="1274" y="3544"/>
                    </a:lnTo>
                    <a:lnTo>
                      <a:pt x="1279" y="3535"/>
                    </a:lnTo>
                    <a:lnTo>
                      <a:pt x="1283" y="3526"/>
                    </a:lnTo>
                    <a:lnTo>
                      <a:pt x="1286" y="3525"/>
                    </a:lnTo>
                    <a:lnTo>
                      <a:pt x="1291" y="3525"/>
                    </a:lnTo>
                    <a:lnTo>
                      <a:pt x="1294" y="3527"/>
                    </a:lnTo>
                    <a:lnTo>
                      <a:pt x="1298" y="3530"/>
                    </a:lnTo>
                    <a:lnTo>
                      <a:pt x="1304" y="3532"/>
                    </a:lnTo>
                    <a:lnTo>
                      <a:pt x="1309" y="3532"/>
                    </a:lnTo>
                    <a:lnTo>
                      <a:pt x="1313" y="3531"/>
                    </a:lnTo>
                    <a:lnTo>
                      <a:pt x="1319" y="3527"/>
                    </a:lnTo>
                    <a:lnTo>
                      <a:pt x="1326" y="3533"/>
                    </a:lnTo>
                    <a:lnTo>
                      <a:pt x="1338" y="3542"/>
                    </a:lnTo>
                    <a:lnTo>
                      <a:pt x="1345" y="3544"/>
                    </a:lnTo>
                    <a:lnTo>
                      <a:pt x="1350" y="3544"/>
                    </a:lnTo>
                    <a:lnTo>
                      <a:pt x="1351" y="3543"/>
                    </a:lnTo>
                    <a:lnTo>
                      <a:pt x="1352" y="3541"/>
                    </a:lnTo>
                    <a:lnTo>
                      <a:pt x="1352" y="3538"/>
                    </a:lnTo>
                    <a:lnTo>
                      <a:pt x="1352" y="3534"/>
                    </a:lnTo>
                    <a:lnTo>
                      <a:pt x="1354" y="3520"/>
                    </a:lnTo>
                    <a:lnTo>
                      <a:pt x="1355" y="3505"/>
                    </a:lnTo>
                    <a:lnTo>
                      <a:pt x="1354" y="3502"/>
                    </a:lnTo>
                    <a:lnTo>
                      <a:pt x="1354" y="3498"/>
                    </a:lnTo>
                    <a:lnTo>
                      <a:pt x="1355" y="3496"/>
                    </a:lnTo>
                    <a:lnTo>
                      <a:pt x="1356" y="3493"/>
                    </a:lnTo>
                    <a:lnTo>
                      <a:pt x="1360" y="3488"/>
                    </a:lnTo>
                    <a:lnTo>
                      <a:pt x="1364" y="3482"/>
                    </a:lnTo>
                    <a:lnTo>
                      <a:pt x="1371" y="3472"/>
                    </a:lnTo>
                    <a:lnTo>
                      <a:pt x="1374" y="3463"/>
                    </a:lnTo>
                    <a:lnTo>
                      <a:pt x="1374" y="3459"/>
                    </a:lnTo>
                    <a:lnTo>
                      <a:pt x="1374" y="3454"/>
                    </a:lnTo>
                    <a:lnTo>
                      <a:pt x="1374" y="3449"/>
                    </a:lnTo>
                    <a:lnTo>
                      <a:pt x="1373" y="3442"/>
                    </a:lnTo>
                    <a:lnTo>
                      <a:pt x="1370" y="3437"/>
                    </a:lnTo>
                    <a:lnTo>
                      <a:pt x="1366" y="3432"/>
                    </a:lnTo>
                    <a:lnTo>
                      <a:pt x="1365" y="3430"/>
                    </a:lnTo>
                    <a:lnTo>
                      <a:pt x="1364" y="3426"/>
                    </a:lnTo>
                    <a:lnTo>
                      <a:pt x="1364" y="3424"/>
                    </a:lnTo>
                    <a:lnTo>
                      <a:pt x="1365" y="3421"/>
                    </a:lnTo>
                    <a:lnTo>
                      <a:pt x="1370" y="3418"/>
                    </a:lnTo>
                    <a:lnTo>
                      <a:pt x="1373" y="3417"/>
                    </a:lnTo>
                    <a:lnTo>
                      <a:pt x="1374" y="3415"/>
                    </a:lnTo>
                    <a:lnTo>
                      <a:pt x="1374" y="3414"/>
                    </a:lnTo>
                    <a:lnTo>
                      <a:pt x="1374" y="3412"/>
                    </a:lnTo>
                    <a:lnTo>
                      <a:pt x="1373" y="3409"/>
                    </a:lnTo>
                    <a:lnTo>
                      <a:pt x="1372" y="3404"/>
                    </a:lnTo>
                    <a:lnTo>
                      <a:pt x="1373" y="3396"/>
                    </a:lnTo>
                    <a:lnTo>
                      <a:pt x="1375" y="3388"/>
                    </a:lnTo>
                    <a:lnTo>
                      <a:pt x="1377" y="3382"/>
                    </a:lnTo>
                    <a:lnTo>
                      <a:pt x="1381" y="3377"/>
                    </a:lnTo>
                    <a:lnTo>
                      <a:pt x="1384" y="3372"/>
                    </a:lnTo>
                    <a:lnTo>
                      <a:pt x="1388" y="3370"/>
                    </a:lnTo>
                    <a:lnTo>
                      <a:pt x="1391" y="3368"/>
                    </a:lnTo>
                    <a:lnTo>
                      <a:pt x="1399" y="3364"/>
                    </a:lnTo>
                    <a:lnTo>
                      <a:pt x="1409" y="3357"/>
                    </a:lnTo>
                    <a:lnTo>
                      <a:pt x="1405" y="3343"/>
                    </a:lnTo>
                    <a:lnTo>
                      <a:pt x="1400" y="3328"/>
                    </a:lnTo>
                    <a:lnTo>
                      <a:pt x="1399" y="3320"/>
                    </a:lnTo>
                    <a:lnTo>
                      <a:pt x="1398" y="3314"/>
                    </a:lnTo>
                    <a:lnTo>
                      <a:pt x="1398" y="3307"/>
                    </a:lnTo>
                    <a:lnTo>
                      <a:pt x="1401" y="3300"/>
                    </a:lnTo>
                    <a:lnTo>
                      <a:pt x="1399" y="3292"/>
                    </a:lnTo>
                    <a:lnTo>
                      <a:pt x="1397" y="3288"/>
                    </a:lnTo>
                    <a:lnTo>
                      <a:pt x="1396" y="3285"/>
                    </a:lnTo>
                    <a:lnTo>
                      <a:pt x="1395" y="3283"/>
                    </a:lnTo>
                    <a:lnTo>
                      <a:pt x="1395" y="3280"/>
                    </a:lnTo>
                    <a:lnTo>
                      <a:pt x="1396" y="3275"/>
                    </a:lnTo>
                    <a:lnTo>
                      <a:pt x="1397" y="3272"/>
                    </a:lnTo>
                    <a:lnTo>
                      <a:pt x="1398" y="3270"/>
                    </a:lnTo>
                    <a:lnTo>
                      <a:pt x="1398" y="3268"/>
                    </a:lnTo>
                    <a:lnTo>
                      <a:pt x="1398" y="3267"/>
                    </a:lnTo>
                    <a:lnTo>
                      <a:pt x="1396" y="3264"/>
                    </a:lnTo>
                    <a:lnTo>
                      <a:pt x="1392" y="3259"/>
                    </a:lnTo>
                    <a:lnTo>
                      <a:pt x="1397" y="3252"/>
                    </a:lnTo>
                    <a:lnTo>
                      <a:pt x="1404" y="3245"/>
                    </a:lnTo>
                    <a:lnTo>
                      <a:pt x="1407" y="3241"/>
                    </a:lnTo>
                    <a:lnTo>
                      <a:pt x="1411" y="3238"/>
                    </a:lnTo>
                    <a:lnTo>
                      <a:pt x="1417" y="3235"/>
                    </a:lnTo>
                    <a:lnTo>
                      <a:pt x="1420" y="3232"/>
                    </a:lnTo>
                    <a:lnTo>
                      <a:pt x="1423" y="3229"/>
                    </a:lnTo>
                    <a:lnTo>
                      <a:pt x="1424" y="3220"/>
                    </a:lnTo>
                    <a:lnTo>
                      <a:pt x="1424" y="3212"/>
                    </a:lnTo>
                    <a:lnTo>
                      <a:pt x="1424" y="3204"/>
                    </a:lnTo>
                    <a:lnTo>
                      <a:pt x="1424" y="3201"/>
                    </a:lnTo>
                    <a:lnTo>
                      <a:pt x="1425" y="3199"/>
                    </a:lnTo>
                    <a:lnTo>
                      <a:pt x="1427" y="3196"/>
                    </a:lnTo>
                    <a:lnTo>
                      <a:pt x="1432" y="3196"/>
                    </a:lnTo>
                    <a:lnTo>
                      <a:pt x="1440" y="3186"/>
                    </a:lnTo>
                    <a:lnTo>
                      <a:pt x="1446" y="3175"/>
                    </a:lnTo>
                    <a:lnTo>
                      <a:pt x="1455" y="3181"/>
                    </a:lnTo>
                    <a:lnTo>
                      <a:pt x="1462" y="3185"/>
                    </a:lnTo>
                    <a:lnTo>
                      <a:pt x="1466" y="3187"/>
                    </a:lnTo>
                    <a:lnTo>
                      <a:pt x="1469" y="3187"/>
                    </a:lnTo>
                    <a:lnTo>
                      <a:pt x="1473" y="3189"/>
                    </a:lnTo>
                    <a:lnTo>
                      <a:pt x="1479" y="3187"/>
                    </a:lnTo>
                    <a:lnTo>
                      <a:pt x="1484" y="3176"/>
                    </a:lnTo>
                    <a:lnTo>
                      <a:pt x="1488" y="3165"/>
                    </a:lnTo>
                    <a:lnTo>
                      <a:pt x="1496" y="3163"/>
                    </a:lnTo>
                    <a:lnTo>
                      <a:pt x="1500" y="3162"/>
                    </a:lnTo>
                    <a:lnTo>
                      <a:pt x="1503" y="3159"/>
                    </a:lnTo>
                    <a:lnTo>
                      <a:pt x="1504" y="3158"/>
                    </a:lnTo>
                    <a:lnTo>
                      <a:pt x="1505" y="3155"/>
                    </a:lnTo>
                    <a:lnTo>
                      <a:pt x="1506" y="3150"/>
                    </a:lnTo>
                    <a:lnTo>
                      <a:pt x="1505" y="3139"/>
                    </a:lnTo>
                    <a:lnTo>
                      <a:pt x="1504" y="3128"/>
                    </a:lnTo>
                    <a:lnTo>
                      <a:pt x="1503" y="3118"/>
                    </a:lnTo>
                    <a:lnTo>
                      <a:pt x="1503" y="3114"/>
                    </a:lnTo>
                    <a:lnTo>
                      <a:pt x="1513" y="3114"/>
                    </a:lnTo>
                    <a:lnTo>
                      <a:pt x="1524" y="3115"/>
                    </a:lnTo>
                    <a:lnTo>
                      <a:pt x="1534" y="3115"/>
                    </a:lnTo>
                    <a:lnTo>
                      <a:pt x="1544" y="3115"/>
                    </a:lnTo>
                    <a:lnTo>
                      <a:pt x="1545" y="3106"/>
                    </a:lnTo>
                    <a:lnTo>
                      <a:pt x="1545" y="3096"/>
                    </a:lnTo>
                    <a:lnTo>
                      <a:pt x="1545" y="3086"/>
                    </a:lnTo>
                    <a:lnTo>
                      <a:pt x="1547" y="3077"/>
                    </a:lnTo>
                    <a:lnTo>
                      <a:pt x="1538" y="3077"/>
                    </a:lnTo>
                    <a:lnTo>
                      <a:pt x="1529" y="3076"/>
                    </a:lnTo>
                    <a:lnTo>
                      <a:pt x="1531" y="3068"/>
                    </a:lnTo>
                    <a:lnTo>
                      <a:pt x="1532" y="3061"/>
                    </a:lnTo>
                    <a:lnTo>
                      <a:pt x="1533" y="3053"/>
                    </a:lnTo>
                    <a:lnTo>
                      <a:pt x="1533" y="3046"/>
                    </a:lnTo>
                    <a:lnTo>
                      <a:pt x="1533" y="3038"/>
                    </a:lnTo>
                    <a:lnTo>
                      <a:pt x="1533" y="3032"/>
                    </a:lnTo>
                    <a:lnTo>
                      <a:pt x="1532" y="3025"/>
                    </a:lnTo>
                    <a:lnTo>
                      <a:pt x="1527" y="3018"/>
                    </a:lnTo>
                    <a:lnTo>
                      <a:pt x="1517" y="3017"/>
                    </a:lnTo>
                    <a:lnTo>
                      <a:pt x="1508" y="3016"/>
                    </a:lnTo>
                    <a:lnTo>
                      <a:pt x="1505" y="3015"/>
                    </a:lnTo>
                    <a:lnTo>
                      <a:pt x="1502" y="3013"/>
                    </a:lnTo>
                    <a:lnTo>
                      <a:pt x="1497" y="3009"/>
                    </a:lnTo>
                    <a:lnTo>
                      <a:pt x="1494" y="3006"/>
                    </a:lnTo>
                    <a:lnTo>
                      <a:pt x="1498" y="2998"/>
                    </a:lnTo>
                    <a:lnTo>
                      <a:pt x="1504" y="2995"/>
                    </a:lnTo>
                    <a:lnTo>
                      <a:pt x="1509" y="2990"/>
                    </a:lnTo>
                    <a:lnTo>
                      <a:pt x="1516" y="2986"/>
                    </a:lnTo>
                    <a:lnTo>
                      <a:pt x="1507" y="2979"/>
                    </a:lnTo>
                    <a:lnTo>
                      <a:pt x="1496" y="2973"/>
                    </a:lnTo>
                    <a:lnTo>
                      <a:pt x="1491" y="2969"/>
                    </a:lnTo>
                    <a:lnTo>
                      <a:pt x="1488" y="2966"/>
                    </a:lnTo>
                    <a:lnTo>
                      <a:pt x="1486" y="2962"/>
                    </a:lnTo>
                    <a:lnTo>
                      <a:pt x="1485" y="2957"/>
                    </a:lnTo>
                    <a:lnTo>
                      <a:pt x="1493" y="2939"/>
                    </a:lnTo>
                    <a:lnTo>
                      <a:pt x="1500" y="2919"/>
                    </a:lnTo>
                    <a:lnTo>
                      <a:pt x="1509" y="2900"/>
                    </a:lnTo>
                    <a:lnTo>
                      <a:pt x="1518" y="2882"/>
                    </a:lnTo>
                    <a:lnTo>
                      <a:pt x="1527" y="2861"/>
                    </a:lnTo>
                    <a:lnTo>
                      <a:pt x="1538" y="2841"/>
                    </a:lnTo>
                    <a:lnTo>
                      <a:pt x="1547" y="2819"/>
                    </a:lnTo>
                    <a:lnTo>
                      <a:pt x="1556" y="2798"/>
                    </a:lnTo>
                    <a:lnTo>
                      <a:pt x="1563" y="2790"/>
                    </a:lnTo>
                    <a:lnTo>
                      <a:pt x="1571" y="2784"/>
                    </a:lnTo>
                    <a:lnTo>
                      <a:pt x="1579" y="2781"/>
                    </a:lnTo>
                    <a:lnTo>
                      <a:pt x="1587" y="2781"/>
                    </a:lnTo>
                    <a:lnTo>
                      <a:pt x="1605" y="2783"/>
                    </a:lnTo>
                    <a:lnTo>
                      <a:pt x="1627" y="2789"/>
                    </a:lnTo>
                    <a:lnTo>
                      <a:pt x="1638" y="2790"/>
                    </a:lnTo>
                    <a:lnTo>
                      <a:pt x="1651" y="2791"/>
                    </a:lnTo>
                    <a:lnTo>
                      <a:pt x="1658" y="2791"/>
                    </a:lnTo>
                    <a:lnTo>
                      <a:pt x="1664" y="2793"/>
                    </a:lnTo>
                    <a:lnTo>
                      <a:pt x="1669" y="2796"/>
                    </a:lnTo>
                    <a:lnTo>
                      <a:pt x="1674" y="2798"/>
                    </a:lnTo>
                    <a:lnTo>
                      <a:pt x="1677" y="2802"/>
                    </a:lnTo>
                    <a:lnTo>
                      <a:pt x="1681" y="2806"/>
                    </a:lnTo>
                    <a:lnTo>
                      <a:pt x="1683" y="2808"/>
                    </a:lnTo>
                    <a:lnTo>
                      <a:pt x="1686" y="2809"/>
                    </a:lnTo>
                    <a:lnTo>
                      <a:pt x="1690" y="2809"/>
                    </a:lnTo>
                    <a:lnTo>
                      <a:pt x="1693" y="2808"/>
                    </a:lnTo>
                    <a:lnTo>
                      <a:pt x="1698" y="2806"/>
                    </a:lnTo>
                    <a:lnTo>
                      <a:pt x="1702" y="2802"/>
                    </a:lnTo>
                    <a:lnTo>
                      <a:pt x="1710" y="2799"/>
                    </a:lnTo>
                    <a:lnTo>
                      <a:pt x="1714" y="2799"/>
                    </a:lnTo>
                    <a:lnTo>
                      <a:pt x="1720" y="2799"/>
                    </a:lnTo>
                    <a:lnTo>
                      <a:pt x="1728" y="2798"/>
                    </a:lnTo>
                    <a:lnTo>
                      <a:pt x="1734" y="2794"/>
                    </a:lnTo>
                    <a:lnTo>
                      <a:pt x="1739" y="2793"/>
                    </a:lnTo>
                    <a:lnTo>
                      <a:pt x="1744" y="2793"/>
                    </a:lnTo>
                    <a:lnTo>
                      <a:pt x="1750" y="2792"/>
                    </a:lnTo>
                    <a:lnTo>
                      <a:pt x="1757" y="2775"/>
                    </a:lnTo>
                    <a:lnTo>
                      <a:pt x="1765" y="2759"/>
                    </a:lnTo>
                    <a:lnTo>
                      <a:pt x="1775" y="2743"/>
                    </a:lnTo>
                    <a:lnTo>
                      <a:pt x="1785" y="2727"/>
                    </a:lnTo>
                    <a:lnTo>
                      <a:pt x="1798" y="2727"/>
                    </a:lnTo>
                    <a:lnTo>
                      <a:pt x="1811" y="2728"/>
                    </a:lnTo>
                    <a:lnTo>
                      <a:pt x="1818" y="2727"/>
                    </a:lnTo>
                    <a:lnTo>
                      <a:pt x="1824" y="2727"/>
                    </a:lnTo>
                    <a:lnTo>
                      <a:pt x="1827" y="2728"/>
                    </a:lnTo>
                    <a:lnTo>
                      <a:pt x="1829" y="2729"/>
                    </a:lnTo>
                    <a:lnTo>
                      <a:pt x="1832" y="2731"/>
                    </a:lnTo>
                    <a:lnTo>
                      <a:pt x="1833" y="2735"/>
                    </a:lnTo>
                    <a:lnTo>
                      <a:pt x="1834" y="2739"/>
                    </a:lnTo>
                    <a:lnTo>
                      <a:pt x="1834" y="2746"/>
                    </a:lnTo>
                    <a:lnTo>
                      <a:pt x="1836" y="2759"/>
                    </a:lnTo>
                    <a:lnTo>
                      <a:pt x="1839" y="2772"/>
                    </a:lnTo>
                    <a:lnTo>
                      <a:pt x="1848" y="2784"/>
                    </a:lnTo>
                    <a:lnTo>
                      <a:pt x="1857" y="2796"/>
                    </a:lnTo>
                    <a:lnTo>
                      <a:pt x="1856" y="2799"/>
                    </a:lnTo>
                    <a:lnTo>
                      <a:pt x="1855" y="2801"/>
                    </a:lnTo>
                    <a:lnTo>
                      <a:pt x="1856" y="2803"/>
                    </a:lnTo>
                    <a:lnTo>
                      <a:pt x="1859" y="2805"/>
                    </a:lnTo>
                    <a:lnTo>
                      <a:pt x="1864" y="2806"/>
                    </a:lnTo>
                    <a:lnTo>
                      <a:pt x="1868" y="2807"/>
                    </a:lnTo>
                    <a:lnTo>
                      <a:pt x="1868" y="2810"/>
                    </a:lnTo>
                    <a:lnTo>
                      <a:pt x="1866" y="2816"/>
                    </a:lnTo>
                    <a:lnTo>
                      <a:pt x="1865" y="2820"/>
                    </a:lnTo>
                    <a:lnTo>
                      <a:pt x="1865" y="2823"/>
                    </a:lnTo>
                    <a:lnTo>
                      <a:pt x="1866" y="2824"/>
                    </a:lnTo>
                    <a:lnTo>
                      <a:pt x="1868" y="2828"/>
                    </a:lnTo>
                    <a:lnTo>
                      <a:pt x="1870" y="2838"/>
                    </a:lnTo>
                    <a:lnTo>
                      <a:pt x="1873" y="2848"/>
                    </a:lnTo>
                    <a:lnTo>
                      <a:pt x="1881" y="2857"/>
                    </a:lnTo>
                    <a:lnTo>
                      <a:pt x="1889" y="2863"/>
                    </a:lnTo>
                    <a:lnTo>
                      <a:pt x="1898" y="2870"/>
                    </a:lnTo>
                    <a:lnTo>
                      <a:pt x="1907" y="2877"/>
                    </a:lnTo>
                    <a:lnTo>
                      <a:pt x="1912" y="2884"/>
                    </a:lnTo>
                    <a:lnTo>
                      <a:pt x="1914" y="2888"/>
                    </a:lnTo>
                    <a:lnTo>
                      <a:pt x="1916" y="2888"/>
                    </a:lnTo>
                    <a:lnTo>
                      <a:pt x="1918" y="2887"/>
                    </a:lnTo>
                    <a:lnTo>
                      <a:pt x="1922" y="2886"/>
                    </a:lnTo>
                    <a:lnTo>
                      <a:pt x="1925" y="2882"/>
                    </a:lnTo>
                    <a:lnTo>
                      <a:pt x="1930" y="2878"/>
                    </a:lnTo>
                    <a:lnTo>
                      <a:pt x="1932" y="2877"/>
                    </a:lnTo>
                    <a:lnTo>
                      <a:pt x="1935" y="2877"/>
                    </a:lnTo>
                    <a:lnTo>
                      <a:pt x="1940" y="2875"/>
                    </a:lnTo>
                    <a:lnTo>
                      <a:pt x="1941" y="2866"/>
                    </a:lnTo>
                    <a:lnTo>
                      <a:pt x="1942" y="2857"/>
                    </a:lnTo>
                    <a:lnTo>
                      <a:pt x="1942" y="2853"/>
                    </a:lnTo>
                    <a:lnTo>
                      <a:pt x="1941" y="2850"/>
                    </a:lnTo>
                    <a:lnTo>
                      <a:pt x="1939" y="2846"/>
                    </a:lnTo>
                    <a:lnTo>
                      <a:pt x="1934" y="2844"/>
                    </a:lnTo>
                    <a:lnTo>
                      <a:pt x="1928" y="2836"/>
                    </a:lnTo>
                    <a:lnTo>
                      <a:pt x="1925" y="2828"/>
                    </a:lnTo>
                    <a:lnTo>
                      <a:pt x="1926" y="2821"/>
                    </a:lnTo>
                    <a:lnTo>
                      <a:pt x="1928" y="2816"/>
                    </a:lnTo>
                    <a:lnTo>
                      <a:pt x="1932" y="2809"/>
                    </a:lnTo>
                    <a:lnTo>
                      <a:pt x="1935" y="2803"/>
                    </a:lnTo>
                    <a:lnTo>
                      <a:pt x="1932" y="2797"/>
                    </a:lnTo>
                    <a:lnTo>
                      <a:pt x="1930" y="2790"/>
                    </a:lnTo>
                    <a:lnTo>
                      <a:pt x="1927" y="2782"/>
                    </a:lnTo>
                    <a:lnTo>
                      <a:pt x="1924" y="2774"/>
                    </a:lnTo>
                    <a:lnTo>
                      <a:pt x="1927" y="2773"/>
                    </a:lnTo>
                    <a:lnTo>
                      <a:pt x="1931" y="2774"/>
                    </a:lnTo>
                    <a:lnTo>
                      <a:pt x="1935" y="2776"/>
                    </a:lnTo>
                    <a:lnTo>
                      <a:pt x="1939" y="2778"/>
                    </a:lnTo>
                    <a:lnTo>
                      <a:pt x="1944" y="2778"/>
                    </a:lnTo>
                    <a:lnTo>
                      <a:pt x="1948" y="2778"/>
                    </a:lnTo>
                    <a:lnTo>
                      <a:pt x="1950" y="2776"/>
                    </a:lnTo>
                    <a:lnTo>
                      <a:pt x="1951" y="2775"/>
                    </a:lnTo>
                    <a:lnTo>
                      <a:pt x="1952" y="2773"/>
                    </a:lnTo>
                    <a:lnTo>
                      <a:pt x="1952" y="2771"/>
                    </a:lnTo>
                    <a:lnTo>
                      <a:pt x="1952" y="2766"/>
                    </a:lnTo>
                    <a:lnTo>
                      <a:pt x="1954" y="2763"/>
                    </a:lnTo>
                    <a:lnTo>
                      <a:pt x="1958" y="2759"/>
                    </a:lnTo>
                    <a:lnTo>
                      <a:pt x="1961" y="2755"/>
                    </a:lnTo>
                    <a:lnTo>
                      <a:pt x="1966" y="2749"/>
                    </a:lnTo>
                    <a:lnTo>
                      <a:pt x="1968" y="2744"/>
                    </a:lnTo>
                    <a:lnTo>
                      <a:pt x="1968" y="2741"/>
                    </a:lnTo>
                    <a:lnTo>
                      <a:pt x="1968" y="2738"/>
                    </a:lnTo>
                    <a:lnTo>
                      <a:pt x="1967" y="2735"/>
                    </a:lnTo>
                    <a:lnTo>
                      <a:pt x="1966" y="2731"/>
                    </a:lnTo>
                    <a:lnTo>
                      <a:pt x="1963" y="2728"/>
                    </a:lnTo>
                    <a:lnTo>
                      <a:pt x="1962" y="2725"/>
                    </a:lnTo>
                    <a:lnTo>
                      <a:pt x="1962" y="2722"/>
                    </a:lnTo>
                    <a:lnTo>
                      <a:pt x="1962" y="2721"/>
                    </a:lnTo>
                    <a:lnTo>
                      <a:pt x="1966" y="2718"/>
                    </a:lnTo>
                    <a:lnTo>
                      <a:pt x="1972" y="2714"/>
                    </a:lnTo>
                    <a:lnTo>
                      <a:pt x="1977" y="2710"/>
                    </a:lnTo>
                    <a:lnTo>
                      <a:pt x="1979" y="2705"/>
                    </a:lnTo>
                    <a:lnTo>
                      <a:pt x="1981" y="2701"/>
                    </a:lnTo>
                    <a:lnTo>
                      <a:pt x="1985" y="2695"/>
                    </a:lnTo>
                    <a:lnTo>
                      <a:pt x="1994" y="2695"/>
                    </a:lnTo>
                    <a:lnTo>
                      <a:pt x="2000" y="2695"/>
                    </a:lnTo>
                    <a:lnTo>
                      <a:pt x="2004" y="2695"/>
                    </a:lnTo>
                    <a:lnTo>
                      <a:pt x="2007" y="2695"/>
                    </a:lnTo>
                    <a:lnTo>
                      <a:pt x="2011" y="2694"/>
                    </a:lnTo>
                    <a:lnTo>
                      <a:pt x="2014" y="2692"/>
                    </a:lnTo>
                    <a:lnTo>
                      <a:pt x="2018" y="2683"/>
                    </a:lnTo>
                    <a:lnTo>
                      <a:pt x="2022" y="2674"/>
                    </a:lnTo>
                    <a:lnTo>
                      <a:pt x="2026" y="2666"/>
                    </a:lnTo>
                    <a:lnTo>
                      <a:pt x="2030" y="2657"/>
                    </a:lnTo>
                    <a:lnTo>
                      <a:pt x="2034" y="2651"/>
                    </a:lnTo>
                    <a:lnTo>
                      <a:pt x="2039" y="2647"/>
                    </a:lnTo>
                    <a:lnTo>
                      <a:pt x="2043" y="2642"/>
                    </a:lnTo>
                    <a:lnTo>
                      <a:pt x="2048" y="2640"/>
                    </a:lnTo>
                    <a:lnTo>
                      <a:pt x="2059" y="2636"/>
                    </a:lnTo>
                    <a:lnTo>
                      <a:pt x="2073" y="2632"/>
                    </a:lnTo>
                    <a:lnTo>
                      <a:pt x="2085" y="2628"/>
                    </a:lnTo>
                    <a:lnTo>
                      <a:pt x="2094" y="2623"/>
                    </a:lnTo>
                    <a:lnTo>
                      <a:pt x="2097" y="2620"/>
                    </a:lnTo>
                    <a:lnTo>
                      <a:pt x="2100" y="2616"/>
                    </a:lnTo>
                    <a:lnTo>
                      <a:pt x="2103" y="2611"/>
                    </a:lnTo>
                    <a:lnTo>
                      <a:pt x="2105" y="2604"/>
                    </a:lnTo>
                    <a:lnTo>
                      <a:pt x="2112" y="2596"/>
                    </a:lnTo>
                    <a:lnTo>
                      <a:pt x="2119" y="2591"/>
                    </a:lnTo>
                    <a:lnTo>
                      <a:pt x="2125" y="2586"/>
                    </a:lnTo>
                    <a:lnTo>
                      <a:pt x="2133" y="2579"/>
                    </a:lnTo>
                    <a:lnTo>
                      <a:pt x="2137" y="2573"/>
                    </a:lnTo>
                    <a:lnTo>
                      <a:pt x="2139" y="2567"/>
                    </a:lnTo>
                    <a:lnTo>
                      <a:pt x="2139" y="2561"/>
                    </a:lnTo>
                    <a:lnTo>
                      <a:pt x="2140" y="2555"/>
                    </a:lnTo>
                    <a:lnTo>
                      <a:pt x="2140" y="2546"/>
                    </a:lnTo>
                    <a:lnTo>
                      <a:pt x="2139" y="2540"/>
                    </a:lnTo>
                    <a:lnTo>
                      <a:pt x="2136" y="2535"/>
                    </a:lnTo>
                    <a:lnTo>
                      <a:pt x="2130" y="2530"/>
                    </a:lnTo>
                    <a:lnTo>
                      <a:pt x="2127" y="2523"/>
                    </a:lnTo>
                    <a:lnTo>
                      <a:pt x="2124" y="2517"/>
                    </a:lnTo>
                    <a:lnTo>
                      <a:pt x="2124" y="2511"/>
                    </a:lnTo>
                    <a:lnTo>
                      <a:pt x="2124" y="2503"/>
                    </a:lnTo>
                    <a:lnTo>
                      <a:pt x="2123" y="2497"/>
                    </a:lnTo>
                    <a:lnTo>
                      <a:pt x="2123" y="2493"/>
                    </a:lnTo>
                    <a:lnTo>
                      <a:pt x="2123" y="2487"/>
                    </a:lnTo>
                    <a:lnTo>
                      <a:pt x="2124" y="2484"/>
                    </a:lnTo>
                    <a:lnTo>
                      <a:pt x="2128" y="2476"/>
                    </a:lnTo>
                    <a:lnTo>
                      <a:pt x="2135" y="2466"/>
                    </a:lnTo>
                    <a:lnTo>
                      <a:pt x="2132" y="2462"/>
                    </a:lnTo>
                    <a:lnTo>
                      <a:pt x="2130" y="2459"/>
                    </a:lnTo>
                    <a:lnTo>
                      <a:pt x="2129" y="2455"/>
                    </a:lnTo>
                    <a:lnTo>
                      <a:pt x="2129" y="2451"/>
                    </a:lnTo>
                    <a:lnTo>
                      <a:pt x="2130" y="2442"/>
                    </a:lnTo>
                    <a:lnTo>
                      <a:pt x="2130" y="2432"/>
                    </a:lnTo>
                    <a:lnTo>
                      <a:pt x="2132" y="2425"/>
                    </a:lnTo>
                    <a:lnTo>
                      <a:pt x="2135" y="2421"/>
                    </a:lnTo>
                    <a:lnTo>
                      <a:pt x="2137" y="2417"/>
                    </a:lnTo>
                    <a:lnTo>
                      <a:pt x="2139" y="2414"/>
                    </a:lnTo>
                    <a:lnTo>
                      <a:pt x="2141" y="2410"/>
                    </a:lnTo>
                    <a:lnTo>
                      <a:pt x="2141" y="2407"/>
                    </a:lnTo>
                    <a:lnTo>
                      <a:pt x="2140" y="2403"/>
                    </a:lnTo>
                    <a:lnTo>
                      <a:pt x="2138" y="2396"/>
                    </a:lnTo>
                    <a:lnTo>
                      <a:pt x="2133" y="2390"/>
                    </a:lnTo>
                    <a:lnTo>
                      <a:pt x="2131" y="2384"/>
                    </a:lnTo>
                    <a:lnTo>
                      <a:pt x="2130" y="2380"/>
                    </a:lnTo>
                    <a:lnTo>
                      <a:pt x="2130" y="2375"/>
                    </a:lnTo>
                    <a:lnTo>
                      <a:pt x="2128" y="2368"/>
                    </a:lnTo>
                    <a:lnTo>
                      <a:pt x="2124" y="2357"/>
                    </a:lnTo>
                    <a:lnTo>
                      <a:pt x="2113" y="2361"/>
                    </a:lnTo>
                    <a:lnTo>
                      <a:pt x="2104" y="2366"/>
                    </a:lnTo>
                    <a:lnTo>
                      <a:pt x="2098" y="2369"/>
                    </a:lnTo>
                    <a:lnTo>
                      <a:pt x="2094" y="2370"/>
                    </a:lnTo>
                    <a:lnTo>
                      <a:pt x="2088" y="2371"/>
                    </a:lnTo>
                    <a:lnTo>
                      <a:pt x="2083" y="2370"/>
                    </a:lnTo>
                    <a:lnTo>
                      <a:pt x="2074" y="2363"/>
                    </a:lnTo>
                    <a:lnTo>
                      <a:pt x="2065" y="2359"/>
                    </a:lnTo>
                    <a:lnTo>
                      <a:pt x="2056" y="2353"/>
                    </a:lnTo>
                    <a:lnTo>
                      <a:pt x="2047" y="2345"/>
                    </a:lnTo>
                    <a:lnTo>
                      <a:pt x="2042" y="2339"/>
                    </a:lnTo>
                    <a:lnTo>
                      <a:pt x="2038" y="2336"/>
                    </a:lnTo>
                    <a:lnTo>
                      <a:pt x="2033" y="2335"/>
                    </a:lnTo>
                    <a:lnTo>
                      <a:pt x="2029" y="2334"/>
                    </a:lnTo>
                    <a:lnTo>
                      <a:pt x="2024" y="2335"/>
                    </a:lnTo>
                    <a:lnTo>
                      <a:pt x="2020" y="2337"/>
                    </a:lnTo>
                    <a:lnTo>
                      <a:pt x="2014" y="2339"/>
                    </a:lnTo>
                    <a:lnTo>
                      <a:pt x="2007" y="2343"/>
                    </a:lnTo>
                    <a:lnTo>
                      <a:pt x="2002" y="2345"/>
                    </a:lnTo>
                    <a:lnTo>
                      <a:pt x="1996" y="2346"/>
                    </a:lnTo>
                    <a:lnTo>
                      <a:pt x="1990" y="2346"/>
                    </a:lnTo>
                    <a:lnTo>
                      <a:pt x="1986" y="2346"/>
                    </a:lnTo>
                    <a:lnTo>
                      <a:pt x="1975" y="2344"/>
                    </a:lnTo>
                    <a:lnTo>
                      <a:pt x="1962" y="2343"/>
                    </a:lnTo>
                    <a:lnTo>
                      <a:pt x="1953" y="2339"/>
                    </a:lnTo>
                    <a:lnTo>
                      <a:pt x="1946" y="2335"/>
                    </a:lnTo>
                    <a:lnTo>
                      <a:pt x="1939" y="2332"/>
                    </a:lnTo>
                    <a:lnTo>
                      <a:pt x="1928" y="2327"/>
                    </a:lnTo>
                    <a:lnTo>
                      <a:pt x="1917" y="2326"/>
                    </a:lnTo>
                    <a:lnTo>
                      <a:pt x="1913" y="2325"/>
                    </a:lnTo>
                    <a:lnTo>
                      <a:pt x="1909" y="2323"/>
                    </a:lnTo>
                    <a:lnTo>
                      <a:pt x="1902" y="2319"/>
                    </a:lnTo>
                    <a:lnTo>
                      <a:pt x="1896" y="2316"/>
                    </a:lnTo>
                    <a:lnTo>
                      <a:pt x="1890" y="2312"/>
                    </a:lnTo>
                    <a:lnTo>
                      <a:pt x="1886" y="2310"/>
                    </a:lnTo>
                    <a:lnTo>
                      <a:pt x="1878" y="2309"/>
                    </a:lnTo>
                    <a:lnTo>
                      <a:pt x="1865" y="2309"/>
                    </a:lnTo>
                    <a:lnTo>
                      <a:pt x="1856" y="2307"/>
                    </a:lnTo>
                    <a:lnTo>
                      <a:pt x="1853" y="2305"/>
                    </a:lnTo>
                    <a:lnTo>
                      <a:pt x="1851" y="2301"/>
                    </a:lnTo>
                    <a:lnTo>
                      <a:pt x="1848" y="2297"/>
                    </a:lnTo>
                    <a:lnTo>
                      <a:pt x="1847" y="2289"/>
                    </a:lnTo>
                    <a:lnTo>
                      <a:pt x="1847" y="2285"/>
                    </a:lnTo>
                    <a:lnTo>
                      <a:pt x="1847" y="2282"/>
                    </a:lnTo>
                    <a:lnTo>
                      <a:pt x="1846" y="2281"/>
                    </a:lnTo>
                    <a:lnTo>
                      <a:pt x="1844" y="2279"/>
                    </a:lnTo>
                    <a:lnTo>
                      <a:pt x="1838" y="2275"/>
                    </a:lnTo>
                    <a:lnTo>
                      <a:pt x="1833" y="2271"/>
                    </a:lnTo>
                    <a:lnTo>
                      <a:pt x="1824" y="2265"/>
                    </a:lnTo>
                    <a:lnTo>
                      <a:pt x="1814" y="2258"/>
                    </a:lnTo>
                    <a:lnTo>
                      <a:pt x="1808" y="2254"/>
                    </a:lnTo>
                    <a:lnTo>
                      <a:pt x="1805" y="2253"/>
                    </a:lnTo>
                    <a:lnTo>
                      <a:pt x="1800" y="2252"/>
                    </a:lnTo>
                    <a:lnTo>
                      <a:pt x="1794" y="2248"/>
                    </a:lnTo>
                    <a:lnTo>
                      <a:pt x="1790" y="2247"/>
                    </a:lnTo>
                    <a:lnTo>
                      <a:pt x="1786" y="2247"/>
                    </a:lnTo>
                    <a:lnTo>
                      <a:pt x="1784" y="2247"/>
                    </a:lnTo>
                    <a:lnTo>
                      <a:pt x="1782" y="2248"/>
                    </a:lnTo>
                    <a:lnTo>
                      <a:pt x="1776" y="2250"/>
                    </a:lnTo>
                    <a:lnTo>
                      <a:pt x="1770" y="2254"/>
                    </a:lnTo>
                    <a:lnTo>
                      <a:pt x="1765" y="2255"/>
                    </a:lnTo>
                    <a:lnTo>
                      <a:pt x="1761" y="2258"/>
                    </a:lnTo>
                    <a:lnTo>
                      <a:pt x="1757" y="2262"/>
                    </a:lnTo>
                    <a:lnTo>
                      <a:pt x="1755" y="2265"/>
                    </a:lnTo>
                    <a:lnTo>
                      <a:pt x="1748" y="2274"/>
                    </a:lnTo>
                    <a:lnTo>
                      <a:pt x="1741" y="2282"/>
                    </a:lnTo>
                    <a:lnTo>
                      <a:pt x="1737" y="2287"/>
                    </a:lnTo>
                    <a:lnTo>
                      <a:pt x="1732" y="2290"/>
                    </a:lnTo>
                    <a:lnTo>
                      <a:pt x="1729" y="2294"/>
                    </a:lnTo>
                    <a:lnTo>
                      <a:pt x="1727" y="2299"/>
                    </a:lnTo>
                    <a:lnTo>
                      <a:pt x="1722" y="2309"/>
                    </a:lnTo>
                    <a:lnTo>
                      <a:pt x="1718" y="2321"/>
                    </a:lnTo>
                    <a:lnTo>
                      <a:pt x="1712" y="2326"/>
                    </a:lnTo>
                    <a:lnTo>
                      <a:pt x="1709" y="2327"/>
                    </a:lnTo>
                    <a:lnTo>
                      <a:pt x="1707" y="2327"/>
                    </a:lnTo>
                    <a:lnTo>
                      <a:pt x="1704" y="2326"/>
                    </a:lnTo>
                    <a:lnTo>
                      <a:pt x="1703" y="2324"/>
                    </a:lnTo>
                    <a:lnTo>
                      <a:pt x="1701" y="2321"/>
                    </a:lnTo>
                    <a:lnTo>
                      <a:pt x="1696" y="2319"/>
                    </a:lnTo>
                    <a:lnTo>
                      <a:pt x="1692" y="2317"/>
                    </a:lnTo>
                    <a:lnTo>
                      <a:pt x="1682" y="2320"/>
                    </a:lnTo>
                    <a:lnTo>
                      <a:pt x="1674" y="2321"/>
                    </a:lnTo>
                    <a:lnTo>
                      <a:pt x="1665" y="2320"/>
                    </a:lnTo>
                    <a:lnTo>
                      <a:pt x="1655" y="2319"/>
                    </a:lnTo>
                    <a:lnTo>
                      <a:pt x="1646" y="2324"/>
                    </a:lnTo>
                    <a:lnTo>
                      <a:pt x="1639" y="2327"/>
                    </a:lnTo>
                    <a:lnTo>
                      <a:pt x="1634" y="2328"/>
                    </a:lnTo>
                    <a:lnTo>
                      <a:pt x="1631" y="2328"/>
                    </a:lnTo>
                    <a:lnTo>
                      <a:pt x="1627" y="2328"/>
                    </a:lnTo>
                    <a:lnTo>
                      <a:pt x="1622" y="2327"/>
                    </a:lnTo>
                    <a:lnTo>
                      <a:pt x="1618" y="2326"/>
                    </a:lnTo>
                    <a:lnTo>
                      <a:pt x="1613" y="2326"/>
                    </a:lnTo>
                    <a:lnTo>
                      <a:pt x="1610" y="2326"/>
                    </a:lnTo>
                    <a:lnTo>
                      <a:pt x="1607" y="2327"/>
                    </a:lnTo>
                    <a:lnTo>
                      <a:pt x="1601" y="2330"/>
                    </a:lnTo>
                    <a:lnTo>
                      <a:pt x="1593" y="2333"/>
                    </a:lnTo>
                    <a:lnTo>
                      <a:pt x="1586" y="2334"/>
                    </a:lnTo>
                    <a:lnTo>
                      <a:pt x="1579" y="2337"/>
                    </a:lnTo>
                    <a:lnTo>
                      <a:pt x="1573" y="2341"/>
                    </a:lnTo>
                    <a:lnTo>
                      <a:pt x="1566" y="2344"/>
                    </a:lnTo>
                    <a:lnTo>
                      <a:pt x="1552" y="2341"/>
                    </a:lnTo>
                    <a:lnTo>
                      <a:pt x="1541" y="2336"/>
                    </a:lnTo>
                    <a:lnTo>
                      <a:pt x="1535" y="2335"/>
                    </a:lnTo>
                    <a:lnTo>
                      <a:pt x="1530" y="2335"/>
                    </a:lnTo>
                    <a:lnTo>
                      <a:pt x="1523" y="2335"/>
                    </a:lnTo>
                    <a:lnTo>
                      <a:pt x="1516" y="2336"/>
                    </a:lnTo>
                    <a:lnTo>
                      <a:pt x="1505" y="2343"/>
                    </a:lnTo>
                    <a:lnTo>
                      <a:pt x="1497" y="2347"/>
                    </a:lnTo>
                    <a:lnTo>
                      <a:pt x="1495" y="2350"/>
                    </a:lnTo>
                    <a:lnTo>
                      <a:pt x="1494" y="2353"/>
                    </a:lnTo>
                    <a:lnTo>
                      <a:pt x="1494" y="2357"/>
                    </a:lnTo>
                    <a:lnTo>
                      <a:pt x="1496" y="2363"/>
                    </a:lnTo>
                    <a:lnTo>
                      <a:pt x="1495" y="2370"/>
                    </a:lnTo>
                    <a:lnTo>
                      <a:pt x="1493" y="2374"/>
                    </a:lnTo>
                    <a:lnTo>
                      <a:pt x="1489" y="2377"/>
                    </a:lnTo>
                    <a:lnTo>
                      <a:pt x="1486" y="2378"/>
                    </a:lnTo>
                    <a:lnTo>
                      <a:pt x="1477" y="2377"/>
                    </a:lnTo>
                    <a:lnTo>
                      <a:pt x="1466" y="2373"/>
                    </a:lnTo>
                    <a:lnTo>
                      <a:pt x="1454" y="2370"/>
                    </a:lnTo>
                    <a:lnTo>
                      <a:pt x="1444" y="2369"/>
                    </a:lnTo>
                    <a:lnTo>
                      <a:pt x="1433" y="2369"/>
                    </a:lnTo>
                    <a:lnTo>
                      <a:pt x="1420" y="2368"/>
                    </a:lnTo>
                    <a:lnTo>
                      <a:pt x="1416" y="2369"/>
                    </a:lnTo>
                    <a:lnTo>
                      <a:pt x="1411" y="2370"/>
                    </a:lnTo>
                    <a:lnTo>
                      <a:pt x="1408" y="2372"/>
                    </a:lnTo>
                    <a:lnTo>
                      <a:pt x="1406" y="2374"/>
                    </a:lnTo>
                    <a:lnTo>
                      <a:pt x="1400" y="2380"/>
                    </a:lnTo>
                    <a:lnTo>
                      <a:pt x="1391" y="2384"/>
                    </a:lnTo>
                    <a:lnTo>
                      <a:pt x="1388" y="2381"/>
                    </a:lnTo>
                    <a:lnTo>
                      <a:pt x="1386" y="2378"/>
                    </a:lnTo>
                    <a:lnTo>
                      <a:pt x="1386" y="2375"/>
                    </a:lnTo>
                    <a:lnTo>
                      <a:pt x="1386" y="2374"/>
                    </a:lnTo>
                    <a:lnTo>
                      <a:pt x="1387" y="2370"/>
                    </a:lnTo>
                    <a:lnTo>
                      <a:pt x="1387" y="2363"/>
                    </a:lnTo>
                    <a:lnTo>
                      <a:pt x="1382" y="2354"/>
                    </a:lnTo>
                    <a:lnTo>
                      <a:pt x="1381" y="2348"/>
                    </a:lnTo>
                    <a:lnTo>
                      <a:pt x="1379" y="2347"/>
                    </a:lnTo>
                    <a:lnTo>
                      <a:pt x="1378" y="2347"/>
                    </a:lnTo>
                    <a:lnTo>
                      <a:pt x="1374" y="2348"/>
                    </a:lnTo>
                    <a:lnTo>
                      <a:pt x="1369" y="2352"/>
                    </a:lnTo>
                    <a:lnTo>
                      <a:pt x="1363" y="2355"/>
                    </a:lnTo>
                    <a:lnTo>
                      <a:pt x="1359" y="2356"/>
                    </a:lnTo>
                    <a:lnTo>
                      <a:pt x="1355" y="2356"/>
                    </a:lnTo>
                    <a:lnTo>
                      <a:pt x="1352" y="2355"/>
                    </a:lnTo>
                    <a:lnTo>
                      <a:pt x="1345" y="2351"/>
                    </a:lnTo>
                    <a:lnTo>
                      <a:pt x="1336" y="2343"/>
                    </a:lnTo>
                    <a:lnTo>
                      <a:pt x="1325" y="2354"/>
                    </a:lnTo>
                    <a:lnTo>
                      <a:pt x="1315" y="2363"/>
                    </a:lnTo>
                    <a:lnTo>
                      <a:pt x="1309" y="2360"/>
                    </a:lnTo>
                    <a:lnTo>
                      <a:pt x="1306" y="2357"/>
                    </a:lnTo>
                    <a:lnTo>
                      <a:pt x="1302" y="2354"/>
                    </a:lnTo>
                    <a:lnTo>
                      <a:pt x="1298" y="2348"/>
                    </a:lnTo>
                    <a:lnTo>
                      <a:pt x="1284" y="2341"/>
                    </a:lnTo>
                    <a:lnTo>
                      <a:pt x="1273" y="2336"/>
                    </a:lnTo>
                    <a:lnTo>
                      <a:pt x="1267" y="2334"/>
                    </a:lnTo>
                    <a:lnTo>
                      <a:pt x="1262" y="2330"/>
                    </a:lnTo>
                    <a:lnTo>
                      <a:pt x="1256" y="2326"/>
                    </a:lnTo>
                    <a:lnTo>
                      <a:pt x="1249" y="2319"/>
                    </a:lnTo>
                    <a:lnTo>
                      <a:pt x="1249" y="2311"/>
                    </a:lnTo>
                    <a:lnTo>
                      <a:pt x="1249" y="2306"/>
                    </a:lnTo>
                    <a:lnTo>
                      <a:pt x="1250" y="2301"/>
                    </a:lnTo>
                    <a:lnTo>
                      <a:pt x="1252" y="2299"/>
                    </a:lnTo>
                    <a:lnTo>
                      <a:pt x="1252" y="2297"/>
                    </a:lnTo>
                    <a:lnTo>
                      <a:pt x="1252" y="2293"/>
                    </a:lnTo>
                    <a:lnTo>
                      <a:pt x="1249" y="2288"/>
                    </a:lnTo>
                    <a:lnTo>
                      <a:pt x="1245" y="2279"/>
                    </a:lnTo>
                    <a:lnTo>
                      <a:pt x="1241" y="2268"/>
                    </a:lnTo>
                    <a:lnTo>
                      <a:pt x="1240" y="2262"/>
                    </a:lnTo>
                    <a:lnTo>
                      <a:pt x="1240" y="2256"/>
                    </a:lnTo>
                    <a:lnTo>
                      <a:pt x="1241" y="2252"/>
                    </a:lnTo>
                    <a:lnTo>
                      <a:pt x="1243" y="2247"/>
                    </a:lnTo>
                    <a:lnTo>
                      <a:pt x="1244" y="2241"/>
                    </a:lnTo>
                    <a:lnTo>
                      <a:pt x="1244" y="2236"/>
                    </a:lnTo>
                    <a:lnTo>
                      <a:pt x="1243" y="2227"/>
                    </a:lnTo>
                    <a:lnTo>
                      <a:pt x="1240" y="2211"/>
                    </a:lnTo>
                    <a:lnTo>
                      <a:pt x="1238" y="2196"/>
                    </a:lnTo>
                    <a:lnTo>
                      <a:pt x="1237" y="2189"/>
                    </a:lnTo>
                    <a:lnTo>
                      <a:pt x="1237" y="2182"/>
                    </a:lnTo>
                    <a:lnTo>
                      <a:pt x="1238" y="2175"/>
                    </a:lnTo>
                    <a:lnTo>
                      <a:pt x="1240" y="2169"/>
                    </a:lnTo>
                    <a:lnTo>
                      <a:pt x="1244" y="2164"/>
                    </a:lnTo>
                    <a:lnTo>
                      <a:pt x="1248" y="2159"/>
                    </a:lnTo>
                    <a:lnTo>
                      <a:pt x="1254" y="2155"/>
                    </a:lnTo>
                    <a:lnTo>
                      <a:pt x="1261" y="2149"/>
                    </a:lnTo>
                    <a:lnTo>
                      <a:pt x="1270" y="2150"/>
                    </a:lnTo>
                    <a:lnTo>
                      <a:pt x="1276" y="2150"/>
                    </a:lnTo>
                    <a:lnTo>
                      <a:pt x="1277" y="2148"/>
                    </a:lnTo>
                    <a:lnTo>
                      <a:pt x="1279" y="2146"/>
                    </a:lnTo>
                    <a:lnTo>
                      <a:pt x="1280" y="2142"/>
                    </a:lnTo>
                    <a:lnTo>
                      <a:pt x="1279" y="2137"/>
                    </a:lnTo>
                    <a:lnTo>
                      <a:pt x="1277" y="2129"/>
                    </a:lnTo>
                    <a:lnTo>
                      <a:pt x="1276" y="2123"/>
                    </a:lnTo>
                    <a:lnTo>
                      <a:pt x="1277" y="2116"/>
                    </a:lnTo>
                    <a:lnTo>
                      <a:pt x="1280" y="2112"/>
                    </a:lnTo>
                    <a:lnTo>
                      <a:pt x="1288" y="2102"/>
                    </a:lnTo>
                    <a:lnTo>
                      <a:pt x="1298" y="2089"/>
                    </a:lnTo>
                    <a:lnTo>
                      <a:pt x="1301" y="2080"/>
                    </a:lnTo>
                    <a:lnTo>
                      <a:pt x="1303" y="2076"/>
                    </a:lnTo>
                    <a:lnTo>
                      <a:pt x="1303" y="2074"/>
                    </a:lnTo>
                    <a:lnTo>
                      <a:pt x="1302" y="2074"/>
                    </a:lnTo>
                    <a:lnTo>
                      <a:pt x="1300" y="2074"/>
                    </a:lnTo>
                    <a:lnTo>
                      <a:pt x="1297" y="2073"/>
                    </a:lnTo>
                    <a:lnTo>
                      <a:pt x="1295" y="2070"/>
                    </a:lnTo>
                    <a:lnTo>
                      <a:pt x="1294" y="2064"/>
                    </a:lnTo>
                    <a:lnTo>
                      <a:pt x="1297" y="2055"/>
                    </a:lnTo>
                    <a:lnTo>
                      <a:pt x="1297" y="2048"/>
                    </a:lnTo>
                    <a:lnTo>
                      <a:pt x="1297" y="2041"/>
                    </a:lnTo>
                    <a:lnTo>
                      <a:pt x="1295" y="2034"/>
                    </a:lnTo>
                    <a:lnTo>
                      <a:pt x="1290" y="2022"/>
                    </a:lnTo>
                    <a:lnTo>
                      <a:pt x="1281" y="2007"/>
                    </a:lnTo>
                    <a:lnTo>
                      <a:pt x="1275" y="1999"/>
                    </a:lnTo>
                    <a:lnTo>
                      <a:pt x="1270" y="1994"/>
                    </a:lnTo>
                    <a:lnTo>
                      <a:pt x="1263" y="1989"/>
                    </a:lnTo>
                    <a:lnTo>
                      <a:pt x="1257" y="1985"/>
                    </a:lnTo>
                    <a:lnTo>
                      <a:pt x="1243" y="1979"/>
                    </a:lnTo>
                    <a:lnTo>
                      <a:pt x="1226" y="1971"/>
                    </a:lnTo>
                    <a:lnTo>
                      <a:pt x="1215" y="1968"/>
                    </a:lnTo>
                    <a:lnTo>
                      <a:pt x="1208" y="1966"/>
                    </a:lnTo>
                    <a:lnTo>
                      <a:pt x="1202" y="1964"/>
                    </a:lnTo>
                    <a:lnTo>
                      <a:pt x="1197" y="1966"/>
                    </a:lnTo>
                    <a:lnTo>
                      <a:pt x="1188" y="1969"/>
                    </a:lnTo>
                    <a:lnTo>
                      <a:pt x="1174" y="1977"/>
                    </a:lnTo>
                    <a:lnTo>
                      <a:pt x="1167" y="1980"/>
                    </a:lnTo>
                    <a:lnTo>
                      <a:pt x="1163" y="1982"/>
                    </a:lnTo>
                    <a:lnTo>
                      <a:pt x="1159" y="1986"/>
                    </a:lnTo>
                    <a:lnTo>
                      <a:pt x="1157" y="1989"/>
                    </a:lnTo>
                    <a:lnTo>
                      <a:pt x="1150" y="1995"/>
                    </a:lnTo>
                    <a:lnTo>
                      <a:pt x="1142" y="2002"/>
                    </a:lnTo>
                    <a:lnTo>
                      <a:pt x="1136" y="1995"/>
                    </a:lnTo>
                    <a:lnTo>
                      <a:pt x="1132" y="1989"/>
                    </a:lnTo>
                    <a:lnTo>
                      <a:pt x="1131" y="1988"/>
                    </a:lnTo>
                    <a:lnTo>
                      <a:pt x="1128" y="1987"/>
                    </a:lnTo>
                    <a:lnTo>
                      <a:pt x="1124" y="1986"/>
                    </a:lnTo>
                    <a:lnTo>
                      <a:pt x="1119" y="1986"/>
                    </a:lnTo>
                    <a:lnTo>
                      <a:pt x="1112" y="1985"/>
                    </a:lnTo>
                    <a:lnTo>
                      <a:pt x="1106" y="1984"/>
                    </a:lnTo>
                    <a:lnTo>
                      <a:pt x="1102" y="1981"/>
                    </a:lnTo>
                    <a:lnTo>
                      <a:pt x="1097" y="1979"/>
                    </a:lnTo>
                    <a:lnTo>
                      <a:pt x="1088" y="1975"/>
                    </a:lnTo>
                    <a:lnTo>
                      <a:pt x="1076" y="1971"/>
                    </a:lnTo>
                    <a:lnTo>
                      <a:pt x="1068" y="1964"/>
                    </a:lnTo>
                    <a:lnTo>
                      <a:pt x="1062" y="1958"/>
                    </a:lnTo>
                    <a:lnTo>
                      <a:pt x="1058" y="1951"/>
                    </a:lnTo>
                    <a:lnTo>
                      <a:pt x="1054" y="1944"/>
                    </a:lnTo>
                    <a:lnTo>
                      <a:pt x="1051" y="1930"/>
                    </a:lnTo>
                    <a:lnTo>
                      <a:pt x="1044" y="1912"/>
                    </a:lnTo>
                    <a:lnTo>
                      <a:pt x="1035" y="1907"/>
                    </a:lnTo>
                    <a:lnTo>
                      <a:pt x="1027" y="1904"/>
                    </a:lnTo>
                    <a:lnTo>
                      <a:pt x="1021" y="1904"/>
                    </a:lnTo>
                    <a:lnTo>
                      <a:pt x="1016" y="1903"/>
                    </a:lnTo>
                    <a:lnTo>
                      <a:pt x="1012" y="1903"/>
                    </a:lnTo>
                    <a:lnTo>
                      <a:pt x="1006" y="1905"/>
                    </a:lnTo>
                    <a:lnTo>
                      <a:pt x="996" y="1908"/>
                    </a:lnTo>
                    <a:lnTo>
                      <a:pt x="986" y="1909"/>
                    </a:lnTo>
                    <a:lnTo>
                      <a:pt x="995" y="1921"/>
                    </a:lnTo>
                    <a:lnTo>
                      <a:pt x="1004" y="1931"/>
                    </a:lnTo>
                    <a:lnTo>
                      <a:pt x="1005" y="1936"/>
                    </a:lnTo>
                    <a:lnTo>
                      <a:pt x="1008" y="1942"/>
                    </a:lnTo>
                    <a:lnTo>
                      <a:pt x="1012" y="1946"/>
                    </a:lnTo>
                    <a:lnTo>
                      <a:pt x="1015" y="1952"/>
                    </a:lnTo>
                    <a:lnTo>
                      <a:pt x="1015" y="1960"/>
                    </a:lnTo>
                    <a:lnTo>
                      <a:pt x="1014" y="1967"/>
                    </a:lnTo>
                    <a:lnTo>
                      <a:pt x="1012" y="1971"/>
                    </a:lnTo>
                    <a:lnTo>
                      <a:pt x="1009" y="1972"/>
                    </a:lnTo>
                    <a:lnTo>
                      <a:pt x="1006" y="1972"/>
                    </a:lnTo>
                    <a:lnTo>
                      <a:pt x="1003" y="1970"/>
                    </a:lnTo>
                    <a:lnTo>
                      <a:pt x="997" y="1966"/>
                    </a:lnTo>
                    <a:lnTo>
                      <a:pt x="989" y="1959"/>
                    </a:lnTo>
                    <a:lnTo>
                      <a:pt x="983" y="1952"/>
                    </a:lnTo>
                    <a:lnTo>
                      <a:pt x="978" y="1948"/>
                    </a:lnTo>
                    <a:lnTo>
                      <a:pt x="972" y="1943"/>
                    </a:lnTo>
                    <a:lnTo>
                      <a:pt x="968" y="1941"/>
                    </a:lnTo>
                    <a:lnTo>
                      <a:pt x="967" y="1940"/>
                    </a:lnTo>
                    <a:lnTo>
                      <a:pt x="964" y="1940"/>
                    </a:lnTo>
                    <a:lnTo>
                      <a:pt x="963" y="1941"/>
                    </a:lnTo>
                    <a:lnTo>
                      <a:pt x="962" y="1943"/>
                    </a:lnTo>
                    <a:lnTo>
                      <a:pt x="960" y="1949"/>
                    </a:lnTo>
                    <a:lnTo>
                      <a:pt x="959" y="1959"/>
                    </a:lnTo>
                    <a:lnTo>
                      <a:pt x="963" y="1970"/>
                    </a:lnTo>
                    <a:lnTo>
                      <a:pt x="964" y="1979"/>
                    </a:lnTo>
                    <a:lnTo>
                      <a:pt x="963" y="1981"/>
                    </a:lnTo>
                    <a:lnTo>
                      <a:pt x="960" y="1984"/>
                    </a:lnTo>
                    <a:lnTo>
                      <a:pt x="955" y="1985"/>
                    </a:lnTo>
                    <a:lnTo>
                      <a:pt x="949" y="1985"/>
                    </a:lnTo>
                    <a:lnTo>
                      <a:pt x="943" y="1986"/>
                    </a:lnTo>
                    <a:lnTo>
                      <a:pt x="940" y="1986"/>
                    </a:lnTo>
                    <a:lnTo>
                      <a:pt x="936" y="1987"/>
                    </a:lnTo>
                    <a:lnTo>
                      <a:pt x="935" y="1989"/>
                    </a:lnTo>
                    <a:lnTo>
                      <a:pt x="932" y="1994"/>
                    </a:lnTo>
                    <a:lnTo>
                      <a:pt x="926" y="2000"/>
                    </a:lnTo>
                    <a:lnTo>
                      <a:pt x="920" y="2011"/>
                    </a:lnTo>
                    <a:lnTo>
                      <a:pt x="914" y="2021"/>
                    </a:lnTo>
                    <a:lnTo>
                      <a:pt x="885" y="2026"/>
                    </a:lnTo>
                    <a:lnTo>
                      <a:pt x="857" y="2031"/>
                    </a:lnTo>
                    <a:lnTo>
                      <a:pt x="828" y="2037"/>
                    </a:lnTo>
                    <a:lnTo>
                      <a:pt x="800" y="2042"/>
                    </a:lnTo>
                    <a:lnTo>
                      <a:pt x="820" y="2032"/>
                    </a:lnTo>
                    <a:lnTo>
                      <a:pt x="830" y="2025"/>
                    </a:lnTo>
                    <a:lnTo>
                      <a:pt x="831" y="2024"/>
                    </a:lnTo>
                    <a:lnTo>
                      <a:pt x="831" y="2022"/>
                    </a:lnTo>
                    <a:lnTo>
                      <a:pt x="831" y="2020"/>
                    </a:lnTo>
                    <a:lnTo>
                      <a:pt x="831" y="2016"/>
                    </a:lnTo>
                    <a:lnTo>
                      <a:pt x="828" y="2007"/>
                    </a:lnTo>
                    <a:lnTo>
                      <a:pt x="824" y="1995"/>
                    </a:lnTo>
                    <a:lnTo>
                      <a:pt x="819" y="1977"/>
                    </a:lnTo>
                    <a:lnTo>
                      <a:pt x="813" y="1957"/>
                    </a:lnTo>
                    <a:lnTo>
                      <a:pt x="810" y="1945"/>
                    </a:lnTo>
                    <a:lnTo>
                      <a:pt x="807" y="1936"/>
                    </a:lnTo>
                    <a:lnTo>
                      <a:pt x="802" y="1927"/>
                    </a:lnTo>
                    <a:lnTo>
                      <a:pt x="798" y="1922"/>
                    </a:lnTo>
                    <a:lnTo>
                      <a:pt x="792" y="1916"/>
                    </a:lnTo>
                    <a:lnTo>
                      <a:pt x="788" y="1912"/>
                    </a:lnTo>
                    <a:lnTo>
                      <a:pt x="786" y="1907"/>
                    </a:lnTo>
                    <a:lnTo>
                      <a:pt x="785" y="1903"/>
                    </a:lnTo>
                    <a:lnTo>
                      <a:pt x="784" y="1892"/>
                    </a:lnTo>
                    <a:lnTo>
                      <a:pt x="781" y="1879"/>
                    </a:lnTo>
                    <a:lnTo>
                      <a:pt x="777" y="1873"/>
                    </a:lnTo>
                    <a:lnTo>
                      <a:pt x="776" y="1869"/>
                    </a:lnTo>
                    <a:lnTo>
                      <a:pt x="776" y="1866"/>
                    </a:lnTo>
                    <a:lnTo>
                      <a:pt x="776" y="1865"/>
                    </a:lnTo>
                    <a:lnTo>
                      <a:pt x="777" y="1864"/>
                    </a:lnTo>
                    <a:lnTo>
                      <a:pt x="778" y="1862"/>
                    </a:lnTo>
                    <a:lnTo>
                      <a:pt x="777" y="1860"/>
                    </a:lnTo>
                    <a:lnTo>
                      <a:pt x="776" y="1856"/>
                    </a:lnTo>
                    <a:lnTo>
                      <a:pt x="772" y="1854"/>
                    </a:lnTo>
                    <a:lnTo>
                      <a:pt x="768" y="1852"/>
                    </a:lnTo>
                    <a:lnTo>
                      <a:pt x="766" y="1851"/>
                    </a:lnTo>
                    <a:lnTo>
                      <a:pt x="764" y="1848"/>
                    </a:lnTo>
                    <a:lnTo>
                      <a:pt x="764" y="1845"/>
                    </a:lnTo>
                    <a:lnTo>
                      <a:pt x="765" y="1843"/>
                    </a:lnTo>
                    <a:lnTo>
                      <a:pt x="766" y="1838"/>
                    </a:lnTo>
                    <a:lnTo>
                      <a:pt x="768" y="1834"/>
                    </a:lnTo>
                    <a:lnTo>
                      <a:pt x="773" y="1825"/>
                    </a:lnTo>
                    <a:lnTo>
                      <a:pt x="776" y="1816"/>
                    </a:lnTo>
                    <a:lnTo>
                      <a:pt x="778" y="1812"/>
                    </a:lnTo>
                    <a:lnTo>
                      <a:pt x="782" y="1810"/>
                    </a:lnTo>
                    <a:lnTo>
                      <a:pt x="786" y="1808"/>
                    </a:lnTo>
                    <a:lnTo>
                      <a:pt x="791" y="1808"/>
                    </a:lnTo>
                    <a:lnTo>
                      <a:pt x="799" y="1801"/>
                    </a:lnTo>
                    <a:lnTo>
                      <a:pt x="803" y="1793"/>
                    </a:lnTo>
                    <a:lnTo>
                      <a:pt x="806" y="1787"/>
                    </a:lnTo>
                    <a:lnTo>
                      <a:pt x="806" y="1779"/>
                    </a:lnTo>
                    <a:lnTo>
                      <a:pt x="804" y="1771"/>
                    </a:lnTo>
                    <a:lnTo>
                      <a:pt x="802" y="1763"/>
                    </a:lnTo>
                    <a:lnTo>
                      <a:pt x="799" y="1754"/>
                    </a:lnTo>
                    <a:lnTo>
                      <a:pt x="794" y="1746"/>
                    </a:lnTo>
                    <a:lnTo>
                      <a:pt x="782" y="1736"/>
                    </a:lnTo>
                    <a:lnTo>
                      <a:pt x="771" y="1725"/>
                    </a:lnTo>
                    <a:lnTo>
                      <a:pt x="759" y="1717"/>
                    </a:lnTo>
                    <a:lnTo>
                      <a:pt x="749" y="1707"/>
                    </a:lnTo>
                    <a:lnTo>
                      <a:pt x="741" y="1696"/>
                    </a:lnTo>
                    <a:lnTo>
                      <a:pt x="732" y="1685"/>
                    </a:lnTo>
                    <a:lnTo>
                      <a:pt x="728" y="1677"/>
                    </a:lnTo>
                    <a:lnTo>
                      <a:pt x="726" y="1672"/>
                    </a:lnTo>
                    <a:lnTo>
                      <a:pt x="726" y="1667"/>
                    </a:lnTo>
                    <a:lnTo>
                      <a:pt x="727" y="1664"/>
                    </a:lnTo>
                    <a:lnTo>
                      <a:pt x="735" y="1656"/>
                    </a:lnTo>
                    <a:lnTo>
                      <a:pt x="749" y="1647"/>
                    </a:lnTo>
                    <a:lnTo>
                      <a:pt x="762" y="1631"/>
                    </a:lnTo>
                    <a:lnTo>
                      <a:pt x="771" y="1620"/>
                    </a:lnTo>
                    <a:lnTo>
                      <a:pt x="776" y="1616"/>
                    </a:lnTo>
                    <a:lnTo>
                      <a:pt x="782" y="1613"/>
                    </a:lnTo>
                    <a:lnTo>
                      <a:pt x="791" y="1611"/>
                    </a:lnTo>
                    <a:lnTo>
                      <a:pt x="801" y="1609"/>
                    </a:lnTo>
                    <a:lnTo>
                      <a:pt x="811" y="1609"/>
                    </a:lnTo>
                    <a:lnTo>
                      <a:pt x="817" y="1606"/>
                    </a:lnTo>
                    <a:lnTo>
                      <a:pt x="821" y="1605"/>
                    </a:lnTo>
                    <a:lnTo>
                      <a:pt x="824" y="1603"/>
                    </a:lnTo>
                    <a:lnTo>
                      <a:pt x="828" y="1596"/>
                    </a:lnTo>
                    <a:lnTo>
                      <a:pt x="836" y="1584"/>
                    </a:lnTo>
                    <a:lnTo>
                      <a:pt x="839" y="1580"/>
                    </a:lnTo>
                    <a:lnTo>
                      <a:pt x="842" y="1577"/>
                    </a:lnTo>
                    <a:lnTo>
                      <a:pt x="844" y="1574"/>
                    </a:lnTo>
                    <a:lnTo>
                      <a:pt x="845" y="1570"/>
                    </a:lnTo>
                    <a:lnTo>
                      <a:pt x="846" y="1564"/>
                    </a:lnTo>
                    <a:lnTo>
                      <a:pt x="851" y="1555"/>
                    </a:lnTo>
                    <a:lnTo>
                      <a:pt x="865" y="1541"/>
                    </a:lnTo>
                    <a:lnTo>
                      <a:pt x="881" y="1530"/>
                    </a:lnTo>
                    <a:lnTo>
                      <a:pt x="897" y="1519"/>
                    </a:lnTo>
                    <a:lnTo>
                      <a:pt x="914" y="1507"/>
                    </a:lnTo>
                    <a:lnTo>
                      <a:pt x="923" y="1502"/>
                    </a:lnTo>
                    <a:lnTo>
                      <a:pt x="928" y="1497"/>
                    </a:lnTo>
                    <a:lnTo>
                      <a:pt x="933" y="1494"/>
                    </a:lnTo>
                    <a:lnTo>
                      <a:pt x="935" y="1489"/>
                    </a:lnTo>
                    <a:lnTo>
                      <a:pt x="936" y="1485"/>
                    </a:lnTo>
                    <a:lnTo>
                      <a:pt x="936" y="1479"/>
                    </a:lnTo>
                    <a:lnTo>
                      <a:pt x="934" y="1471"/>
                    </a:lnTo>
                    <a:lnTo>
                      <a:pt x="931" y="1461"/>
                    </a:lnTo>
                    <a:lnTo>
                      <a:pt x="928" y="1448"/>
                    </a:lnTo>
                    <a:lnTo>
                      <a:pt x="927" y="1439"/>
                    </a:lnTo>
                    <a:lnTo>
                      <a:pt x="928" y="1431"/>
                    </a:lnTo>
                    <a:lnTo>
                      <a:pt x="928" y="1419"/>
                    </a:lnTo>
                    <a:lnTo>
                      <a:pt x="931" y="1408"/>
                    </a:lnTo>
                    <a:lnTo>
                      <a:pt x="935" y="1399"/>
                    </a:lnTo>
                    <a:lnTo>
                      <a:pt x="940" y="1389"/>
                    </a:lnTo>
                    <a:lnTo>
                      <a:pt x="944" y="1379"/>
                    </a:lnTo>
                    <a:lnTo>
                      <a:pt x="946" y="1370"/>
                    </a:lnTo>
                    <a:lnTo>
                      <a:pt x="950" y="1363"/>
                    </a:lnTo>
                    <a:lnTo>
                      <a:pt x="954" y="1356"/>
                    </a:lnTo>
                    <a:lnTo>
                      <a:pt x="960" y="1350"/>
                    </a:lnTo>
                    <a:lnTo>
                      <a:pt x="976" y="1343"/>
                    </a:lnTo>
                    <a:lnTo>
                      <a:pt x="991" y="1335"/>
                    </a:lnTo>
                    <a:lnTo>
                      <a:pt x="996" y="1326"/>
                    </a:lnTo>
                    <a:lnTo>
                      <a:pt x="998" y="1319"/>
                    </a:lnTo>
                    <a:lnTo>
                      <a:pt x="999" y="1312"/>
                    </a:lnTo>
                    <a:lnTo>
                      <a:pt x="999" y="1303"/>
                    </a:lnTo>
                    <a:lnTo>
                      <a:pt x="998" y="1292"/>
                    </a:lnTo>
                    <a:lnTo>
                      <a:pt x="996" y="1283"/>
                    </a:lnTo>
                    <a:lnTo>
                      <a:pt x="994" y="1280"/>
                    </a:lnTo>
                    <a:lnTo>
                      <a:pt x="990" y="1276"/>
                    </a:lnTo>
                    <a:lnTo>
                      <a:pt x="987" y="1273"/>
                    </a:lnTo>
                    <a:lnTo>
                      <a:pt x="981" y="1270"/>
                    </a:lnTo>
                    <a:lnTo>
                      <a:pt x="977" y="1267"/>
                    </a:lnTo>
                    <a:lnTo>
                      <a:pt x="973" y="1265"/>
                    </a:lnTo>
                    <a:lnTo>
                      <a:pt x="971" y="1263"/>
                    </a:lnTo>
                    <a:lnTo>
                      <a:pt x="970" y="1261"/>
                    </a:lnTo>
                    <a:lnTo>
                      <a:pt x="970" y="1258"/>
                    </a:lnTo>
                    <a:lnTo>
                      <a:pt x="972" y="1256"/>
                    </a:lnTo>
                    <a:lnTo>
                      <a:pt x="974" y="1253"/>
                    </a:lnTo>
                    <a:lnTo>
                      <a:pt x="978" y="1248"/>
                    </a:lnTo>
                    <a:lnTo>
                      <a:pt x="986" y="1240"/>
                    </a:lnTo>
                    <a:lnTo>
                      <a:pt x="992" y="1231"/>
                    </a:lnTo>
                    <a:lnTo>
                      <a:pt x="995" y="1227"/>
                    </a:lnTo>
                    <a:lnTo>
                      <a:pt x="995" y="1222"/>
                    </a:lnTo>
                    <a:lnTo>
                      <a:pt x="992" y="1218"/>
                    </a:lnTo>
                    <a:lnTo>
                      <a:pt x="988" y="1213"/>
                    </a:lnTo>
                    <a:lnTo>
                      <a:pt x="983" y="1213"/>
                    </a:lnTo>
                    <a:lnTo>
                      <a:pt x="980" y="1212"/>
                    </a:lnTo>
                    <a:lnTo>
                      <a:pt x="979" y="1211"/>
                    </a:lnTo>
                    <a:lnTo>
                      <a:pt x="977" y="1210"/>
                    </a:lnTo>
                    <a:lnTo>
                      <a:pt x="973" y="1204"/>
                    </a:lnTo>
                    <a:lnTo>
                      <a:pt x="968" y="1198"/>
                    </a:lnTo>
                    <a:lnTo>
                      <a:pt x="964" y="1194"/>
                    </a:lnTo>
                    <a:lnTo>
                      <a:pt x="962" y="1191"/>
                    </a:lnTo>
                    <a:lnTo>
                      <a:pt x="961" y="1189"/>
                    </a:lnTo>
                    <a:lnTo>
                      <a:pt x="962" y="1187"/>
                    </a:lnTo>
                    <a:lnTo>
                      <a:pt x="963" y="1184"/>
                    </a:lnTo>
                    <a:lnTo>
                      <a:pt x="963" y="1175"/>
                    </a:lnTo>
                    <a:lnTo>
                      <a:pt x="961" y="1165"/>
                    </a:lnTo>
                    <a:lnTo>
                      <a:pt x="959" y="1160"/>
                    </a:lnTo>
                    <a:lnTo>
                      <a:pt x="952" y="1158"/>
                    </a:lnTo>
                    <a:lnTo>
                      <a:pt x="937" y="1155"/>
                    </a:lnTo>
                    <a:lnTo>
                      <a:pt x="922" y="1156"/>
                    </a:lnTo>
                    <a:lnTo>
                      <a:pt x="911" y="1158"/>
                    </a:lnTo>
                    <a:lnTo>
                      <a:pt x="908" y="1157"/>
                    </a:lnTo>
                    <a:lnTo>
                      <a:pt x="905" y="1156"/>
                    </a:lnTo>
                    <a:lnTo>
                      <a:pt x="901" y="1151"/>
                    </a:lnTo>
                    <a:lnTo>
                      <a:pt x="897" y="1146"/>
                    </a:lnTo>
                    <a:lnTo>
                      <a:pt x="891" y="1140"/>
                    </a:lnTo>
                    <a:lnTo>
                      <a:pt x="887" y="1137"/>
                    </a:lnTo>
                    <a:lnTo>
                      <a:pt x="883" y="1134"/>
                    </a:lnTo>
                    <a:lnTo>
                      <a:pt x="880" y="1134"/>
                    </a:lnTo>
                    <a:lnTo>
                      <a:pt x="872" y="1136"/>
                    </a:lnTo>
                    <a:lnTo>
                      <a:pt x="858" y="1137"/>
                    </a:lnTo>
                    <a:lnTo>
                      <a:pt x="863" y="1129"/>
                    </a:lnTo>
                    <a:lnTo>
                      <a:pt x="867" y="1120"/>
                    </a:lnTo>
                    <a:lnTo>
                      <a:pt x="858" y="1120"/>
                    </a:lnTo>
                    <a:lnTo>
                      <a:pt x="851" y="1119"/>
                    </a:lnTo>
                    <a:lnTo>
                      <a:pt x="853" y="1111"/>
                    </a:lnTo>
                    <a:lnTo>
                      <a:pt x="855" y="1105"/>
                    </a:lnTo>
                    <a:lnTo>
                      <a:pt x="855" y="1103"/>
                    </a:lnTo>
                    <a:lnTo>
                      <a:pt x="855" y="1100"/>
                    </a:lnTo>
                    <a:lnTo>
                      <a:pt x="853" y="1096"/>
                    </a:lnTo>
                    <a:lnTo>
                      <a:pt x="851" y="1091"/>
                    </a:lnTo>
                    <a:lnTo>
                      <a:pt x="844" y="1088"/>
                    </a:lnTo>
                    <a:lnTo>
                      <a:pt x="840" y="1087"/>
                    </a:lnTo>
                    <a:lnTo>
                      <a:pt x="838" y="1088"/>
                    </a:lnTo>
                    <a:lnTo>
                      <a:pt x="837" y="1091"/>
                    </a:lnTo>
                    <a:lnTo>
                      <a:pt x="836" y="1094"/>
                    </a:lnTo>
                    <a:lnTo>
                      <a:pt x="835" y="1098"/>
                    </a:lnTo>
                    <a:lnTo>
                      <a:pt x="833" y="1103"/>
                    </a:lnTo>
                    <a:lnTo>
                      <a:pt x="828" y="1109"/>
                    </a:lnTo>
                    <a:lnTo>
                      <a:pt x="824" y="1105"/>
                    </a:lnTo>
                    <a:lnTo>
                      <a:pt x="819" y="1102"/>
                    </a:lnTo>
                    <a:lnTo>
                      <a:pt x="816" y="1100"/>
                    </a:lnTo>
                    <a:lnTo>
                      <a:pt x="813" y="1096"/>
                    </a:lnTo>
                    <a:lnTo>
                      <a:pt x="808" y="1088"/>
                    </a:lnTo>
                    <a:lnTo>
                      <a:pt x="802" y="1078"/>
                    </a:lnTo>
                    <a:lnTo>
                      <a:pt x="800" y="1074"/>
                    </a:lnTo>
                    <a:lnTo>
                      <a:pt x="800" y="1070"/>
                    </a:lnTo>
                    <a:lnTo>
                      <a:pt x="800" y="1067"/>
                    </a:lnTo>
                    <a:lnTo>
                      <a:pt x="800" y="1065"/>
                    </a:lnTo>
                    <a:lnTo>
                      <a:pt x="802" y="1058"/>
                    </a:lnTo>
                    <a:lnTo>
                      <a:pt x="802" y="1050"/>
                    </a:lnTo>
                    <a:lnTo>
                      <a:pt x="800" y="1049"/>
                    </a:lnTo>
                    <a:lnTo>
                      <a:pt x="798" y="1049"/>
                    </a:lnTo>
                    <a:lnTo>
                      <a:pt x="795" y="1049"/>
                    </a:lnTo>
                    <a:lnTo>
                      <a:pt x="793" y="1050"/>
                    </a:lnTo>
                    <a:lnTo>
                      <a:pt x="786" y="1053"/>
                    </a:lnTo>
                    <a:lnTo>
                      <a:pt x="780" y="1057"/>
                    </a:lnTo>
                    <a:lnTo>
                      <a:pt x="774" y="1053"/>
                    </a:lnTo>
                    <a:lnTo>
                      <a:pt x="771" y="1050"/>
                    </a:lnTo>
                    <a:lnTo>
                      <a:pt x="768" y="1048"/>
                    </a:lnTo>
                    <a:lnTo>
                      <a:pt x="768" y="1044"/>
                    </a:lnTo>
                    <a:lnTo>
                      <a:pt x="772" y="1037"/>
                    </a:lnTo>
                    <a:lnTo>
                      <a:pt x="775" y="1025"/>
                    </a:lnTo>
                    <a:lnTo>
                      <a:pt x="756" y="1028"/>
                    </a:lnTo>
                    <a:lnTo>
                      <a:pt x="739" y="1031"/>
                    </a:lnTo>
                    <a:lnTo>
                      <a:pt x="731" y="1032"/>
                    </a:lnTo>
                    <a:lnTo>
                      <a:pt x="723" y="1031"/>
                    </a:lnTo>
                    <a:lnTo>
                      <a:pt x="714" y="1030"/>
                    </a:lnTo>
                    <a:lnTo>
                      <a:pt x="705" y="1025"/>
                    </a:lnTo>
                    <a:lnTo>
                      <a:pt x="706" y="1015"/>
                    </a:lnTo>
                    <a:lnTo>
                      <a:pt x="709" y="1007"/>
                    </a:lnTo>
                    <a:lnTo>
                      <a:pt x="712" y="999"/>
                    </a:lnTo>
                    <a:lnTo>
                      <a:pt x="714" y="991"/>
                    </a:lnTo>
                    <a:lnTo>
                      <a:pt x="723" y="978"/>
                    </a:lnTo>
                    <a:lnTo>
                      <a:pt x="735" y="963"/>
                    </a:lnTo>
                    <a:lnTo>
                      <a:pt x="742" y="953"/>
                    </a:lnTo>
                    <a:lnTo>
                      <a:pt x="748" y="945"/>
                    </a:lnTo>
                    <a:lnTo>
                      <a:pt x="750" y="941"/>
                    </a:lnTo>
                    <a:lnTo>
                      <a:pt x="750" y="936"/>
                    </a:lnTo>
                    <a:lnTo>
                      <a:pt x="749" y="931"/>
                    </a:lnTo>
                    <a:lnTo>
                      <a:pt x="747" y="925"/>
                    </a:lnTo>
                    <a:lnTo>
                      <a:pt x="746" y="921"/>
                    </a:lnTo>
                    <a:lnTo>
                      <a:pt x="746" y="917"/>
                    </a:lnTo>
                    <a:lnTo>
                      <a:pt x="746" y="914"/>
                    </a:lnTo>
                    <a:lnTo>
                      <a:pt x="747" y="912"/>
                    </a:lnTo>
                    <a:lnTo>
                      <a:pt x="750" y="905"/>
                    </a:lnTo>
                    <a:lnTo>
                      <a:pt x="753" y="896"/>
                    </a:lnTo>
                    <a:lnTo>
                      <a:pt x="747" y="890"/>
                    </a:lnTo>
                    <a:lnTo>
                      <a:pt x="745" y="889"/>
                    </a:lnTo>
                    <a:lnTo>
                      <a:pt x="741" y="889"/>
                    </a:lnTo>
                    <a:lnTo>
                      <a:pt x="733" y="888"/>
                    </a:lnTo>
                    <a:lnTo>
                      <a:pt x="735" y="879"/>
                    </a:lnTo>
                    <a:lnTo>
                      <a:pt x="737" y="875"/>
                    </a:lnTo>
                    <a:lnTo>
                      <a:pt x="735" y="872"/>
                    </a:lnTo>
                    <a:lnTo>
                      <a:pt x="723" y="859"/>
                    </a:lnTo>
                    <a:lnTo>
                      <a:pt x="714" y="854"/>
                    </a:lnTo>
                    <a:lnTo>
                      <a:pt x="704" y="850"/>
                    </a:lnTo>
                    <a:lnTo>
                      <a:pt x="700" y="847"/>
                    </a:lnTo>
                    <a:lnTo>
                      <a:pt x="696" y="845"/>
                    </a:lnTo>
                    <a:lnTo>
                      <a:pt x="693" y="842"/>
                    </a:lnTo>
                    <a:lnTo>
                      <a:pt x="691" y="837"/>
                    </a:lnTo>
                    <a:lnTo>
                      <a:pt x="687" y="835"/>
                    </a:lnTo>
                    <a:lnTo>
                      <a:pt x="684" y="833"/>
                    </a:lnTo>
                    <a:lnTo>
                      <a:pt x="682" y="833"/>
                    </a:lnTo>
                    <a:lnTo>
                      <a:pt x="678" y="832"/>
                    </a:lnTo>
                    <a:lnTo>
                      <a:pt x="676" y="832"/>
                    </a:lnTo>
                    <a:lnTo>
                      <a:pt x="675" y="830"/>
                    </a:lnTo>
                    <a:lnTo>
                      <a:pt x="674" y="829"/>
                    </a:lnTo>
                    <a:lnTo>
                      <a:pt x="674" y="826"/>
                    </a:lnTo>
                    <a:lnTo>
                      <a:pt x="677" y="816"/>
                    </a:lnTo>
                    <a:lnTo>
                      <a:pt x="679" y="808"/>
                    </a:lnTo>
                    <a:lnTo>
                      <a:pt x="684" y="802"/>
                    </a:lnTo>
                    <a:lnTo>
                      <a:pt x="692" y="794"/>
                    </a:lnTo>
                    <a:lnTo>
                      <a:pt x="703" y="780"/>
                    </a:lnTo>
                    <a:lnTo>
                      <a:pt x="714" y="766"/>
                    </a:lnTo>
                    <a:lnTo>
                      <a:pt x="721" y="762"/>
                    </a:lnTo>
                    <a:lnTo>
                      <a:pt x="726" y="758"/>
                    </a:lnTo>
                    <a:lnTo>
                      <a:pt x="729" y="755"/>
                    </a:lnTo>
                    <a:lnTo>
                      <a:pt x="731" y="750"/>
                    </a:lnTo>
                    <a:lnTo>
                      <a:pt x="735" y="739"/>
                    </a:lnTo>
                    <a:lnTo>
                      <a:pt x="737" y="725"/>
                    </a:lnTo>
                    <a:lnTo>
                      <a:pt x="735" y="713"/>
                    </a:lnTo>
                    <a:lnTo>
                      <a:pt x="732" y="703"/>
                    </a:lnTo>
                    <a:lnTo>
                      <a:pt x="731" y="698"/>
                    </a:lnTo>
                    <a:lnTo>
                      <a:pt x="731" y="692"/>
                    </a:lnTo>
                    <a:lnTo>
                      <a:pt x="731" y="686"/>
                    </a:lnTo>
                    <a:lnTo>
                      <a:pt x="732" y="682"/>
                    </a:lnTo>
                    <a:lnTo>
                      <a:pt x="739" y="668"/>
                    </a:lnTo>
                    <a:lnTo>
                      <a:pt x="744" y="654"/>
                    </a:lnTo>
                    <a:lnTo>
                      <a:pt x="749" y="639"/>
                    </a:lnTo>
                    <a:lnTo>
                      <a:pt x="754" y="625"/>
                    </a:lnTo>
                    <a:lnTo>
                      <a:pt x="758" y="618"/>
                    </a:lnTo>
                    <a:lnTo>
                      <a:pt x="762" y="612"/>
                    </a:lnTo>
                    <a:lnTo>
                      <a:pt x="765" y="609"/>
                    </a:lnTo>
                    <a:lnTo>
                      <a:pt x="768" y="607"/>
                    </a:lnTo>
                    <a:lnTo>
                      <a:pt x="776" y="607"/>
                    </a:lnTo>
                    <a:lnTo>
                      <a:pt x="791" y="610"/>
                    </a:lnTo>
                    <a:lnTo>
                      <a:pt x="797" y="610"/>
                    </a:lnTo>
                    <a:lnTo>
                      <a:pt x="801" y="611"/>
                    </a:lnTo>
                    <a:lnTo>
                      <a:pt x="804" y="613"/>
                    </a:lnTo>
                    <a:lnTo>
                      <a:pt x="807" y="614"/>
                    </a:lnTo>
                    <a:lnTo>
                      <a:pt x="813" y="619"/>
                    </a:lnTo>
                    <a:lnTo>
                      <a:pt x="821" y="624"/>
                    </a:lnTo>
                    <a:lnTo>
                      <a:pt x="826" y="621"/>
                    </a:lnTo>
                    <a:lnTo>
                      <a:pt x="830" y="618"/>
                    </a:lnTo>
                    <a:lnTo>
                      <a:pt x="833" y="613"/>
                    </a:lnTo>
                    <a:lnTo>
                      <a:pt x="834" y="609"/>
                    </a:lnTo>
                    <a:lnTo>
                      <a:pt x="836" y="598"/>
                    </a:lnTo>
                    <a:lnTo>
                      <a:pt x="837" y="586"/>
                    </a:lnTo>
                    <a:lnTo>
                      <a:pt x="840" y="580"/>
                    </a:lnTo>
                    <a:lnTo>
                      <a:pt x="844" y="576"/>
                    </a:lnTo>
                    <a:lnTo>
                      <a:pt x="848" y="573"/>
                    </a:lnTo>
                    <a:lnTo>
                      <a:pt x="853" y="568"/>
                    </a:lnTo>
                    <a:lnTo>
                      <a:pt x="864" y="561"/>
                    </a:lnTo>
                    <a:lnTo>
                      <a:pt x="875" y="552"/>
                    </a:lnTo>
                    <a:lnTo>
                      <a:pt x="894" y="534"/>
                    </a:lnTo>
                    <a:lnTo>
                      <a:pt x="913" y="517"/>
                    </a:lnTo>
                    <a:lnTo>
                      <a:pt x="920" y="508"/>
                    </a:lnTo>
                    <a:lnTo>
                      <a:pt x="929" y="499"/>
                    </a:lnTo>
                    <a:lnTo>
                      <a:pt x="936" y="489"/>
                    </a:lnTo>
                    <a:lnTo>
                      <a:pt x="944" y="477"/>
                    </a:lnTo>
                    <a:lnTo>
                      <a:pt x="960" y="451"/>
                    </a:lnTo>
                    <a:lnTo>
                      <a:pt x="976" y="427"/>
                    </a:lnTo>
                    <a:lnTo>
                      <a:pt x="992" y="405"/>
                    </a:lnTo>
                    <a:lnTo>
                      <a:pt x="1008" y="379"/>
                    </a:lnTo>
                    <a:lnTo>
                      <a:pt x="998" y="372"/>
                    </a:lnTo>
                    <a:lnTo>
                      <a:pt x="987" y="366"/>
                    </a:lnTo>
                    <a:lnTo>
                      <a:pt x="980" y="372"/>
                    </a:lnTo>
                    <a:lnTo>
                      <a:pt x="973" y="378"/>
                    </a:lnTo>
                    <a:lnTo>
                      <a:pt x="968" y="381"/>
                    </a:lnTo>
                    <a:lnTo>
                      <a:pt x="958" y="385"/>
                    </a:lnTo>
                    <a:lnTo>
                      <a:pt x="950" y="386"/>
                    </a:lnTo>
                    <a:lnTo>
                      <a:pt x="942" y="386"/>
                    </a:lnTo>
                    <a:lnTo>
                      <a:pt x="938" y="387"/>
                    </a:lnTo>
                    <a:lnTo>
                      <a:pt x="935" y="386"/>
                    </a:lnTo>
                    <a:lnTo>
                      <a:pt x="932" y="386"/>
                    </a:lnTo>
                    <a:lnTo>
                      <a:pt x="927" y="383"/>
                    </a:lnTo>
                    <a:lnTo>
                      <a:pt x="917" y="379"/>
                    </a:lnTo>
                    <a:lnTo>
                      <a:pt x="907" y="374"/>
                    </a:lnTo>
                    <a:lnTo>
                      <a:pt x="898" y="370"/>
                    </a:lnTo>
                    <a:lnTo>
                      <a:pt x="889" y="363"/>
                    </a:lnTo>
                    <a:lnTo>
                      <a:pt x="885" y="360"/>
                    </a:lnTo>
                    <a:lnTo>
                      <a:pt x="883" y="357"/>
                    </a:lnTo>
                    <a:lnTo>
                      <a:pt x="881" y="355"/>
                    </a:lnTo>
                    <a:lnTo>
                      <a:pt x="880" y="355"/>
                    </a:lnTo>
                    <a:lnTo>
                      <a:pt x="875" y="356"/>
                    </a:lnTo>
                    <a:lnTo>
                      <a:pt x="869" y="361"/>
                    </a:lnTo>
                    <a:lnTo>
                      <a:pt x="860" y="361"/>
                    </a:lnTo>
                    <a:lnTo>
                      <a:pt x="854" y="360"/>
                    </a:lnTo>
                    <a:lnTo>
                      <a:pt x="848" y="361"/>
                    </a:lnTo>
                    <a:lnTo>
                      <a:pt x="839" y="364"/>
                    </a:lnTo>
                    <a:lnTo>
                      <a:pt x="833" y="366"/>
                    </a:lnTo>
                    <a:lnTo>
                      <a:pt x="828" y="366"/>
                    </a:lnTo>
                    <a:lnTo>
                      <a:pt x="826" y="365"/>
                    </a:lnTo>
                    <a:lnTo>
                      <a:pt x="824" y="363"/>
                    </a:lnTo>
                    <a:lnTo>
                      <a:pt x="822" y="356"/>
                    </a:lnTo>
                    <a:lnTo>
                      <a:pt x="819" y="345"/>
                    </a:lnTo>
                    <a:lnTo>
                      <a:pt x="816" y="339"/>
                    </a:lnTo>
                    <a:lnTo>
                      <a:pt x="815" y="335"/>
                    </a:lnTo>
                    <a:lnTo>
                      <a:pt x="813" y="334"/>
                    </a:lnTo>
                    <a:lnTo>
                      <a:pt x="812" y="332"/>
                    </a:lnTo>
                    <a:lnTo>
                      <a:pt x="811" y="332"/>
                    </a:lnTo>
                    <a:lnTo>
                      <a:pt x="808" y="330"/>
                    </a:lnTo>
                    <a:lnTo>
                      <a:pt x="800" y="341"/>
                    </a:lnTo>
                    <a:lnTo>
                      <a:pt x="793" y="350"/>
                    </a:lnTo>
                    <a:lnTo>
                      <a:pt x="786" y="360"/>
                    </a:lnTo>
                    <a:lnTo>
                      <a:pt x="777" y="369"/>
                    </a:lnTo>
                    <a:lnTo>
                      <a:pt x="767" y="368"/>
                    </a:lnTo>
                    <a:lnTo>
                      <a:pt x="759" y="364"/>
                    </a:lnTo>
                    <a:lnTo>
                      <a:pt x="753" y="361"/>
                    </a:lnTo>
                    <a:lnTo>
                      <a:pt x="744" y="356"/>
                    </a:lnTo>
                    <a:lnTo>
                      <a:pt x="732" y="352"/>
                    </a:lnTo>
                    <a:lnTo>
                      <a:pt x="726" y="348"/>
                    </a:lnTo>
                    <a:lnTo>
                      <a:pt x="721" y="346"/>
                    </a:lnTo>
                    <a:lnTo>
                      <a:pt x="717" y="345"/>
                    </a:lnTo>
                    <a:lnTo>
                      <a:pt x="711" y="345"/>
                    </a:lnTo>
                    <a:lnTo>
                      <a:pt x="704" y="345"/>
                    </a:lnTo>
                    <a:lnTo>
                      <a:pt x="693" y="345"/>
                    </a:lnTo>
                    <a:lnTo>
                      <a:pt x="688" y="344"/>
                    </a:lnTo>
                    <a:lnTo>
                      <a:pt x="686" y="341"/>
                    </a:lnTo>
                    <a:lnTo>
                      <a:pt x="681" y="335"/>
                    </a:lnTo>
                    <a:lnTo>
                      <a:pt x="675" y="345"/>
                    </a:lnTo>
                    <a:lnTo>
                      <a:pt x="669" y="355"/>
                    </a:lnTo>
                    <a:lnTo>
                      <a:pt x="657" y="356"/>
                    </a:lnTo>
                    <a:lnTo>
                      <a:pt x="646" y="357"/>
                    </a:lnTo>
                    <a:lnTo>
                      <a:pt x="634" y="359"/>
                    </a:lnTo>
                    <a:lnTo>
                      <a:pt x="622" y="359"/>
                    </a:lnTo>
                    <a:lnTo>
                      <a:pt x="615" y="352"/>
                    </a:lnTo>
                    <a:lnTo>
                      <a:pt x="610" y="345"/>
                    </a:lnTo>
                    <a:lnTo>
                      <a:pt x="605" y="336"/>
                    </a:lnTo>
                    <a:lnTo>
                      <a:pt x="601" y="328"/>
                    </a:lnTo>
                    <a:lnTo>
                      <a:pt x="593" y="310"/>
                    </a:lnTo>
                    <a:lnTo>
                      <a:pt x="586" y="292"/>
                    </a:lnTo>
                    <a:lnTo>
                      <a:pt x="579" y="260"/>
                    </a:lnTo>
                    <a:lnTo>
                      <a:pt x="575" y="228"/>
                    </a:lnTo>
                    <a:lnTo>
                      <a:pt x="571" y="196"/>
                    </a:lnTo>
                    <a:lnTo>
                      <a:pt x="571" y="163"/>
                    </a:lnTo>
                    <a:lnTo>
                      <a:pt x="568" y="155"/>
                    </a:lnTo>
                    <a:lnTo>
                      <a:pt x="563" y="149"/>
                    </a:lnTo>
                    <a:lnTo>
                      <a:pt x="559" y="145"/>
                    </a:lnTo>
                    <a:lnTo>
                      <a:pt x="554" y="142"/>
                    </a:lnTo>
                    <a:lnTo>
                      <a:pt x="542" y="142"/>
                    </a:lnTo>
                    <a:lnTo>
                      <a:pt x="525" y="145"/>
                    </a:lnTo>
                    <a:lnTo>
                      <a:pt x="515" y="144"/>
                    </a:lnTo>
                    <a:lnTo>
                      <a:pt x="507" y="144"/>
                    </a:lnTo>
                    <a:lnTo>
                      <a:pt x="503" y="144"/>
                    </a:lnTo>
                    <a:lnTo>
                      <a:pt x="498" y="144"/>
                    </a:lnTo>
                    <a:lnTo>
                      <a:pt x="495" y="145"/>
                    </a:lnTo>
                    <a:lnTo>
                      <a:pt x="491" y="147"/>
                    </a:lnTo>
                    <a:lnTo>
                      <a:pt x="488" y="158"/>
                    </a:lnTo>
                    <a:lnTo>
                      <a:pt x="485" y="166"/>
                    </a:lnTo>
                    <a:lnTo>
                      <a:pt x="483" y="171"/>
                    </a:lnTo>
                    <a:lnTo>
                      <a:pt x="481" y="174"/>
                    </a:lnTo>
                    <a:lnTo>
                      <a:pt x="478" y="178"/>
                    </a:lnTo>
                    <a:lnTo>
                      <a:pt x="472" y="183"/>
                    </a:lnTo>
                    <a:lnTo>
                      <a:pt x="460" y="194"/>
                    </a:lnTo>
                    <a:lnTo>
                      <a:pt x="449" y="205"/>
                    </a:lnTo>
                    <a:lnTo>
                      <a:pt x="437" y="216"/>
                    </a:lnTo>
                    <a:lnTo>
                      <a:pt x="426" y="227"/>
                    </a:lnTo>
                    <a:lnTo>
                      <a:pt x="424" y="228"/>
                    </a:lnTo>
                    <a:lnTo>
                      <a:pt x="421" y="230"/>
                    </a:lnTo>
                    <a:lnTo>
                      <a:pt x="421" y="231"/>
                    </a:lnTo>
                    <a:lnTo>
                      <a:pt x="421" y="232"/>
                    </a:lnTo>
                    <a:lnTo>
                      <a:pt x="424" y="236"/>
                    </a:lnTo>
                    <a:lnTo>
                      <a:pt x="426" y="240"/>
                    </a:lnTo>
                    <a:lnTo>
                      <a:pt x="432" y="245"/>
                    </a:lnTo>
                    <a:lnTo>
                      <a:pt x="435" y="246"/>
                    </a:lnTo>
                    <a:lnTo>
                      <a:pt x="436" y="249"/>
                    </a:lnTo>
                    <a:lnTo>
                      <a:pt x="436" y="258"/>
                    </a:lnTo>
                    <a:lnTo>
                      <a:pt x="433" y="262"/>
                    </a:lnTo>
                    <a:lnTo>
                      <a:pt x="430" y="264"/>
                    </a:lnTo>
                    <a:lnTo>
                      <a:pt x="428" y="265"/>
                    </a:lnTo>
                    <a:lnTo>
                      <a:pt x="427" y="264"/>
                    </a:lnTo>
                    <a:lnTo>
                      <a:pt x="426" y="263"/>
                    </a:lnTo>
                    <a:lnTo>
                      <a:pt x="423" y="264"/>
                    </a:lnTo>
                    <a:lnTo>
                      <a:pt x="419" y="265"/>
                    </a:lnTo>
                    <a:lnTo>
                      <a:pt x="414" y="270"/>
                    </a:lnTo>
                    <a:lnTo>
                      <a:pt x="411" y="272"/>
                    </a:lnTo>
                    <a:lnTo>
                      <a:pt x="408" y="274"/>
                    </a:lnTo>
                    <a:lnTo>
                      <a:pt x="402" y="283"/>
                    </a:lnTo>
                    <a:lnTo>
                      <a:pt x="392" y="293"/>
                    </a:lnTo>
                    <a:lnTo>
                      <a:pt x="383" y="302"/>
                    </a:lnTo>
                    <a:lnTo>
                      <a:pt x="384" y="306"/>
                    </a:lnTo>
                    <a:lnTo>
                      <a:pt x="387" y="308"/>
                    </a:lnTo>
                    <a:lnTo>
                      <a:pt x="389" y="309"/>
                    </a:lnTo>
                    <a:lnTo>
                      <a:pt x="391" y="310"/>
                    </a:lnTo>
                    <a:lnTo>
                      <a:pt x="396" y="311"/>
                    </a:lnTo>
                    <a:lnTo>
                      <a:pt x="402" y="315"/>
                    </a:lnTo>
                    <a:lnTo>
                      <a:pt x="399" y="319"/>
                    </a:lnTo>
                    <a:lnTo>
                      <a:pt x="396" y="323"/>
                    </a:lnTo>
                    <a:lnTo>
                      <a:pt x="390" y="326"/>
                    </a:lnTo>
                    <a:lnTo>
                      <a:pt x="384" y="329"/>
                    </a:lnTo>
                    <a:lnTo>
                      <a:pt x="379" y="334"/>
                    </a:lnTo>
                    <a:lnTo>
                      <a:pt x="374" y="338"/>
                    </a:lnTo>
                    <a:lnTo>
                      <a:pt x="370" y="341"/>
                    </a:lnTo>
                    <a:lnTo>
                      <a:pt x="366" y="341"/>
                    </a:lnTo>
                    <a:lnTo>
                      <a:pt x="364" y="338"/>
                    </a:lnTo>
                    <a:lnTo>
                      <a:pt x="361" y="335"/>
                    </a:lnTo>
                    <a:lnTo>
                      <a:pt x="358" y="329"/>
                    </a:lnTo>
                    <a:lnTo>
                      <a:pt x="355" y="321"/>
                    </a:lnTo>
                    <a:lnTo>
                      <a:pt x="353" y="312"/>
                    </a:lnTo>
                    <a:lnTo>
                      <a:pt x="351" y="308"/>
                    </a:lnTo>
                    <a:lnTo>
                      <a:pt x="348" y="306"/>
                    </a:lnTo>
                    <a:lnTo>
                      <a:pt x="347" y="305"/>
                    </a:lnTo>
                    <a:lnTo>
                      <a:pt x="345" y="305"/>
                    </a:lnTo>
                    <a:lnTo>
                      <a:pt x="343" y="302"/>
                    </a:lnTo>
                    <a:lnTo>
                      <a:pt x="339" y="300"/>
                    </a:lnTo>
                    <a:lnTo>
                      <a:pt x="335" y="294"/>
                    </a:lnTo>
                    <a:lnTo>
                      <a:pt x="335" y="283"/>
                    </a:lnTo>
                    <a:lnTo>
                      <a:pt x="336" y="280"/>
                    </a:lnTo>
                    <a:lnTo>
                      <a:pt x="338" y="278"/>
                    </a:lnTo>
                    <a:lnTo>
                      <a:pt x="340" y="270"/>
                    </a:lnTo>
                    <a:lnTo>
                      <a:pt x="331" y="262"/>
                    </a:lnTo>
                    <a:lnTo>
                      <a:pt x="325" y="252"/>
                    </a:lnTo>
                    <a:lnTo>
                      <a:pt x="323" y="245"/>
                    </a:lnTo>
                    <a:lnTo>
                      <a:pt x="322" y="239"/>
                    </a:lnTo>
                    <a:lnTo>
                      <a:pt x="321" y="235"/>
                    </a:lnTo>
                    <a:lnTo>
                      <a:pt x="320" y="231"/>
                    </a:lnTo>
                    <a:lnTo>
                      <a:pt x="317" y="229"/>
                    </a:lnTo>
                    <a:lnTo>
                      <a:pt x="313" y="227"/>
                    </a:lnTo>
                    <a:lnTo>
                      <a:pt x="308" y="226"/>
                    </a:lnTo>
                    <a:lnTo>
                      <a:pt x="301" y="223"/>
                    </a:lnTo>
                    <a:lnTo>
                      <a:pt x="294" y="222"/>
                    </a:lnTo>
                    <a:lnTo>
                      <a:pt x="290" y="220"/>
                    </a:lnTo>
                    <a:lnTo>
                      <a:pt x="287" y="218"/>
                    </a:lnTo>
                    <a:lnTo>
                      <a:pt x="286" y="214"/>
                    </a:lnTo>
                    <a:lnTo>
                      <a:pt x="286" y="205"/>
                    </a:lnTo>
                    <a:lnTo>
                      <a:pt x="289" y="193"/>
                    </a:lnTo>
                    <a:lnTo>
                      <a:pt x="286" y="181"/>
                    </a:lnTo>
                    <a:lnTo>
                      <a:pt x="283" y="174"/>
                    </a:lnTo>
                    <a:lnTo>
                      <a:pt x="278" y="168"/>
                    </a:lnTo>
                    <a:lnTo>
                      <a:pt x="271" y="162"/>
                    </a:lnTo>
                    <a:lnTo>
                      <a:pt x="272" y="150"/>
                    </a:lnTo>
                    <a:lnTo>
                      <a:pt x="274" y="139"/>
                    </a:lnTo>
                    <a:lnTo>
                      <a:pt x="268" y="139"/>
                    </a:lnTo>
                    <a:lnTo>
                      <a:pt x="265" y="139"/>
                    </a:lnTo>
                    <a:lnTo>
                      <a:pt x="264" y="137"/>
                    </a:lnTo>
                    <a:lnTo>
                      <a:pt x="265" y="129"/>
                    </a:lnTo>
                    <a:lnTo>
                      <a:pt x="263" y="123"/>
                    </a:lnTo>
                    <a:lnTo>
                      <a:pt x="260" y="121"/>
                    </a:lnTo>
                    <a:lnTo>
                      <a:pt x="258" y="120"/>
                    </a:lnTo>
                    <a:lnTo>
                      <a:pt x="256" y="120"/>
                    </a:lnTo>
                    <a:lnTo>
                      <a:pt x="254" y="120"/>
                    </a:lnTo>
                    <a:lnTo>
                      <a:pt x="250" y="120"/>
                    </a:lnTo>
                    <a:lnTo>
                      <a:pt x="247" y="120"/>
                    </a:lnTo>
                    <a:lnTo>
                      <a:pt x="242" y="116"/>
                    </a:lnTo>
                    <a:lnTo>
                      <a:pt x="247" y="109"/>
                    </a:lnTo>
                    <a:lnTo>
                      <a:pt x="251" y="104"/>
                    </a:lnTo>
                    <a:lnTo>
                      <a:pt x="258" y="100"/>
                    </a:lnTo>
                    <a:lnTo>
                      <a:pt x="266" y="96"/>
                    </a:lnTo>
                    <a:lnTo>
                      <a:pt x="268" y="92"/>
                    </a:lnTo>
                    <a:lnTo>
                      <a:pt x="271" y="87"/>
                    </a:lnTo>
                    <a:lnTo>
                      <a:pt x="271" y="83"/>
                    </a:lnTo>
                    <a:lnTo>
                      <a:pt x="271" y="79"/>
                    </a:lnTo>
                    <a:lnTo>
                      <a:pt x="269" y="76"/>
                    </a:lnTo>
                    <a:lnTo>
                      <a:pt x="267" y="73"/>
                    </a:lnTo>
                    <a:lnTo>
                      <a:pt x="264" y="68"/>
                    </a:lnTo>
                    <a:lnTo>
                      <a:pt x="260" y="65"/>
                    </a:lnTo>
                    <a:lnTo>
                      <a:pt x="259" y="52"/>
                    </a:lnTo>
                    <a:lnTo>
                      <a:pt x="257" y="39"/>
                    </a:lnTo>
                    <a:lnTo>
                      <a:pt x="247" y="31"/>
                    </a:lnTo>
                    <a:lnTo>
                      <a:pt x="239" y="22"/>
                    </a:lnTo>
                    <a:lnTo>
                      <a:pt x="233" y="13"/>
                    </a:lnTo>
                    <a:lnTo>
                      <a:pt x="228" y="0"/>
                    </a:lnTo>
                    <a:lnTo>
                      <a:pt x="226" y="13"/>
                    </a:lnTo>
                    <a:lnTo>
                      <a:pt x="222" y="22"/>
                    </a:lnTo>
                    <a:lnTo>
                      <a:pt x="220" y="26"/>
                    </a:lnTo>
                    <a:lnTo>
                      <a:pt x="218" y="30"/>
                    </a:lnTo>
                    <a:lnTo>
                      <a:pt x="214" y="34"/>
                    </a:lnTo>
                    <a:lnTo>
                      <a:pt x="209" y="37"/>
                    </a:lnTo>
                    <a:lnTo>
                      <a:pt x="205" y="39"/>
                    </a:lnTo>
                    <a:lnTo>
                      <a:pt x="203" y="41"/>
                    </a:lnTo>
                    <a:lnTo>
                      <a:pt x="201" y="43"/>
                    </a:lnTo>
                    <a:lnTo>
                      <a:pt x="200" y="47"/>
                    </a:lnTo>
                    <a:lnTo>
                      <a:pt x="198" y="52"/>
                    </a:lnTo>
                    <a:lnTo>
                      <a:pt x="197" y="60"/>
                    </a:lnTo>
                    <a:lnTo>
                      <a:pt x="195" y="59"/>
                    </a:lnTo>
                    <a:lnTo>
                      <a:pt x="193" y="58"/>
                    </a:lnTo>
                    <a:lnTo>
                      <a:pt x="192" y="57"/>
                    </a:lnTo>
                    <a:lnTo>
                      <a:pt x="191" y="56"/>
                    </a:lnTo>
                    <a:lnTo>
                      <a:pt x="191" y="55"/>
                    </a:lnTo>
                    <a:lnTo>
                      <a:pt x="189" y="55"/>
                    </a:lnTo>
                    <a:lnTo>
                      <a:pt x="187" y="56"/>
                    </a:lnTo>
                    <a:lnTo>
                      <a:pt x="183" y="58"/>
                    </a:lnTo>
                    <a:lnTo>
                      <a:pt x="179" y="71"/>
                    </a:lnTo>
                    <a:lnTo>
                      <a:pt x="177" y="85"/>
                    </a:lnTo>
                    <a:lnTo>
                      <a:pt x="174" y="98"/>
                    </a:lnTo>
                    <a:lnTo>
                      <a:pt x="169" y="112"/>
                    </a:lnTo>
                    <a:lnTo>
                      <a:pt x="164" y="112"/>
                    </a:lnTo>
                    <a:lnTo>
                      <a:pt x="158" y="111"/>
                    </a:lnTo>
                    <a:lnTo>
                      <a:pt x="153" y="110"/>
                    </a:lnTo>
                    <a:lnTo>
                      <a:pt x="149" y="109"/>
                    </a:lnTo>
                    <a:lnTo>
                      <a:pt x="140" y="104"/>
                    </a:lnTo>
                    <a:lnTo>
                      <a:pt x="130" y="103"/>
                    </a:lnTo>
                    <a:lnTo>
                      <a:pt x="120" y="101"/>
                    </a:lnTo>
                    <a:lnTo>
                      <a:pt x="111" y="102"/>
                    </a:lnTo>
                    <a:lnTo>
                      <a:pt x="110" y="112"/>
                    </a:lnTo>
                    <a:lnTo>
                      <a:pt x="111" y="122"/>
                    </a:lnTo>
                    <a:lnTo>
                      <a:pt x="113" y="131"/>
                    </a:lnTo>
                    <a:lnTo>
                      <a:pt x="116" y="141"/>
                    </a:lnTo>
                    <a:lnTo>
                      <a:pt x="121" y="148"/>
                    </a:lnTo>
                    <a:lnTo>
                      <a:pt x="125" y="154"/>
                    </a:lnTo>
                    <a:lnTo>
                      <a:pt x="128" y="157"/>
                    </a:lnTo>
                    <a:lnTo>
                      <a:pt x="129" y="160"/>
                    </a:lnTo>
                    <a:lnTo>
                      <a:pt x="129" y="164"/>
                    </a:lnTo>
                    <a:lnTo>
                      <a:pt x="130" y="168"/>
                    </a:lnTo>
                    <a:lnTo>
                      <a:pt x="125" y="174"/>
                    </a:lnTo>
                    <a:lnTo>
                      <a:pt x="123" y="177"/>
                    </a:lnTo>
                    <a:lnTo>
                      <a:pt x="123" y="182"/>
                    </a:lnTo>
                    <a:lnTo>
                      <a:pt x="125" y="189"/>
                    </a:lnTo>
                    <a:lnTo>
                      <a:pt x="129" y="195"/>
                    </a:lnTo>
                    <a:lnTo>
                      <a:pt x="132" y="202"/>
                    </a:lnTo>
                    <a:lnTo>
                      <a:pt x="133" y="204"/>
                    </a:lnTo>
                    <a:lnTo>
                      <a:pt x="135" y="207"/>
                    </a:lnTo>
                    <a:lnTo>
                      <a:pt x="139" y="209"/>
                    </a:lnTo>
                    <a:lnTo>
                      <a:pt x="142" y="210"/>
                    </a:lnTo>
                    <a:lnTo>
                      <a:pt x="144" y="212"/>
                    </a:lnTo>
                    <a:lnTo>
                      <a:pt x="147" y="214"/>
                    </a:lnTo>
                    <a:lnTo>
                      <a:pt x="147" y="217"/>
                    </a:lnTo>
                    <a:lnTo>
                      <a:pt x="146" y="220"/>
                    </a:lnTo>
                    <a:lnTo>
                      <a:pt x="142" y="226"/>
                    </a:lnTo>
                    <a:lnTo>
                      <a:pt x="139" y="231"/>
                    </a:lnTo>
                    <a:lnTo>
                      <a:pt x="132" y="236"/>
                    </a:lnTo>
                    <a:lnTo>
                      <a:pt x="130" y="240"/>
                    </a:lnTo>
                    <a:lnTo>
                      <a:pt x="129" y="245"/>
                    </a:lnTo>
                    <a:lnTo>
                      <a:pt x="130" y="253"/>
                    </a:lnTo>
                    <a:lnTo>
                      <a:pt x="133" y="258"/>
                    </a:lnTo>
                    <a:lnTo>
                      <a:pt x="134" y="263"/>
                    </a:lnTo>
                    <a:lnTo>
                      <a:pt x="134" y="264"/>
                    </a:lnTo>
                    <a:lnTo>
                      <a:pt x="133" y="265"/>
                    </a:lnTo>
                    <a:lnTo>
                      <a:pt x="131" y="266"/>
                    </a:lnTo>
                    <a:lnTo>
                      <a:pt x="126" y="267"/>
                    </a:lnTo>
                    <a:lnTo>
                      <a:pt x="121" y="273"/>
                    </a:lnTo>
                    <a:lnTo>
                      <a:pt x="113" y="279"/>
                    </a:lnTo>
                    <a:lnTo>
                      <a:pt x="110" y="283"/>
                    </a:lnTo>
                    <a:lnTo>
                      <a:pt x="108" y="287"/>
                    </a:lnTo>
                    <a:lnTo>
                      <a:pt x="108" y="290"/>
                    </a:lnTo>
                    <a:lnTo>
                      <a:pt x="110" y="293"/>
                    </a:lnTo>
                    <a:lnTo>
                      <a:pt x="116" y="301"/>
                    </a:lnTo>
                    <a:lnTo>
                      <a:pt x="123" y="310"/>
                    </a:lnTo>
                    <a:lnTo>
                      <a:pt x="135" y="329"/>
                    </a:lnTo>
                    <a:lnTo>
                      <a:pt x="149" y="348"/>
                    </a:lnTo>
                    <a:lnTo>
                      <a:pt x="161" y="368"/>
                    </a:lnTo>
                    <a:lnTo>
                      <a:pt x="175" y="388"/>
                    </a:lnTo>
                    <a:lnTo>
                      <a:pt x="176" y="392"/>
                    </a:lnTo>
                    <a:lnTo>
                      <a:pt x="176" y="396"/>
                    </a:lnTo>
                    <a:lnTo>
                      <a:pt x="177" y="399"/>
                    </a:lnTo>
                    <a:lnTo>
                      <a:pt x="180" y="404"/>
                    </a:lnTo>
                    <a:lnTo>
                      <a:pt x="183" y="412"/>
                    </a:lnTo>
                    <a:lnTo>
                      <a:pt x="185" y="419"/>
                    </a:lnTo>
                    <a:lnTo>
                      <a:pt x="186" y="428"/>
                    </a:lnTo>
                    <a:lnTo>
                      <a:pt x="187" y="437"/>
                    </a:lnTo>
                    <a:lnTo>
                      <a:pt x="189" y="448"/>
                    </a:lnTo>
                    <a:lnTo>
                      <a:pt x="188" y="454"/>
                    </a:lnTo>
                    <a:lnTo>
                      <a:pt x="187" y="457"/>
                    </a:lnTo>
                    <a:lnTo>
                      <a:pt x="185" y="459"/>
                    </a:lnTo>
                    <a:lnTo>
                      <a:pt x="180" y="460"/>
                    </a:lnTo>
                    <a:lnTo>
                      <a:pt x="175" y="460"/>
                    </a:lnTo>
                    <a:lnTo>
                      <a:pt x="170" y="461"/>
                    </a:lnTo>
                    <a:lnTo>
                      <a:pt x="167" y="463"/>
                    </a:lnTo>
                    <a:lnTo>
                      <a:pt x="165" y="466"/>
                    </a:lnTo>
                    <a:lnTo>
                      <a:pt x="164" y="469"/>
                    </a:lnTo>
                    <a:lnTo>
                      <a:pt x="161" y="477"/>
                    </a:lnTo>
                    <a:lnTo>
                      <a:pt x="160" y="486"/>
                    </a:lnTo>
                    <a:lnTo>
                      <a:pt x="159" y="495"/>
                    </a:lnTo>
                    <a:lnTo>
                      <a:pt x="160" y="503"/>
                    </a:lnTo>
                    <a:lnTo>
                      <a:pt x="160" y="505"/>
                    </a:lnTo>
                    <a:lnTo>
                      <a:pt x="162" y="508"/>
                    </a:lnTo>
                    <a:lnTo>
                      <a:pt x="165" y="511"/>
                    </a:lnTo>
                    <a:lnTo>
                      <a:pt x="168" y="514"/>
                    </a:lnTo>
                    <a:lnTo>
                      <a:pt x="174" y="522"/>
                    </a:lnTo>
                    <a:lnTo>
                      <a:pt x="177" y="531"/>
                    </a:lnTo>
                    <a:lnTo>
                      <a:pt x="179" y="540"/>
                    </a:lnTo>
                    <a:lnTo>
                      <a:pt x="180" y="549"/>
                    </a:lnTo>
                    <a:lnTo>
                      <a:pt x="185" y="558"/>
                    </a:lnTo>
                    <a:lnTo>
                      <a:pt x="188" y="565"/>
                    </a:lnTo>
                    <a:lnTo>
                      <a:pt x="188" y="568"/>
                    </a:lnTo>
                    <a:lnTo>
                      <a:pt x="188" y="571"/>
                    </a:lnTo>
                    <a:lnTo>
                      <a:pt x="186" y="575"/>
                    </a:lnTo>
                    <a:lnTo>
                      <a:pt x="183" y="579"/>
                    </a:lnTo>
                    <a:lnTo>
                      <a:pt x="171" y="585"/>
                    </a:lnTo>
                    <a:lnTo>
                      <a:pt x="165" y="591"/>
                    </a:lnTo>
                    <a:lnTo>
                      <a:pt x="162" y="594"/>
                    </a:lnTo>
                    <a:lnTo>
                      <a:pt x="160" y="597"/>
                    </a:lnTo>
                    <a:lnTo>
                      <a:pt x="160" y="603"/>
                    </a:lnTo>
                    <a:lnTo>
                      <a:pt x="160" y="610"/>
                    </a:lnTo>
                    <a:lnTo>
                      <a:pt x="165" y="622"/>
                    </a:lnTo>
                    <a:lnTo>
                      <a:pt x="169" y="632"/>
                    </a:lnTo>
                    <a:lnTo>
                      <a:pt x="170" y="638"/>
                    </a:lnTo>
                    <a:lnTo>
                      <a:pt x="171" y="644"/>
                    </a:lnTo>
                    <a:lnTo>
                      <a:pt x="173" y="649"/>
                    </a:lnTo>
                    <a:lnTo>
                      <a:pt x="173" y="656"/>
                    </a:lnTo>
                    <a:lnTo>
                      <a:pt x="170" y="663"/>
                    </a:lnTo>
                    <a:lnTo>
                      <a:pt x="169" y="668"/>
                    </a:lnTo>
                    <a:lnTo>
                      <a:pt x="170" y="672"/>
                    </a:lnTo>
                    <a:lnTo>
                      <a:pt x="171" y="674"/>
                    </a:lnTo>
                    <a:lnTo>
                      <a:pt x="179" y="676"/>
                    </a:lnTo>
                    <a:lnTo>
                      <a:pt x="194" y="677"/>
                    </a:lnTo>
                    <a:lnTo>
                      <a:pt x="202" y="678"/>
                    </a:lnTo>
                    <a:lnTo>
                      <a:pt x="209" y="681"/>
                    </a:lnTo>
                    <a:lnTo>
                      <a:pt x="213" y="682"/>
                    </a:lnTo>
                    <a:lnTo>
                      <a:pt x="218" y="684"/>
                    </a:lnTo>
                    <a:lnTo>
                      <a:pt x="220" y="687"/>
                    </a:lnTo>
                    <a:lnTo>
                      <a:pt x="222" y="692"/>
                    </a:lnTo>
                    <a:lnTo>
                      <a:pt x="224" y="699"/>
                    </a:lnTo>
                    <a:lnTo>
                      <a:pt x="227" y="705"/>
                    </a:lnTo>
                    <a:lnTo>
                      <a:pt x="236" y="711"/>
                    </a:lnTo>
                    <a:lnTo>
                      <a:pt x="244" y="717"/>
                    </a:lnTo>
                    <a:lnTo>
                      <a:pt x="242" y="722"/>
                    </a:lnTo>
                    <a:lnTo>
                      <a:pt x="240" y="726"/>
                    </a:lnTo>
                    <a:lnTo>
                      <a:pt x="237" y="729"/>
                    </a:lnTo>
                    <a:lnTo>
                      <a:pt x="231" y="731"/>
                    </a:lnTo>
                    <a:lnTo>
                      <a:pt x="230" y="735"/>
                    </a:lnTo>
                    <a:lnTo>
                      <a:pt x="230" y="737"/>
                    </a:lnTo>
                    <a:lnTo>
                      <a:pt x="231" y="738"/>
                    </a:lnTo>
                    <a:lnTo>
                      <a:pt x="233" y="740"/>
                    </a:lnTo>
                    <a:lnTo>
                      <a:pt x="238" y="744"/>
                    </a:lnTo>
                    <a:lnTo>
                      <a:pt x="242" y="746"/>
                    </a:lnTo>
                    <a:lnTo>
                      <a:pt x="250" y="756"/>
                    </a:lnTo>
                    <a:lnTo>
                      <a:pt x="254" y="765"/>
                    </a:lnTo>
                    <a:lnTo>
                      <a:pt x="255" y="770"/>
                    </a:lnTo>
                    <a:lnTo>
                      <a:pt x="255" y="775"/>
                    </a:lnTo>
                    <a:lnTo>
                      <a:pt x="254" y="781"/>
                    </a:lnTo>
                    <a:lnTo>
                      <a:pt x="251" y="787"/>
                    </a:lnTo>
                    <a:lnTo>
                      <a:pt x="248" y="797"/>
                    </a:lnTo>
                    <a:lnTo>
                      <a:pt x="248" y="807"/>
                    </a:lnTo>
                    <a:lnTo>
                      <a:pt x="248" y="817"/>
                    </a:lnTo>
                    <a:lnTo>
                      <a:pt x="247" y="828"/>
                    </a:lnTo>
                    <a:lnTo>
                      <a:pt x="232" y="838"/>
                    </a:lnTo>
                    <a:lnTo>
                      <a:pt x="219" y="851"/>
                    </a:lnTo>
                    <a:lnTo>
                      <a:pt x="215" y="862"/>
                    </a:lnTo>
                    <a:lnTo>
                      <a:pt x="214" y="868"/>
                    </a:lnTo>
                    <a:lnTo>
                      <a:pt x="215" y="873"/>
                    </a:lnTo>
                    <a:lnTo>
                      <a:pt x="218" y="882"/>
                    </a:lnTo>
                    <a:lnTo>
                      <a:pt x="212" y="889"/>
                    </a:lnTo>
                    <a:lnTo>
                      <a:pt x="207" y="892"/>
                    </a:lnTo>
                    <a:lnTo>
                      <a:pt x="204" y="897"/>
                    </a:lnTo>
                    <a:lnTo>
                      <a:pt x="201" y="904"/>
                    </a:lnTo>
                    <a:lnTo>
                      <a:pt x="207" y="908"/>
                    </a:lnTo>
                    <a:lnTo>
                      <a:pt x="214" y="912"/>
                    </a:lnTo>
                    <a:lnTo>
                      <a:pt x="221" y="913"/>
                    </a:lnTo>
                    <a:lnTo>
                      <a:pt x="228" y="914"/>
                    </a:lnTo>
                    <a:lnTo>
                      <a:pt x="241" y="913"/>
                    </a:lnTo>
                    <a:lnTo>
                      <a:pt x="256" y="909"/>
                    </a:lnTo>
                    <a:lnTo>
                      <a:pt x="263" y="910"/>
                    </a:lnTo>
                    <a:lnTo>
                      <a:pt x="266" y="910"/>
                    </a:lnTo>
                    <a:lnTo>
                      <a:pt x="269" y="912"/>
                    </a:lnTo>
                    <a:lnTo>
                      <a:pt x="272" y="914"/>
                    </a:lnTo>
                    <a:lnTo>
                      <a:pt x="272" y="916"/>
                    </a:lnTo>
                    <a:lnTo>
                      <a:pt x="272" y="919"/>
                    </a:lnTo>
                    <a:lnTo>
                      <a:pt x="271" y="923"/>
                    </a:lnTo>
                    <a:lnTo>
                      <a:pt x="268" y="928"/>
                    </a:lnTo>
                    <a:lnTo>
                      <a:pt x="267" y="934"/>
                    </a:lnTo>
                    <a:lnTo>
                      <a:pt x="268" y="937"/>
                    </a:lnTo>
                    <a:lnTo>
                      <a:pt x="269" y="940"/>
                    </a:lnTo>
                    <a:lnTo>
                      <a:pt x="272" y="942"/>
                    </a:lnTo>
                    <a:lnTo>
                      <a:pt x="276" y="945"/>
                    </a:lnTo>
                    <a:lnTo>
                      <a:pt x="283" y="952"/>
                    </a:lnTo>
                    <a:lnTo>
                      <a:pt x="290" y="957"/>
                    </a:lnTo>
                    <a:lnTo>
                      <a:pt x="298" y="959"/>
                    </a:lnTo>
                    <a:lnTo>
                      <a:pt x="304" y="959"/>
                    </a:lnTo>
                    <a:lnTo>
                      <a:pt x="311" y="958"/>
                    </a:lnTo>
                    <a:lnTo>
                      <a:pt x="326" y="954"/>
                    </a:lnTo>
                    <a:lnTo>
                      <a:pt x="342" y="952"/>
                    </a:lnTo>
                    <a:lnTo>
                      <a:pt x="347" y="955"/>
                    </a:lnTo>
                    <a:lnTo>
                      <a:pt x="351" y="960"/>
                    </a:lnTo>
                    <a:lnTo>
                      <a:pt x="354" y="962"/>
                    </a:lnTo>
                    <a:lnTo>
                      <a:pt x="355" y="966"/>
                    </a:lnTo>
                    <a:lnTo>
                      <a:pt x="356" y="970"/>
                    </a:lnTo>
                    <a:lnTo>
                      <a:pt x="356" y="975"/>
                    </a:lnTo>
                    <a:lnTo>
                      <a:pt x="355" y="979"/>
                    </a:lnTo>
                    <a:lnTo>
                      <a:pt x="354" y="986"/>
                    </a:lnTo>
                    <a:lnTo>
                      <a:pt x="353" y="998"/>
                    </a:lnTo>
                    <a:lnTo>
                      <a:pt x="353" y="1007"/>
                    </a:lnTo>
                    <a:lnTo>
                      <a:pt x="353" y="1017"/>
                    </a:lnTo>
                    <a:lnTo>
                      <a:pt x="351" y="1030"/>
                    </a:lnTo>
                    <a:lnTo>
                      <a:pt x="347" y="1037"/>
                    </a:lnTo>
                    <a:lnTo>
                      <a:pt x="346" y="1042"/>
                    </a:lnTo>
                    <a:lnTo>
                      <a:pt x="346" y="1046"/>
                    </a:lnTo>
                    <a:lnTo>
                      <a:pt x="346" y="1050"/>
                    </a:lnTo>
                    <a:lnTo>
                      <a:pt x="347" y="1057"/>
                    </a:lnTo>
                    <a:lnTo>
                      <a:pt x="349" y="1069"/>
                    </a:lnTo>
                    <a:lnTo>
                      <a:pt x="352" y="1083"/>
                    </a:lnTo>
                    <a:lnTo>
                      <a:pt x="354" y="1091"/>
                    </a:lnTo>
                    <a:lnTo>
                      <a:pt x="354" y="1094"/>
                    </a:lnTo>
                    <a:lnTo>
                      <a:pt x="353" y="1098"/>
                    </a:lnTo>
                    <a:lnTo>
                      <a:pt x="351" y="1104"/>
                    </a:lnTo>
                    <a:lnTo>
                      <a:pt x="347" y="1111"/>
                    </a:lnTo>
                    <a:lnTo>
                      <a:pt x="343" y="1122"/>
                    </a:lnTo>
                    <a:lnTo>
                      <a:pt x="340" y="1129"/>
                    </a:lnTo>
                    <a:lnTo>
                      <a:pt x="340" y="1134"/>
                    </a:lnTo>
                    <a:lnTo>
                      <a:pt x="339" y="1145"/>
                    </a:lnTo>
                    <a:lnTo>
                      <a:pt x="323" y="1151"/>
                    </a:lnTo>
                    <a:lnTo>
                      <a:pt x="309" y="1157"/>
                    </a:lnTo>
                    <a:lnTo>
                      <a:pt x="295" y="1164"/>
                    </a:lnTo>
                    <a:lnTo>
                      <a:pt x="280" y="1174"/>
                    </a:lnTo>
                    <a:lnTo>
                      <a:pt x="272" y="1187"/>
                    </a:lnTo>
                    <a:lnTo>
                      <a:pt x="265" y="1200"/>
                    </a:lnTo>
                    <a:lnTo>
                      <a:pt x="258" y="1213"/>
                    </a:lnTo>
                    <a:lnTo>
                      <a:pt x="251" y="1227"/>
                    </a:lnTo>
                    <a:lnTo>
                      <a:pt x="246" y="1231"/>
                    </a:lnTo>
                    <a:lnTo>
                      <a:pt x="241" y="1236"/>
                    </a:lnTo>
                    <a:lnTo>
                      <a:pt x="239" y="1237"/>
                    </a:lnTo>
                    <a:lnTo>
                      <a:pt x="236" y="1238"/>
                    </a:lnTo>
                    <a:lnTo>
                      <a:pt x="232" y="1239"/>
                    </a:lnTo>
                    <a:lnTo>
                      <a:pt x="229" y="1239"/>
                    </a:lnTo>
                    <a:lnTo>
                      <a:pt x="223" y="1238"/>
                    </a:lnTo>
                    <a:lnTo>
                      <a:pt x="221" y="1239"/>
                    </a:lnTo>
                    <a:lnTo>
                      <a:pt x="219" y="1240"/>
                    </a:lnTo>
                    <a:lnTo>
                      <a:pt x="219" y="1243"/>
                    </a:lnTo>
                    <a:lnTo>
                      <a:pt x="221" y="1248"/>
                    </a:lnTo>
                    <a:lnTo>
                      <a:pt x="226" y="1255"/>
                    </a:lnTo>
                    <a:lnTo>
                      <a:pt x="233" y="1259"/>
                    </a:lnTo>
                    <a:lnTo>
                      <a:pt x="239" y="1263"/>
                    </a:lnTo>
                    <a:lnTo>
                      <a:pt x="244" y="1267"/>
                    </a:lnTo>
                    <a:lnTo>
                      <a:pt x="248" y="1275"/>
                    </a:lnTo>
                    <a:lnTo>
                      <a:pt x="247" y="1288"/>
                    </a:lnTo>
                    <a:lnTo>
                      <a:pt x="246" y="1300"/>
                    </a:lnTo>
                    <a:lnTo>
                      <a:pt x="260" y="1303"/>
                    </a:lnTo>
                    <a:lnTo>
                      <a:pt x="275" y="1306"/>
                    </a:lnTo>
                    <a:lnTo>
                      <a:pt x="275" y="1311"/>
                    </a:lnTo>
                    <a:lnTo>
                      <a:pt x="273" y="1315"/>
                    </a:lnTo>
                    <a:lnTo>
                      <a:pt x="269" y="1319"/>
                    </a:lnTo>
                    <a:lnTo>
                      <a:pt x="267" y="1324"/>
                    </a:lnTo>
                    <a:lnTo>
                      <a:pt x="259" y="1332"/>
                    </a:lnTo>
                    <a:lnTo>
                      <a:pt x="253" y="1339"/>
                    </a:lnTo>
                    <a:lnTo>
                      <a:pt x="249" y="1350"/>
                    </a:lnTo>
                    <a:lnTo>
                      <a:pt x="246" y="1356"/>
                    </a:lnTo>
                    <a:lnTo>
                      <a:pt x="246" y="1360"/>
                    </a:lnTo>
                    <a:lnTo>
                      <a:pt x="247" y="1362"/>
                    </a:lnTo>
                    <a:lnTo>
                      <a:pt x="249" y="1365"/>
                    </a:lnTo>
                    <a:lnTo>
                      <a:pt x="253" y="1369"/>
                    </a:lnTo>
                    <a:lnTo>
                      <a:pt x="255" y="1373"/>
                    </a:lnTo>
                    <a:lnTo>
                      <a:pt x="255" y="1377"/>
                    </a:lnTo>
                    <a:lnTo>
                      <a:pt x="255" y="1379"/>
                    </a:lnTo>
                    <a:lnTo>
                      <a:pt x="255" y="1381"/>
                    </a:lnTo>
                    <a:lnTo>
                      <a:pt x="251" y="1386"/>
                    </a:lnTo>
                    <a:lnTo>
                      <a:pt x="245" y="1391"/>
                    </a:lnTo>
                    <a:lnTo>
                      <a:pt x="241" y="1400"/>
                    </a:lnTo>
                    <a:lnTo>
                      <a:pt x="239" y="1407"/>
                    </a:lnTo>
                    <a:lnTo>
                      <a:pt x="237" y="1410"/>
                    </a:lnTo>
                    <a:lnTo>
                      <a:pt x="235" y="1413"/>
                    </a:lnTo>
                    <a:lnTo>
                      <a:pt x="232" y="1416"/>
                    </a:lnTo>
                    <a:lnTo>
                      <a:pt x="228" y="1421"/>
                    </a:lnTo>
                    <a:lnTo>
                      <a:pt x="216" y="1424"/>
                    </a:lnTo>
                    <a:lnTo>
                      <a:pt x="210" y="1428"/>
                    </a:lnTo>
                    <a:lnTo>
                      <a:pt x="204" y="1435"/>
                    </a:lnTo>
                    <a:lnTo>
                      <a:pt x="198" y="1445"/>
                    </a:lnTo>
                    <a:lnTo>
                      <a:pt x="188" y="1455"/>
                    </a:lnTo>
                    <a:lnTo>
                      <a:pt x="182" y="1464"/>
                    </a:lnTo>
                    <a:lnTo>
                      <a:pt x="167" y="1479"/>
                    </a:lnTo>
                    <a:lnTo>
                      <a:pt x="155" y="1495"/>
                    </a:lnTo>
                    <a:lnTo>
                      <a:pt x="151" y="1500"/>
                    </a:lnTo>
                    <a:lnTo>
                      <a:pt x="149" y="1505"/>
                    </a:lnTo>
                    <a:lnTo>
                      <a:pt x="146" y="1509"/>
                    </a:lnTo>
                    <a:lnTo>
                      <a:pt x="143" y="1512"/>
                    </a:lnTo>
                    <a:lnTo>
                      <a:pt x="135" y="1516"/>
                    </a:lnTo>
                    <a:lnTo>
                      <a:pt x="124" y="1523"/>
                    </a:lnTo>
                    <a:lnTo>
                      <a:pt x="115" y="1532"/>
                    </a:lnTo>
                    <a:lnTo>
                      <a:pt x="106" y="1542"/>
                    </a:lnTo>
                    <a:lnTo>
                      <a:pt x="97" y="1553"/>
                    </a:lnTo>
                    <a:lnTo>
                      <a:pt x="88" y="1564"/>
                    </a:lnTo>
                    <a:lnTo>
                      <a:pt x="90" y="1579"/>
                    </a:lnTo>
                    <a:lnTo>
                      <a:pt x="93" y="1593"/>
                    </a:lnTo>
                    <a:lnTo>
                      <a:pt x="93" y="1600"/>
                    </a:lnTo>
                    <a:lnTo>
                      <a:pt x="91" y="1607"/>
                    </a:lnTo>
                    <a:lnTo>
                      <a:pt x="90" y="1614"/>
                    </a:lnTo>
                    <a:lnTo>
                      <a:pt x="89" y="1622"/>
                    </a:lnTo>
                    <a:lnTo>
                      <a:pt x="89" y="1631"/>
                    </a:lnTo>
                    <a:lnTo>
                      <a:pt x="93" y="1638"/>
                    </a:lnTo>
                    <a:lnTo>
                      <a:pt x="96" y="1645"/>
                    </a:lnTo>
                    <a:lnTo>
                      <a:pt x="99" y="1654"/>
                    </a:lnTo>
                    <a:lnTo>
                      <a:pt x="104" y="1658"/>
                    </a:lnTo>
                    <a:lnTo>
                      <a:pt x="110" y="1663"/>
                    </a:lnTo>
                    <a:lnTo>
                      <a:pt x="115" y="1665"/>
                    </a:lnTo>
                    <a:lnTo>
                      <a:pt x="121" y="1668"/>
                    </a:lnTo>
                    <a:lnTo>
                      <a:pt x="131" y="1675"/>
                    </a:lnTo>
                    <a:lnTo>
                      <a:pt x="142" y="1684"/>
                    </a:lnTo>
                    <a:lnTo>
                      <a:pt x="152" y="1692"/>
                    </a:lnTo>
                    <a:lnTo>
                      <a:pt x="161" y="1696"/>
                    </a:lnTo>
                    <a:lnTo>
                      <a:pt x="165" y="1699"/>
                    </a:lnTo>
                    <a:lnTo>
                      <a:pt x="169" y="1702"/>
                    </a:lnTo>
                    <a:lnTo>
                      <a:pt x="173" y="1705"/>
                    </a:lnTo>
                    <a:lnTo>
                      <a:pt x="177" y="1710"/>
                    </a:lnTo>
                    <a:lnTo>
                      <a:pt x="182" y="1719"/>
                    </a:lnTo>
                    <a:lnTo>
                      <a:pt x="186" y="1723"/>
                    </a:lnTo>
                    <a:lnTo>
                      <a:pt x="191" y="1726"/>
                    </a:lnTo>
                    <a:lnTo>
                      <a:pt x="200" y="1731"/>
                    </a:lnTo>
                    <a:lnTo>
                      <a:pt x="210" y="1735"/>
                    </a:lnTo>
                    <a:lnTo>
                      <a:pt x="218" y="1737"/>
                    </a:lnTo>
                    <a:lnTo>
                      <a:pt x="222" y="1738"/>
                    </a:lnTo>
                    <a:lnTo>
                      <a:pt x="226" y="1740"/>
                    </a:lnTo>
                    <a:lnTo>
                      <a:pt x="229" y="1744"/>
                    </a:lnTo>
                    <a:lnTo>
                      <a:pt x="232" y="1748"/>
                    </a:lnTo>
                    <a:lnTo>
                      <a:pt x="228" y="1755"/>
                    </a:lnTo>
                    <a:lnTo>
                      <a:pt x="224" y="1761"/>
                    </a:lnTo>
                    <a:lnTo>
                      <a:pt x="220" y="1765"/>
                    </a:lnTo>
                    <a:lnTo>
                      <a:pt x="215" y="1769"/>
                    </a:lnTo>
                    <a:lnTo>
                      <a:pt x="205" y="1773"/>
                    </a:lnTo>
                    <a:lnTo>
                      <a:pt x="192" y="1779"/>
                    </a:lnTo>
                    <a:lnTo>
                      <a:pt x="191" y="1787"/>
                    </a:lnTo>
                    <a:lnTo>
                      <a:pt x="191" y="1792"/>
                    </a:lnTo>
                    <a:lnTo>
                      <a:pt x="191" y="1796"/>
                    </a:lnTo>
                    <a:lnTo>
                      <a:pt x="191" y="1798"/>
                    </a:lnTo>
                    <a:lnTo>
                      <a:pt x="189" y="1801"/>
                    </a:lnTo>
                    <a:lnTo>
                      <a:pt x="187" y="1803"/>
                    </a:lnTo>
                    <a:lnTo>
                      <a:pt x="165" y="1811"/>
                    </a:lnTo>
                    <a:lnTo>
                      <a:pt x="141" y="1819"/>
                    </a:lnTo>
                    <a:lnTo>
                      <a:pt x="119" y="1827"/>
                    </a:lnTo>
                    <a:lnTo>
                      <a:pt x="96" y="1835"/>
                    </a:lnTo>
                    <a:lnTo>
                      <a:pt x="73" y="1844"/>
                    </a:lnTo>
                    <a:lnTo>
                      <a:pt x="52" y="1854"/>
                    </a:lnTo>
                    <a:lnTo>
                      <a:pt x="30" y="1863"/>
                    </a:lnTo>
                    <a:lnTo>
                      <a:pt x="7" y="1874"/>
                    </a:lnTo>
                    <a:lnTo>
                      <a:pt x="17" y="1904"/>
                    </a:lnTo>
                    <a:lnTo>
                      <a:pt x="26" y="1933"/>
                    </a:lnTo>
                    <a:lnTo>
                      <a:pt x="36" y="1962"/>
                    </a:lnTo>
                    <a:lnTo>
                      <a:pt x="45" y="1993"/>
                    </a:lnTo>
                    <a:lnTo>
                      <a:pt x="44" y="1998"/>
                    </a:lnTo>
                    <a:lnTo>
                      <a:pt x="42" y="2004"/>
                    </a:lnTo>
                    <a:lnTo>
                      <a:pt x="40" y="2009"/>
                    </a:lnTo>
                    <a:lnTo>
                      <a:pt x="37" y="2014"/>
                    </a:lnTo>
                    <a:lnTo>
                      <a:pt x="31" y="2023"/>
                    </a:lnTo>
                    <a:lnTo>
                      <a:pt x="23" y="2032"/>
                    </a:lnTo>
                    <a:lnTo>
                      <a:pt x="18" y="2043"/>
                    </a:lnTo>
                    <a:lnTo>
                      <a:pt x="15" y="2053"/>
                    </a:lnTo>
                    <a:lnTo>
                      <a:pt x="12" y="2065"/>
                    </a:lnTo>
                    <a:lnTo>
                      <a:pt x="7" y="2076"/>
                    </a:lnTo>
                    <a:lnTo>
                      <a:pt x="3" y="2083"/>
                    </a:lnTo>
                    <a:lnTo>
                      <a:pt x="0" y="2087"/>
                    </a:lnTo>
                    <a:lnTo>
                      <a:pt x="1" y="2093"/>
                    </a:lnTo>
                    <a:lnTo>
                      <a:pt x="6" y="2101"/>
                    </a:lnTo>
                    <a:lnTo>
                      <a:pt x="14" y="2107"/>
                    </a:lnTo>
                    <a:lnTo>
                      <a:pt x="23" y="2112"/>
                    </a:lnTo>
                    <a:lnTo>
                      <a:pt x="31" y="2115"/>
                    </a:lnTo>
                    <a:lnTo>
                      <a:pt x="41" y="2119"/>
                    </a:lnTo>
                    <a:lnTo>
                      <a:pt x="60" y="2122"/>
                    </a:lnTo>
                    <a:lnTo>
                      <a:pt x="80" y="2125"/>
                    </a:lnTo>
                    <a:lnTo>
                      <a:pt x="100" y="2125"/>
                    </a:lnTo>
                    <a:lnTo>
                      <a:pt x="121" y="2125"/>
                    </a:lnTo>
                    <a:lnTo>
                      <a:pt x="140" y="2124"/>
                    </a:lnTo>
                    <a:lnTo>
                      <a:pt x="161" y="2123"/>
                    </a:lnTo>
                    <a:lnTo>
                      <a:pt x="180" y="2125"/>
                    </a:lnTo>
                    <a:lnTo>
                      <a:pt x="198" y="2129"/>
                    </a:lnTo>
                    <a:lnTo>
                      <a:pt x="218" y="2131"/>
                    </a:lnTo>
                    <a:lnTo>
                      <a:pt x="237" y="2136"/>
                    </a:lnTo>
                    <a:lnTo>
                      <a:pt x="250" y="2142"/>
                    </a:lnTo>
                    <a:lnTo>
                      <a:pt x="265" y="2149"/>
                    </a:lnTo>
                    <a:lnTo>
                      <a:pt x="278" y="2156"/>
                    </a:lnTo>
                    <a:lnTo>
                      <a:pt x="293" y="2163"/>
                    </a:lnTo>
                    <a:lnTo>
                      <a:pt x="295" y="2167"/>
                    </a:lnTo>
                    <a:lnTo>
                      <a:pt x="296" y="2172"/>
                    </a:lnTo>
                    <a:lnTo>
                      <a:pt x="298" y="2177"/>
                    </a:lnTo>
                    <a:lnTo>
                      <a:pt x="299" y="2182"/>
                    </a:lnTo>
                    <a:lnTo>
                      <a:pt x="299" y="2193"/>
                    </a:lnTo>
                    <a:lnTo>
                      <a:pt x="299" y="2203"/>
                    </a:lnTo>
                    <a:lnTo>
                      <a:pt x="303" y="2209"/>
                    </a:lnTo>
                    <a:lnTo>
                      <a:pt x="308" y="2212"/>
                    </a:lnTo>
                    <a:lnTo>
                      <a:pt x="311" y="2214"/>
                    </a:lnTo>
                    <a:lnTo>
                      <a:pt x="316" y="2217"/>
                    </a:lnTo>
                    <a:lnTo>
                      <a:pt x="323" y="2218"/>
                    </a:lnTo>
                    <a:lnTo>
                      <a:pt x="336" y="2220"/>
                    </a:lnTo>
                    <a:lnTo>
                      <a:pt x="345" y="2245"/>
                    </a:lnTo>
                    <a:lnTo>
                      <a:pt x="353" y="2270"/>
                    </a:lnTo>
                    <a:lnTo>
                      <a:pt x="360" y="2293"/>
                    </a:lnTo>
                    <a:lnTo>
                      <a:pt x="365" y="2319"/>
                    </a:lnTo>
                    <a:lnTo>
                      <a:pt x="376" y="2321"/>
                    </a:lnTo>
                    <a:lnTo>
                      <a:pt x="388" y="2324"/>
                    </a:lnTo>
                    <a:lnTo>
                      <a:pt x="399" y="2326"/>
                    </a:lnTo>
                    <a:lnTo>
                      <a:pt x="410" y="2326"/>
                    </a:lnTo>
                    <a:lnTo>
                      <a:pt x="433" y="2327"/>
                    </a:lnTo>
                    <a:lnTo>
                      <a:pt x="455" y="2329"/>
                    </a:lnTo>
                    <a:lnTo>
                      <a:pt x="453" y="2339"/>
                    </a:lnTo>
                    <a:lnTo>
                      <a:pt x="450" y="2350"/>
                    </a:lnTo>
                    <a:lnTo>
                      <a:pt x="455" y="2361"/>
                    </a:lnTo>
                    <a:lnTo>
                      <a:pt x="461" y="2371"/>
                    </a:lnTo>
                    <a:lnTo>
                      <a:pt x="467" y="2382"/>
                    </a:lnTo>
                    <a:lnTo>
                      <a:pt x="472" y="2392"/>
                    </a:lnTo>
                    <a:lnTo>
                      <a:pt x="469" y="2398"/>
                    </a:lnTo>
                    <a:lnTo>
                      <a:pt x="465" y="2401"/>
                    </a:lnTo>
                    <a:lnTo>
                      <a:pt x="460" y="2404"/>
                    </a:lnTo>
                    <a:lnTo>
                      <a:pt x="455" y="2406"/>
                    </a:lnTo>
                    <a:lnTo>
                      <a:pt x="443" y="2408"/>
                    </a:lnTo>
                    <a:lnTo>
                      <a:pt x="432" y="2410"/>
                    </a:lnTo>
                    <a:lnTo>
                      <a:pt x="421" y="2414"/>
                    </a:lnTo>
                    <a:lnTo>
                      <a:pt x="414" y="2419"/>
                    </a:lnTo>
                    <a:lnTo>
                      <a:pt x="407" y="2424"/>
                    </a:lnTo>
                    <a:lnTo>
                      <a:pt x="400" y="2430"/>
                    </a:lnTo>
                    <a:lnTo>
                      <a:pt x="389" y="2443"/>
                    </a:lnTo>
                    <a:lnTo>
                      <a:pt x="378" y="2460"/>
                    </a:lnTo>
                    <a:lnTo>
                      <a:pt x="366" y="2472"/>
                    </a:lnTo>
                    <a:lnTo>
                      <a:pt x="356" y="2482"/>
                    </a:lnTo>
                    <a:lnTo>
                      <a:pt x="352" y="2488"/>
                    </a:lnTo>
                    <a:lnTo>
                      <a:pt x="348" y="2494"/>
                    </a:lnTo>
                    <a:lnTo>
                      <a:pt x="345" y="2500"/>
                    </a:lnTo>
                    <a:lnTo>
                      <a:pt x="342" y="2508"/>
                    </a:lnTo>
                    <a:lnTo>
                      <a:pt x="344" y="2529"/>
                    </a:lnTo>
                    <a:lnTo>
                      <a:pt x="345" y="2548"/>
                    </a:lnTo>
                    <a:lnTo>
                      <a:pt x="348" y="2568"/>
                    </a:lnTo>
                    <a:lnTo>
                      <a:pt x="351" y="2587"/>
                    </a:lnTo>
                    <a:lnTo>
                      <a:pt x="361" y="2596"/>
                    </a:lnTo>
                    <a:lnTo>
                      <a:pt x="371" y="2603"/>
                    </a:lnTo>
                    <a:lnTo>
                      <a:pt x="381" y="2609"/>
                    </a:lnTo>
                    <a:lnTo>
                      <a:pt x="391" y="2614"/>
                    </a:lnTo>
                    <a:lnTo>
                      <a:pt x="401" y="2620"/>
                    </a:lnTo>
                    <a:lnTo>
                      <a:pt x="411" y="2625"/>
                    </a:lnTo>
                    <a:lnTo>
                      <a:pt x="423" y="2631"/>
                    </a:lnTo>
                    <a:lnTo>
                      <a:pt x="433" y="2639"/>
                    </a:lnTo>
                    <a:lnTo>
                      <a:pt x="451" y="2646"/>
                    </a:lnTo>
                    <a:lnTo>
                      <a:pt x="469" y="2650"/>
                    </a:lnTo>
                    <a:lnTo>
                      <a:pt x="477" y="2653"/>
                    </a:lnTo>
                    <a:lnTo>
                      <a:pt x="485" y="2656"/>
                    </a:lnTo>
                    <a:lnTo>
                      <a:pt x="492" y="2662"/>
                    </a:lnTo>
                    <a:lnTo>
                      <a:pt x="500" y="2667"/>
                    </a:lnTo>
                    <a:lnTo>
                      <a:pt x="499" y="2680"/>
                    </a:lnTo>
                    <a:lnTo>
                      <a:pt x="498" y="2692"/>
                    </a:lnTo>
                    <a:lnTo>
                      <a:pt x="496" y="2703"/>
                    </a:lnTo>
                    <a:lnTo>
                      <a:pt x="495" y="2716"/>
                    </a:lnTo>
                    <a:lnTo>
                      <a:pt x="495" y="2725"/>
                    </a:lnTo>
                    <a:lnTo>
                      <a:pt x="494" y="2731"/>
                    </a:lnTo>
                    <a:lnTo>
                      <a:pt x="491" y="2734"/>
                    </a:lnTo>
                    <a:lnTo>
                      <a:pt x="489" y="2736"/>
                    </a:lnTo>
                    <a:lnTo>
                      <a:pt x="486" y="2737"/>
                    </a:lnTo>
                    <a:lnTo>
                      <a:pt x="480" y="2738"/>
                    </a:lnTo>
                    <a:lnTo>
                      <a:pt x="473" y="2735"/>
                    </a:lnTo>
                    <a:lnTo>
                      <a:pt x="469" y="2732"/>
                    </a:lnTo>
                    <a:lnTo>
                      <a:pt x="467" y="2734"/>
                    </a:lnTo>
                    <a:lnTo>
                      <a:pt x="464" y="2735"/>
                    </a:lnTo>
                    <a:lnTo>
                      <a:pt x="462" y="2737"/>
                    </a:lnTo>
                    <a:lnTo>
                      <a:pt x="460" y="2740"/>
                    </a:lnTo>
                    <a:lnTo>
                      <a:pt x="458" y="2747"/>
                    </a:lnTo>
                    <a:lnTo>
                      <a:pt x="454" y="2750"/>
                    </a:lnTo>
                    <a:lnTo>
                      <a:pt x="451" y="2754"/>
                    </a:lnTo>
                    <a:lnTo>
                      <a:pt x="444" y="2755"/>
                    </a:lnTo>
                    <a:lnTo>
                      <a:pt x="436" y="2761"/>
                    </a:lnTo>
                    <a:lnTo>
                      <a:pt x="427" y="2765"/>
                    </a:lnTo>
                    <a:lnTo>
                      <a:pt x="423" y="2770"/>
                    </a:lnTo>
                    <a:lnTo>
                      <a:pt x="419" y="2773"/>
                    </a:lnTo>
                    <a:lnTo>
                      <a:pt x="416" y="2779"/>
                    </a:lnTo>
                    <a:lnTo>
                      <a:pt x="412" y="2783"/>
                    </a:lnTo>
                    <a:lnTo>
                      <a:pt x="408" y="2793"/>
                    </a:lnTo>
                    <a:lnTo>
                      <a:pt x="403" y="2805"/>
                    </a:lnTo>
                    <a:lnTo>
                      <a:pt x="394" y="2814"/>
                    </a:lnTo>
                    <a:lnTo>
                      <a:pt x="385" y="2821"/>
                    </a:lnTo>
                    <a:lnTo>
                      <a:pt x="376" y="2828"/>
                    </a:lnTo>
                    <a:lnTo>
                      <a:pt x="366" y="2837"/>
                    </a:lnTo>
                    <a:lnTo>
                      <a:pt x="379" y="2845"/>
                    </a:lnTo>
                    <a:lnTo>
                      <a:pt x="390" y="2854"/>
                    </a:lnTo>
                    <a:lnTo>
                      <a:pt x="385" y="2866"/>
                    </a:lnTo>
                    <a:lnTo>
                      <a:pt x="380" y="2879"/>
                    </a:lnTo>
                    <a:lnTo>
                      <a:pt x="375" y="2891"/>
                    </a:lnTo>
                    <a:lnTo>
                      <a:pt x="370" y="2904"/>
                    </a:lnTo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" name="Freeform 375"/>
              <p:cNvSpPr>
                <a:spLocks noChangeAspect="1"/>
              </p:cNvSpPr>
              <p:nvPr/>
            </p:nvSpPr>
            <p:spPr bwMode="auto">
              <a:xfrm>
                <a:off x="5302624" y="3702521"/>
                <a:ext cx="1088840" cy="1150450"/>
              </a:xfrm>
              <a:custGeom>
                <a:avLst/>
                <a:gdLst>
                  <a:gd name="T0" fmla="*/ 277 w 739"/>
                  <a:gd name="T1" fmla="*/ 348 h 782"/>
                  <a:gd name="T2" fmla="*/ 279 w 739"/>
                  <a:gd name="T3" fmla="*/ 316 h 782"/>
                  <a:gd name="T4" fmla="*/ 271 w 739"/>
                  <a:gd name="T5" fmla="*/ 304 h 782"/>
                  <a:gd name="T6" fmla="*/ 285 w 739"/>
                  <a:gd name="T7" fmla="*/ 286 h 782"/>
                  <a:gd name="T8" fmla="*/ 305 w 739"/>
                  <a:gd name="T9" fmla="*/ 277 h 782"/>
                  <a:gd name="T10" fmla="*/ 324 w 739"/>
                  <a:gd name="T11" fmla="*/ 271 h 782"/>
                  <a:gd name="T12" fmla="*/ 345 w 739"/>
                  <a:gd name="T13" fmla="*/ 274 h 782"/>
                  <a:gd name="T14" fmla="*/ 377 w 739"/>
                  <a:gd name="T15" fmla="*/ 282 h 782"/>
                  <a:gd name="T16" fmla="*/ 395 w 739"/>
                  <a:gd name="T17" fmla="*/ 269 h 782"/>
                  <a:gd name="T18" fmla="*/ 421 w 739"/>
                  <a:gd name="T19" fmla="*/ 253 h 782"/>
                  <a:gd name="T20" fmla="*/ 433 w 739"/>
                  <a:gd name="T21" fmla="*/ 265 h 782"/>
                  <a:gd name="T22" fmla="*/ 450 w 739"/>
                  <a:gd name="T23" fmla="*/ 257 h 782"/>
                  <a:gd name="T24" fmla="*/ 440 w 739"/>
                  <a:gd name="T25" fmla="*/ 238 h 782"/>
                  <a:gd name="T26" fmla="*/ 438 w 739"/>
                  <a:gd name="T27" fmla="*/ 211 h 782"/>
                  <a:gd name="T28" fmla="*/ 455 w 739"/>
                  <a:gd name="T29" fmla="*/ 203 h 782"/>
                  <a:gd name="T30" fmla="*/ 461 w 739"/>
                  <a:gd name="T31" fmla="*/ 185 h 782"/>
                  <a:gd name="T32" fmla="*/ 452 w 739"/>
                  <a:gd name="T33" fmla="*/ 159 h 782"/>
                  <a:gd name="T34" fmla="*/ 430 w 739"/>
                  <a:gd name="T35" fmla="*/ 161 h 782"/>
                  <a:gd name="T36" fmla="*/ 419 w 739"/>
                  <a:gd name="T37" fmla="*/ 142 h 782"/>
                  <a:gd name="T38" fmla="*/ 377 w 739"/>
                  <a:gd name="T39" fmla="*/ 142 h 782"/>
                  <a:gd name="T40" fmla="*/ 359 w 739"/>
                  <a:gd name="T41" fmla="*/ 168 h 782"/>
                  <a:gd name="T42" fmla="*/ 340 w 739"/>
                  <a:gd name="T43" fmla="*/ 192 h 782"/>
                  <a:gd name="T44" fmla="*/ 332 w 739"/>
                  <a:gd name="T45" fmla="*/ 180 h 782"/>
                  <a:gd name="T46" fmla="*/ 309 w 739"/>
                  <a:gd name="T47" fmla="*/ 189 h 782"/>
                  <a:gd name="T48" fmla="*/ 293 w 739"/>
                  <a:gd name="T49" fmla="*/ 200 h 782"/>
                  <a:gd name="T50" fmla="*/ 274 w 739"/>
                  <a:gd name="T51" fmla="*/ 188 h 782"/>
                  <a:gd name="T52" fmla="*/ 280 w 739"/>
                  <a:gd name="T53" fmla="*/ 155 h 782"/>
                  <a:gd name="T54" fmla="*/ 289 w 739"/>
                  <a:gd name="T55" fmla="*/ 125 h 782"/>
                  <a:gd name="T56" fmla="*/ 275 w 739"/>
                  <a:gd name="T57" fmla="*/ 84 h 782"/>
                  <a:gd name="T58" fmla="*/ 265 w 739"/>
                  <a:gd name="T59" fmla="*/ 63 h 782"/>
                  <a:gd name="T60" fmla="*/ 259 w 739"/>
                  <a:gd name="T61" fmla="*/ 34 h 782"/>
                  <a:gd name="T62" fmla="*/ 245 w 739"/>
                  <a:gd name="T63" fmla="*/ 19 h 782"/>
                  <a:gd name="T64" fmla="*/ 237 w 739"/>
                  <a:gd name="T65" fmla="*/ 2 h 782"/>
                  <a:gd name="T66" fmla="*/ 214 w 739"/>
                  <a:gd name="T67" fmla="*/ 14 h 782"/>
                  <a:gd name="T68" fmla="*/ 211 w 739"/>
                  <a:gd name="T69" fmla="*/ 40 h 782"/>
                  <a:gd name="T70" fmla="*/ 217 w 739"/>
                  <a:gd name="T71" fmla="*/ 66 h 782"/>
                  <a:gd name="T72" fmla="*/ 211 w 739"/>
                  <a:gd name="T73" fmla="*/ 81 h 782"/>
                  <a:gd name="T74" fmla="*/ 202 w 739"/>
                  <a:gd name="T75" fmla="*/ 106 h 782"/>
                  <a:gd name="T76" fmla="*/ 183 w 739"/>
                  <a:gd name="T77" fmla="*/ 128 h 782"/>
                  <a:gd name="T78" fmla="*/ 183 w 739"/>
                  <a:gd name="T79" fmla="*/ 154 h 782"/>
                  <a:gd name="T80" fmla="*/ 200 w 739"/>
                  <a:gd name="T81" fmla="*/ 175 h 782"/>
                  <a:gd name="T82" fmla="*/ 196 w 739"/>
                  <a:gd name="T83" fmla="*/ 194 h 782"/>
                  <a:gd name="T84" fmla="*/ 183 w 739"/>
                  <a:gd name="T85" fmla="*/ 221 h 782"/>
                  <a:gd name="T86" fmla="*/ 166 w 739"/>
                  <a:gd name="T87" fmla="*/ 211 h 782"/>
                  <a:gd name="T88" fmla="*/ 147 w 739"/>
                  <a:gd name="T89" fmla="*/ 200 h 782"/>
                  <a:gd name="T90" fmla="*/ 130 w 739"/>
                  <a:gd name="T91" fmla="*/ 229 h 782"/>
                  <a:gd name="T92" fmla="*/ 116 w 739"/>
                  <a:gd name="T93" fmla="*/ 251 h 782"/>
                  <a:gd name="T94" fmla="*/ 109 w 739"/>
                  <a:gd name="T95" fmla="*/ 268 h 782"/>
                  <a:gd name="T96" fmla="*/ 87 w 739"/>
                  <a:gd name="T97" fmla="*/ 245 h 782"/>
                  <a:gd name="T98" fmla="*/ 48 w 739"/>
                  <a:gd name="T99" fmla="*/ 264 h 782"/>
                  <a:gd name="T100" fmla="*/ 51 w 739"/>
                  <a:gd name="T101" fmla="*/ 303 h 782"/>
                  <a:gd name="T102" fmla="*/ 30 w 739"/>
                  <a:gd name="T103" fmla="*/ 323 h 782"/>
                  <a:gd name="T104" fmla="*/ 23 w 739"/>
                  <a:gd name="T105" fmla="*/ 352 h 782"/>
                  <a:gd name="T106" fmla="*/ 14 w 739"/>
                  <a:gd name="T107" fmla="*/ 370 h 782"/>
                  <a:gd name="T108" fmla="*/ 8 w 739"/>
                  <a:gd name="T109" fmla="*/ 389 h 782"/>
                  <a:gd name="T110" fmla="*/ 30 w 739"/>
                  <a:gd name="T111" fmla="*/ 406 h 782"/>
                  <a:gd name="T112" fmla="*/ 57 w 739"/>
                  <a:gd name="T113" fmla="*/ 427 h 782"/>
                  <a:gd name="T114" fmla="*/ 80 w 739"/>
                  <a:gd name="T115" fmla="*/ 426 h 782"/>
                  <a:gd name="T116" fmla="*/ 100 w 739"/>
                  <a:gd name="T117" fmla="*/ 427 h 782"/>
                  <a:gd name="T118" fmla="*/ 130 w 739"/>
                  <a:gd name="T119" fmla="*/ 452 h 782"/>
                  <a:gd name="T120" fmla="*/ 158 w 739"/>
                  <a:gd name="T121" fmla="*/ 470 h 782"/>
                  <a:gd name="T122" fmla="*/ 179 w 739"/>
                  <a:gd name="T123" fmla="*/ 497 h 782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39"/>
                  <a:gd name="T187" fmla="*/ 0 h 782"/>
                  <a:gd name="T188" fmla="*/ 739 w 739"/>
                  <a:gd name="T189" fmla="*/ 782 h 782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39" h="782">
                    <a:moveTo>
                      <a:pt x="358" y="699"/>
                    </a:moveTo>
                    <a:lnTo>
                      <a:pt x="361" y="696"/>
                    </a:lnTo>
                    <a:lnTo>
                      <a:pt x="363" y="692"/>
                    </a:lnTo>
                    <a:lnTo>
                      <a:pt x="368" y="687"/>
                    </a:lnTo>
                    <a:lnTo>
                      <a:pt x="373" y="681"/>
                    </a:lnTo>
                    <a:lnTo>
                      <a:pt x="377" y="675"/>
                    </a:lnTo>
                    <a:lnTo>
                      <a:pt x="381" y="669"/>
                    </a:lnTo>
                    <a:lnTo>
                      <a:pt x="385" y="663"/>
                    </a:lnTo>
                    <a:lnTo>
                      <a:pt x="390" y="657"/>
                    </a:lnTo>
                    <a:lnTo>
                      <a:pt x="394" y="650"/>
                    </a:lnTo>
                    <a:lnTo>
                      <a:pt x="398" y="644"/>
                    </a:lnTo>
                    <a:lnTo>
                      <a:pt x="402" y="638"/>
                    </a:lnTo>
                    <a:lnTo>
                      <a:pt x="405" y="631"/>
                    </a:lnTo>
                    <a:lnTo>
                      <a:pt x="409" y="625"/>
                    </a:lnTo>
                    <a:lnTo>
                      <a:pt x="412" y="618"/>
                    </a:lnTo>
                    <a:lnTo>
                      <a:pt x="416" y="611"/>
                    </a:lnTo>
                    <a:lnTo>
                      <a:pt x="420" y="604"/>
                    </a:lnTo>
                    <a:lnTo>
                      <a:pt x="423" y="598"/>
                    </a:lnTo>
                    <a:lnTo>
                      <a:pt x="426" y="591"/>
                    </a:lnTo>
                    <a:lnTo>
                      <a:pt x="429" y="584"/>
                    </a:lnTo>
                    <a:lnTo>
                      <a:pt x="432" y="576"/>
                    </a:lnTo>
                    <a:lnTo>
                      <a:pt x="434" y="568"/>
                    </a:lnTo>
                    <a:lnTo>
                      <a:pt x="436" y="560"/>
                    </a:lnTo>
                    <a:lnTo>
                      <a:pt x="436" y="559"/>
                    </a:lnTo>
                    <a:lnTo>
                      <a:pt x="436" y="558"/>
                    </a:lnTo>
                    <a:lnTo>
                      <a:pt x="436" y="557"/>
                    </a:lnTo>
                    <a:lnTo>
                      <a:pt x="437" y="556"/>
                    </a:lnTo>
                    <a:lnTo>
                      <a:pt x="437" y="555"/>
                    </a:lnTo>
                    <a:lnTo>
                      <a:pt x="437" y="554"/>
                    </a:lnTo>
                    <a:lnTo>
                      <a:pt x="437" y="553"/>
                    </a:lnTo>
                    <a:lnTo>
                      <a:pt x="436" y="551"/>
                    </a:lnTo>
                    <a:lnTo>
                      <a:pt x="435" y="549"/>
                    </a:lnTo>
                    <a:lnTo>
                      <a:pt x="436" y="547"/>
                    </a:lnTo>
                    <a:lnTo>
                      <a:pt x="436" y="545"/>
                    </a:lnTo>
                    <a:lnTo>
                      <a:pt x="437" y="543"/>
                    </a:lnTo>
                    <a:lnTo>
                      <a:pt x="437" y="540"/>
                    </a:lnTo>
                    <a:lnTo>
                      <a:pt x="437" y="539"/>
                    </a:lnTo>
                    <a:lnTo>
                      <a:pt x="437" y="538"/>
                    </a:lnTo>
                    <a:lnTo>
                      <a:pt x="436" y="537"/>
                    </a:lnTo>
                    <a:lnTo>
                      <a:pt x="434" y="536"/>
                    </a:lnTo>
                    <a:lnTo>
                      <a:pt x="433" y="534"/>
                    </a:lnTo>
                    <a:lnTo>
                      <a:pt x="432" y="533"/>
                    </a:lnTo>
                    <a:lnTo>
                      <a:pt x="432" y="531"/>
                    </a:lnTo>
                    <a:lnTo>
                      <a:pt x="432" y="529"/>
                    </a:lnTo>
                    <a:lnTo>
                      <a:pt x="432" y="527"/>
                    </a:lnTo>
                    <a:lnTo>
                      <a:pt x="431" y="525"/>
                    </a:lnTo>
                    <a:lnTo>
                      <a:pt x="432" y="523"/>
                    </a:lnTo>
                    <a:lnTo>
                      <a:pt x="432" y="521"/>
                    </a:lnTo>
                    <a:lnTo>
                      <a:pt x="433" y="519"/>
                    </a:lnTo>
                    <a:lnTo>
                      <a:pt x="432" y="518"/>
                    </a:lnTo>
                    <a:lnTo>
                      <a:pt x="432" y="516"/>
                    </a:lnTo>
                    <a:lnTo>
                      <a:pt x="433" y="516"/>
                    </a:lnTo>
                    <a:lnTo>
                      <a:pt x="434" y="516"/>
                    </a:lnTo>
                    <a:lnTo>
                      <a:pt x="435" y="515"/>
                    </a:lnTo>
                    <a:lnTo>
                      <a:pt x="436" y="514"/>
                    </a:lnTo>
                    <a:lnTo>
                      <a:pt x="436" y="513"/>
                    </a:lnTo>
                    <a:lnTo>
                      <a:pt x="436" y="512"/>
                    </a:lnTo>
                    <a:lnTo>
                      <a:pt x="436" y="510"/>
                    </a:lnTo>
                    <a:lnTo>
                      <a:pt x="435" y="508"/>
                    </a:lnTo>
                    <a:lnTo>
                      <a:pt x="436" y="505"/>
                    </a:lnTo>
                    <a:lnTo>
                      <a:pt x="436" y="502"/>
                    </a:lnTo>
                    <a:lnTo>
                      <a:pt x="437" y="500"/>
                    </a:lnTo>
                    <a:lnTo>
                      <a:pt x="438" y="497"/>
                    </a:lnTo>
                    <a:lnTo>
                      <a:pt x="439" y="496"/>
                    </a:lnTo>
                    <a:lnTo>
                      <a:pt x="440" y="496"/>
                    </a:lnTo>
                    <a:lnTo>
                      <a:pt x="441" y="496"/>
                    </a:lnTo>
                    <a:lnTo>
                      <a:pt x="442" y="496"/>
                    </a:lnTo>
                    <a:lnTo>
                      <a:pt x="444" y="496"/>
                    </a:lnTo>
                    <a:lnTo>
                      <a:pt x="446" y="497"/>
                    </a:lnTo>
                    <a:lnTo>
                      <a:pt x="448" y="496"/>
                    </a:lnTo>
                    <a:lnTo>
                      <a:pt x="449" y="495"/>
                    </a:lnTo>
                    <a:lnTo>
                      <a:pt x="449" y="494"/>
                    </a:lnTo>
                    <a:lnTo>
                      <a:pt x="449" y="493"/>
                    </a:lnTo>
                    <a:lnTo>
                      <a:pt x="448" y="492"/>
                    </a:lnTo>
                    <a:lnTo>
                      <a:pt x="447" y="493"/>
                    </a:lnTo>
                    <a:lnTo>
                      <a:pt x="446" y="493"/>
                    </a:lnTo>
                    <a:lnTo>
                      <a:pt x="445" y="492"/>
                    </a:lnTo>
                    <a:lnTo>
                      <a:pt x="442" y="491"/>
                    </a:lnTo>
                    <a:lnTo>
                      <a:pt x="440" y="489"/>
                    </a:lnTo>
                    <a:lnTo>
                      <a:pt x="439" y="488"/>
                    </a:lnTo>
                    <a:lnTo>
                      <a:pt x="438" y="488"/>
                    </a:lnTo>
                    <a:lnTo>
                      <a:pt x="437" y="487"/>
                    </a:lnTo>
                    <a:lnTo>
                      <a:pt x="437" y="485"/>
                    </a:lnTo>
                    <a:lnTo>
                      <a:pt x="437" y="484"/>
                    </a:lnTo>
                    <a:lnTo>
                      <a:pt x="437" y="483"/>
                    </a:lnTo>
                    <a:lnTo>
                      <a:pt x="436" y="482"/>
                    </a:lnTo>
                    <a:lnTo>
                      <a:pt x="436" y="481"/>
                    </a:lnTo>
                    <a:lnTo>
                      <a:pt x="434" y="480"/>
                    </a:lnTo>
                    <a:lnTo>
                      <a:pt x="433" y="479"/>
                    </a:lnTo>
                    <a:lnTo>
                      <a:pt x="432" y="478"/>
                    </a:lnTo>
                    <a:lnTo>
                      <a:pt x="431" y="479"/>
                    </a:lnTo>
                    <a:lnTo>
                      <a:pt x="430" y="479"/>
                    </a:lnTo>
                    <a:lnTo>
                      <a:pt x="428" y="478"/>
                    </a:lnTo>
                    <a:lnTo>
                      <a:pt x="427" y="478"/>
                    </a:lnTo>
                    <a:lnTo>
                      <a:pt x="426" y="478"/>
                    </a:lnTo>
                    <a:lnTo>
                      <a:pt x="425" y="477"/>
                    </a:lnTo>
                    <a:lnTo>
                      <a:pt x="425" y="476"/>
                    </a:lnTo>
                    <a:lnTo>
                      <a:pt x="425" y="473"/>
                    </a:lnTo>
                    <a:lnTo>
                      <a:pt x="426" y="471"/>
                    </a:lnTo>
                    <a:lnTo>
                      <a:pt x="427" y="468"/>
                    </a:lnTo>
                    <a:lnTo>
                      <a:pt x="428" y="466"/>
                    </a:lnTo>
                    <a:lnTo>
                      <a:pt x="429" y="465"/>
                    </a:lnTo>
                    <a:lnTo>
                      <a:pt x="429" y="464"/>
                    </a:lnTo>
                    <a:lnTo>
                      <a:pt x="429" y="463"/>
                    </a:lnTo>
                    <a:lnTo>
                      <a:pt x="428" y="462"/>
                    </a:lnTo>
                    <a:lnTo>
                      <a:pt x="427" y="460"/>
                    </a:lnTo>
                    <a:lnTo>
                      <a:pt x="429" y="460"/>
                    </a:lnTo>
                    <a:lnTo>
                      <a:pt x="432" y="459"/>
                    </a:lnTo>
                    <a:lnTo>
                      <a:pt x="434" y="458"/>
                    </a:lnTo>
                    <a:lnTo>
                      <a:pt x="436" y="457"/>
                    </a:lnTo>
                    <a:lnTo>
                      <a:pt x="437" y="456"/>
                    </a:lnTo>
                    <a:lnTo>
                      <a:pt x="437" y="455"/>
                    </a:lnTo>
                    <a:lnTo>
                      <a:pt x="438" y="455"/>
                    </a:lnTo>
                    <a:lnTo>
                      <a:pt x="439" y="457"/>
                    </a:lnTo>
                    <a:lnTo>
                      <a:pt x="440" y="456"/>
                    </a:lnTo>
                    <a:lnTo>
                      <a:pt x="440" y="455"/>
                    </a:lnTo>
                    <a:lnTo>
                      <a:pt x="440" y="454"/>
                    </a:lnTo>
                    <a:lnTo>
                      <a:pt x="441" y="454"/>
                    </a:lnTo>
                    <a:lnTo>
                      <a:pt x="442" y="453"/>
                    </a:lnTo>
                    <a:lnTo>
                      <a:pt x="444" y="453"/>
                    </a:lnTo>
                    <a:lnTo>
                      <a:pt x="445" y="453"/>
                    </a:lnTo>
                    <a:lnTo>
                      <a:pt x="446" y="452"/>
                    </a:lnTo>
                    <a:lnTo>
                      <a:pt x="447" y="451"/>
                    </a:lnTo>
                    <a:lnTo>
                      <a:pt x="448" y="451"/>
                    </a:lnTo>
                    <a:lnTo>
                      <a:pt x="449" y="450"/>
                    </a:lnTo>
                    <a:lnTo>
                      <a:pt x="449" y="449"/>
                    </a:lnTo>
                    <a:lnTo>
                      <a:pt x="450" y="449"/>
                    </a:lnTo>
                    <a:lnTo>
                      <a:pt x="452" y="448"/>
                    </a:lnTo>
                    <a:lnTo>
                      <a:pt x="455" y="449"/>
                    </a:lnTo>
                    <a:lnTo>
                      <a:pt x="458" y="450"/>
                    </a:lnTo>
                    <a:lnTo>
                      <a:pt x="459" y="450"/>
                    </a:lnTo>
                    <a:lnTo>
                      <a:pt x="460" y="449"/>
                    </a:lnTo>
                    <a:lnTo>
                      <a:pt x="461" y="449"/>
                    </a:lnTo>
                    <a:lnTo>
                      <a:pt x="462" y="447"/>
                    </a:lnTo>
                    <a:lnTo>
                      <a:pt x="463" y="446"/>
                    </a:lnTo>
                    <a:lnTo>
                      <a:pt x="464" y="445"/>
                    </a:lnTo>
                    <a:lnTo>
                      <a:pt x="465" y="444"/>
                    </a:lnTo>
                    <a:lnTo>
                      <a:pt x="465" y="442"/>
                    </a:lnTo>
                    <a:lnTo>
                      <a:pt x="464" y="440"/>
                    </a:lnTo>
                    <a:lnTo>
                      <a:pt x="464" y="439"/>
                    </a:lnTo>
                    <a:lnTo>
                      <a:pt x="464" y="438"/>
                    </a:lnTo>
                    <a:lnTo>
                      <a:pt x="465" y="437"/>
                    </a:lnTo>
                    <a:lnTo>
                      <a:pt x="466" y="436"/>
                    </a:lnTo>
                    <a:lnTo>
                      <a:pt x="466" y="435"/>
                    </a:lnTo>
                    <a:lnTo>
                      <a:pt x="466" y="434"/>
                    </a:lnTo>
                    <a:lnTo>
                      <a:pt x="467" y="434"/>
                    </a:lnTo>
                    <a:lnTo>
                      <a:pt x="468" y="433"/>
                    </a:lnTo>
                    <a:lnTo>
                      <a:pt x="470" y="433"/>
                    </a:lnTo>
                    <a:lnTo>
                      <a:pt x="471" y="433"/>
                    </a:lnTo>
                    <a:lnTo>
                      <a:pt x="472" y="433"/>
                    </a:lnTo>
                    <a:lnTo>
                      <a:pt x="473" y="434"/>
                    </a:lnTo>
                    <a:lnTo>
                      <a:pt x="475" y="435"/>
                    </a:lnTo>
                    <a:lnTo>
                      <a:pt x="476" y="435"/>
                    </a:lnTo>
                    <a:lnTo>
                      <a:pt x="477" y="435"/>
                    </a:lnTo>
                    <a:lnTo>
                      <a:pt x="479" y="434"/>
                    </a:lnTo>
                    <a:lnTo>
                      <a:pt x="480" y="435"/>
                    </a:lnTo>
                    <a:lnTo>
                      <a:pt x="481" y="436"/>
                    </a:lnTo>
                    <a:lnTo>
                      <a:pt x="482" y="437"/>
                    </a:lnTo>
                    <a:lnTo>
                      <a:pt x="483" y="437"/>
                    </a:lnTo>
                    <a:lnTo>
                      <a:pt x="484" y="437"/>
                    </a:lnTo>
                    <a:lnTo>
                      <a:pt x="485" y="437"/>
                    </a:lnTo>
                    <a:lnTo>
                      <a:pt x="485" y="438"/>
                    </a:lnTo>
                    <a:lnTo>
                      <a:pt x="486" y="439"/>
                    </a:lnTo>
                    <a:lnTo>
                      <a:pt x="487" y="439"/>
                    </a:lnTo>
                    <a:lnTo>
                      <a:pt x="489" y="439"/>
                    </a:lnTo>
                    <a:lnTo>
                      <a:pt x="490" y="437"/>
                    </a:lnTo>
                    <a:lnTo>
                      <a:pt x="492" y="437"/>
                    </a:lnTo>
                    <a:lnTo>
                      <a:pt x="493" y="437"/>
                    </a:lnTo>
                    <a:lnTo>
                      <a:pt x="494" y="438"/>
                    </a:lnTo>
                    <a:lnTo>
                      <a:pt x="496" y="438"/>
                    </a:lnTo>
                    <a:lnTo>
                      <a:pt x="498" y="437"/>
                    </a:lnTo>
                    <a:lnTo>
                      <a:pt x="499" y="437"/>
                    </a:lnTo>
                    <a:lnTo>
                      <a:pt x="501" y="437"/>
                    </a:lnTo>
                    <a:lnTo>
                      <a:pt x="503" y="438"/>
                    </a:lnTo>
                    <a:lnTo>
                      <a:pt x="505" y="438"/>
                    </a:lnTo>
                    <a:lnTo>
                      <a:pt x="506" y="437"/>
                    </a:lnTo>
                    <a:lnTo>
                      <a:pt x="507" y="437"/>
                    </a:lnTo>
                    <a:lnTo>
                      <a:pt x="507" y="435"/>
                    </a:lnTo>
                    <a:lnTo>
                      <a:pt x="509" y="434"/>
                    </a:lnTo>
                    <a:lnTo>
                      <a:pt x="511" y="433"/>
                    </a:lnTo>
                    <a:lnTo>
                      <a:pt x="511" y="431"/>
                    </a:lnTo>
                    <a:lnTo>
                      <a:pt x="510" y="429"/>
                    </a:lnTo>
                    <a:lnTo>
                      <a:pt x="511" y="426"/>
                    </a:lnTo>
                    <a:lnTo>
                      <a:pt x="511" y="424"/>
                    </a:lnTo>
                    <a:lnTo>
                      <a:pt x="512" y="423"/>
                    </a:lnTo>
                    <a:lnTo>
                      <a:pt x="512" y="422"/>
                    </a:lnTo>
                    <a:lnTo>
                      <a:pt x="513" y="421"/>
                    </a:lnTo>
                    <a:lnTo>
                      <a:pt x="514" y="420"/>
                    </a:lnTo>
                    <a:lnTo>
                      <a:pt x="516" y="419"/>
                    </a:lnTo>
                    <a:lnTo>
                      <a:pt x="517" y="419"/>
                    </a:lnTo>
                    <a:lnTo>
                      <a:pt x="517" y="420"/>
                    </a:lnTo>
                    <a:lnTo>
                      <a:pt x="518" y="420"/>
                    </a:lnTo>
                    <a:lnTo>
                      <a:pt x="518" y="421"/>
                    </a:lnTo>
                    <a:lnTo>
                      <a:pt x="518" y="422"/>
                    </a:lnTo>
                    <a:lnTo>
                      <a:pt x="519" y="424"/>
                    </a:lnTo>
                    <a:lnTo>
                      <a:pt x="519" y="425"/>
                    </a:lnTo>
                    <a:lnTo>
                      <a:pt x="521" y="426"/>
                    </a:lnTo>
                    <a:lnTo>
                      <a:pt x="522" y="428"/>
                    </a:lnTo>
                    <a:lnTo>
                      <a:pt x="523" y="429"/>
                    </a:lnTo>
                    <a:lnTo>
                      <a:pt x="524" y="430"/>
                    </a:lnTo>
                    <a:lnTo>
                      <a:pt x="525" y="431"/>
                    </a:lnTo>
                    <a:lnTo>
                      <a:pt x="526" y="430"/>
                    </a:lnTo>
                    <a:lnTo>
                      <a:pt x="527" y="429"/>
                    </a:lnTo>
                    <a:lnTo>
                      <a:pt x="528" y="429"/>
                    </a:lnTo>
                    <a:lnTo>
                      <a:pt x="529" y="428"/>
                    </a:lnTo>
                    <a:lnTo>
                      <a:pt x="530" y="427"/>
                    </a:lnTo>
                    <a:lnTo>
                      <a:pt x="532" y="427"/>
                    </a:lnTo>
                    <a:lnTo>
                      <a:pt x="533" y="427"/>
                    </a:lnTo>
                    <a:lnTo>
                      <a:pt x="534" y="428"/>
                    </a:lnTo>
                    <a:lnTo>
                      <a:pt x="535" y="428"/>
                    </a:lnTo>
                    <a:lnTo>
                      <a:pt x="537" y="429"/>
                    </a:lnTo>
                    <a:lnTo>
                      <a:pt x="538" y="430"/>
                    </a:lnTo>
                    <a:lnTo>
                      <a:pt x="540" y="431"/>
                    </a:lnTo>
                    <a:lnTo>
                      <a:pt x="541" y="431"/>
                    </a:lnTo>
                    <a:lnTo>
                      <a:pt x="542" y="431"/>
                    </a:lnTo>
                    <a:lnTo>
                      <a:pt x="543" y="431"/>
                    </a:lnTo>
                    <a:lnTo>
                      <a:pt x="545" y="431"/>
                    </a:lnTo>
                    <a:lnTo>
                      <a:pt x="546" y="430"/>
                    </a:lnTo>
                    <a:lnTo>
                      <a:pt x="547" y="429"/>
                    </a:lnTo>
                    <a:lnTo>
                      <a:pt x="548" y="427"/>
                    </a:lnTo>
                    <a:lnTo>
                      <a:pt x="549" y="425"/>
                    </a:lnTo>
                    <a:lnTo>
                      <a:pt x="550" y="425"/>
                    </a:lnTo>
                    <a:lnTo>
                      <a:pt x="551" y="425"/>
                    </a:lnTo>
                    <a:lnTo>
                      <a:pt x="552" y="424"/>
                    </a:lnTo>
                    <a:lnTo>
                      <a:pt x="553" y="424"/>
                    </a:lnTo>
                    <a:lnTo>
                      <a:pt x="554" y="425"/>
                    </a:lnTo>
                    <a:lnTo>
                      <a:pt x="554" y="426"/>
                    </a:lnTo>
                    <a:lnTo>
                      <a:pt x="554" y="427"/>
                    </a:lnTo>
                    <a:lnTo>
                      <a:pt x="554" y="428"/>
                    </a:lnTo>
                    <a:lnTo>
                      <a:pt x="554" y="430"/>
                    </a:lnTo>
                    <a:lnTo>
                      <a:pt x="554" y="432"/>
                    </a:lnTo>
                    <a:lnTo>
                      <a:pt x="557" y="435"/>
                    </a:lnTo>
                    <a:lnTo>
                      <a:pt x="561" y="438"/>
                    </a:lnTo>
                    <a:lnTo>
                      <a:pt x="563" y="438"/>
                    </a:lnTo>
                    <a:lnTo>
                      <a:pt x="564" y="439"/>
                    </a:lnTo>
                    <a:lnTo>
                      <a:pt x="566" y="439"/>
                    </a:lnTo>
                    <a:lnTo>
                      <a:pt x="568" y="439"/>
                    </a:lnTo>
                    <a:lnTo>
                      <a:pt x="572" y="440"/>
                    </a:lnTo>
                    <a:lnTo>
                      <a:pt x="575" y="440"/>
                    </a:lnTo>
                    <a:lnTo>
                      <a:pt x="576" y="440"/>
                    </a:lnTo>
                    <a:lnTo>
                      <a:pt x="577" y="440"/>
                    </a:lnTo>
                    <a:lnTo>
                      <a:pt x="578" y="439"/>
                    </a:lnTo>
                    <a:lnTo>
                      <a:pt x="580" y="438"/>
                    </a:lnTo>
                    <a:lnTo>
                      <a:pt x="582" y="437"/>
                    </a:lnTo>
                    <a:lnTo>
                      <a:pt x="586" y="438"/>
                    </a:lnTo>
                    <a:lnTo>
                      <a:pt x="590" y="439"/>
                    </a:lnTo>
                    <a:lnTo>
                      <a:pt x="591" y="441"/>
                    </a:lnTo>
                    <a:lnTo>
                      <a:pt x="592" y="442"/>
                    </a:lnTo>
                    <a:lnTo>
                      <a:pt x="593" y="443"/>
                    </a:lnTo>
                    <a:lnTo>
                      <a:pt x="594" y="444"/>
                    </a:lnTo>
                    <a:lnTo>
                      <a:pt x="595" y="444"/>
                    </a:lnTo>
                    <a:lnTo>
                      <a:pt x="597" y="443"/>
                    </a:lnTo>
                    <a:lnTo>
                      <a:pt x="597" y="442"/>
                    </a:lnTo>
                    <a:lnTo>
                      <a:pt x="597" y="441"/>
                    </a:lnTo>
                    <a:lnTo>
                      <a:pt x="597" y="440"/>
                    </a:lnTo>
                    <a:lnTo>
                      <a:pt x="599" y="438"/>
                    </a:lnTo>
                    <a:lnTo>
                      <a:pt x="600" y="435"/>
                    </a:lnTo>
                    <a:lnTo>
                      <a:pt x="601" y="434"/>
                    </a:lnTo>
                    <a:lnTo>
                      <a:pt x="602" y="433"/>
                    </a:lnTo>
                    <a:lnTo>
                      <a:pt x="603" y="433"/>
                    </a:lnTo>
                    <a:lnTo>
                      <a:pt x="604" y="432"/>
                    </a:lnTo>
                    <a:lnTo>
                      <a:pt x="606" y="433"/>
                    </a:lnTo>
                    <a:lnTo>
                      <a:pt x="609" y="434"/>
                    </a:lnTo>
                    <a:lnTo>
                      <a:pt x="610" y="433"/>
                    </a:lnTo>
                    <a:lnTo>
                      <a:pt x="611" y="433"/>
                    </a:lnTo>
                    <a:lnTo>
                      <a:pt x="612" y="432"/>
                    </a:lnTo>
                    <a:lnTo>
                      <a:pt x="613" y="431"/>
                    </a:lnTo>
                    <a:lnTo>
                      <a:pt x="614" y="431"/>
                    </a:lnTo>
                    <a:lnTo>
                      <a:pt x="615" y="431"/>
                    </a:lnTo>
                    <a:lnTo>
                      <a:pt x="617" y="431"/>
                    </a:lnTo>
                    <a:lnTo>
                      <a:pt x="617" y="430"/>
                    </a:lnTo>
                    <a:lnTo>
                      <a:pt x="619" y="430"/>
                    </a:lnTo>
                    <a:lnTo>
                      <a:pt x="620" y="429"/>
                    </a:lnTo>
                    <a:lnTo>
                      <a:pt x="621" y="429"/>
                    </a:lnTo>
                    <a:lnTo>
                      <a:pt x="621" y="428"/>
                    </a:lnTo>
                    <a:lnTo>
                      <a:pt x="622" y="426"/>
                    </a:lnTo>
                    <a:lnTo>
                      <a:pt x="622" y="424"/>
                    </a:lnTo>
                    <a:lnTo>
                      <a:pt x="622" y="423"/>
                    </a:lnTo>
                    <a:lnTo>
                      <a:pt x="622" y="422"/>
                    </a:lnTo>
                    <a:lnTo>
                      <a:pt x="623" y="420"/>
                    </a:lnTo>
                    <a:lnTo>
                      <a:pt x="624" y="418"/>
                    </a:lnTo>
                    <a:lnTo>
                      <a:pt x="624" y="415"/>
                    </a:lnTo>
                    <a:lnTo>
                      <a:pt x="626" y="414"/>
                    </a:lnTo>
                    <a:lnTo>
                      <a:pt x="626" y="413"/>
                    </a:lnTo>
                    <a:lnTo>
                      <a:pt x="626" y="412"/>
                    </a:lnTo>
                    <a:lnTo>
                      <a:pt x="626" y="411"/>
                    </a:lnTo>
                    <a:lnTo>
                      <a:pt x="626" y="410"/>
                    </a:lnTo>
                    <a:lnTo>
                      <a:pt x="626" y="409"/>
                    </a:lnTo>
                    <a:lnTo>
                      <a:pt x="626" y="408"/>
                    </a:lnTo>
                    <a:lnTo>
                      <a:pt x="626" y="406"/>
                    </a:lnTo>
                    <a:lnTo>
                      <a:pt x="627" y="405"/>
                    </a:lnTo>
                    <a:lnTo>
                      <a:pt x="628" y="404"/>
                    </a:lnTo>
                    <a:lnTo>
                      <a:pt x="630" y="404"/>
                    </a:lnTo>
                    <a:lnTo>
                      <a:pt x="631" y="404"/>
                    </a:lnTo>
                    <a:lnTo>
                      <a:pt x="633" y="403"/>
                    </a:lnTo>
                    <a:lnTo>
                      <a:pt x="636" y="403"/>
                    </a:lnTo>
                    <a:lnTo>
                      <a:pt x="639" y="403"/>
                    </a:lnTo>
                    <a:lnTo>
                      <a:pt x="641" y="402"/>
                    </a:lnTo>
                    <a:lnTo>
                      <a:pt x="642" y="401"/>
                    </a:lnTo>
                    <a:lnTo>
                      <a:pt x="643" y="400"/>
                    </a:lnTo>
                    <a:lnTo>
                      <a:pt x="644" y="400"/>
                    </a:lnTo>
                    <a:lnTo>
                      <a:pt x="648" y="396"/>
                    </a:lnTo>
                    <a:lnTo>
                      <a:pt x="651" y="392"/>
                    </a:lnTo>
                    <a:lnTo>
                      <a:pt x="654" y="392"/>
                    </a:lnTo>
                    <a:lnTo>
                      <a:pt x="655" y="392"/>
                    </a:lnTo>
                    <a:lnTo>
                      <a:pt x="658" y="392"/>
                    </a:lnTo>
                    <a:lnTo>
                      <a:pt x="660" y="393"/>
                    </a:lnTo>
                    <a:lnTo>
                      <a:pt x="662" y="394"/>
                    </a:lnTo>
                    <a:lnTo>
                      <a:pt x="663" y="395"/>
                    </a:lnTo>
                    <a:lnTo>
                      <a:pt x="663" y="396"/>
                    </a:lnTo>
                    <a:lnTo>
                      <a:pt x="663" y="397"/>
                    </a:lnTo>
                    <a:lnTo>
                      <a:pt x="662" y="398"/>
                    </a:lnTo>
                    <a:lnTo>
                      <a:pt x="659" y="401"/>
                    </a:lnTo>
                    <a:lnTo>
                      <a:pt x="657" y="403"/>
                    </a:lnTo>
                    <a:lnTo>
                      <a:pt x="654" y="404"/>
                    </a:lnTo>
                    <a:lnTo>
                      <a:pt x="652" y="406"/>
                    </a:lnTo>
                    <a:lnTo>
                      <a:pt x="651" y="407"/>
                    </a:lnTo>
                    <a:lnTo>
                      <a:pt x="650" y="408"/>
                    </a:lnTo>
                    <a:lnTo>
                      <a:pt x="650" y="409"/>
                    </a:lnTo>
                    <a:lnTo>
                      <a:pt x="649" y="410"/>
                    </a:lnTo>
                    <a:lnTo>
                      <a:pt x="651" y="411"/>
                    </a:lnTo>
                    <a:lnTo>
                      <a:pt x="654" y="412"/>
                    </a:lnTo>
                    <a:lnTo>
                      <a:pt x="655" y="413"/>
                    </a:lnTo>
                    <a:lnTo>
                      <a:pt x="656" y="413"/>
                    </a:lnTo>
                    <a:lnTo>
                      <a:pt x="657" y="414"/>
                    </a:lnTo>
                    <a:lnTo>
                      <a:pt x="658" y="414"/>
                    </a:lnTo>
                    <a:lnTo>
                      <a:pt x="660" y="414"/>
                    </a:lnTo>
                    <a:lnTo>
                      <a:pt x="662" y="415"/>
                    </a:lnTo>
                    <a:lnTo>
                      <a:pt x="663" y="415"/>
                    </a:lnTo>
                    <a:lnTo>
                      <a:pt x="664" y="415"/>
                    </a:lnTo>
                    <a:lnTo>
                      <a:pt x="666" y="415"/>
                    </a:lnTo>
                    <a:lnTo>
                      <a:pt x="667" y="414"/>
                    </a:lnTo>
                    <a:lnTo>
                      <a:pt x="668" y="413"/>
                    </a:lnTo>
                    <a:lnTo>
                      <a:pt x="669" y="413"/>
                    </a:lnTo>
                    <a:lnTo>
                      <a:pt x="670" y="413"/>
                    </a:lnTo>
                    <a:lnTo>
                      <a:pt x="673" y="414"/>
                    </a:lnTo>
                    <a:lnTo>
                      <a:pt x="675" y="415"/>
                    </a:lnTo>
                    <a:lnTo>
                      <a:pt x="676" y="416"/>
                    </a:lnTo>
                    <a:lnTo>
                      <a:pt x="677" y="416"/>
                    </a:lnTo>
                    <a:lnTo>
                      <a:pt x="678" y="416"/>
                    </a:lnTo>
                    <a:lnTo>
                      <a:pt x="679" y="416"/>
                    </a:lnTo>
                    <a:lnTo>
                      <a:pt x="681" y="416"/>
                    </a:lnTo>
                    <a:lnTo>
                      <a:pt x="683" y="417"/>
                    </a:lnTo>
                    <a:lnTo>
                      <a:pt x="684" y="417"/>
                    </a:lnTo>
                    <a:lnTo>
                      <a:pt x="685" y="417"/>
                    </a:lnTo>
                    <a:lnTo>
                      <a:pt x="686" y="417"/>
                    </a:lnTo>
                    <a:lnTo>
                      <a:pt x="687" y="414"/>
                    </a:lnTo>
                    <a:lnTo>
                      <a:pt x="688" y="413"/>
                    </a:lnTo>
                    <a:lnTo>
                      <a:pt x="689" y="412"/>
                    </a:lnTo>
                    <a:lnTo>
                      <a:pt x="690" y="411"/>
                    </a:lnTo>
                    <a:lnTo>
                      <a:pt x="691" y="411"/>
                    </a:lnTo>
                    <a:lnTo>
                      <a:pt x="692" y="411"/>
                    </a:lnTo>
                    <a:lnTo>
                      <a:pt x="693" y="410"/>
                    </a:lnTo>
                    <a:lnTo>
                      <a:pt x="694" y="409"/>
                    </a:lnTo>
                    <a:lnTo>
                      <a:pt x="695" y="408"/>
                    </a:lnTo>
                    <a:lnTo>
                      <a:pt x="695" y="407"/>
                    </a:lnTo>
                    <a:lnTo>
                      <a:pt x="697" y="405"/>
                    </a:lnTo>
                    <a:lnTo>
                      <a:pt x="698" y="403"/>
                    </a:lnTo>
                    <a:lnTo>
                      <a:pt x="699" y="402"/>
                    </a:lnTo>
                    <a:lnTo>
                      <a:pt x="700" y="402"/>
                    </a:lnTo>
                    <a:lnTo>
                      <a:pt x="701" y="404"/>
                    </a:lnTo>
                    <a:lnTo>
                      <a:pt x="701" y="407"/>
                    </a:lnTo>
                    <a:lnTo>
                      <a:pt x="702" y="408"/>
                    </a:lnTo>
                    <a:lnTo>
                      <a:pt x="703" y="408"/>
                    </a:lnTo>
                    <a:lnTo>
                      <a:pt x="704" y="408"/>
                    </a:lnTo>
                    <a:lnTo>
                      <a:pt x="704" y="407"/>
                    </a:lnTo>
                    <a:lnTo>
                      <a:pt x="705" y="406"/>
                    </a:lnTo>
                    <a:lnTo>
                      <a:pt x="706" y="405"/>
                    </a:lnTo>
                    <a:lnTo>
                      <a:pt x="707" y="405"/>
                    </a:lnTo>
                    <a:lnTo>
                      <a:pt x="707" y="404"/>
                    </a:lnTo>
                    <a:lnTo>
                      <a:pt x="708" y="404"/>
                    </a:lnTo>
                    <a:lnTo>
                      <a:pt x="708" y="403"/>
                    </a:lnTo>
                    <a:lnTo>
                      <a:pt x="708" y="401"/>
                    </a:lnTo>
                    <a:lnTo>
                      <a:pt x="708" y="399"/>
                    </a:lnTo>
                    <a:lnTo>
                      <a:pt x="708" y="397"/>
                    </a:lnTo>
                    <a:lnTo>
                      <a:pt x="708" y="396"/>
                    </a:lnTo>
                    <a:lnTo>
                      <a:pt x="708" y="395"/>
                    </a:lnTo>
                    <a:lnTo>
                      <a:pt x="708" y="393"/>
                    </a:lnTo>
                    <a:lnTo>
                      <a:pt x="706" y="391"/>
                    </a:lnTo>
                    <a:lnTo>
                      <a:pt x="705" y="388"/>
                    </a:lnTo>
                    <a:lnTo>
                      <a:pt x="707" y="386"/>
                    </a:lnTo>
                    <a:lnTo>
                      <a:pt x="708" y="385"/>
                    </a:lnTo>
                    <a:lnTo>
                      <a:pt x="709" y="384"/>
                    </a:lnTo>
                    <a:lnTo>
                      <a:pt x="710" y="380"/>
                    </a:lnTo>
                    <a:lnTo>
                      <a:pt x="709" y="379"/>
                    </a:lnTo>
                    <a:lnTo>
                      <a:pt x="708" y="379"/>
                    </a:lnTo>
                    <a:lnTo>
                      <a:pt x="707" y="378"/>
                    </a:lnTo>
                    <a:lnTo>
                      <a:pt x="706" y="378"/>
                    </a:lnTo>
                    <a:lnTo>
                      <a:pt x="705" y="378"/>
                    </a:lnTo>
                    <a:lnTo>
                      <a:pt x="704" y="379"/>
                    </a:lnTo>
                    <a:lnTo>
                      <a:pt x="702" y="380"/>
                    </a:lnTo>
                    <a:lnTo>
                      <a:pt x="702" y="382"/>
                    </a:lnTo>
                    <a:lnTo>
                      <a:pt x="701" y="383"/>
                    </a:lnTo>
                    <a:lnTo>
                      <a:pt x="700" y="384"/>
                    </a:lnTo>
                    <a:lnTo>
                      <a:pt x="700" y="383"/>
                    </a:lnTo>
                    <a:lnTo>
                      <a:pt x="699" y="382"/>
                    </a:lnTo>
                    <a:lnTo>
                      <a:pt x="699" y="381"/>
                    </a:lnTo>
                    <a:lnTo>
                      <a:pt x="698" y="379"/>
                    </a:lnTo>
                    <a:lnTo>
                      <a:pt x="697" y="378"/>
                    </a:lnTo>
                    <a:lnTo>
                      <a:pt x="697" y="379"/>
                    </a:lnTo>
                    <a:lnTo>
                      <a:pt x="695" y="379"/>
                    </a:lnTo>
                    <a:lnTo>
                      <a:pt x="694" y="377"/>
                    </a:lnTo>
                    <a:lnTo>
                      <a:pt x="694" y="375"/>
                    </a:lnTo>
                    <a:lnTo>
                      <a:pt x="693" y="374"/>
                    </a:lnTo>
                    <a:lnTo>
                      <a:pt x="692" y="372"/>
                    </a:lnTo>
                    <a:lnTo>
                      <a:pt x="691" y="369"/>
                    </a:lnTo>
                    <a:lnTo>
                      <a:pt x="691" y="368"/>
                    </a:lnTo>
                    <a:lnTo>
                      <a:pt x="691" y="366"/>
                    </a:lnTo>
                    <a:lnTo>
                      <a:pt x="691" y="364"/>
                    </a:lnTo>
                    <a:lnTo>
                      <a:pt x="689" y="363"/>
                    </a:lnTo>
                    <a:lnTo>
                      <a:pt x="687" y="362"/>
                    </a:lnTo>
                    <a:lnTo>
                      <a:pt x="686" y="362"/>
                    </a:lnTo>
                    <a:lnTo>
                      <a:pt x="686" y="361"/>
                    </a:lnTo>
                    <a:lnTo>
                      <a:pt x="685" y="360"/>
                    </a:lnTo>
                    <a:lnTo>
                      <a:pt x="685" y="357"/>
                    </a:lnTo>
                    <a:lnTo>
                      <a:pt x="684" y="356"/>
                    </a:lnTo>
                    <a:lnTo>
                      <a:pt x="683" y="354"/>
                    </a:lnTo>
                    <a:lnTo>
                      <a:pt x="682" y="352"/>
                    </a:lnTo>
                    <a:lnTo>
                      <a:pt x="685" y="350"/>
                    </a:lnTo>
                    <a:lnTo>
                      <a:pt x="688" y="349"/>
                    </a:lnTo>
                    <a:lnTo>
                      <a:pt x="689" y="348"/>
                    </a:lnTo>
                    <a:lnTo>
                      <a:pt x="690" y="347"/>
                    </a:lnTo>
                    <a:lnTo>
                      <a:pt x="690" y="346"/>
                    </a:lnTo>
                    <a:lnTo>
                      <a:pt x="690" y="345"/>
                    </a:lnTo>
                    <a:lnTo>
                      <a:pt x="690" y="344"/>
                    </a:lnTo>
                    <a:lnTo>
                      <a:pt x="689" y="343"/>
                    </a:lnTo>
                    <a:lnTo>
                      <a:pt x="688" y="341"/>
                    </a:lnTo>
                    <a:lnTo>
                      <a:pt x="689" y="339"/>
                    </a:lnTo>
                    <a:lnTo>
                      <a:pt x="689" y="337"/>
                    </a:lnTo>
                    <a:lnTo>
                      <a:pt x="689" y="335"/>
                    </a:lnTo>
                    <a:lnTo>
                      <a:pt x="689" y="333"/>
                    </a:lnTo>
                    <a:lnTo>
                      <a:pt x="689" y="332"/>
                    </a:lnTo>
                    <a:lnTo>
                      <a:pt x="690" y="332"/>
                    </a:lnTo>
                    <a:lnTo>
                      <a:pt x="690" y="331"/>
                    </a:lnTo>
                    <a:lnTo>
                      <a:pt x="692" y="331"/>
                    </a:lnTo>
                    <a:lnTo>
                      <a:pt x="693" y="330"/>
                    </a:lnTo>
                    <a:lnTo>
                      <a:pt x="693" y="329"/>
                    </a:lnTo>
                    <a:lnTo>
                      <a:pt x="692" y="328"/>
                    </a:lnTo>
                    <a:lnTo>
                      <a:pt x="691" y="326"/>
                    </a:lnTo>
                    <a:lnTo>
                      <a:pt x="689" y="324"/>
                    </a:lnTo>
                    <a:lnTo>
                      <a:pt x="689" y="323"/>
                    </a:lnTo>
                    <a:lnTo>
                      <a:pt x="689" y="321"/>
                    </a:lnTo>
                    <a:lnTo>
                      <a:pt x="690" y="321"/>
                    </a:lnTo>
                    <a:lnTo>
                      <a:pt x="690" y="320"/>
                    </a:lnTo>
                    <a:lnTo>
                      <a:pt x="692" y="318"/>
                    </a:lnTo>
                    <a:lnTo>
                      <a:pt x="693" y="316"/>
                    </a:lnTo>
                    <a:lnTo>
                      <a:pt x="694" y="315"/>
                    </a:lnTo>
                    <a:lnTo>
                      <a:pt x="695" y="315"/>
                    </a:lnTo>
                    <a:lnTo>
                      <a:pt x="696" y="314"/>
                    </a:lnTo>
                    <a:lnTo>
                      <a:pt x="697" y="314"/>
                    </a:lnTo>
                    <a:lnTo>
                      <a:pt x="700" y="314"/>
                    </a:lnTo>
                    <a:lnTo>
                      <a:pt x="702" y="314"/>
                    </a:lnTo>
                    <a:lnTo>
                      <a:pt x="703" y="314"/>
                    </a:lnTo>
                    <a:lnTo>
                      <a:pt x="705" y="315"/>
                    </a:lnTo>
                    <a:lnTo>
                      <a:pt x="705" y="316"/>
                    </a:lnTo>
                    <a:lnTo>
                      <a:pt x="706" y="316"/>
                    </a:lnTo>
                    <a:lnTo>
                      <a:pt x="707" y="316"/>
                    </a:lnTo>
                    <a:lnTo>
                      <a:pt x="708" y="315"/>
                    </a:lnTo>
                    <a:lnTo>
                      <a:pt x="709" y="314"/>
                    </a:lnTo>
                    <a:lnTo>
                      <a:pt x="710" y="314"/>
                    </a:lnTo>
                    <a:lnTo>
                      <a:pt x="711" y="314"/>
                    </a:lnTo>
                    <a:lnTo>
                      <a:pt x="712" y="314"/>
                    </a:lnTo>
                    <a:lnTo>
                      <a:pt x="713" y="314"/>
                    </a:lnTo>
                    <a:lnTo>
                      <a:pt x="714" y="315"/>
                    </a:lnTo>
                    <a:lnTo>
                      <a:pt x="715" y="316"/>
                    </a:lnTo>
                    <a:lnTo>
                      <a:pt x="716" y="318"/>
                    </a:lnTo>
                    <a:lnTo>
                      <a:pt x="717" y="319"/>
                    </a:lnTo>
                    <a:lnTo>
                      <a:pt x="718" y="320"/>
                    </a:lnTo>
                    <a:lnTo>
                      <a:pt x="719" y="321"/>
                    </a:lnTo>
                    <a:lnTo>
                      <a:pt x="722" y="322"/>
                    </a:lnTo>
                    <a:lnTo>
                      <a:pt x="724" y="322"/>
                    </a:lnTo>
                    <a:lnTo>
                      <a:pt x="726" y="322"/>
                    </a:lnTo>
                    <a:lnTo>
                      <a:pt x="728" y="322"/>
                    </a:lnTo>
                    <a:lnTo>
                      <a:pt x="730" y="321"/>
                    </a:lnTo>
                    <a:lnTo>
                      <a:pt x="732" y="320"/>
                    </a:lnTo>
                    <a:lnTo>
                      <a:pt x="735" y="319"/>
                    </a:lnTo>
                    <a:lnTo>
                      <a:pt x="739" y="317"/>
                    </a:lnTo>
                    <a:lnTo>
                      <a:pt x="739" y="314"/>
                    </a:lnTo>
                    <a:lnTo>
                      <a:pt x="738" y="312"/>
                    </a:lnTo>
                    <a:lnTo>
                      <a:pt x="737" y="310"/>
                    </a:lnTo>
                    <a:lnTo>
                      <a:pt x="737" y="307"/>
                    </a:lnTo>
                    <a:lnTo>
                      <a:pt x="737" y="305"/>
                    </a:lnTo>
                    <a:lnTo>
                      <a:pt x="737" y="304"/>
                    </a:lnTo>
                    <a:lnTo>
                      <a:pt x="737" y="303"/>
                    </a:lnTo>
                    <a:lnTo>
                      <a:pt x="737" y="302"/>
                    </a:lnTo>
                    <a:lnTo>
                      <a:pt x="735" y="301"/>
                    </a:lnTo>
                    <a:lnTo>
                      <a:pt x="731" y="300"/>
                    </a:lnTo>
                    <a:lnTo>
                      <a:pt x="730" y="300"/>
                    </a:lnTo>
                    <a:lnTo>
                      <a:pt x="727" y="299"/>
                    </a:lnTo>
                    <a:lnTo>
                      <a:pt x="726" y="298"/>
                    </a:lnTo>
                    <a:lnTo>
                      <a:pt x="725" y="298"/>
                    </a:lnTo>
                    <a:lnTo>
                      <a:pt x="724" y="297"/>
                    </a:lnTo>
                    <a:lnTo>
                      <a:pt x="725" y="297"/>
                    </a:lnTo>
                    <a:lnTo>
                      <a:pt x="725" y="296"/>
                    </a:lnTo>
                    <a:lnTo>
                      <a:pt x="726" y="295"/>
                    </a:lnTo>
                    <a:lnTo>
                      <a:pt x="726" y="294"/>
                    </a:lnTo>
                    <a:lnTo>
                      <a:pt x="726" y="293"/>
                    </a:lnTo>
                    <a:lnTo>
                      <a:pt x="726" y="291"/>
                    </a:lnTo>
                    <a:lnTo>
                      <a:pt x="726" y="290"/>
                    </a:lnTo>
                    <a:lnTo>
                      <a:pt x="726" y="289"/>
                    </a:lnTo>
                    <a:lnTo>
                      <a:pt x="726" y="288"/>
                    </a:lnTo>
                    <a:lnTo>
                      <a:pt x="725" y="285"/>
                    </a:lnTo>
                    <a:lnTo>
                      <a:pt x="724" y="283"/>
                    </a:lnTo>
                    <a:lnTo>
                      <a:pt x="723" y="282"/>
                    </a:lnTo>
                    <a:lnTo>
                      <a:pt x="722" y="280"/>
                    </a:lnTo>
                    <a:lnTo>
                      <a:pt x="722" y="279"/>
                    </a:lnTo>
                    <a:lnTo>
                      <a:pt x="722" y="278"/>
                    </a:lnTo>
                    <a:lnTo>
                      <a:pt x="722" y="277"/>
                    </a:lnTo>
                    <a:lnTo>
                      <a:pt x="722" y="276"/>
                    </a:lnTo>
                    <a:lnTo>
                      <a:pt x="723" y="276"/>
                    </a:lnTo>
                    <a:lnTo>
                      <a:pt x="723" y="275"/>
                    </a:lnTo>
                    <a:lnTo>
                      <a:pt x="723" y="274"/>
                    </a:lnTo>
                    <a:lnTo>
                      <a:pt x="722" y="274"/>
                    </a:lnTo>
                    <a:lnTo>
                      <a:pt x="720" y="273"/>
                    </a:lnTo>
                    <a:lnTo>
                      <a:pt x="719" y="272"/>
                    </a:lnTo>
                    <a:lnTo>
                      <a:pt x="717" y="270"/>
                    </a:lnTo>
                    <a:lnTo>
                      <a:pt x="717" y="269"/>
                    </a:lnTo>
                    <a:lnTo>
                      <a:pt x="716" y="268"/>
                    </a:lnTo>
                    <a:lnTo>
                      <a:pt x="716" y="266"/>
                    </a:lnTo>
                    <a:lnTo>
                      <a:pt x="716" y="265"/>
                    </a:lnTo>
                    <a:lnTo>
                      <a:pt x="716" y="263"/>
                    </a:lnTo>
                    <a:lnTo>
                      <a:pt x="716" y="261"/>
                    </a:lnTo>
                    <a:lnTo>
                      <a:pt x="717" y="259"/>
                    </a:lnTo>
                    <a:lnTo>
                      <a:pt x="718" y="258"/>
                    </a:lnTo>
                    <a:lnTo>
                      <a:pt x="718" y="257"/>
                    </a:lnTo>
                    <a:lnTo>
                      <a:pt x="717" y="256"/>
                    </a:lnTo>
                    <a:lnTo>
                      <a:pt x="715" y="253"/>
                    </a:lnTo>
                    <a:lnTo>
                      <a:pt x="713" y="250"/>
                    </a:lnTo>
                    <a:lnTo>
                      <a:pt x="711" y="249"/>
                    </a:lnTo>
                    <a:lnTo>
                      <a:pt x="708" y="248"/>
                    </a:lnTo>
                    <a:lnTo>
                      <a:pt x="706" y="248"/>
                    </a:lnTo>
                    <a:lnTo>
                      <a:pt x="703" y="247"/>
                    </a:lnTo>
                    <a:lnTo>
                      <a:pt x="702" y="245"/>
                    </a:lnTo>
                    <a:lnTo>
                      <a:pt x="701" y="244"/>
                    </a:lnTo>
                    <a:lnTo>
                      <a:pt x="700" y="243"/>
                    </a:lnTo>
                    <a:lnTo>
                      <a:pt x="699" y="242"/>
                    </a:lnTo>
                    <a:lnTo>
                      <a:pt x="698" y="242"/>
                    </a:lnTo>
                    <a:lnTo>
                      <a:pt x="696" y="242"/>
                    </a:lnTo>
                    <a:lnTo>
                      <a:pt x="695" y="243"/>
                    </a:lnTo>
                    <a:lnTo>
                      <a:pt x="693" y="243"/>
                    </a:lnTo>
                    <a:lnTo>
                      <a:pt x="693" y="244"/>
                    </a:lnTo>
                    <a:lnTo>
                      <a:pt x="692" y="245"/>
                    </a:lnTo>
                    <a:lnTo>
                      <a:pt x="692" y="246"/>
                    </a:lnTo>
                    <a:lnTo>
                      <a:pt x="691" y="247"/>
                    </a:lnTo>
                    <a:lnTo>
                      <a:pt x="691" y="249"/>
                    </a:lnTo>
                    <a:lnTo>
                      <a:pt x="690" y="251"/>
                    </a:lnTo>
                    <a:lnTo>
                      <a:pt x="689" y="253"/>
                    </a:lnTo>
                    <a:lnTo>
                      <a:pt x="688" y="254"/>
                    </a:lnTo>
                    <a:lnTo>
                      <a:pt x="687" y="254"/>
                    </a:lnTo>
                    <a:lnTo>
                      <a:pt x="686" y="253"/>
                    </a:lnTo>
                    <a:lnTo>
                      <a:pt x="685" y="250"/>
                    </a:lnTo>
                    <a:lnTo>
                      <a:pt x="684" y="249"/>
                    </a:lnTo>
                    <a:lnTo>
                      <a:pt x="683" y="249"/>
                    </a:lnTo>
                    <a:lnTo>
                      <a:pt x="683" y="250"/>
                    </a:lnTo>
                    <a:lnTo>
                      <a:pt x="681" y="251"/>
                    </a:lnTo>
                    <a:lnTo>
                      <a:pt x="680" y="252"/>
                    </a:lnTo>
                    <a:lnTo>
                      <a:pt x="679" y="253"/>
                    </a:lnTo>
                    <a:lnTo>
                      <a:pt x="678" y="254"/>
                    </a:lnTo>
                    <a:lnTo>
                      <a:pt x="676" y="253"/>
                    </a:lnTo>
                    <a:lnTo>
                      <a:pt x="674" y="253"/>
                    </a:lnTo>
                    <a:lnTo>
                      <a:pt x="672" y="253"/>
                    </a:lnTo>
                    <a:lnTo>
                      <a:pt x="671" y="253"/>
                    </a:lnTo>
                    <a:lnTo>
                      <a:pt x="670" y="253"/>
                    </a:lnTo>
                    <a:lnTo>
                      <a:pt x="668" y="252"/>
                    </a:lnTo>
                    <a:lnTo>
                      <a:pt x="666" y="251"/>
                    </a:lnTo>
                    <a:lnTo>
                      <a:pt x="663" y="249"/>
                    </a:lnTo>
                    <a:lnTo>
                      <a:pt x="664" y="248"/>
                    </a:lnTo>
                    <a:lnTo>
                      <a:pt x="664" y="247"/>
                    </a:lnTo>
                    <a:lnTo>
                      <a:pt x="665" y="245"/>
                    </a:lnTo>
                    <a:lnTo>
                      <a:pt x="665" y="243"/>
                    </a:lnTo>
                    <a:lnTo>
                      <a:pt x="665" y="240"/>
                    </a:lnTo>
                    <a:lnTo>
                      <a:pt x="665" y="238"/>
                    </a:lnTo>
                    <a:lnTo>
                      <a:pt x="665" y="236"/>
                    </a:lnTo>
                    <a:lnTo>
                      <a:pt x="664" y="235"/>
                    </a:lnTo>
                    <a:lnTo>
                      <a:pt x="663" y="234"/>
                    </a:lnTo>
                    <a:lnTo>
                      <a:pt x="662" y="233"/>
                    </a:lnTo>
                    <a:lnTo>
                      <a:pt x="661" y="232"/>
                    </a:lnTo>
                    <a:lnTo>
                      <a:pt x="659" y="232"/>
                    </a:lnTo>
                    <a:lnTo>
                      <a:pt x="659" y="231"/>
                    </a:lnTo>
                    <a:lnTo>
                      <a:pt x="659" y="230"/>
                    </a:lnTo>
                    <a:lnTo>
                      <a:pt x="659" y="229"/>
                    </a:lnTo>
                    <a:lnTo>
                      <a:pt x="660" y="229"/>
                    </a:lnTo>
                    <a:lnTo>
                      <a:pt x="661" y="228"/>
                    </a:lnTo>
                    <a:lnTo>
                      <a:pt x="662" y="227"/>
                    </a:lnTo>
                    <a:lnTo>
                      <a:pt x="663" y="226"/>
                    </a:lnTo>
                    <a:lnTo>
                      <a:pt x="664" y="225"/>
                    </a:lnTo>
                    <a:lnTo>
                      <a:pt x="665" y="225"/>
                    </a:lnTo>
                    <a:lnTo>
                      <a:pt x="665" y="224"/>
                    </a:lnTo>
                    <a:lnTo>
                      <a:pt x="664" y="224"/>
                    </a:lnTo>
                    <a:lnTo>
                      <a:pt x="663" y="223"/>
                    </a:lnTo>
                    <a:lnTo>
                      <a:pt x="662" y="223"/>
                    </a:lnTo>
                    <a:lnTo>
                      <a:pt x="660" y="223"/>
                    </a:lnTo>
                    <a:lnTo>
                      <a:pt x="659" y="224"/>
                    </a:lnTo>
                    <a:lnTo>
                      <a:pt x="658" y="224"/>
                    </a:lnTo>
                    <a:lnTo>
                      <a:pt x="657" y="223"/>
                    </a:lnTo>
                    <a:lnTo>
                      <a:pt x="657" y="222"/>
                    </a:lnTo>
                    <a:lnTo>
                      <a:pt x="655" y="219"/>
                    </a:lnTo>
                    <a:lnTo>
                      <a:pt x="654" y="217"/>
                    </a:lnTo>
                    <a:lnTo>
                      <a:pt x="652" y="215"/>
                    </a:lnTo>
                    <a:lnTo>
                      <a:pt x="649" y="213"/>
                    </a:lnTo>
                    <a:lnTo>
                      <a:pt x="647" y="212"/>
                    </a:lnTo>
                    <a:lnTo>
                      <a:pt x="646" y="212"/>
                    </a:lnTo>
                    <a:lnTo>
                      <a:pt x="644" y="211"/>
                    </a:lnTo>
                    <a:lnTo>
                      <a:pt x="643" y="209"/>
                    </a:lnTo>
                    <a:lnTo>
                      <a:pt x="640" y="208"/>
                    </a:lnTo>
                    <a:lnTo>
                      <a:pt x="638" y="207"/>
                    </a:lnTo>
                    <a:lnTo>
                      <a:pt x="635" y="207"/>
                    </a:lnTo>
                    <a:lnTo>
                      <a:pt x="633" y="207"/>
                    </a:lnTo>
                    <a:lnTo>
                      <a:pt x="631" y="207"/>
                    </a:lnTo>
                    <a:lnTo>
                      <a:pt x="628" y="207"/>
                    </a:lnTo>
                    <a:lnTo>
                      <a:pt x="626" y="206"/>
                    </a:lnTo>
                    <a:lnTo>
                      <a:pt x="624" y="205"/>
                    </a:lnTo>
                    <a:lnTo>
                      <a:pt x="620" y="204"/>
                    </a:lnTo>
                    <a:lnTo>
                      <a:pt x="615" y="203"/>
                    </a:lnTo>
                    <a:lnTo>
                      <a:pt x="612" y="203"/>
                    </a:lnTo>
                    <a:lnTo>
                      <a:pt x="608" y="204"/>
                    </a:lnTo>
                    <a:lnTo>
                      <a:pt x="606" y="205"/>
                    </a:lnTo>
                    <a:lnTo>
                      <a:pt x="603" y="206"/>
                    </a:lnTo>
                    <a:lnTo>
                      <a:pt x="601" y="208"/>
                    </a:lnTo>
                    <a:lnTo>
                      <a:pt x="599" y="210"/>
                    </a:lnTo>
                    <a:lnTo>
                      <a:pt x="598" y="213"/>
                    </a:lnTo>
                    <a:lnTo>
                      <a:pt x="596" y="216"/>
                    </a:lnTo>
                    <a:lnTo>
                      <a:pt x="595" y="219"/>
                    </a:lnTo>
                    <a:lnTo>
                      <a:pt x="594" y="221"/>
                    </a:lnTo>
                    <a:lnTo>
                      <a:pt x="593" y="223"/>
                    </a:lnTo>
                    <a:lnTo>
                      <a:pt x="591" y="226"/>
                    </a:lnTo>
                    <a:lnTo>
                      <a:pt x="589" y="225"/>
                    </a:lnTo>
                    <a:lnTo>
                      <a:pt x="588" y="224"/>
                    </a:lnTo>
                    <a:lnTo>
                      <a:pt x="587" y="224"/>
                    </a:lnTo>
                    <a:lnTo>
                      <a:pt x="587" y="225"/>
                    </a:lnTo>
                    <a:lnTo>
                      <a:pt x="586" y="225"/>
                    </a:lnTo>
                    <a:lnTo>
                      <a:pt x="586" y="227"/>
                    </a:lnTo>
                    <a:lnTo>
                      <a:pt x="584" y="230"/>
                    </a:lnTo>
                    <a:lnTo>
                      <a:pt x="583" y="233"/>
                    </a:lnTo>
                    <a:lnTo>
                      <a:pt x="583" y="235"/>
                    </a:lnTo>
                    <a:lnTo>
                      <a:pt x="584" y="236"/>
                    </a:lnTo>
                    <a:lnTo>
                      <a:pt x="584" y="238"/>
                    </a:lnTo>
                    <a:lnTo>
                      <a:pt x="584" y="239"/>
                    </a:lnTo>
                    <a:lnTo>
                      <a:pt x="581" y="242"/>
                    </a:lnTo>
                    <a:lnTo>
                      <a:pt x="579" y="245"/>
                    </a:lnTo>
                    <a:lnTo>
                      <a:pt x="578" y="248"/>
                    </a:lnTo>
                    <a:lnTo>
                      <a:pt x="576" y="251"/>
                    </a:lnTo>
                    <a:lnTo>
                      <a:pt x="575" y="253"/>
                    </a:lnTo>
                    <a:lnTo>
                      <a:pt x="574" y="254"/>
                    </a:lnTo>
                    <a:lnTo>
                      <a:pt x="573" y="255"/>
                    </a:lnTo>
                    <a:lnTo>
                      <a:pt x="572" y="256"/>
                    </a:lnTo>
                    <a:lnTo>
                      <a:pt x="572" y="257"/>
                    </a:lnTo>
                    <a:lnTo>
                      <a:pt x="571" y="258"/>
                    </a:lnTo>
                    <a:lnTo>
                      <a:pt x="570" y="259"/>
                    </a:lnTo>
                    <a:lnTo>
                      <a:pt x="569" y="260"/>
                    </a:lnTo>
                    <a:lnTo>
                      <a:pt x="568" y="260"/>
                    </a:lnTo>
                    <a:lnTo>
                      <a:pt x="567" y="260"/>
                    </a:lnTo>
                    <a:lnTo>
                      <a:pt x="566" y="261"/>
                    </a:lnTo>
                    <a:lnTo>
                      <a:pt x="565" y="262"/>
                    </a:lnTo>
                    <a:lnTo>
                      <a:pt x="565" y="263"/>
                    </a:lnTo>
                    <a:lnTo>
                      <a:pt x="564" y="264"/>
                    </a:lnTo>
                    <a:lnTo>
                      <a:pt x="564" y="265"/>
                    </a:lnTo>
                    <a:lnTo>
                      <a:pt x="563" y="265"/>
                    </a:lnTo>
                    <a:lnTo>
                      <a:pt x="562" y="266"/>
                    </a:lnTo>
                    <a:lnTo>
                      <a:pt x="559" y="267"/>
                    </a:lnTo>
                    <a:lnTo>
                      <a:pt x="559" y="269"/>
                    </a:lnTo>
                    <a:lnTo>
                      <a:pt x="560" y="270"/>
                    </a:lnTo>
                    <a:lnTo>
                      <a:pt x="560" y="272"/>
                    </a:lnTo>
                    <a:lnTo>
                      <a:pt x="559" y="274"/>
                    </a:lnTo>
                    <a:lnTo>
                      <a:pt x="557" y="276"/>
                    </a:lnTo>
                    <a:lnTo>
                      <a:pt x="556" y="277"/>
                    </a:lnTo>
                    <a:lnTo>
                      <a:pt x="556" y="278"/>
                    </a:lnTo>
                    <a:lnTo>
                      <a:pt x="556" y="279"/>
                    </a:lnTo>
                    <a:lnTo>
                      <a:pt x="557" y="281"/>
                    </a:lnTo>
                    <a:lnTo>
                      <a:pt x="557" y="282"/>
                    </a:lnTo>
                    <a:lnTo>
                      <a:pt x="558" y="284"/>
                    </a:lnTo>
                    <a:lnTo>
                      <a:pt x="558" y="285"/>
                    </a:lnTo>
                    <a:lnTo>
                      <a:pt x="557" y="286"/>
                    </a:lnTo>
                    <a:lnTo>
                      <a:pt x="556" y="289"/>
                    </a:lnTo>
                    <a:lnTo>
                      <a:pt x="554" y="292"/>
                    </a:lnTo>
                    <a:lnTo>
                      <a:pt x="552" y="293"/>
                    </a:lnTo>
                    <a:lnTo>
                      <a:pt x="551" y="293"/>
                    </a:lnTo>
                    <a:lnTo>
                      <a:pt x="549" y="294"/>
                    </a:lnTo>
                    <a:lnTo>
                      <a:pt x="547" y="294"/>
                    </a:lnTo>
                    <a:lnTo>
                      <a:pt x="546" y="295"/>
                    </a:lnTo>
                    <a:lnTo>
                      <a:pt x="544" y="295"/>
                    </a:lnTo>
                    <a:lnTo>
                      <a:pt x="543" y="295"/>
                    </a:lnTo>
                    <a:lnTo>
                      <a:pt x="542" y="296"/>
                    </a:lnTo>
                    <a:lnTo>
                      <a:pt x="539" y="299"/>
                    </a:lnTo>
                    <a:lnTo>
                      <a:pt x="536" y="301"/>
                    </a:lnTo>
                    <a:lnTo>
                      <a:pt x="535" y="302"/>
                    </a:lnTo>
                    <a:lnTo>
                      <a:pt x="534" y="303"/>
                    </a:lnTo>
                    <a:lnTo>
                      <a:pt x="534" y="302"/>
                    </a:lnTo>
                    <a:lnTo>
                      <a:pt x="534" y="301"/>
                    </a:lnTo>
                    <a:lnTo>
                      <a:pt x="533" y="301"/>
                    </a:lnTo>
                    <a:lnTo>
                      <a:pt x="532" y="302"/>
                    </a:lnTo>
                    <a:lnTo>
                      <a:pt x="534" y="305"/>
                    </a:lnTo>
                    <a:lnTo>
                      <a:pt x="535" y="308"/>
                    </a:lnTo>
                    <a:lnTo>
                      <a:pt x="535" y="309"/>
                    </a:lnTo>
                    <a:lnTo>
                      <a:pt x="534" y="311"/>
                    </a:lnTo>
                    <a:lnTo>
                      <a:pt x="533" y="312"/>
                    </a:lnTo>
                    <a:lnTo>
                      <a:pt x="532" y="313"/>
                    </a:lnTo>
                    <a:lnTo>
                      <a:pt x="531" y="311"/>
                    </a:lnTo>
                    <a:lnTo>
                      <a:pt x="530" y="309"/>
                    </a:lnTo>
                    <a:lnTo>
                      <a:pt x="530" y="307"/>
                    </a:lnTo>
                    <a:lnTo>
                      <a:pt x="529" y="305"/>
                    </a:lnTo>
                    <a:lnTo>
                      <a:pt x="529" y="301"/>
                    </a:lnTo>
                    <a:lnTo>
                      <a:pt x="528" y="297"/>
                    </a:lnTo>
                    <a:lnTo>
                      <a:pt x="529" y="294"/>
                    </a:lnTo>
                    <a:lnTo>
                      <a:pt x="530" y="292"/>
                    </a:lnTo>
                    <a:lnTo>
                      <a:pt x="532" y="290"/>
                    </a:lnTo>
                    <a:lnTo>
                      <a:pt x="534" y="288"/>
                    </a:lnTo>
                    <a:lnTo>
                      <a:pt x="533" y="287"/>
                    </a:lnTo>
                    <a:lnTo>
                      <a:pt x="532" y="287"/>
                    </a:lnTo>
                    <a:lnTo>
                      <a:pt x="531" y="286"/>
                    </a:lnTo>
                    <a:lnTo>
                      <a:pt x="530" y="286"/>
                    </a:lnTo>
                    <a:lnTo>
                      <a:pt x="528" y="286"/>
                    </a:lnTo>
                    <a:lnTo>
                      <a:pt x="526" y="287"/>
                    </a:lnTo>
                    <a:lnTo>
                      <a:pt x="525" y="288"/>
                    </a:lnTo>
                    <a:lnTo>
                      <a:pt x="524" y="289"/>
                    </a:lnTo>
                    <a:lnTo>
                      <a:pt x="523" y="289"/>
                    </a:lnTo>
                    <a:lnTo>
                      <a:pt x="523" y="288"/>
                    </a:lnTo>
                    <a:lnTo>
                      <a:pt x="523" y="287"/>
                    </a:lnTo>
                    <a:lnTo>
                      <a:pt x="522" y="285"/>
                    </a:lnTo>
                    <a:lnTo>
                      <a:pt x="522" y="284"/>
                    </a:lnTo>
                    <a:lnTo>
                      <a:pt x="523" y="283"/>
                    </a:lnTo>
                    <a:lnTo>
                      <a:pt x="523" y="282"/>
                    </a:lnTo>
                    <a:lnTo>
                      <a:pt x="522" y="281"/>
                    </a:lnTo>
                    <a:lnTo>
                      <a:pt x="521" y="280"/>
                    </a:lnTo>
                    <a:lnTo>
                      <a:pt x="521" y="278"/>
                    </a:lnTo>
                    <a:lnTo>
                      <a:pt x="520" y="277"/>
                    </a:lnTo>
                    <a:lnTo>
                      <a:pt x="518" y="279"/>
                    </a:lnTo>
                    <a:lnTo>
                      <a:pt x="517" y="281"/>
                    </a:lnTo>
                    <a:lnTo>
                      <a:pt x="515" y="283"/>
                    </a:lnTo>
                    <a:lnTo>
                      <a:pt x="514" y="286"/>
                    </a:lnTo>
                    <a:lnTo>
                      <a:pt x="514" y="288"/>
                    </a:lnTo>
                    <a:lnTo>
                      <a:pt x="513" y="289"/>
                    </a:lnTo>
                    <a:lnTo>
                      <a:pt x="513" y="290"/>
                    </a:lnTo>
                    <a:lnTo>
                      <a:pt x="513" y="291"/>
                    </a:lnTo>
                    <a:lnTo>
                      <a:pt x="512" y="291"/>
                    </a:lnTo>
                    <a:lnTo>
                      <a:pt x="511" y="292"/>
                    </a:lnTo>
                    <a:lnTo>
                      <a:pt x="509" y="292"/>
                    </a:lnTo>
                    <a:lnTo>
                      <a:pt x="508" y="292"/>
                    </a:lnTo>
                    <a:lnTo>
                      <a:pt x="507" y="293"/>
                    </a:lnTo>
                    <a:lnTo>
                      <a:pt x="505" y="294"/>
                    </a:lnTo>
                    <a:lnTo>
                      <a:pt x="505" y="295"/>
                    </a:lnTo>
                    <a:lnTo>
                      <a:pt x="504" y="296"/>
                    </a:lnTo>
                    <a:lnTo>
                      <a:pt x="503" y="296"/>
                    </a:lnTo>
                    <a:lnTo>
                      <a:pt x="501" y="296"/>
                    </a:lnTo>
                    <a:lnTo>
                      <a:pt x="499" y="294"/>
                    </a:lnTo>
                    <a:lnTo>
                      <a:pt x="497" y="294"/>
                    </a:lnTo>
                    <a:lnTo>
                      <a:pt x="496" y="294"/>
                    </a:lnTo>
                    <a:lnTo>
                      <a:pt x="494" y="294"/>
                    </a:lnTo>
                    <a:lnTo>
                      <a:pt x="492" y="295"/>
                    </a:lnTo>
                    <a:lnTo>
                      <a:pt x="491" y="297"/>
                    </a:lnTo>
                    <a:lnTo>
                      <a:pt x="490" y="299"/>
                    </a:lnTo>
                    <a:lnTo>
                      <a:pt x="489" y="299"/>
                    </a:lnTo>
                    <a:lnTo>
                      <a:pt x="488" y="298"/>
                    </a:lnTo>
                    <a:lnTo>
                      <a:pt x="487" y="297"/>
                    </a:lnTo>
                    <a:lnTo>
                      <a:pt x="487" y="296"/>
                    </a:lnTo>
                    <a:lnTo>
                      <a:pt x="486" y="297"/>
                    </a:lnTo>
                    <a:lnTo>
                      <a:pt x="485" y="298"/>
                    </a:lnTo>
                    <a:lnTo>
                      <a:pt x="485" y="299"/>
                    </a:lnTo>
                    <a:lnTo>
                      <a:pt x="484" y="299"/>
                    </a:lnTo>
                    <a:lnTo>
                      <a:pt x="481" y="297"/>
                    </a:lnTo>
                    <a:lnTo>
                      <a:pt x="479" y="296"/>
                    </a:lnTo>
                    <a:lnTo>
                      <a:pt x="478" y="296"/>
                    </a:lnTo>
                    <a:lnTo>
                      <a:pt x="477" y="297"/>
                    </a:lnTo>
                    <a:lnTo>
                      <a:pt x="476" y="297"/>
                    </a:lnTo>
                    <a:lnTo>
                      <a:pt x="475" y="298"/>
                    </a:lnTo>
                    <a:lnTo>
                      <a:pt x="473" y="299"/>
                    </a:lnTo>
                    <a:lnTo>
                      <a:pt x="472" y="300"/>
                    </a:lnTo>
                    <a:lnTo>
                      <a:pt x="472" y="301"/>
                    </a:lnTo>
                    <a:lnTo>
                      <a:pt x="472" y="302"/>
                    </a:lnTo>
                    <a:lnTo>
                      <a:pt x="472" y="303"/>
                    </a:lnTo>
                    <a:lnTo>
                      <a:pt x="472" y="305"/>
                    </a:lnTo>
                    <a:lnTo>
                      <a:pt x="472" y="306"/>
                    </a:lnTo>
                    <a:lnTo>
                      <a:pt x="471" y="307"/>
                    </a:lnTo>
                    <a:lnTo>
                      <a:pt x="471" y="309"/>
                    </a:lnTo>
                    <a:lnTo>
                      <a:pt x="471" y="310"/>
                    </a:lnTo>
                    <a:lnTo>
                      <a:pt x="470" y="310"/>
                    </a:lnTo>
                    <a:lnTo>
                      <a:pt x="469" y="311"/>
                    </a:lnTo>
                    <a:lnTo>
                      <a:pt x="467" y="311"/>
                    </a:lnTo>
                    <a:lnTo>
                      <a:pt x="466" y="311"/>
                    </a:lnTo>
                    <a:lnTo>
                      <a:pt x="465" y="313"/>
                    </a:lnTo>
                    <a:lnTo>
                      <a:pt x="464" y="314"/>
                    </a:lnTo>
                    <a:lnTo>
                      <a:pt x="463" y="314"/>
                    </a:lnTo>
                    <a:lnTo>
                      <a:pt x="462" y="315"/>
                    </a:lnTo>
                    <a:lnTo>
                      <a:pt x="461" y="315"/>
                    </a:lnTo>
                    <a:lnTo>
                      <a:pt x="459" y="315"/>
                    </a:lnTo>
                    <a:lnTo>
                      <a:pt x="456" y="314"/>
                    </a:lnTo>
                    <a:lnTo>
                      <a:pt x="454" y="314"/>
                    </a:lnTo>
                    <a:lnTo>
                      <a:pt x="452" y="315"/>
                    </a:lnTo>
                    <a:lnTo>
                      <a:pt x="451" y="315"/>
                    </a:lnTo>
                    <a:lnTo>
                      <a:pt x="450" y="316"/>
                    </a:lnTo>
                    <a:lnTo>
                      <a:pt x="448" y="313"/>
                    </a:lnTo>
                    <a:lnTo>
                      <a:pt x="447" y="311"/>
                    </a:lnTo>
                    <a:lnTo>
                      <a:pt x="445" y="311"/>
                    </a:lnTo>
                    <a:lnTo>
                      <a:pt x="444" y="312"/>
                    </a:lnTo>
                    <a:lnTo>
                      <a:pt x="443" y="309"/>
                    </a:lnTo>
                    <a:lnTo>
                      <a:pt x="443" y="306"/>
                    </a:lnTo>
                    <a:lnTo>
                      <a:pt x="441" y="305"/>
                    </a:lnTo>
                    <a:lnTo>
                      <a:pt x="440" y="305"/>
                    </a:lnTo>
                    <a:lnTo>
                      <a:pt x="440" y="304"/>
                    </a:lnTo>
                    <a:lnTo>
                      <a:pt x="440" y="302"/>
                    </a:lnTo>
                    <a:lnTo>
                      <a:pt x="439" y="300"/>
                    </a:lnTo>
                    <a:lnTo>
                      <a:pt x="439" y="299"/>
                    </a:lnTo>
                    <a:lnTo>
                      <a:pt x="439" y="298"/>
                    </a:lnTo>
                    <a:lnTo>
                      <a:pt x="438" y="298"/>
                    </a:lnTo>
                    <a:lnTo>
                      <a:pt x="437" y="298"/>
                    </a:lnTo>
                    <a:lnTo>
                      <a:pt x="435" y="298"/>
                    </a:lnTo>
                    <a:lnTo>
                      <a:pt x="433" y="298"/>
                    </a:lnTo>
                    <a:lnTo>
                      <a:pt x="432" y="298"/>
                    </a:lnTo>
                    <a:lnTo>
                      <a:pt x="432" y="297"/>
                    </a:lnTo>
                    <a:lnTo>
                      <a:pt x="431" y="297"/>
                    </a:lnTo>
                    <a:lnTo>
                      <a:pt x="431" y="296"/>
                    </a:lnTo>
                    <a:lnTo>
                      <a:pt x="431" y="295"/>
                    </a:lnTo>
                    <a:lnTo>
                      <a:pt x="432" y="294"/>
                    </a:lnTo>
                    <a:lnTo>
                      <a:pt x="433" y="293"/>
                    </a:lnTo>
                    <a:lnTo>
                      <a:pt x="434" y="292"/>
                    </a:lnTo>
                    <a:lnTo>
                      <a:pt x="433" y="291"/>
                    </a:lnTo>
                    <a:lnTo>
                      <a:pt x="432" y="291"/>
                    </a:lnTo>
                    <a:lnTo>
                      <a:pt x="432" y="289"/>
                    </a:lnTo>
                    <a:lnTo>
                      <a:pt x="432" y="287"/>
                    </a:lnTo>
                    <a:lnTo>
                      <a:pt x="432" y="286"/>
                    </a:lnTo>
                    <a:lnTo>
                      <a:pt x="433" y="284"/>
                    </a:lnTo>
                    <a:lnTo>
                      <a:pt x="435" y="281"/>
                    </a:lnTo>
                    <a:lnTo>
                      <a:pt x="437" y="278"/>
                    </a:lnTo>
                    <a:lnTo>
                      <a:pt x="437" y="275"/>
                    </a:lnTo>
                    <a:lnTo>
                      <a:pt x="436" y="272"/>
                    </a:lnTo>
                    <a:lnTo>
                      <a:pt x="437" y="270"/>
                    </a:lnTo>
                    <a:lnTo>
                      <a:pt x="438" y="268"/>
                    </a:lnTo>
                    <a:lnTo>
                      <a:pt x="438" y="266"/>
                    </a:lnTo>
                    <a:lnTo>
                      <a:pt x="439" y="265"/>
                    </a:lnTo>
                    <a:lnTo>
                      <a:pt x="439" y="264"/>
                    </a:lnTo>
                    <a:lnTo>
                      <a:pt x="439" y="263"/>
                    </a:lnTo>
                    <a:lnTo>
                      <a:pt x="439" y="262"/>
                    </a:lnTo>
                    <a:lnTo>
                      <a:pt x="439" y="261"/>
                    </a:lnTo>
                    <a:lnTo>
                      <a:pt x="439" y="260"/>
                    </a:lnTo>
                    <a:lnTo>
                      <a:pt x="440" y="259"/>
                    </a:lnTo>
                    <a:lnTo>
                      <a:pt x="440" y="258"/>
                    </a:lnTo>
                    <a:lnTo>
                      <a:pt x="441" y="256"/>
                    </a:lnTo>
                    <a:lnTo>
                      <a:pt x="441" y="254"/>
                    </a:lnTo>
                    <a:lnTo>
                      <a:pt x="441" y="252"/>
                    </a:lnTo>
                    <a:lnTo>
                      <a:pt x="440" y="249"/>
                    </a:lnTo>
                    <a:lnTo>
                      <a:pt x="440" y="247"/>
                    </a:lnTo>
                    <a:lnTo>
                      <a:pt x="440" y="245"/>
                    </a:lnTo>
                    <a:lnTo>
                      <a:pt x="440" y="244"/>
                    </a:lnTo>
                    <a:lnTo>
                      <a:pt x="440" y="243"/>
                    </a:lnTo>
                    <a:lnTo>
                      <a:pt x="440" y="242"/>
                    </a:lnTo>
                    <a:lnTo>
                      <a:pt x="441" y="242"/>
                    </a:lnTo>
                    <a:lnTo>
                      <a:pt x="441" y="241"/>
                    </a:lnTo>
                    <a:lnTo>
                      <a:pt x="442" y="239"/>
                    </a:lnTo>
                    <a:lnTo>
                      <a:pt x="443" y="236"/>
                    </a:lnTo>
                    <a:lnTo>
                      <a:pt x="443" y="234"/>
                    </a:lnTo>
                    <a:lnTo>
                      <a:pt x="444" y="232"/>
                    </a:lnTo>
                    <a:lnTo>
                      <a:pt x="445" y="232"/>
                    </a:lnTo>
                    <a:lnTo>
                      <a:pt x="445" y="231"/>
                    </a:lnTo>
                    <a:lnTo>
                      <a:pt x="445" y="230"/>
                    </a:lnTo>
                    <a:lnTo>
                      <a:pt x="445" y="229"/>
                    </a:lnTo>
                    <a:lnTo>
                      <a:pt x="444" y="227"/>
                    </a:lnTo>
                    <a:lnTo>
                      <a:pt x="446" y="225"/>
                    </a:lnTo>
                    <a:lnTo>
                      <a:pt x="447" y="223"/>
                    </a:lnTo>
                    <a:lnTo>
                      <a:pt x="447" y="222"/>
                    </a:lnTo>
                    <a:lnTo>
                      <a:pt x="448" y="221"/>
                    </a:lnTo>
                    <a:lnTo>
                      <a:pt x="449" y="220"/>
                    </a:lnTo>
                    <a:lnTo>
                      <a:pt x="450" y="219"/>
                    </a:lnTo>
                    <a:lnTo>
                      <a:pt x="448" y="217"/>
                    </a:lnTo>
                    <a:lnTo>
                      <a:pt x="447" y="215"/>
                    </a:lnTo>
                    <a:lnTo>
                      <a:pt x="449" y="214"/>
                    </a:lnTo>
                    <a:lnTo>
                      <a:pt x="451" y="214"/>
                    </a:lnTo>
                    <a:lnTo>
                      <a:pt x="452" y="214"/>
                    </a:lnTo>
                    <a:lnTo>
                      <a:pt x="453" y="213"/>
                    </a:lnTo>
                    <a:lnTo>
                      <a:pt x="453" y="212"/>
                    </a:lnTo>
                    <a:lnTo>
                      <a:pt x="453" y="210"/>
                    </a:lnTo>
                    <a:lnTo>
                      <a:pt x="453" y="208"/>
                    </a:lnTo>
                    <a:lnTo>
                      <a:pt x="452" y="208"/>
                    </a:lnTo>
                    <a:lnTo>
                      <a:pt x="451" y="207"/>
                    </a:lnTo>
                    <a:lnTo>
                      <a:pt x="452" y="203"/>
                    </a:lnTo>
                    <a:lnTo>
                      <a:pt x="454" y="200"/>
                    </a:lnTo>
                    <a:lnTo>
                      <a:pt x="456" y="197"/>
                    </a:lnTo>
                    <a:lnTo>
                      <a:pt x="457" y="193"/>
                    </a:lnTo>
                    <a:lnTo>
                      <a:pt x="457" y="190"/>
                    </a:lnTo>
                    <a:lnTo>
                      <a:pt x="458" y="186"/>
                    </a:lnTo>
                    <a:lnTo>
                      <a:pt x="457" y="184"/>
                    </a:lnTo>
                    <a:lnTo>
                      <a:pt x="456" y="184"/>
                    </a:lnTo>
                    <a:lnTo>
                      <a:pt x="456" y="183"/>
                    </a:lnTo>
                    <a:lnTo>
                      <a:pt x="455" y="184"/>
                    </a:lnTo>
                    <a:lnTo>
                      <a:pt x="454" y="184"/>
                    </a:lnTo>
                    <a:lnTo>
                      <a:pt x="453" y="184"/>
                    </a:lnTo>
                    <a:lnTo>
                      <a:pt x="452" y="185"/>
                    </a:lnTo>
                    <a:lnTo>
                      <a:pt x="451" y="186"/>
                    </a:lnTo>
                    <a:lnTo>
                      <a:pt x="450" y="186"/>
                    </a:lnTo>
                    <a:lnTo>
                      <a:pt x="449" y="186"/>
                    </a:lnTo>
                    <a:lnTo>
                      <a:pt x="446" y="183"/>
                    </a:lnTo>
                    <a:lnTo>
                      <a:pt x="443" y="179"/>
                    </a:lnTo>
                    <a:lnTo>
                      <a:pt x="440" y="178"/>
                    </a:lnTo>
                    <a:lnTo>
                      <a:pt x="436" y="177"/>
                    </a:lnTo>
                    <a:lnTo>
                      <a:pt x="436" y="173"/>
                    </a:lnTo>
                    <a:lnTo>
                      <a:pt x="436" y="169"/>
                    </a:lnTo>
                    <a:lnTo>
                      <a:pt x="436" y="166"/>
                    </a:lnTo>
                    <a:lnTo>
                      <a:pt x="436" y="163"/>
                    </a:lnTo>
                    <a:lnTo>
                      <a:pt x="435" y="161"/>
                    </a:lnTo>
                    <a:lnTo>
                      <a:pt x="433" y="159"/>
                    </a:lnTo>
                    <a:lnTo>
                      <a:pt x="431" y="156"/>
                    </a:lnTo>
                    <a:lnTo>
                      <a:pt x="429" y="154"/>
                    </a:lnTo>
                    <a:lnTo>
                      <a:pt x="428" y="152"/>
                    </a:lnTo>
                    <a:lnTo>
                      <a:pt x="428" y="150"/>
                    </a:lnTo>
                    <a:lnTo>
                      <a:pt x="427" y="148"/>
                    </a:lnTo>
                    <a:lnTo>
                      <a:pt x="427" y="146"/>
                    </a:lnTo>
                    <a:lnTo>
                      <a:pt x="427" y="144"/>
                    </a:lnTo>
                    <a:lnTo>
                      <a:pt x="427" y="142"/>
                    </a:lnTo>
                    <a:lnTo>
                      <a:pt x="430" y="139"/>
                    </a:lnTo>
                    <a:lnTo>
                      <a:pt x="432" y="136"/>
                    </a:lnTo>
                    <a:lnTo>
                      <a:pt x="433" y="132"/>
                    </a:lnTo>
                    <a:lnTo>
                      <a:pt x="435" y="128"/>
                    </a:lnTo>
                    <a:lnTo>
                      <a:pt x="436" y="127"/>
                    </a:lnTo>
                    <a:lnTo>
                      <a:pt x="436" y="125"/>
                    </a:lnTo>
                    <a:lnTo>
                      <a:pt x="436" y="124"/>
                    </a:lnTo>
                    <a:lnTo>
                      <a:pt x="435" y="123"/>
                    </a:lnTo>
                    <a:lnTo>
                      <a:pt x="435" y="120"/>
                    </a:lnTo>
                    <a:lnTo>
                      <a:pt x="435" y="118"/>
                    </a:lnTo>
                    <a:lnTo>
                      <a:pt x="435" y="117"/>
                    </a:lnTo>
                    <a:lnTo>
                      <a:pt x="434" y="116"/>
                    </a:lnTo>
                    <a:lnTo>
                      <a:pt x="434" y="115"/>
                    </a:lnTo>
                    <a:lnTo>
                      <a:pt x="433" y="115"/>
                    </a:lnTo>
                    <a:lnTo>
                      <a:pt x="432" y="114"/>
                    </a:lnTo>
                    <a:lnTo>
                      <a:pt x="432" y="113"/>
                    </a:lnTo>
                    <a:lnTo>
                      <a:pt x="432" y="112"/>
                    </a:lnTo>
                    <a:lnTo>
                      <a:pt x="432" y="111"/>
                    </a:lnTo>
                    <a:lnTo>
                      <a:pt x="428" y="111"/>
                    </a:lnTo>
                    <a:lnTo>
                      <a:pt x="424" y="111"/>
                    </a:lnTo>
                    <a:lnTo>
                      <a:pt x="422" y="111"/>
                    </a:lnTo>
                    <a:lnTo>
                      <a:pt x="421" y="111"/>
                    </a:lnTo>
                    <a:lnTo>
                      <a:pt x="420" y="111"/>
                    </a:lnTo>
                    <a:lnTo>
                      <a:pt x="419" y="111"/>
                    </a:lnTo>
                    <a:lnTo>
                      <a:pt x="417" y="108"/>
                    </a:lnTo>
                    <a:lnTo>
                      <a:pt x="414" y="106"/>
                    </a:lnTo>
                    <a:lnTo>
                      <a:pt x="414" y="104"/>
                    </a:lnTo>
                    <a:lnTo>
                      <a:pt x="413" y="103"/>
                    </a:lnTo>
                    <a:lnTo>
                      <a:pt x="414" y="103"/>
                    </a:lnTo>
                    <a:lnTo>
                      <a:pt x="415" y="103"/>
                    </a:lnTo>
                    <a:lnTo>
                      <a:pt x="416" y="102"/>
                    </a:lnTo>
                    <a:lnTo>
                      <a:pt x="416" y="101"/>
                    </a:lnTo>
                    <a:lnTo>
                      <a:pt x="417" y="101"/>
                    </a:lnTo>
                    <a:lnTo>
                      <a:pt x="417" y="100"/>
                    </a:lnTo>
                    <a:lnTo>
                      <a:pt x="417" y="99"/>
                    </a:lnTo>
                    <a:lnTo>
                      <a:pt x="417" y="97"/>
                    </a:lnTo>
                    <a:lnTo>
                      <a:pt x="418" y="95"/>
                    </a:lnTo>
                    <a:lnTo>
                      <a:pt x="419" y="93"/>
                    </a:lnTo>
                    <a:lnTo>
                      <a:pt x="420" y="91"/>
                    </a:lnTo>
                    <a:lnTo>
                      <a:pt x="421" y="89"/>
                    </a:lnTo>
                    <a:lnTo>
                      <a:pt x="422" y="88"/>
                    </a:lnTo>
                    <a:lnTo>
                      <a:pt x="423" y="87"/>
                    </a:lnTo>
                    <a:lnTo>
                      <a:pt x="423" y="86"/>
                    </a:lnTo>
                    <a:lnTo>
                      <a:pt x="422" y="85"/>
                    </a:lnTo>
                    <a:lnTo>
                      <a:pt x="420" y="83"/>
                    </a:lnTo>
                    <a:lnTo>
                      <a:pt x="418" y="82"/>
                    </a:lnTo>
                    <a:lnTo>
                      <a:pt x="417" y="80"/>
                    </a:lnTo>
                    <a:lnTo>
                      <a:pt x="417" y="78"/>
                    </a:lnTo>
                    <a:lnTo>
                      <a:pt x="417" y="76"/>
                    </a:lnTo>
                    <a:lnTo>
                      <a:pt x="416" y="74"/>
                    </a:lnTo>
                    <a:lnTo>
                      <a:pt x="416" y="73"/>
                    </a:lnTo>
                    <a:lnTo>
                      <a:pt x="416" y="72"/>
                    </a:lnTo>
                    <a:lnTo>
                      <a:pt x="416" y="71"/>
                    </a:lnTo>
                    <a:lnTo>
                      <a:pt x="415" y="71"/>
                    </a:lnTo>
                    <a:lnTo>
                      <a:pt x="416" y="69"/>
                    </a:lnTo>
                    <a:lnTo>
                      <a:pt x="415" y="66"/>
                    </a:lnTo>
                    <a:lnTo>
                      <a:pt x="414" y="64"/>
                    </a:lnTo>
                    <a:lnTo>
                      <a:pt x="415" y="63"/>
                    </a:lnTo>
                    <a:lnTo>
                      <a:pt x="414" y="62"/>
                    </a:lnTo>
                    <a:lnTo>
                      <a:pt x="412" y="58"/>
                    </a:lnTo>
                    <a:lnTo>
                      <a:pt x="412" y="55"/>
                    </a:lnTo>
                    <a:lnTo>
                      <a:pt x="411" y="55"/>
                    </a:lnTo>
                    <a:lnTo>
                      <a:pt x="410" y="56"/>
                    </a:lnTo>
                    <a:lnTo>
                      <a:pt x="408" y="53"/>
                    </a:lnTo>
                    <a:lnTo>
                      <a:pt x="407" y="49"/>
                    </a:lnTo>
                    <a:lnTo>
                      <a:pt x="405" y="47"/>
                    </a:lnTo>
                    <a:lnTo>
                      <a:pt x="404" y="46"/>
                    </a:lnTo>
                    <a:lnTo>
                      <a:pt x="403" y="45"/>
                    </a:lnTo>
                    <a:lnTo>
                      <a:pt x="402" y="44"/>
                    </a:lnTo>
                    <a:lnTo>
                      <a:pt x="400" y="44"/>
                    </a:lnTo>
                    <a:lnTo>
                      <a:pt x="399" y="44"/>
                    </a:lnTo>
                    <a:lnTo>
                      <a:pt x="397" y="44"/>
                    </a:lnTo>
                    <a:lnTo>
                      <a:pt x="395" y="44"/>
                    </a:lnTo>
                    <a:lnTo>
                      <a:pt x="392" y="43"/>
                    </a:lnTo>
                    <a:lnTo>
                      <a:pt x="389" y="43"/>
                    </a:lnTo>
                    <a:lnTo>
                      <a:pt x="386" y="43"/>
                    </a:lnTo>
                    <a:lnTo>
                      <a:pt x="383" y="44"/>
                    </a:lnTo>
                    <a:lnTo>
                      <a:pt x="380" y="44"/>
                    </a:lnTo>
                    <a:lnTo>
                      <a:pt x="377" y="45"/>
                    </a:lnTo>
                    <a:lnTo>
                      <a:pt x="377" y="44"/>
                    </a:lnTo>
                    <a:lnTo>
                      <a:pt x="376" y="44"/>
                    </a:lnTo>
                    <a:lnTo>
                      <a:pt x="376" y="43"/>
                    </a:lnTo>
                    <a:lnTo>
                      <a:pt x="376" y="42"/>
                    </a:lnTo>
                    <a:lnTo>
                      <a:pt x="377" y="42"/>
                    </a:lnTo>
                    <a:lnTo>
                      <a:pt x="378" y="40"/>
                    </a:lnTo>
                    <a:lnTo>
                      <a:pt x="380" y="38"/>
                    </a:lnTo>
                    <a:lnTo>
                      <a:pt x="380" y="37"/>
                    </a:lnTo>
                    <a:lnTo>
                      <a:pt x="380" y="35"/>
                    </a:lnTo>
                    <a:lnTo>
                      <a:pt x="380" y="33"/>
                    </a:lnTo>
                    <a:lnTo>
                      <a:pt x="380" y="31"/>
                    </a:lnTo>
                    <a:lnTo>
                      <a:pt x="380" y="30"/>
                    </a:lnTo>
                    <a:lnTo>
                      <a:pt x="381" y="29"/>
                    </a:lnTo>
                    <a:lnTo>
                      <a:pt x="382" y="29"/>
                    </a:lnTo>
                    <a:lnTo>
                      <a:pt x="383" y="29"/>
                    </a:lnTo>
                    <a:lnTo>
                      <a:pt x="384" y="29"/>
                    </a:lnTo>
                    <a:lnTo>
                      <a:pt x="385" y="30"/>
                    </a:lnTo>
                    <a:lnTo>
                      <a:pt x="387" y="30"/>
                    </a:lnTo>
                    <a:lnTo>
                      <a:pt x="389" y="30"/>
                    </a:lnTo>
                    <a:lnTo>
                      <a:pt x="390" y="29"/>
                    </a:lnTo>
                    <a:lnTo>
                      <a:pt x="391" y="29"/>
                    </a:lnTo>
                    <a:lnTo>
                      <a:pt x="392" y="28"/>
                    </a:lnTo>
                    <a:lnTo>
                      <a:pt x="393" y="26"/>
                    </a:lnTo>
                    <a:lnTo>
                      <a:pt x="392" y="25"/>
                    </a:lnTo>
                    <a:lnTo>
                      <a:pt x="391" y="24"/>
                    </a:lnTo>
                    <a:lnTo>
                      <a:pt x="391" y="23"/>
                    </a:lnTo>
                    <a:lnTo>
                      <a:pt x="391" y="22"/>
                    </a:lnTo>
                    <a:lnTo>
                      <a:pt x="391" y="21"/>
                    </a:lnTo>
                    <a:lnTo>
                      <a:pt x="391" y="20"/>
                    </a:lnTo>
                    <a:lnTo>
                      <a:pt x="391" y="18"/>
                    </a:lnTo>
                    <a:lnTo>
                      <a:pt x="389" y="16"/>
                    </a:lnTo>
                    <a:lnTo>
                      <a:pt x="386" y="14"/>
                    </a:lnTo>
                    <a:lnTo>
                      <a:pt x="385" y="12"/>
                    </a:lnTo>
                    <a:lnTo>
                      <a:pt x="385" y="11"/>
                    </a:lnTo>
                    <a:lnTo>
                      <a:pt x="385" y="10"/>
                    </a:lnTo>
                    <a:lnTo>
                      <a:pt x="385" y="9"/>
                    </a:lnTo>
                    <a:lnTo>
                      <a:pt x="384" y="6"/>
                    </a:lnTo>
                    <a:lnTo>
                      <a:pt x="384" y="4"/>
                    </a:lnTo>
                    <a:lnTo>
                      <a:pt x="384" y="3"/>
                    </a:lnTo>
                    <a:lnTo>
                      <a:pt x="384" y="2"/>
                    </a:lnTo>
                    <a:lnTo>
                      <a:pt x="383" y="1"/>
                    </a:lnTo>
                    <a:lnTo>
                      <a:pt x="383" y="0"/>
                    </a:lnTo>
                    <a:lnTo>
                      <a:pt x="382" y="0"/>
                    </a:lnTo>
                    <a:lnTo>
                      <a:pt x="381" y="0"/>
                    </a:lnTo>
                    <a:lnTo>
                      <a:pt x="380" y="0"/>
                    </a:lnTo>
                    <a:lnTo>
                      <a:pt x="379" y="1"/>
                    </a:lnTo>
                    <a:lnTo>
                      <a:pt x="375" y="3"/>
                    </a:lnTo>
                    <a:lnTo>
                      <a:pt x="371" y="4"/>
                    </a:lnTo>
                    <a:lnTo>
                      <a:pt x="373" y="4"/>
                    </a:lnTo>
                    <a:lnTo>
                      <a:pt x="374" y="4"/>
                    </a:lnTo>
                    <a:lnTo>
                      <a:pt x="375" y="5"/>
                    </a:lnTo>
                    <a:lnTo>
                      <a:pt x="376" y="6"/>
                    </a:lnTo>
                    <a:lnTo>
                      <a:pt x="378" y="9"/>
                    </a:lnTo>
                    <a:lnTo>
                      <a:pt x="379" y="11"/>
                    </a:lnTo>
                    <a:lnTo>
                      <a:pt x="379" y="14"/>
                    </a:lnTo>
                    <a:lnTo>
                      <a:pt x="380" y="17"/>
                    </a:lnTo>
                    <a:lnTo>
                      <a:pt x="377" y="18"/>
                    </a:lnTo>
                    <a:lnTo>
                      <a:pt x="374" y="18"/>
                    </a:lnTo>
                    <a:lnTo>
                      <a:pt x="372" y="19"/>
                    </a:lnTo>
                    <a:lnTo>
                      <a:pt x="369" y="19"/>
                    </a:lnTo>
                    <a:lnTo>
                      <a:pt x="365" y="19"/>
                    </a:lnTo>
                    <a:lnTo>
                      <a:pt x="362" y="20"/>
                    </a:lnTo>
                    <a:lnTo>
                      <a:pt x="362" y="24"/>
                    </a:lnTo>
                    <a:lnTo>
                      <a:pt x="360" y="28"/>
                    </a:lnTo>
                    <a:lnTo>
                      <a:pt x="358" y="28"/>
                    </a:lnTo>
                    <a:lnTo>
                      <a:pt x="356" y="28"/>
                    </a:lnTo>
                    <a:lnTo>
                      <a:pt x="355" y="27"/>
                    </a:lnTo>
                    <a:lnTo>
                      <a:pt x="354" y="27"/>
                    </a:lnTo>
                    <a:lnTo>
                      <a:pt x="354" y="26"/>
                    </a:lnTo>
                    <a:lnTo>
                      <a:pt x="353" y="25"/>
                    </a:lnTo>
                    <a:lnTo>
                      <a:pt x="351" y="23"/>
                    </a:lnTo>
                    <a:lnTo>
                      <a:pt x="349" y="25"/>
                    </a:lnTo>
                    <a:lnTo>
                      <a:pt x="347" y="27"/>
                    </a:lnTo>
                    <a:lnTo>
                      <a:pt x="345" y="26"/>
                    </a:lnTo>
                    <a:lnTo>
                      <a:pt x="344" y="25"/>
                    </a:lnTo>
                    <a:lnTo>
                      <a:pt x="343" y="24"/>
                    </a:lnTo>
                    <a:lnTo>
                      <a:pt x="341" y="23"/>
                    </a:lnTo>
                    <a:lnTo>
                      <a:pt x="340" y="22"/>
                    </a:lnTo>
                    <a:lnTo>
                      <a:pt x="338" y="22"/>
                    </a:lnTo>
                    <a:lnTo>
                      <a:pt x="338" y="21"/>
                    </a:lnTo>
                    <a:lnTo>
                      <a:pt x="337" y="22"/>
                    </a:lnTo>
                    <a:lnTo>
                      <a:pt x="336" y="22"/>
                    </a:lnTo>
                    <a:lnTo>
                      <a:pt x="336" y="25"/>
                    </a:lnTo>
                    <a:lnTo>
                      <a:pt x="337" y="27"/>
                    </a:lnTo>
                    <a:lnTo>
                      <a:pt x="338" y="30"/>
                    </a:lnTo>
                    <a:lnTo>
                      <a:pt x="338" y="33"/>
                    </a:lnTo>
                    <a:lnTo>
                      <a:pt x="337" y="35"/>
                    </a:lnTo>
                    <a:lnTo>
                      <a:pt x="336" y="37"/>
                    </a:lnTo>
                    <a:lnTo>
                      <a:pt x="336" y="38"/>
                    </a:lnTo>
                    <a:lnTo>
                      <a:pt x="336" y="40"/>
                    </a:lnTo>
                    <a:lnTo>
                      <a:pt x="336" y="41"/>
                    </a:lnTo>
                    <a:lnTo>
                      <a:pt x="336" y="42"/>
                    </a:lnTo>
                    <a:lnTo>
                      <a:pt x="337" y="43"/>
                    </a:lnTo>
                    <a:lnTo>
                      <a:pt x="337" y="44"/>
                    </a:lnTo>
                    <a:lnTo>
                      <a:pt x="337" y="45"/>
                    </a:lnTo>
                    <a:lnTo>
                      <a:pt x="337" y="46"/>
                    </a:lnTo>
                    <a:lnTo>
                      <a:pt x="336" y="48"/>
                    </a:lnTo>
                    <a:lnTo>
                      <a:pt x="334" y="50"/>
                    </a:lnTo>
                    <a:lnTo>
                      <a:pt x="333" y="52"/>
                    </a:lnTo>
                    <a:lnTo>
                      <a:pt x="333" y="53"/>
                    </a:lnTo>
                    <a:lnTo>
                      <a:pt x="334" y="54"/>
                    </a:lnTo>
                    <a:lnTo>
                      <a:pt x="335" y="55"/>
                    </a:lnTo>
                    <a:lnTo>
                      <a:pt x="336" y="56"/>
                    </a:lnTo>
                    <a:lnTo>
                      <a:pt x="337" y="57"/>
                    </a:lnTo>
                    <a:lnTo>
                      <a:pt x="338" y="58"/>
                    </a:lnTo>
                    <a:lnTo>
                      <a:pt x="339" y="59"/>
                    </a:lnTo>
                    <a:lnTo>
                      <a:pt x="339" y="60"/>
                    </a:lnTo>
                    <a:lnTo>
                      <a:pt x="339" y="62"/>
                    </a:lnTo>
                    <a:lnTo>
                      <a:pt x="338" y="63"/>
                    </a:lnTo>
                    <a:lnTo>
                      <a:pt x="338" y="64"/>
                    </a:lnTo>
                    <a:lnTo>
                      <a:pt x="336" y="64"/>
                    </a:lnTo>
                    <a:lnTo>
                      <a:pt x="334" y="64"/>
                    </a:lnTo>
                    <a:lnTo>
                      <a:pt x="333" y="63"/>
                    </a:lnTo>
                    <a:lnTo>
                      <a:pt x="332" y="63"/>
                    </a:lnTo>
                    <a:lnTo>
                      <a:pt x="331" y="64"/>
                    </a:lnTo>
                    <a:lnTo>
                      <a:pt x="330" y="65"/>
                    </a:lnTo>
                    <a:lnTo>
                      <a:pt x="329" y="67"/>
                    </a:lnTo>
                    <a:lnTo>
                      <a:pt x="330" y="69"/>
                    </a:lnTo>
                    <a:lnTo>
                      <a:pt x="331" y="70"/>
                    </a:lnTo>
                    <a:lnTo>
                      <a:pt x="331" y="71"/>
                    </a:lnTo>
                    <a:lnTo>
                      <a:pt x="331" y="72"/>
                    </a:lnTo>
                    <a:lnTo>
                      <a:pt x="331" y="74"/>
                    </a:lnTo>
                    <a:lnTo>
                      <a:pt x="331" y="77"/>
                    </a:lnTo>
                    <a:lnTo>
                      <a:pt x="329" y="78"/>
                    </a:lnTo>
                    <a:lnTo>
                      <a:pt x="327" y="78"/>
                    </a:lnTo>
                    <a:lnTo>
                      <a:pt x="326" y="79"/>
                    </a:lnTo>
                    <a:lnTo>
                      <a:pt x="325" y="79"/>
                    </a:lnTo>
                    <a:lnTo>
                      <a:pt x="325" y="80"/>
                    </a:lnTo>
                    <a:lnTo>
                      <a:pt x="324" y="80"/>
                    </a:lnTo>
                    <a:lnTo>
                      <a:pt x="325" y="82"/>
                    </a:lnTo>
                    <a:lnTo>
                      <a:pt x="325" y="83"/>
                    </a:lnTo>
                    <a:lnTo>
                      <a:pt x="326" y="84"/>
                    </a:lnTo>
                    <a:lnTo>
                      <a:pt x="326" y="85"/>
                    </a:lnTo>
                    <a:lnTo>
                      <a:pt x="326" y="86"/>
                    </a:lnTo>
                    <a:lnTo>
                      <a:pt x="327" y="88"/>
                    </a:lnTo>
                    <a:lnTo>
                      <a:pt x="331" y="91"/>
                    </a:lnTo>
                    <a:lnTo>
                      <a:pt x="334" y="94"/>
                    </a:lnTo>
                    <a:lnTo>
                      <a:pt x="335" y="96"/>
                    </a:lnTo>
                    <a:lnTo>
                      <a:pt x="335" y="97"/>
                    </a:lnTo>
                    <a:lnTo>
                      <a:pt x="335" y="98"/>
                    </a:lnTo>
                    <a:lnTo>
                      <a:pt x="336" y="99"/>
                    </a:lnTo>
                    <a:lnTo>
                      <a:pt x="335" y="100"/>
                    </a:lnTo>
                    <a:lnTo>
                      <a:pt x="335" y="102"/>
                    </a:lnTo>
                    <a:lnTo>
                      <a:pt x="337" y="103"/>
                    </a:lnTo>
                    <a:lnTo>
                      <a:pt x="340" y="104"/>
                    </a:lnTo>
                    <a:lnTo>
                      <a:pt x="341" y="104"/>
                    </a:lnTo>
                    <a:lnTo>
                      <a:pt x="342" y="105"/>
                    </a:lnTo>
                    <a:lnTo>
                      <a:pt x="343" y="106"/>
                    </a:lnTo>
                    <a:lnTo>
                      <a:pt x="344" y="107"/>
                    </a:lnTo>
                    <a:lnTo>
                      <a:pt x="342" y="108"/>
                    </a:lnTo>
                    <a:lnTo>
                      <a:pt x="341" y="109"/>
                    </a:lnTo>
                    <a:lnTo>
                      <a:pt x="341" y="110"/>
                    </a:lnTo>
                    <a:lnTo>
                      <a:pt x="341" y="111"/>
                    </a:lnTo>
                    <a:lnTo>
                      <a:pt x="342" y="112"/>
                    </a:lnTo>
                    <a:lnTo>
                      <a:pt x="342" y="113"/>
                    </a:lnTo>
                    <a:lnTo>
                      <a:pt x="342" y="114"/>
                    </a:lnTo>
                    <a:lnTo>
                      <a:pt x="342" y="115"/>
                    </a:lnTo>
                    <a:lnTo>
                      <a:pt x="342" y="116"/>
                    </a:lnTo>
                    <a:lnTo>
                      <a:pt x="341" y="117"/>
                    </a:lnTo>
                    <a:lnTo>
                      <a:pt x="340" y="118"/>
                    </a:lnTo>
                    <a:lnTo>
                      <a:pt x="338" y="120"/>
                    </a:lnTo>
                    <a:lnTo>
                      <a:pt x="338" y="121"/>
                    </a:lnTo>
                    <a:lnTo>
                      <a:pt x="337" y="121"/>
                    </a:lnTo>
                    <a:lnTo>
                      <a:pt x="337" y="120"/>
                    </a:lnTo>
                    <a:lnTo>
                      <a:pt x="336" y="120"/>
                    </a:lnTo>
                    <a:lnTo>
                      <a:pt x="335" y="120"/>
                    </a:lnTo>
                    <a:lnTo>
                      <a:pt x="335" y="121"/>
                    </a:lnTo>
                    <a:lnTo>
                      <a:pt x="335" y="122"/>
                    </a:lnTo>
                    <a:lnTo>
                      <a:pt x="335" y="123"/>
                    </a:lnTo>
                    <a:lnTo>
                      <a:pt x="336" y="124"/>
                    </a:lnTo>
                    <a:lnTo>
                      <a:pt x="335" y="124"/>
                    </a:lnTo>
                    <a:lnTo>
                      <a:pt x="334" y="125"/>
                    </a:lnTo>
                    <a:lnTo>
                      <a:pt x="333" y="127"/>
                    </a:lnTo>
                    <a:lnTo>
                      <a:pt x="332" y="127"/>
                    </a:lnTo>
                    <a:lnTo>
                      <a:pt x="332" y="128"/>
                    </a:lnTo>
                    <a:lnTo>
                      <a:pt x="332" y="129"/>
                    </a:lnTo>
                    <a:lnTo>
                      <a:pt x="333" y="129"/>
                    </a:lnTo>
                    <a:lnTo>
                      <a:pt x="335" y="129"/>
                    </a:lnTo>
                    <a:lnTo>
                      <a:pt x="336" y="130"/>
                    </a:lnTo>
                    <a:lnTo>
                      <a:pt x="336" y="131"/>
                    </a:lnTo>
                    <a:lnTo>
                      <a:pt x="336" y="132"/>
                    </a:lnTo>
                    <a:lnTo>
                      <a:pt x="335" y="133"/>
                    </a:lnTo>
                    <a:lnTo>
                      <a:pt x="335" y="135"/>
                    </a:lnTo>
                    <a:lnTo>
                      <a:pt x="335" y="138"/>
                    </a:lnTo>
                    <a:lnTo>
                      <a:pt x="335" y="140"/>
                    </a:lnTo>
                    <a:lnTo>
                      <a:pt x="335" y="141"/>
                    </a:lnTo>
                    <a:lnTo>
                      <a:pt x="335" y="142"/>
                    </a:lnTo>
                    <a:lnTo>
                      <a:pt x="333" y="143"/>
                    </a:lnTo>
                    <a:lnTo>
                      <a:pt x="331" y="143"/>
                    </a:lnTo>
                    <a:lnTo>
                      <a:pt x="330" y="145"/>
                    </a:lnTo>
                    <a:lnTo>
                      <a:pt x="329" y="145"/>
                    </a:lnTo>
                    <a:lnTo>
                      <a:pt x="328" y="147"/>
                    </a:lnTo>
                    <a:lnTo>
                      <a:pt x="326" y="149"/>
                    </a:lnTo>
                    <a:lnTo>
                      <a:pt x="324" y="152"/>
                    </a:lnTo>
                    <a:lnTo>
                      <a:pt x="322" y="154"/>
                    </a:lnTo>
                    <a:lnTo>
                      <a:pt x="322" y="155"/>
                    </a:lnTo>
                    <a:lnTo>
                      <a:pt x="322" y="156"/>
                    </a:lnTo>
                    <a:lnTo>
                      <a:pt x="322" y="157"/>
                    </a:lnTo>
                    <a:lnTo>
                      <a:pt x="322" y="159"/>
                    </a:lnTo>
                    <a:lnTo>
                      <a:pt x="323" y="162"/>
                    </a:lnTo>
                    <a:lnTo>
                      <a:pt x="322" y="164"/>
                    </a:lnTo>
                    <a:lnTo>
                      <a:pt x="320" y="166"/>
                    </a:lnTo>
                    <a:lnTo>
                      <a:pt x="320" y="167"/>
                    </a:lnTo>
                    <a:lnTo>
                      <a:pt x="319" y="167"/>
                    </a:lnTo>
                    <a:lnTo>
                      <a:pt x="318" y="167"/>
                    </a:lnTo>
                    <a:lnTo>
                      <a:pt x="317" y="167"/>
                    </a:lnTo>
                    <a:lnTo>
                      <a:pt x="316" y="166"/>
                    </a:lnTo>
                    <a:lnTo>
                      <a:pt x="314" y="168"/>
                    </a:lnTo>
                    <a:lnTo>
                      <a:pt x="313" y="169"/>
                    </a:lnTo>
                    <a:lnTo>
                      <a:pt x="312" y="170"/>
                    </a:lnTo>
                    <a:lnTo>
                      <a:pt x="311" y="172"/>
                    </a:lnTo>
                    <a:lnTo>
                      <a:pt x="309" y="172"/>
                    </a:lnTo>
                    <a:lnTo>
                      <a:pt x="307" y="173"/>
                    </a:lnTo>
                    <a:lnTo>
                      <a:pt x="306" y="174"/>
                    </a:lnTo>
                    <a:lnTo>
                      <a:pt x="305" y="176"/>
                    </a:lnTo>
                    <a:lnTo>
                      <a:pt x="305" y="178"/>
                    </a:lnTo>
                    <a:lnTo>
                      <a:pt x="304" y="180"/>
                    </a:lnTo>
                    <a:lnTo>
                      <a:pt x="302" y="181"/>
                    </a:lnTo>
                    <a:lnTo>
                      <a:pt x="300" y="181"/>
                    </a:lnTo>
                    <a:lnTo>
                      <a:pt x="298" y="181"/>
                    </a:lnTo>
                    <a:lnTo>
                      <a:pt x="295" y="182"/>
                    </a:lnTo>
                    <a:lnTo>
                      <a:pt x="293" y="184"/>
                    </a:lnTo>
                    <a:lnTo>
                      <a:pt x="291" y="185"/>
                    </a:lnTo>
                    <a:lnTo>
                      <a:pt x="292" y="186"/>
                    </a:lnTo>
                    <a:lnTo>
                      <a:pt x="293" y="186"/>
                    </a:lnTo>
                    <a:lnTo>
                      <a:pt x="294" y="187"/>
                    </a:lnTo>
                    <a:lnTo>
                      <a:pt x="295" y="188"/>
                    </a:lnTo>
                    <a:lnTo>
                      <a:pt x="297" y="191"/>
                    </a:lnTo>
                    <a:lnTo>
                      <a:pt x="298" y="195"/>
                    </a:lnTo>
                    <a:lnTo>
                      <a:pt x="295" y="196"/>
                    </a:lnTo>
                    <a:lnTo>
                      <a:pt x="294" y="196"/>
                    </a:lnTo>
                    <a:lnTo>
                      <a:pt x="293" y="196"/>
                    </a:lnTo>
                    <a:lnTo>
                      <a:pt x="292" y="197"/>
                    </a:lnTo>
                    <a:lnTo>
                      <a:pt x="291" y="198"/>
                    </a:lnTo>
                    <a:lnTo>
                      <a:pt x="289" y="200"/>
                    </a:lnTo>
                    <a:lnTo>
                      <a:pt x="289" y="201"/>
                    </a:lnTo>
                    <a:lnTo>
                      <a:pt x="288" y="201"/>
                    </a:lnTo>
                    <a:lnTo>
                      <a:pt x="286" y="202"/>
                    </a:lnTo>
                    <a:lnTo>
                      <a:pt x="287" y="204"/>
                    </a:lnTo>
                    <a:lnTo>
                      <a:pt x="287" y="205"/>
                    </a:lnTo>
                    <a:lnTo>
                      <a:pt x="287" y="207"/>
                    </a:lnTo>
                    <a:lnTo>
                      <a:pt x="286" y="208"/>
                    </a:lnTo>
                    <a:lnTo>
                      <a:pt x="286" y="209"/>
                    </a:lnTo>
                    <a:lnTo>
                      <a:pt x="287" y="211"/>
                    </a:lnTo>
                    <a:lnTo>
                      <a:pt x="288" y="213"/>
                    </a:lnTo>
                    <a:lnTo>
                      <a:pt x="286" y="214"/>
                    </a:lnTo>
                    <a:lnTo>
                      <a:pt x="285" y="214"/>
                    </a:lnTo>
                    <a:lnTo>
                      <a:pt x="284" y="215"/>
                    </a:lnTo>
                    <a:lnTo>
                      <a:pt x="282" y="216"/>
                    </a:lnTo>
                    <a:lnTo>
                      <a:pt x="284" y="218"/>
                    </a:lnTo>
                    <a:lnTo>
                      <a:pt x="285" y="220"/>
                    </a:lnTo>
                    <a:lnTo>
                      <a:pt x="286" y="220"/>
                    </a:lnTo>
                    <a:lnTo>
                      <a:pt x="286" y="221"/>
                    </a:lnTo>
                    <a:lnTo>
                      <a:pt x="286" y="222"/>
                    </a:lnTo>
                    <a:lnTo>
                      <a:pt x="286" y="223"/>
                    </a:lnTo>
                    <a:lnTo>
                      <a:pt x="286" y="225"/>
                    </a:lnTo>
                    <a:lnTo>
                      <a:pt x="285" y="226"/>
                    </a:lnTo>
                    <a:lnTo>
                      <a:pt x="285" y="227"/>
                    </a:lnTo>
                    <a:lnTo>
                      <a:pt x="285" y="228"/>
                    </a:lnTo>
                    <a:lnTo>
                      <a:pt x="285" y="229"/>
                    </a:lnTo>
                    <a:lnTo>
                      <a:pt x="286" y="232"/>
                    </a:lnTo>
                    <a:lnTo>
                      <a:pt x="287" y="235"/>
                    </a:lnTo>
                    <a:lnTo>
                      <a:pt x="288" y="236"/>
                    </a:lnTo>
                    <a:lnTo>
                      <a:pt x="289" y="238"/>
                    </a:lnTo>
                    <a:lnTo>
                      <a:pt x="289" y="239"/>
                    </a:lnTo>
                    <a:lnTo>
                      <a:pt x="289" y="241"/>
                    </a:lnTo>
                    <a:lnTo>
                      <a:pt x="289" y="242"/>
                    </a:lnTo>
                    <a:lnTo>
                      <a:pt x="290" y="242"/>
                    </a:lnTo>
                    <a:lnTo>
                      <a:pt x="291" y="243"/>
                    </a:lnTo>
                    <a:lnTo>
                      <a:pt x="294" y="244"/>
                    </a:lnTo>
                    <a:lnTo>
                      <a:pt x="296" y="246"/>
                    </a:lnTo>
                    <a:lnTo>
                      <a:pt x="297" y="247"/>
                    </a:lnTo>
                    <a:lnTo>
                      <a:pt x="298" y="247"/>
                    </a:lnTo>
                    <a:lnTo>
                      <a:pt x="300" y="248"/>
                    </a:lnTo>
                    <a:lnTo>
                      <a:pt x="301" y="248"/>
                    </a:lnTo>
                    <a:lnTo>
                      <a:pt x="304" y="248"/>
                    </a:lnTo>
                    <a:lnTo>
                      <a:pt x="306" y="248"/>
                    </a:lnTo>
                    <a:lnTo>
                      <a:pt x="307" y="248"/>
                    </a:lnTo>
                    <a:lnTo>
                      <a:pt x="308" y="248"/>
                    </a:lnTo>
                    <a:lnTo>
                      <a:pt x="309" y="248"/>
                    </a:lnTo>
                    <a:lnTo>
                      <a:pt x="310" y="249"/>
                    </a:lnTo>
                    <a:lnTo>
                      <a:pt x="311" y="250"/>
                    </a:lnTo>
                    <a:lnTo>
                      <a:pt x="312" y="250"/>
                    </a:lnTo>
                    <a:lnTo>
                      <a:pt x="313" y="249"/>
                    </a:lnTo>
                    <a:lnTo>
                      <a:pt x="314" y="250"/>
                    </a:lnTo>
                    <a:lnTo>
                      <a:pt x="314" y="251"/>
                    </a:lnTo>
                    <a:lnTo>
                      <a:pt x="314" y="253"/>
                    </a:lnTo>
                    <a:lnTo>
                      <a:pt x="314" y="254"/>
                    </a:lnTo>
                    <a:lnTo>
                      <a:pt x="313" y="256"/>
                    </a:lnTo>
                    <a:lnTo>
                      <a:pt x="313" y="258"/>
                    </a:lnTo>
                    <a:lnTo>
                      <a:pt x="313" y="259"/>
                    </a:lnTo>
                    <a:lnTo>
                      <a:pt x="314" y="262"/>
                    </a:lnTo>
                    <a:lnTo>
                      <a:pt x="314" y="265"/>
                    </a:lnTo>
                    <a:lnTo>
                      <a:pt x="314" y="267"/>
                    </a:lnTo>
                    <a:lnTo>
                      <a:pt x="314" y="270"/>
                    </a:lnTo>
                    <a:lnTo>
                      <a:pt x="315" y="273"/>
                    </a:lnTo>
                    <a:lnTo>
                      <a:pt x="315" y="274"/>
                    </a:lnTo>
                    <a:lnTo>
                      <a:pt x="315" y="275"/>
                    </a:lnTo>
                    <a:lnTo>
                      <a:pt x="314" y="276"/>
                    </a:lnTo>
                    <a:lnTo>
                      <a:pt x="313" y="275"/>
                    </a:lnTo>
                    <a:lnTo>
                      <a:pt x="311" y="275"/>
                    </a:lnTo>
                    <a:lnTo>
                      <a:pt x="308" y="274"/>
                    </a:lnTo>
                    <a:lnTo>
                      <a:pt x="306" y="274"/>
                    </a:lnTo>
                    <a:lnTo>
                      <a:pt x="305" y="274"/>
                    </a:lnTo>
                    <a:lnTo>
                      <a:pt x="304" y="275"/>
                    </a:lnTo>
                    <a:lnTo>
                      <a:pt x="303" y="276"/>
                    </a:lnTo>
                    <a:lnTo>
                      <a:pt x="302" y="277"/>
                    </a:lnTo>
                    <a:lnTo>
                      <a:pt x="302" y="278"/>
                    </a:lnTo>
                    <a:lnTo>
                      <a:pt x="302" y="279"/>
                    </a:lnTo>
                    <a:lnTo>
                      <a:pt x="301" y="280"/>
                    </a:lnTo>
                    <a:lnTo>
                      <a:pt x="299" y="281"/>
                    </a:lnTo>
                    <a:lnTo>
                      <a:pt x="298" y="281"/>
                    </a:lnTo>
                    <a:lnTo>
                      <a:pt x="296" y="282"/>
                    </a:lnTo>
                    <a:lnTo>
                      <a:pt x="296" y="283"/>
                    </a:lnTo>
                    <a:lnTo>
                      <a:pt x="295" y="283"/>
                    </a:lnTo>
                    <a:lnTo>
                      <a:pt x="295" y="284"/>
                    </a:lnTo>
                    <a:lnTo>
                      <a:pt x="295" y="285"/>
                    </a:lnTo>
                    <a:lnTo>
                      <a:pt x="296" y="286"/>
                    </a:lnTo>
                    <a:lnTo>
                      <a:pt x="296" y="287"/>
                    </a:lnTo>
                    <a:lnTo>
                      <a:pt x="296" y="288"/>
                    </a:lnTo>
                    <a:lnTo>
                      <a:pt x="297" y="289"/>
                    </a:lnTo>
                    <a:lnTo>
                      <a:pt x="298" y="292"/>
                    </a:lnTo>
                    <a:lnTo>
                      <a:pt x="299" y="295"/>
                    </a:lnTo>
                    <a:lnTo>
                      <a:pt x="302" y="297"/>
                    </a:lnTo>
                    <a:lnTo>
                      <a:pt x="304" y="297"/>
                    </a:lnTo>
                    <a:lnTo>
                      <a:pt x="305" y="297"/>
                    </a:lnTo>
                    <a:lnTo>
                      <a:pt x="308" y="297"/>
                    </a:lnTo>
                    <a:lnTo>
                      <a:pt x="308" y="300"/>
                    </a:lnTo>
                    <a:lnTo>
                      <a:pt x="309" y="303"/>
                    </a:lnTo>
                    <a:lnTo>
                      <a:pt x="309" y="304"/>
                    </a:lnTo>
                    <a:lnTo>
                      <a:pt x="309" y="305"/>
                    </a:lnTo>
                    <a:lnTo>
                      <a:pt x="308" y="305"/>
                    </a:lnTo>
                    <a:lnTo>
                      <a:pt x="307" y="306"/>
                    </a:lnTo>
                    <a:lnTo>
                      <a:pt x="309" y="308"/>
                    </a:lnTo>
                    <a:lnTo>
                      <a:pt x="311" y="309"/>
                    </a:lnTo>
                    <a:lnTo>
                      <a:pt x="311" y="310"/>
                    </a:lnTo>
                    <a:lnTo>
                      <a:pt x="312" y="313"/>
                    </a:lnTo>
                    <a:lnTo>
                      <a:pt x="312" y="315"/>
                    </a:lnTo>
                    <a:lnTo>
                      <a:pt x="313" y="317"/>
                    </a:lnTo>
                    <a:lnTo>
                      <a:pt x="314" y="319"/>
                    </a:lnTo>
                    <a:lnTo>
                      <a:pt x="310" y="321"/>
                    </a:lnTo>
                    <a:lnTo>
                      <a:pt x="306" y="324"/>
                    </a:lnTo>
                    <a:lnTo>
                      <a:pt x="302" y="328"/>
                    </a:lnTo>
                    <a:lnTo>
                      <a:pt x="299" y="332"/>
                    </a:lnTo>
                    <a:lnTo>
                      <a:pt x="297" y="334"/>
                    </a:lnTo>
                    <a:lnTo>
                      <a:pt x="297" y="336"/>
                    </a:lnTo>
                    <a:lnTo>
                      <a:pt x="297" y="337"/>
                    </a:lnTo>
                    <a:lnTo>
                      <a:pt x="297" y="338"/>
                    </a:lnTo>
                    <a:lnTo>
                      <a:pt x="298" y="339"/>
                    </a:lnTo>
                    <a:lnTo>
                      <a:pt x="299" y="340"/>
                    </a:lnTo>
                    <a:lnTo>
                      <a:pt x="299" y="341"/>
                    </a:lnTo>
                    <a:lnTo>
                      <a:pt x="299" y="342"/>
                    </a:lnTo>
                    <a:lnTo>
                      <a:pt x="299" y="343"/>
                    </a:lnTo>
                    <a:lnTo>
                      <a:pt x="298" y="344"/>
                    </a:lnTo>
                    <a:lnTo>
                      <a:pt x="297" y="344"/>
                    </a:lnTo>
                    <a:lnTo>
                      <a:pt x="295" y="345"/>
                    </a:lnTo>
                    <a:lnTo>
                      <a:pt x="293" y="346"/>
                    </a:lnTo>
                    <a:lnTo>
                      <a:pt x="292" y="346"/>
                    </a:lnTo>
                    <a:lnTo>
                      <a:pt x="292" y="347"/>
                    </a:lnTo>
                    <a:lnTo>
                      <a:pt x="291" y="348"/>
                    </a:lnTo>
                    <a:lnTo>
                      <a:pt x="290" y="348"/>
                    </a:lnTo>
                    <a:lnTo>
                      <a:pt x="290" y="347"/>
                    </a:lnTo>
                    <a:lnTo>
                      <a:pt x="289" y="347"/>
                    </a:lnTo>
                    <a:lnTo>
                      <a:pt x="288" y="348"/>
                    </a:lnTo>
                    <a:lnTo>
                      <a:pt x="288" y="349"/>
                    </a:lnTo>
                    <a:lnTo>
                      <a:pt x="287" y="349"/>
                    </a:lnTo>
                    <a:lnTo>
                      <a:pt x="287" y="348"/>
                    </a:lnTo>
                    <a:lnTo>
                      <a:pt x="286" y="347"/>
                    </a:lnTo>
                    <a:lnTo>
                      <a:pt x="285" y="345"/>
                    </a:lnTo>
                    <a:lnTo>
                      <a:pt x="285" y="343"/>
                    </a:lnTo>
                    <a:lnTo>
                      <a:pt x="284" y="343"/>
                    </a:lnTo>
                    <a:lnTo>
                      <a:pt x="282" y="343"/>
                    </a:lnTo>
                    <a:lnTo>
                      <a:pt x="281" y="342"/>
                    </a:lnTo>
                    <a:lnTo>
                      <a:pt x="280" y="341"/>
                    </a:lnTo>
                    <a:lnTo>
                      <a:pt x="279" y="340"/>
                    </a:lnTo>
                    <a:lnTo>
                      <a:pt x="278" y="340"/>
                    </a:lnTo>
                    <a:lnTo>
                      <a:pt x="278" y="339"/>
                    </a:lnTo>
                    <a:lnTo>
                      <a:pt x="277" y="339"/>
                    </a:lnTo>
                    <a:lnTo>
                      <a:pt x="275" y="339"/>
                    </a:lnTo>
                    <a:lnTo>
                      <a:pt x="273" y="341"/>
                    </a:lnTo>
                    <a:lnTo>
                      <a:pt x="272" y="342"/>
                    </a:lnTo>
                    <a:lnTo>
                      <a:pt x="271" y="342"/>
                    </a:lnTo>
                    <a:lnTo>
                      <a:pt x="271" y="343"/>
                    </a:lnTo>
                    <a:lnTo>
                      <a:pt x="270" y="343"/>
                    </a:lnTo>
                    <a:lnTo>
                      <a:pt x="269" y="343"/>
                    </a:lnTo>
                    <a:lnTo>
                      <a:pt x="269" y="342"/>
                    </a:lnTo>
                    <a:lnTo>
                      <a:pt x="270" y="340"/>
                    </a:lnTo>
                    <a:lnTo>
                      <a:pt x="271" y="338"/>
                    </a:lnTo>
                    <a:lnTo>
                      <a:pt x="271" y="336"/>
                    </a:lnTo>
                    <a:lnTo>
                      <a:pt x="271" y="334"/>
                    </a:lnTo>
                    <a:lnTo>
                      <a:pt x="270" y="333"/>
                    </a:lnTo>
                    <a:lnTo>
                      <a:pt x="269" y="332"/>
                    </a:lnTo>
                    <a:lnTo>
                      <a:pt x="268" y="332"/>
                    </a:lnTo>
                    <a:lnTo>
                      <a:pt x="265" y="332"/>
                    </a:lnTo>
                    <a:lnTo>
                      <a:pt x="262" y="331"/>
                    </a:lnTo>
                    <a:lnTo>
                      <a:pt x="261" y="331"/>
                    </a:lnTo>
                    <a:lnTo>
                      <a:pt x="260" y="331"/>
                    </a:lnTo>
                    <a:lnTo>
                      <a:pt x="260" y="330"/>
                    </a:lnTo>
                    <a:lnTo>
                      <a:pt x="259" y="330"/>
                    </a:lnTo>
                    <a:lnTo>
                      <a:pt x="258" y="328"/>
                    </a:lnTo>
                    <a:lnTo>
                      <a:pt x="257" y="327"/>
                    </a:lnTo>
                    <a:lnTo>
                      <a:pt x="255" y="326"/>
                    </a:lnTo>
                    <a:lnTo>
                      <a:pt x="254" y="325"/>
                    </a:lnTo>
                    <a:lnTo>
                      <a:pt x="253" y="324"/>
                    </a:lnTo>
                    <a:lnTo>
                      <a:pt x="252" y="322"/>
                    </a:lnTo>
                    <a:lnTo>
                      <a:pt x="251" y="319"/>
                    </a:lnTo>
                    <a:lnTo>
                      <a:pt x="250" y="317"/>
                    </a:lnTo>
                    <a:lnTo>
                      <a:pt x="249" y="316"/>
                    </a:lnTo>
                    <a:lnTo>
                      <a:pt x="249" y="315"/>
                    </a:lnTo>
                    <a:lnTo>
                      <a:pt x="250" y="314"/>
                    </a:lnTo>
                    <a:lnTo>
                      <a:pt x="251" y="313"/>
                    </a:lnTo>
                    <a:lnTo>
                      <a:pt x="251" y="312"/>
                    </a:lnTo>
                    <a:lnTo>
                      <a:pt x="252" y="312"/>
                    </a:lnTo>
                    <a:lnTo>
                      <a:pt x="251" y="310"/>
                    </a:lnTo>
                    <a:lnTo>
                      <a:pt x="250" y="310"/>
                    </a:lnTo>
                    <a:lnTo>
                      <a:pt x="247" y="310"/>
                    </a:lnTo>
                    <a:lnTo>
                      <a:pt x="245" y="311"/>
                    </a:lnTo>
                    <a:lnTo>
                      <a:pt x="244" y="310"/>
                    </a:lnTo>
                    <a:lnTo>
                      <a:pt x="243" y="309"/>
                    </a:lnTo>
                    <a:lnTo>
                      <a:pt x="242" y="309"/>
                    </a:lnTo>
                    <a:lnTo>
                      <a:pt x="242" y="308"/>
                    </a:lnTo>
                    <a:lnTo>
                      <a:pt x="241" y="308"/>
                    </a:lnTo>
                    <a:lnTo>
                      <a:pt x="239" y="310"/>
                    </a:lnTo>
                    <a:lnTo>
                      <a:pt x="238" y="312"/>
                    </a:lnTo>
                    <a:lnTo>
                      <a:pt x="236" y="314"/>
                    </a:lnTo>
                    <a:lnTo>
                      <a:pt x="234" y="315"/>
                    </a:lnTo>
                    <a:lnTo>
                      <a:pt x="232" y="315"/>
                    </a:lnTo>
                    <a:lnTo>
                      <a:pt x="231" y="315"/>
                    </a:lnTo>
                    <a:lnTo>
                      <a:pt x="229" y="315"/>
                    </a:lnTo>
                    <a:lnTo>
                      <a:pt x="227" y="316"/>
                    </a:lnTo>
                    <a:lnTo>
                      <a:pt x="226" y="318"/>
                    </a:lnTo>
                    <a:lnTo>
                      <a:pt x="225" y="320"/>
                    </a:lnTo>
                    <a:lnTo>
                      <a:pt x="224" y="321"/>
                    </a:lnTo>
                    <a:lnTo>
                      <a:pt x="224" y="323"/>
                    </a:lnTo>
                    <a:lnTo>
                      <a:pt x="224" y="324"/>
                    </a:lnTo>
                    <a:lnTo>
                      <a:pt x="225" y="325"/>
                    </a:lnTo>
                    <a:lnTo>
                      <a:pt x="225" y="327"/>
                    </a:lnTo>
                    <a:lnTo>
                      <a:pt x="225" y="329"/>
                    </a:lnTo>
                    <a:lnTo>
                      <a:pt x="225" y="330"/>
                    </a:lnTo>
                    <a:lnTo>
                      <a:pt x="226" y="332"/>
                    </a:lnTo>
                    <a:lnTo>
                      <a:pt x="228" y="333"/>
                    </a:lnTo>
                    <a:lnTo>
                      <a:pt x="228" y="334"/>
                    </a:lnTo>
                    <a:lnTo>
                      <a:pt x="229" y="336"/>
                    </a:lnTo>
                    <a:lnTo>
                      <a:pt x="229" y="338"/>
                    </a:lnTo>
                    <a:lnTo>
                      <a:pt x="228" y="340"/>
                    </a:lnTo>
                    <a:lnTo>
                      <a:pt x="228" y="341"/>
                    </a:lnTo>
                    <a:lnTo>
                      <a:pt x="228" y="343"/>
                    </a:lnTo>
                    <a:lnTo>
                      <a:pt x="227" y="344"/>
                    </a:lnTo>
                    <a:lnTo>
                      <a:pt x="225" y="346"/>
                    </a:lnTo>
                    <a:lnTo>
                      <a:pt x="223" y="347"/>
                    </a:lnTo>
                    <a:lnTo>
                      <a:pt x="222" y="348"/>
                    </a:lnTo>
                    <a:lnTo>
                      <a:pt x="220" y="350"/>
                    </a:lnTo>
                    <a:lnTo>
                      <a:pt x="219" y="352"/>
                    </a:lnTo>
                    <a:lnTo>
                      <a:pt x="219" y="353"/>
                    </a:lnTo>
                    <a:lnTo>
                      <a:pt x="218" y="354"/>
                    </a:lnTo>
                    <a:lnTo>
                      <a:pt x="217" y="355"/>
                    </a:lnTo>
                    <a:lnTo>
                      <a:pt x="215" y="356"/>
                    </a:lnTo>
                    <a:lnTo>
                      <a:pt x="212" y="357"/>
                    </a:lnTo>
                    <a:lnTo>
                      <a:pt x="208" y="358"/>
                    </a:lnTo>
                    <a:lnTo>
                      <a:pt x="206" y="359"/>
                    </a:lnTo>
                    <a:lnTo>
                      <a:pt x="204" y="360"/>
                    </a:lnTo>
                    <a:lnTo>
                      <a:pt x="203" y="361"/>
                    </a:lnTo>
                    <a:lnTo>
                      <a:pt x="202" y="362"/>
                    </a:lnTo>
                    <a:lnTo>
                      <a:pt x="201" y="364"/>
                    </a:lnTo>
                    <a:lnTo>
                      <a:pt x="200" y="366"/>
                    </a:lnTo>
                    <a:lnTo>
                      <a:pt x="199" y="368"/>
                    </a:lnTo>
                    <a:lnTo>
                      <a:pt x="198" y="370"/>
                    </a:lnTo>
                    <a:lnTo>
                      <a:pt x="197" y="372"/>
                    </a:lnTo>
                    <a:lnTo>
                      <a:pt x="196" y="373"/>
                    </a:lnTo>
                    <a:lnTo>
                      <a:pt x="195" y="373"/>
                    </a:lnTo>
                    <a:lnTo>
                      <a:pt x="194" y="373"/>
                    </a:lnTo>
                    <a:lnTo>
                      <a:pt x="192" y="373"/>
                    </a:lnTo>
                    <a:lnTo>
                      <a:pt x="190" y="373"/>
                    </a:lnTo>
                    <a:lnTo>
                      <a:pt x="189" y="375"/>
                    </a:lnTo>
                    <a:lnTo>
                      <a:pt x="188" y="376"/>
                    </a:lnTo>
                    <a:lnTo>
                      <a:pt x="188" y="377"/>
                    </a:lnTo>
                    <a:lnTo>
                      <a:pt x="187" y="378"/>
                    </a:lnTo>
                    <a:lnTo>
                      <a:pt x="185" y="379"/>
                    </a:lnTo>
                    <a:lnTo>
                      <a:pt x="184" y="380"/>
                    </a:lnTo>
                    <a:lnTo>
                      <a:pt x="184" y="381"/>
                    </a:lnTo>
                    <a:lnTo>
                      <a:pt x="185" y="382"/>
                    </a:lnTo>
                    <a:lnTo>
                      <a:pt x="185" y="383"/>
                    </a:lnTo>
                    <a:lnTo>
                      <a:pt x="186" y="384"/>
                    </a:lnTo>
                    <a:lnTo>
                      <a:pt x="186" y="385"/>
                    </a:lnTo>
                    <a:lnTo>
                      <a:pt x="185" y="387"/>
                    </a:lnTo>
                    <a:lnTo>
                      <a:pt x="184" y="388"/>
                    </a:lnTo>
                    <a:lnTo>
                      <a:pt x="183" y="389"/>
                    </a:lnTo>
                    <a:lnTo>
                      <a:pt x="182" y="390"/>
                    </a:lnTo>
                    <a:lnTo>
                      <a:pt x="182" y="391"/>
                    </a:lnTo>
                    <a:lnTo>
                      <a:pt x="182" y="392"/>
                    </a:lnTo>
                    <a:lnTo>
                      <a:pt x="182" y="393"/>
                    </a:lnTo>
                    <a:lnTo>
                      <a:pt x="181" y="393"/>
                    </a:lnTo>
                    <a:lnTo>
                      <a:pt x="181" y="394"/>
                    </a:lnTo>
                    <a:lnTo>
                      <a:pt x="180" y="394"/>
                    </a:lnTo>
                    <a:lnTo>
                      <a:pt x="178" y="394"/>
                    </a:lnTo>
                    <a:lnTo>
                      <a:pt x="177" y="394"/>
                    </a:lnTo>
                    <a:lnTo>
                      <a:pt x="176" y="393"/>
                    </a:lnTo>
                    <a:lnTo>
                      <a:pt x="175" y="393"/>
                    </a:lnTo>
                    <a:lnTo>
                      <a:pt x="175" y="395"/>
                    </a:lnTo>
                    <a:lnTo>
                      <a:pt x="176" y="397"/>
                    </a:lnTo>
                    <a:lnTo>
                      <a:pt x="177" y="399"/>
                    </a:lnTo>
                    <a:lnTo>
                      <a:pt x="177" y="400"/>
                    </a:lnTo>
                    <a:lnTo>
                      <a:pt x="177" y="402"/>
                    </a:lnTo>
                    <a:lnTo>
                      <a:pt x="176" y="404"/>
                    </a:lnTo>
                    <a:lnTo>
                      <a:pt x="175" y="405"/>
                    </a:lnTo>
                    <a:lnTo>
                      <a:pt x="175" y="407"/>
                    </a:lnTo>
                    <a:lnTo>
                      <a:pt x="176" y="409"/>
                    </a:lnTo>
                    <a:lnTo>
                      <a:pt x="177" y="411"/>
                    </a:lnTo>
                    <a:lnTo>
                      <a:pt x="178" y="411"/>
                    </a:lnTo>
                    <a:lnTo>
                      <a:pt x="179" y="412"/>
                    </a:lnTo>
                    <a:lnTo>
                      <a:pt x="179" y="413"/>
                    </a:lnTo>
                    <a:lnTo>
                      <a:pt x="179" y="414"/>
                    </a:lnTo>
                    <a:lnTo>
                      <a:pt x="179" y="416"/>
                    </a:lnTo>
                    <a:lnTo>
                      <a:pt x="179" y="418"/>
                    </a:lnTo>
                    <a:lnTo>
                      <a:pt x="177" y="419"/>
                    </a:lnTo>
                    <a:lnTo>
                      <a:pt x="176" y="419"/>
                    </a:lnTo>
                    <a:lnTo>
                      <a:pt x="175" y="420"/>
                    </a:lnTo>
                    <a:lnTo>
                      <a:pt x="174" y="421"/>
                    </a:lnTo>
                    <a:lnTo>
                      <a:pt x="173" y="421"/>
                    </a:lnTo>
                    <a:lnTo>
                      <a:pt x="173" y="422"/>
                    </a:lnTo>
                    <a:lnTo>
                      <a:pt x="172" y="422"/>
                    </a:lnTo>
                    <a:lnTo>
                      <a:pt x="172" y="421"/>
                    </a:lnTo>
                    <a:lnTo>
                      <a:pt x="170" y="419"/>
                    </a:lnTo>
                    <a:lnTo>
                      <a:pt x="168" y="417"/>
                    </a:lnTo>
                    <a:lnTo>
                      <a:pt x="166" y="415"/>
                    </a:lnTo>
                    <a:lnTo>
                      <a:pt x="164" y="414"/>
                    </a:lnTo>
                    <a:lnTo>
                      <a:pt x="162" y="412"/>
                    </a:lnTo>
                    <a:lnTo>
                      <a:pt x="161" y="409"/>
                    </a:lnTo>
                    <a:lnTo>
                      <a:pt x="161" y="407"/>
                    </a:lnTo>
                    <a:lnTo>
                      <a:pt x="160" y="406"/>
                    </a:lnTo>
                    <a:lnTo>
                      <a:pt x="160" y="405"/>
                    </a:lnTo>
                    <a:lnTo>
                      <a:pt x="160" y="404"/>
                    </a:lnTo>
                    <a:lnTo>
                      <a:pt x="161" y="402"/>
                    </a:lnTo>
                    <a:lnTo>
                      <a:pt x="161" y="401"/>
                    </a:lnTo>
                    <a:lnTo>
                      <a:pt x="160" y="401"/>
                    </a:lnTo>
                    <a:lnTo>
                      <a:pt x="158" y="401"/>
                    </a:lnTo>
                    <a:lnTo>
                      <a:pt x="158" y="400"/>
                    </a:lnTo>
                    <a:lnTo>
                      <a:pt x="157" y="400"/>
                    </a:lnTo>
                    <a:lnTo>
                      <a:pt x="158" y="399"/>
                    </a:lnTo>
                    <a:lnTo>
                      <a:pt x="156" y="396"/>
                    </a:lnTo>
                    <a:lnTo>
                      <a:pt x="153" y="393"/>
                    </a:lnTo>
                    <a:lnTo>
                      <a:pt x="153" y="389"/>
                    </a:lnTo>
                    <a:lnTo>
                      <a:pt x="152" y="386"/>
                    </a:lnTo>
                    <a:lnTo>
                      <a:pt x="152" y="384"/>
                    </a:lnTo>
                    <a:lnTo>
                      <a:pt x="152" y="383"/>
                    </a:lnTo>
                    <a:lnTo>
                      <a:pt x="152" y="382"/>
                    </a:lnTo>
                    <a:lnTo>
                      <a:pt x="151" y="382"/>
                    </a:lnTo>
                    <a:lnTo>
                      <a:pt x="150" y="381"/>
                    </a:lnTo>
                    <a:lnTo>
                      <a:pt x="148" y="381"/>
                    </a:lnTo>
                    <a:lnTo>
                      <a:pt x="146" y="381"/>
                    </a:lnTo>
                    <a:lnTo>
                      <a:pt x="143" y="381"/>
                    </a:lnTo>
                    <a:lnTo>
                      <a:pt x="140" y="381"/>
                    </a:lnTo>
                    <a:lnTo>
                      <a:pt x="137" y="385"/>
                    </a:lnTo>
                    <a:lnTo>
                      <a:pt x="135" y="389"/>
                    </a:lnTo>
                    <a:lnTo>
                      <a:pt x="133" y="393"/>
                    </a:lnTo>
                    <a:lnTo>
                      <a:pt x="131" y="398"/>
                    </a:lnTo>
                    <a:lnTo>
                      <a:pt x="130" y="398"/>
                    </a:lnTo>
                    <a:lnTo>
                      <a:pt x="128" y="398"/>
                    </a:lnTo>
                    <a:lnTo>
                      <a:pt x="127" y="398"/>
                    </a:lnTo>
                    <a:lnTo>
                      <a:pt x="126" y="399"/>
                    </a:lnTo>
                    <a:lnTo>
                      <a:pt x="124" y="399"/>
                    </a:lnTo>
                    <a:lnTo>
                      <a:pt x="122" y="399"/>
                    </a:lnTo>
                    <a:lnTo>
                      <a:pt x="121" y="399"/>
                    </a:lnTo>
                    <a:lnTo>
                      <a:pt x="119" y="400"/>
                    </a:lnTo>
                    <a:lnTo>
                      <a:pt x="118" y="401"/>
                    </a:lnTo>
                    <a:lnTo>
                      <a:pt x="117" y="402"/>
                    </a:lnTo>
                    <a:lnTo>
                      <a:pt x="116" y="402"/>
                    </a:lnTo>
                    <a:lnTo>
                      <a:pt x="115" y="402"/>
                    </a:lnTo>
                    <a:lnTo>
                      <a:pt x="114" y="402"/>
                    </a:lnTo>
                    <a:lnTo>
                      <a:pt x="114" y="401"/>
                    </a:lnTo>
                    <a:lnTo>
                      <a:pt x="113" y="400"/>
                    </a:lnTo>
                    <a:lnTo>
                      <a:pt x="112" y="399"/>
                    </a:lnTo>
                    <a:lnTo>
                      <a:pt x="111" y="399"/>
                    </a:lnTo>
                    <a:lnTo>
                      <a:pt x="110" y="398"/>
                    </a:lnTo>
                    <a:lnTo>
                      <a:pt x="108" y="397"/>
                    </a:lnTo>
                    <a:lnTo>
                      <a:pt x="106" y="397"/>
                    </a:lnTo>
                    <a:lnTo>
                      <a:pt x="103" y="397"/>
                    </a:lnTo>
                    <a:lnTo>
                      <a:pt x="100" y="397"/>
                    </a:lnTo>
                    <a:lnTo>
                      <a:pt x="95" y="395"/>
                    </a:lnTo>
                    <a:lnTo>
                      <a:pt x="90" y="395"/>
                    </a:lnTo>
                    <a:lnTo>
                      <a:pt x="88" y="395"/>
                    </a:lnTo>
                    <a:lnTo>
                      <a:pt x="86" y="396"/>
                    </a:lnTo>
                    <a:lnTo>
                      <a:pt x="84" y="397"/>
                    </a:lnTo>
                    <a:lnTo>
                      <a:pt x="83" y="399"/>
                    </a:lnTo>
                    <a:lnTo>
                      <a:pt x="80" y="404"/>
                    </a:lnTo>
                    <a:lnTo>
                      <a:pt x="78" y="410"/>
                    </a:lnTo>
                    <a:lnTo>
                      <a:pt x="75" y="415"/>
                    </a:lnTo>
                    <a:lnTo>
                      <a:pt x="73" y="420"/>
                    </a:lnTo>
                    <a:lnTo>
                      <a:pt x="71" y="425"/>
                    </a:lnTo>
                    <a:lnTo>
                      <a:pt x="69" y="429"/>
                    </a:lnTo>
                    <a:lnTo>
                      <a:pt x="67" y="434"/>
                    </a:lnTo>
                    <a:lnTo>
                      <a:pt x="65" y="439"/>
                    </a:lnTo>
                    <a:lnTo>
                      <a:pt x="65" y="440"/>
                    </a:lnTo>
                    <a:lnTo>
                      <a:pt x="66" y="441"/>
                    </a:lnTo>
                    <a:lnTo>
                      <a:pt x="66" y="442"/>
                    </a:lnTo>
                    <a:lnTo>
                      <a:pt x="68" y="443"/>
                    </a:lnTo>
                    <a:lnTo>
                      <a:pt x="70" y="444"/>
                    </a:lnTo>
                    <a:lnTo>
                      <a:pt x="73" y="446"/>
                    </a:lnTo>
                    <a:lnTo>
                      <a:pt x="71" y="447"/>
                    </a:lnTo>
                    <a:lnTo>
                      <a:pt x="70" y="448"/>
                    </a:lnTo>
                    <a:lnTo>
                      <a:pt x="68" y="449"/>
                    </a:lnTo>
                    <a:lnTo>
                      <a:pt x="67" y="451"/>
                    </a:lnTo>
                    <a:lnTo>
                      <a:pt x="68" y="452"/>
                    </a:lnTo>
                    <a:lnTo>
                      <a:pt x="69" y="453"/>
                    </a:lnTo>
                    <a:lnTo>
                      <a:pt x="70" y="453"/>
                    </a:lnTo>
                    <a:lnTo>
                      <a:pt x="71" y="454"/>
                    </a:lnTo>
                    <a:lnTo>
                      <a:pt x="73" y="454"/>
                    </a:lnTo>
                    <a:lnTo>
                      <a:pt x="75" y="454"/>
                    </a:lnTo>
                    <a:lnTo>
                      <a:pt x="77" y="456"/>
                    </a:lnTo>
                    <a:lnTo>
                      <a:pt x="77" y="458"/>
                    </a:lnTo>
                    <a:lnTo>
                      <a:pt x="77" y="459"/>
                    </a:lnTo>
                    <a:lnTo>
                      <a:pt x="77" y="461"/>
                    </a:lnTo>
                    <a:lnTo>
                      <a:pt x="77" y="463"/>
                    </a:lnTo>
                    <a:lnTo>
                      <a:pt x="77" y="465"/>
                    </a:lnTo>
                    <a:lnTo>
                      <a:pt x="76" y="467"/>
                    </a:lnTo>
                    <a:lnTo>
                      <a:pt x="76" y="469"/>
                    </a:lnTo>
                    <a:lnTo>
                      <a:pt x="78" y="469"/>
                    </a:lnTo>
                    <a:lnTo>
                      <a:pt x="80" y="469"/>
                    </a:lnTo>
                    <a:lnTo>
                      <a:pt x="80" y="471"/>
                    </a:lnTo>
                    <a:lnTo>
                      <a:pt x="80" y="474"/>
                    </a:lnTo>
                    <a:lnTo>
                      <a:pt x="80" y="476"/>
                    </a:lnTo>
                    <a:lnTo>
                      <a:pt x="80" y="478"/>
                    </a:lnTo>
                    <a:lnTo>
                      <a:pt x="77" y="478"/>
                    </a:lnTo>
                    <a:lnTo>
                      <a:pt x="75" y="478"/>
                    </a:lnTo>
                    <a:lnTo>
                      <a:pt x="72" y="478"/>
                    </a:lnTo>
                    <a:lnTo>
                      <a:pt x="69" y="478"/>
                    </a:lnTo>
                    <a:lnTo>
                      <a:pt x="69" y="479"/>
                    </a:lnTo>
                    <a:lnTo>
                      <a:pt x="70" y="482"/>
                    </a:lnTo>
                    <a:lnTo>
                      <a:pt x="70" y="484"/>
                    </a:lnTo>
                    <a:lnTo>
                      <a:pt x="70" y="487"/>
                    </a:lnTo>
                    <a:lnTo>
                      <a:pt x="70" y="488"/>
                    </a:lnTo>
                    <a:lnTo>
                      <a:pt x="70" y="489"/>
                    </a:lnTo>
                    <a:lnTo>
                      <a:pt x="69" y="489"/>
                    </a:lnTo>
                    <a:lnTo>
                      <a:pt x="69" y="490"/>
                    </a:lnTo>
                    <a:lnTo>
                      <a:pt x="68" y="490"/>
                    </a:lnTo>
                    <a:lnTo>
                      <a:pt x="66" y="491"/>
                    </a:lnTo>
                    <a:lnTo>
                      <a:pt x="65" y="494"/>
                    </a:lnTo>
                    <a:lnTo>
                      <a:pt x="63" y="496"/>
                    </a:lnTo>
                    <a:lnTo>
                      <a:pt x="62" y="497"/>
                    </a:lnTo>
                    <a:lnTo>
                      <a:pt x="61" y="496"/>
                    </a:lnTo>
                    <a:lnTo>
                      <a:pt x="60" y="496"/>
                    </a:lnTo>
                    <a:lnTo>
                      <a:pt x="59" y="496"/>
                    </a:lnTo>
                    <a:lnTo>
                      <a:pt x="57" y="495"/>
                    </a:lnTo>
                    <a:lnTo>
                      <a:pt x="55" y="493"/>
                    </a:lnTo>
                    <a:lnTo>
                      <a:pt x="54" y="496"/>
                    </a:lnTo>
                    <a:lnTo>
                      <a:pt x="52" y="499"/>
                    </a:lnTo>
                    <a:lnTo>
                      <a:pt x="50" y="499"/>
                    </a:lnTo>
                    <a:lnTo>
                      <a:pt x="50" y="500"/>
                    </a:lnTo>
                    <a:lnTo>
                      <a:pt x="50" y="501"/>
                    </a:lnTo>
                    <a:lnTo>
                      <a:pt x="50" y="503"/>
                    </a:lnTo>
                    <a:lnTo>
                      <a:pt x="50" y="505"/>
                    </a:lnTo>
                    <a:lnTo>
                      <a:pt x="49" y="507"/>
                    </a:lnTo>
                    <a:lnTo>
                      <a:pt x="49" y="508"/>
                    </a:lnTo>
                    <a:lnTo>
                      <a:pt x="48" y="508"/>
                    </a:lnTo>
                    <a:lnTo>
                      <a:pt x="46" y="509"/>
                    </a:lnTo>
                    <a:lnTo>
                      <a:pt x="45" y="510"/>
                    </a:lnTo>
                    <a:lnTo>
                      <a:pt x="45" y="511"/>
                    </a:lnTo>
                    <a:lnTo>
                      <a:pt x="43" y="513"/>
                    </a:lnTo>
                    <a:lnTo>
                      <a:pt x="42" y="514"/>
                    </a:lnTo>
                    <a:lnTo>
                      <a:pt x="43" y="516"/>
                    </a:lnTo>
                    <a:lnTo>
                      <a:pt x="43" y="517"/>
                    </a:lnTo>
                    <a:lnTo>
                      <a:pt x="43" y="518"/>
                    </a:lnTo>
                    <a:lnTo>
                      <a:pt x="42" y="520"/>
                    </a:lnTo>
                    <a:lnTo>
                      <a:pt x="43" y="521"/>
                    </a:lnTo>
                    <a:lnTo>
                      <a:pt x="43" y="522"/>
                    </a:lnTo>
                    <a:lnTo>
                      <a:pt x="43" y="523"/>
                    </a:lnTo>
                    <a:lnTo>
                      <a:pt x="44" y="525"/>
                    </a:lnTo>
                    <a:lnTo>
                      <a:pt x="43" y="526"/>
                    </a:lnTo>
                    <a:lnTo>
                      <a:pt x="43" y="528"/>
                    </a:lnTo>
                    <a:lnTo>
                      <a:pt x="43" y="530"/>
                    </a:lnTo>
                    <a:lnTo>
                      <a:pt x="44" y="532"/>
                    </a:lnTo>
                    <a:lnTo>
                      <a:pt x="45" y="535"/>
                    </a:lnTo>
                    <a:lnTo>
                      <a:pt x="46" y="539"/>
                    </a:lnTo>
                    <a:lnTo>
                      <a:pt x="43" y="541"/>
                    </a:lnTo>
                    <a:lnTo>
                      <a:pt x="41" y="542"/>
                    </a:lnTo>
                    <a:lnTo>
                      <a:pt x="40" y="543"/>
                    </a:lnTo>
                    <a:lnTo>
                      <a:pt x="39" y="544"/>
                    </a:lnTo>
                    <a:lnTo>
                      <a:pt x="38" y="545"/>
                    </a:lnTo>
                    <a:lnTo>
                      <a:pt x="37" y="547"/>
                    </a:lnTo>
                    <a:lnTo>
                      <a:pt x="37" y="549"/>
                    </a:lnTo>
                    <a:lnTo>
                      <a:pt x="37" y="551"/>
                    </a:lnTo>
                    <a:lnTo>
                      <a:pt x="37" y="552"/>
                    </a:lnTo>
                    <a:lnTo>
                      <a:pt x="37" y="553"/>
                    </a:lnTo>
                    <a:lnTo>
                      <a:pt x="37" y="554"/>
                    </a:lnTo>
                    <a:lnTo>
                      <a:pt x="36" y="554"/>
                    </a:lnTo>
                    <a:lnTo>
                      <a:pt x="35" y="555"/>
                    </a:lnTo>
                    <a:lnTo>
                      <a:pt x="35" y="556"/>
                    </a:lnTo>
                    <a:lnTo>
                      <a:pt x="35" y="557"/>
                    </a:lnTo>
                    <a:lnTo>
                      <a:pt x="35" y="558"/>
                    </a:lnTo>
                    <a:lnTo>
                      <a:pt x="36" y="559"/>
                    </a:lnTo>
                    <a:lnTo>
                      <a:pt x="37" y="560"/>
                    </a:lnTo>
                    <a:lnTo>
                      <a:pt x="37" y="562"/>
                    </a:lnTo>
                    <a:lnTo>
                      <a:pt x="37" y="563"/>
                    </a:lnTo>
                    <a:lnTo>
                      <a:pt x="37" y="564"/>
                    </a:lnTo>
                    <a:lnTo>
                      <a:pt x="37" y="565"/>
                    </a:lnTo>
                    <a:lnTo>
                      <a:pt x="36" y="568"/>
                    </a:lnTo>
                    <a:lnTo>
                      <a:pt x="35" y="570"/>
                    </a:lnTo>
                    <a:lnTo>
                      <a:pt x="34" y="572"/>
                    </a:lnTo>
                    <a:lnTo>
                      <a:pt x="33" y="573"/>
                    </a:lnTo>
                    <a:lnTo>
                      <a:pt x="32" y="574"/>
                    </a:lnTo>
                    <a:lnTo>
                      <a:pt x="32" y="575"/>
                    </a:lnTo>
                    <a:lnTo>
                      <a:pt x="32" y="576"/>
                    </a:lnTo>
                    <a:lnTo>
                      <a:pt x="32" y="580"/>
                    </a:lnTo>
                    <a:lnTo>
                      <a:pt x="32" y="583"/>
                    </a:lnTo>
                    <a:lnTo>
                      <a:pt x="32" y="584"/>
                    </a:lnTo>
                    <a:lnTo>
                      <a:pt x="32" y="585"/>
                    </a:lnTo>
                    <a:lnTo>
                      <a:pt x="31" y="585"/>
                    </a:lnTo>
                    <a:lnTo>
                      <a:pt x="31" y="586"/>
                    </a:lnTo>
                    <a:lnTo>
                      <a:pt x="30" y="586"/>
                    </a:lnTo>
                    <a:lnTo>
                      <a:pt x="28" y="585"/>
                    </a:lnTo>
                    <a:lnTo>
                      <a:pt x="25" y="583"/>
                    </a:lnTo>
                    <a:lnTo>
                      <a:pt x="23" y="581"/>
                    </a:lnTo>
                    <a:lnTo>
                      <a:pt x="22" y="582"/>
                    </a:lnTo>
                    <a:lnTo>
                      <a:pt x="21" y="583"/>
                    </a:lnTo>
                    <a:lnTo>
                      <a:pt x="20" y="583"/>
                    </a:lnTo>
                    <a:lnTo>
                      <a:pt x="18" y="582"/>
                    </a:lnTo>
                    <a:lnTo>
                      <a:pt x="17" y="581"/>
                    </a:lnTo>
                    <a:lnTo>
                      <a:pt x="16" y="581"/>
                    </a:lnTo>
                    <a:lnTo>
                      <a:pt x="15" y="581"/>
                    </a:lnTo>
                    <a:lnTo>
                      <a:pt x="14" y="581"/>
                    </a:lnTo>
                    <a:lnTo>
                      <a:pt x="13" y="583"/>
                    </a:lnTo>
                    <a:lnTo>
                      <a:pt x="12" y="586"/>
                    </a:lnTo>
                    <a:lnTo>
                      <a:pt x="11" y="588"/>
                    </a:lnTo>
                    <a:lnTo>
                      <a:pt x="10" y="590"/>
                    </a:lnTo>
                    <a:lnTo>
                      <a:pt x="7" y="591"/>
                    </a:lnTo>
                    <a:lnTo>
                      <a:pt x="4" y="591"/>
                    </a:lnTo>
                    <a:lnTo>
                      <a:pt x="1" y="592"/>
                    </a:lnTo>
                    <a:lnTo>
                      <a:pt x="0" y="594"/>
                    </a:lnTo>
                    <a:lnTo>
                      <a:pt x="0" y="595"/>
                    </a:lnTo>
                    <a:lnTo>
                      <a:pt x="0" y="596"/>
                    </a:lnTo>
                    <a:lnTo>
                      <a:pt x="0" y="597"/>
                    </a:lnTo>
                    <a:lnTo>
                      <a:pt x="1" y="598"/>
                    </a:lnTo>
                    <a:lnTo>
                      <a:pt x="4" y="601"/>
                    </a:lnTo>
                    <a:lnTo>
                      <a:pt x="7" y="603"/>
                    </a:lnTo>
                    <a:lnTo>
                      <a:pt x="7" y="604"/>
                    </a:lnTo>
                    <a:lnTo>
                      <a:pt x="8" y="604"/>
                    </a:lnTo>
                    <a:lnTo>
                      <a:pt x="8" y="605"/>
                    </a:lnTo>
                    <a:lnTo>
                      <a:pt x="9" y="606"/>
                    </a:lnTo>
                    <a:lnTo>
                      <a:pt x="10" y="607"/>
                    </a:lnTo>
                    <a:lnTo>
                      <a:pt x="10" y="608"/>
                    </a:lnTo>
                    <a:lnTo>
                      <a:pt x="11" y="609"/>
                    </a:lnTo>
                    <a:lnTo>
                      <a:pt x="12" y="609"/>
                    </a:lnTo>
                    <a:lnTo>
                      <a:pt x="13" y="609"/>
                    </a:lnTo>
                    <a:lnTo>
                      <a:pt x="14" y="609"/>
                    </a:lnTo>
                    <a:lnTo>
                      <a:pt x="14" y="610"/>
                    </a:lnTo>
                    <a:lnTo>
                      <a:pt x="13" y="611"/>
                    </a:lnTo>
                    <a:lnTo>
                      <a:pt x="13" y="612"/>
                    </a:lnTo>
                    <a:lnTo>
                      <a:pt x="13" y="613"/>
                    </a:lnTo>
                    <a:lnTo>
                      <a:pt x="14" y="614"/>
                    </a:lnTo>
                    <a:lnTo>
                      <a:pt x="14" y="615"/>
                    </a:lnTo>
                    <a:lnTo>
                      <a:pt x="16" y="617"/>
                    </a:lnTo>
                    <a:lnTo>
                      <a:pt x="17" y="618"/>
                    </a:lnTo>
                    <a:lnTo>
                      <a:pt x="20" y="622"/>
                    </a:lnTo>
                    <a:lnTo>
                      <a:pt x="23" y="625"/>
                    </a:lnTo>
                    <a:lnTo>
                      <a:pt x="25" y="629"/>
                    </a:lnTo>
                    <a:lnTo>
                      <a:pt x="28" y="633"/>
                    </a:lnTo>
                    <a:lnTo>
                      <a:pt x="28" y="634"/>
                    </a:lnTo>
                    <a:lnTo>
                      <a:pt x="29" y="635"/>
                    </a:lnTo>
                    <a:lnTo>
                      <a:pt x="30" y="634"/>
                    </a:lnTo>
                    <a:lnTo>
                      <a:pt x="31" y="634"/>
                    </a:lnTo>
                    <a:lnTo>
                      <a:pt x="32" y="635"/>
                    </a:lnTo>
                    <a:lnTo>
                      <a:pt x="33" y="636"/>
                    </a:lnTo>
                    <a:lnTo>
                      <a:pt x="34" y="634"/>
                    </a:lnTo>
                    <a:lnTo>
                      <a:pt x="35" y="633"/>
                    </a:lnTo>
                    <a:lnTo>
                      <a:pt x="36" y="632"/>
                    </a:lnTo>
                    <a:lnTo>
                      <a:pt x="37" y="631"/>
                    </a:lnTo>
                    <a:lnTo>
                      <a:pt x="38" y="631"/>
                    </a:lnTo>
                    <a:lnTo>
                      <a:pt x="39" y="632"/>
                    </a:lnTo>
                    <a:lnTo>
                      <a:pt x="41" y="632"/>
                    </a:lnTo>
                    <a:lnTo>
                      <a:pt x="42" y="633"/>
                    </a:lnTo>
                    <a:lnTo>
                      <a:pt x="44" y="635"/>
                    </a:lnTo>
                    <a:lnTo>
                      <a:pt x="45" y="636"/>
                    </a:lnTo>
                    <a:lnTo>
                      <a:pt x="46" y="637"/>
                    </a:lnTo>
                    <a:lnTo>
                      <a:pt x="47" y="637"/>
                    </a:lnTo>
                    <a:lnTo>
                      <a:pt x="48" y="638"/>
                    </a:lnTo>
                    <a:lnTo>
                      <a:pt x="49" y="638"/>
                    </a:lnTo>
                    <a:lnTo>
                      <a:pt x="51" y="638"/>
                    </a:lnTo>
                    <a:lnTo>
                      <a:pt x="54" y="639"/>
                    </a:lnTo>
                    <a:lnTo>
                      <a:pt x="55" y="641"/>
                    </a:lnTo>
                    <a:lnTo>
                      <a:pt x="57" y="643"/>
                    </a:lnTo>
                    <a:lnTo>
                      <a:pt x="58" y="646"/>
                    </a:lnTo>
                    <a:lnTo>
                      <a:pt x="60" y="648"/>
                    </a:lnTo>
                    <a:lnTo>
                      <a:pt x="62" y="648"/>
                    </a:lnTo>
                    <a:lnTo>
                      <a:pt x="63" y="649"/>
                    </a:lnTo>
                    <a:lnTo>
                      <a:pt x="63" y="650"/>
                    </a:lnTo>
                    <a:lnTo>
                      <a:pt x="63" y="651"/>
                    </a:lnTo>
                    <a:lnTo>
                      <a:pt x="66" y="652"/>
                    </a:lnTo>
                    <a:lnTo>
                      <a:pt x="70" y="653"/>
                    </a:lnTo>
                    <a:lnTo>
                      <a:pt x="73" y="654"/>
                    </a:lnTo>
                    <a:lnTo>
                      <a:pt x="76" y="655"/>
                    </a:lnTo>
                    <a:lnTo>
                      <a:pt x="76" y="657"/>
                    </a:lnTo>
                    <a:lnTo>
                      <a:pt x="77" y="658"/>
                    </a:lnTo>
                    <a:lnTo>
                      <a:pt x="77" y="659"/>
                    </a:lnTo>
                    <a:lnTo>
                      <a:pt x="78" y="659"/>
                    </a:lnTo>
                    <a:lnTo>
                      <a:pt x="80" y="660"/>
                    </a:lnTo>
                    <a:lnTo>
                      <a:pt x="83" y="661"/>
                    </a:lnTo>
                    <a:lnTo>
                      <a:pt x="85" y="662"/>
                    </a:lnTo>
                    <a:lnTo>
                      <a:pt x="87" y="662"/>
                    </a:lnTo>
                    <a:lnTo>
                      <a:pt x="87" y="663"/>
                    </a:lnTo>
                    <a:lnTo>
                      <a:pt x="87" y="664"/>
                    </a:lnTo>
                    <a:lnTo>
                      <a:pt x="87" y="665"/>
                    </a:lnTo>
                    <a:lnTo>
                      <a:pt x="86" y="666"/>
                    </a:lnTo>
                    <a:lnTo>
                      <a:pt x="86" y="668"/>
                    </a:lnTo>
                    <a:lnTo>
                      <a:pt x="87" y="668"/>
                    </a:lnTo>
                    <a:lnTo>
                      <a:pt x="87" y="669"/>
                    </a:lnTo>
                    <a:lnTo>
                      <a:pt x="88" y="670"/>
                    </a:lnTo>
                    <a:lnTo>
                      <a:pt x="90" y="670"/>
                    </a:lnTo>
                    <a:lnTo>
                      <a:pt x="92" y="670"/>
                    </a:lnTo>
                    <a:lnTo>
                      <a:pt x="94" y="669"/>
                    </a:lnTo>
                    <a:lnTo>
                      <a:pt x="95" y="669"/>
                    </a:lnTo>
                    <a:lnTo>
                      <a:pt x="98" y="668"/>
                    </a:lnTo>
                    <a:lnTo>
                      <a:pt x="99" y="667"/>
                    </a:lnTo>
                    <a:lnTo>
                      <a:pt x="100" y="667"/>
                    </a:lnTo>
                    <a:lnTo>
                      <a:pt x="101" y="667"/>
                    </a:lnTo>
                    <a:lnTo>
                      <a:pt x="103" y="667"/>
                    </a:lnTo>
                    <a:lnTo>
                      <a:pt x="105" y="668"/>
                    </a:lnTo>
                    <a:lnTo>
                      <a:pt x="106" y="668"/>
                    </a:lnTo>
                    <a:lnTo>
                      <a:pt x="107" y="668"/>
                    </a:lnTo>
                    <a:lnTo>
                      <a:pt x="108" y="667"/>
                    </a:lnTo>
                    <a:lnTo>
                      <a:pt x="110" y="668"/>
                    </a:lnTo>
                    <a:lnTo>
                      <a:pt x="112" y="669"/>
                    </a:lnTo>
                    <a:lnTo>
                      <a:pt x="112" y="670"/>
                    </a:lnTo>
                    <a:lnTo>
                      <a:pt x="112" y="671"/>
                    </a:lnTo>
                    <a:lnTo>
                      <a:pt x="111" y="671"/>
                    </a:lnTo>
                    <a:lnTo>
                      <a:pt x="111" y="672"/>
                    </a:lnTo>
                    <a:lnTo>
                      <a:pt x="111" y="673"/>
                    </a:lnTo>
                    <a:lnTo>
                      <a:pt x="111" y="674"/>
                    </a:lnTo>
                    <a:lnTo>
                      <a:pt x="115" y="677"/>
                    </a:lnTo>
                    <a:lnTo>
                      <a:pt x="119" y="678"/>
                    </a:lnTo>
                    <a:lnTo>
                      <a:pt x="121" y="677"/>
                    </a:lnTo>
                    <a:lnTo>
                      <a:pt x="121" y="676"/>
                    </a:lnTo>
                    <a:lnTo>
                      <a:pt x="122" y="675"/>
                    </a:lnTo>
                    <a:lnTo>
                      <a:pt x="123" y="673"/>
                    </a:lnTo>
                    <a:lnTo>
                      <a:pt x="123" y="671"/>
                    </a:lnTo>
                    <a:lnTo>
                      <a:pt x="123" y="670"/>
                    </a:lnTo>
                    <a:lnTo>
                      <a:pt x="124" y="670"/>
                    </a:lnTo>
                    <a:lnTo>
                      <a:pt x="124" y="669"/>
                    </a:lnTo>
                    <a:lnTo>
                      <a:pt x="125" y="669"/>
                    </a:lnTo>
                    <a:lnTo>
                      <a:pt x="128" y="670"/>
                    </a:lnTo>
                    <a:lnTo>
                      <a:pt x="131" y="669"/>
                    </a:lnTo>
                    <a:lnTo>
                      <a:pt x="134" y="668"/>
                    </a:lnTo>
                    <a:lnTo>
                      <a:pt x="135" y="668"/>
                    </a:lnTo>
                    <a:lnTo>
                      <a:pt x="137" y="667"/>
                    </a:lnTo>
                    <a:lnTo>
                      <a:pt x="139" y="666"/>
                    </a:lnTo>
                    <a:lnTo>
                      <a:pt x="140" y="665"/>
                    </a:lnTo>
                    <a:lnTo>
                      <a:pt x="141" y="662"/>
                    </a:lnTo>
                    <a:lnTo>
                      <a:pt x="142" y="659"/>
                    </a:lnTo>
                    <a:lnTo>
                      <a:pt x="144" y="659"/>
                    </a:lnTo>
                    <a:lnTo>
                      <a:pt x="146" y="659"/>
                    </a:lnTo>
                    <a:lnTo>
                      <a:pt x="147" y="659"/>
                    </a:lnTo>
                    <a:lnTo>
                      <a:pt x="148" y="658"/>
                    </a:lnTo>
                    <a:lnTo>
                      <a:pt x="149" y="658"/>
                    </a:lnTo>
                    <a:lnTo>
                      <a:pt x="150" y="657"/>
                    </a:lnTo>
                    <a:lnTo>
                      <a:pt x="152" y="656"/>
                    </a:lnTo>
                    <a:lnTo>
                      <a:pt x="153" y="655"/>
                    </a:lnTo>
                    <a:lnTo>
                      <a:pt x="154" y="655"/>
                    </a:lnTo>
                    <a:lnTo>
                      <a:pt x="155" y="656"/>
                    </a:lnTo>
                    <a:lnTo>
                      <a:pt x="155" y="658"/>
                    </a:lnTo>
                    <a:lnTo>
                      <a:pt x="155" y="659"/>
                    </a:lnTo>
                    <a:lnTo>
                      <a:pt x="156" y="659"/>
                    </a:lnTo>
                    <a:lnTo>
                      <a:pt x="157" y="660"/>
                    </a:lnTo>
                    <a:lnTo>
                      <a:pt x="158" y="661"/>
                    </a:lnTo>
                    <a:lnTo>
                      <a:pt x="159" y="663"/>
                    </a:lnTo>
                    <a:lnTo>
                      <a:pt x="160" y="664"/>
                    </a:lnTo>
                    <a:lnTo>
                      <a:pt x="160" y="665"/>
                    </a:lnTo>
                    <a:lnTo>
                      <a:pt x="159" y="666"/>
                    </a:lnTo>
                    <a:lnTo>
                      <a:pt x="159" y="667"/>
                    </a:lnTo>
                    <a:lnTo>
                      <a:pt x="158" y="668"/>
                    </a:lnTo>
                    <a:lnTo>
                      <a:pt x="158" y="669"/>
                    </a:lnTo>
                    <a:lnTo>
                      <a:pt x="158" y="670"/>
                    </a:lnTo>
                    <a:lnTo>
                      <a:pt x="159" y="671"/>
                    </a:lnTo>
                    <a:lnTo>
                      <a:pt x="161" y="672"/>
                    </a:lnTo>
                    <a:lnTo>
                      <a:pt x="163" y="674"/>
                    </a:lnTo>
                    <a:lnTo>
                      <a:pt x="165" y="678"/>
                    </a:lnTo>
                    <a:lnTo>
                      <a:pt x="168" y="681"/>
                    </a:lnTo>
                    <a:lnTo>
                      <a:pt x="171" y="683"/>
                    </a:lnTo>
                    <a:lnTo>
                      <a:pt x="172" y="684"/>
                    </a:lnTo>
                    <a:lnTo>
                      <a:pt x="173" y="684"/>
                    </a:lnTo>
                    <a:lnTo>
                      <a:pt x="173" y="685"/>
                    </a:lnTo>
                    <a:lnTo>
                      <a:pt x="174" y="686"/>
                    </a:lnTo>
                    <a:lnTo>
                      <a:pt x="174" y="687"/>
                    </a:lnTo>
                    <a:lnTo>
                      <a:pt x="175" y="688"/>
                    </a:lnTo>
                    <a:lnTo>
                      <a:pt x="176" y="689"/>
                    </a:lnTo>
                    <a:lnTo>
                      <a:pt x="177" y="689"/>
                    </a:lnTo>
                    <a:lnTo>
                      <a:pt x="179" y="689"/>
                    </a:lnTo>
                    <a:lnTo>
                      <a:pt x="182" y="691"/>
                    </a:lnTo>
                    <a:lnTo>
                      <a:pt x="186" y="694"/>
                    </a:lnTo>
                    <a:lnTo>
                      <a:pt x="189" y="696"/>
                    </a:lnTo>
                    <a:lnTo>
                      <a:pt x="192" y="697"/>
                    </a:lnTo>
                    <a:lnTo>
                      <a:pt x="193" y="698"/>
                    </a:lnTo>
                    <a:lnTo>
                      <a:pt x="194" y="698"/>
                    </a:lnTo>
                    <a:lnTo>
                      <a:pt x="195" y="699"/>
                    </a:lnTo>
                    <a:lnTo>
                      <a:pt x="196" y="701"/>
                    </a:lnTo>
                    <a:lnTo>
                      <a:pt x="197" y="703"/>
                    </a:lnTo>
                    <a:lnTo>
                      <a:pt x="200" y="704"/>
                    </a:lnTo>
                    <a:lnTo>
                      <a:pt x="201" y="705"/>
                    </a:lnTo>
                    <a:lnTo>
                      <a:pt x="202" y="706"/>
                    </a:lnTo>
                    <a:lnTo>
                      <a:pt x="202" y="707"/>
                    </a:lnTo>
                    <a:lnTo>
                      <a:pt x="203" y="708"/>
                    </a:lnTo>
                    <a:lnTo>
                      <a:pt x="203" y="709"/>
                    </a:lnTo>
                    <a:lnTo>
                      <a:pt x="203" y="710"/>
                    </a:lnTo>
                    <a:lnTo>
                      <a:pt x="203" y="711"/>
                    </a:lnTo>
                    <a:lnTo>
                      <a:pt x="204" y="711"/>
                    </a:lnTo>
                    <a:lnTo>
                      <a:pt x="205" y="711"/>
                    </a:lnTo>
                    <a:lnTo>
                      <a:pt x="207" y="711"/>
                    </a:lnTo>
                    <a:lnTo>
                      <a:pt x="208" y="712"/>
                    </a:lnTo>
                    <a:lnTo>
                      <a:pt x="209" y="714"/>
                    </a:lnTo>
                    <a:lnTo>
                      <a:pt x="211" y="715"/>
                    </a:lnTo>
                    <a:lnTo>
                      <a:pt x="211" y="717"/>
                    </a:lnTo>
                    <a:lnTo>
                      <a:pt x="212" y="720"/>
                    </a:lnTo>
                    <a:lnTo>
                      <a:pt x="213" y="721"/>
                    </a:lnTo>
                    <a:lnTo>
                      <a:pt x="215" y="721"/>
                    </a:lnTo>
                    <a:lnTo>
                      <a:pt x="216" y="720"/>
                    </a:lnTo>
                    <a:lnTo>
                      <a:pt x="218" y="719"/>
                    </a:lnTo>
                    <a:lnTo>
                      <a:pt x="220" y="717"/>
                    </a:lnTo>
                    <a:lnTo>
                      <a:pt x="222" y="719"/>
                    </a:lnTo>
                    <a:lnTo>
                      <a:pt x="223" y="719"/>
                    </a:lnTo>
                    <a:lnTo>
                      <a:pt x="224" y="720"/>
                    </a:lnTo>
                    <a:lnTo>
                      <a:pt x="226" y="719"/>
                    </a:lnTo>
                    <a:lnTo>
                      <a:pt x="228" y="719"/>
                    </a:lnTo>
                    <a:lnTo>
                      <a:pt x="230" y="719"/>
                    </a:lnTo>
                    <a:lnTo>
                      <a:pt x="231" y="720"/>
                    </a:lnTo>
                    <a:lnTo>
                      <a:pt x="232" y="720"/>
                    </a:lnTo>
                    <a:lnTo>
                      <a:pt x="233" y="721"/>
                    </a:lnTo>
                    <a:lnTo>
                      <a:pt x="234" y="721"/>
                    </a:lnTo>
                    <a:lnTo>
                      <a:pt x="234" y="722"/>
                    </a:lnTo>
                    <a:lnTo>
                      <a:pt x="235" y="723"/>
                    </a:lnTo>
                    <a:lnTo>
                      <a:pt x="235" y="725"/>
                    </a:lnTo>
                    <a:lnTo>
                      <a:pt x="236" y="726"/>
                    </a:lnTo>
                    <a:lnTo>
                      <a:pt x="238" y="728"/>
                    </a:lnTo>
                    <a:lnTo>
                      <a:pt x="239" y="729"/>
                    </a:lnTo>
                    <a:lnTo>
                      <a:pt x="240" y="731"/>
                    </a:lnTo>
                    <a:lnTo>
                      <a:pt x="241" y="733"/>
                    </a:lnTo>
                    <a:lnTo>
                      <a:pt x="244" y="735"/>
                    </a:lnTo>
                    <a:lnTo>
                      <a:pt x="246" y="737"/>
                    </a:lnTo>
                    <a:lnTo>
                      <a:pt x="248" y="738"/>
                    </a:lnTo>
                    <a:lnTo>
                      <a:pt x="251" y="739"/>
                    </a:lnTo>
                    <a:lnTo>
                      <a:pt x="253" y="741"/>
                    </a:lnTo>
                    <a:lnTo>
                      <a:pt x="255" y="743"/>
                    </a:lnTo>
                    <a:lnTo>
                      <a:pt x="257" y="744"/>
                    </a:lnTo>
                    <a:lnTo>
                      <a:pt x="257" y="745"/>
                    </a:lnTo>
                    <a:lnTo>
                      <a:pt x="258" y="746"/>
                    </a:lnTo>
                    <a:lnTo>
                      <a:pt x="258" y="747"/>
                    </a:lnTo>
                    <a:lnTo>
                      <a:pt x="257" y="750"/>
                    </a:lnTo>
                    <a:lnTo>
                      <a:pt x="257" y="753"/>
                    </a:lnTo>
                    <a:lnTo>
                      <a:pt x="258" y="756"/>
                    </a:lnTo>
                    <a:lnTo>
                      <a:pt x="259" y="759"/>
                    </a:lnTo>
                    <a:lnTo>
                      <a:pt x="260" y="761"/>
                    </a:lnTo>
                    <a:lnTo>
                      <a:pt x="260" y="763"/>
                    </a:lnTo>
                    <a:lnTo>
                      <a:pt x="261" y="764"/>
                    </a:lnTo>
                    <a:lnTo>
                      <a:pt x="262" y="764"/>
                    </a:lnTo>
                    <a:lnTo>
                      <a:pt x="263" y="765"/>
                    </a:lnTo>
                    <a:lnTo>
                      <a:pt x="264" y="766"/>
                    </a:lnTo>
                    <a:lnTo>
                      <a:pt x="266" y="764"/>
                    </a:lnTo>
                    <a:lnTo>
                      <a:pt x="268" y="764"/>
                    </a:lnTo>
                    <a:lnTo>
                      <a:pt x="269" y="763"/>
                    </a:lnTo>
                    <a:lnTo>
                      <a:pt x="271" y="763"/>
                    </a:lnTo>
                    <a:lnTo>
                      <a:pt x="272" y="763"/>
                    </a:lnTo>
                    <a:lnTo>
                      <a:pt x="274" y="763"/>
                    </a:lnTo>
                    <a:lnTo>
                      <a:pt x="275" y="764"/>
                    </a:lnTo>
                    <a:lnTo>
                      <a:pt x="277" y="764"/>
                    </a:lnTo>
                    <a:lnTo>
                      <a:pt x="279" y="766"/>
                    </a:lnTo>
                    <a:lnTo>
                      <a:pt x="280" y="767"/>
                    </a:lnTo>
                    <a:lnTo>
                      <a:pt x="280" y="769"/>
                    </a:lnTo>
                    <a:lnTo>
                      <a:pt x="280" y="771"/>
                    </a:lnTo>
                    <a:lnTo>
                      <a:pt x="280" y="774"/>
                    </a:lnTo>
                    <a:lnTo>
                      <a:pt x="280" y="778"/>
                    </a:lnTo>
                    <a:lnTo>
                      <a:pt x="280" y="781"/>
                    </a:lnTo>
                    <a:lnTo>
                      <a:pt x="280" y="782"/>
                    </a:lnTo>
                    <a:lnTo>
                      <a:pt x="282" y="781"/>
                    </a:lnTo>
                    <a:lnTo>
                      <a:pt x="285" y="778"/>
                    </a:lnTo>
                    <a:lnTo>
                      <a:pt x="288" y="777"/>
                    </a:lnTo>
                    <a:lnTo>
                      <a:pt x="291" y="775"/>
                    </a:lnTo>
                    <a:lnTo>
                      <a:pt x="289" y="775"/>
                    </a:lnTo>
                    <a:lnTo>
                      <a:pt x="287" y="774"/>
                    </a:lnTo>
                    <a:lnTo>
                      <a:pt x="286" y="774"/>
                    </a:lnTo>
                    <a:lnTo>
                      <a:pt x="286" y="773"/>
                    </a:lnTo>
                    <a:lnTo>
                      <a:pt x="286" y="772"/>
                    </a:lnTo>
                    <a:lnTo>
                      <a:pt x="286" y="770"/>
                    </a:lnTo>
                    <a:lnTo>
                      <a:pt x="287" y="768"/>
                    </a:lnTo>
                    <a:lnTo>
                      <a:pt x="288" y="766"/>
                    </a:lnTo>
                    <a:lnTo>
                      <a:pt x="289" y="764"/>
                    </a:lnTo>
                    <a:lnTo>
                      <a:pt x="290" y="762"/>
                    </a:lnTo>
                    <a:lnTo>
                      <a:pt x="292" y="761"/>
                    </a:lnTo>
                    <a:lnTo>
                      <a:pt x="296" y="759"/>
                    </a:lnTo>
                    <a:lnTo>
                      <a:pt x="300" y="756"/>
                    </a:lnTo>
                    <a:lnTo>
                      <a:pt x="304" y="754"/>
                    </a:lnTo>
                    <a:lnTo>
                      <a:pt x="309" y="751"/>
                    </a:lnTo>
                    <a:lnTo>
                      <a:pt x="313" y="748"/>
                    </a:lnTo>
                    <a:lnTo>
                      <a:pt x="317" y="745"/>
                    </a:lnTo>
                    <a:lnTo>
                      <a:pt x="321" y="741"/>
                    </a:lnTo>
                    <a:lnTo>
                      <a:pt x="325" y="738"/>
                    </a:lnTo>
                    <a:lnTo>
                      <a:pt x="329" y="734"/>
                    </a:lnTo>
                    <a:lnTo>
                      <a:pt x="333" y="730"/>
                    </a:lnTo>
                    <a:lnTo>
                      <a:pt x="337" y="725"/>
                    </a:lnTo>
                    <a:lnTo>
                      <a:pt x="341" y="721"/>
                    </a:lnTo>
                    <a:lnTo>
                      <a:pt x="346" y="716"/>
                    </a:lnTo>
                    <a:lnTo>
                      <a:pt x="350" y="711"/>
                    </a:lnTo>
                    <a:lnTo>
                      <a:pt x="354" y="705"/>
                    </a:lnTo>
                    <a:lnTo>
                      <a:pt x="358" y="699"/>
                    </a:lnTo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5" name="Freeform 377"/>
              <p:cNvSpPr>
                <a:spLocks noChangeAspect="1"/>
              </p:cNvSpPr>
              <p:nvPr/>
            </p:nvSpPr>
            <p:spPr bwMode="auto">
              <a:xfrm>
                <a:off x="4327202" y="4162701"/>
                <a:ext cx="461247" cy="388277"/>
              </a:xfrm>
              <a:custGeom>
                <a:avLst/>
                <a:gdLst>
                  <a:gd name="T0" fmla="*/ 46 w 1257"/>
                  <a:gd name="T1" fmla="*/ 21 h 1058"/>
                  <a:gd name="T2" fmla="*/ 45 w 1257"/>
                  <a:gd name="T3" fmla="*/ 22 h 1058"/>
                  <a:gd name="T4" fmla="*/ 43 w 1257"/>
                  <a:gd name="T5" fmla="*/ 23 h 1058"/>
                  <a:gd name="T6" fmla="*/ 42 w 1257"/>
                  <a:gd name="T7" fmla="*/ 23 h 1058"/>
                  <a:gd name="T8" fmla="*/ 43 w 1257"/>
                  <a:gd name="T9" fmla="*/ 21 h 1058"/>
                  <a:gd name="T10" fmla="*/ 42 w 1257"/>
                  <a:gd name="T11" fmla="*/ 19 h 1058"/>
                  <a:gd name="T12" fmla="*/ 43 w 1257"/>
                  <a:gd name="T13" fmla="*/ 17 h 1058"/>
                  <a:gd name="T14" fmla="*/ 41 w 1257"/>
                  <a:gd name="T15" fmla="*/ 15 h 1058"/>
                  <a:gd name="T16" fmla="*/ 37 w 1257"/>
                  <a:gd name="T17" fmla="*/ 16 h 1058"/>
                  <a:gd name="T18" fmla="*/ 34 w 1257"/>
                  <a:gd name="T19" fmla="*/ 14 h 1058"/>
                  <a:gd name="T20" fmla="*/ 28 w 1257"/>
                  <a:gd name="T21" fmla="*/ 12 h 1058"/>
                  <a:gd name="T22" fmla="*/ 19 w 1257"/>
                  <a:gd name="T23" fmla="*/ 3 h 1058"/>
                  <a:gd name="T24" fmla="*/ 12 w 1257"/>
                  <a:gd name="T25" fmla="*/ 1 h 1058"/>
                  <a:gd name="T26" fmla="*/ 9 w 1257"/>
                  <a:gd name="T27" fmla="*/ 6 h 1058"/>
                  <a:gd name="T28" fmla="*/ 7 w 1257"/>
                  <a:gd name="T29" fmla="*/ 7 h 1058"/>
                  <a:gd name="T30" fmla="*/ 9 w 1257"/>
                  <a:gd name="T31" fmla="*/ 10 h 1058"/>
                  <a:gd name="T32" fmla="*/ 7 w 1257"/>
                  <a:gd name="T33" fmla="*/ 10 h 1058"/>
                  <a:gd name="T34" fmla="*/ 3 w 1257"/>
                  <a:gd name="T35" fmla="*/ 11 h 1058"/>
                  <a:gd name="T36" fmla="*/ 1 w 1257"/>
                  <a:gd name="T37" fmla="*/ 13 h 1058"/>
                  <a:gd name="T38" fmla="*/ 0 w 1257"/>
                  <a:gd name="T39" fmla="*/ 15 h 1058"/>
                  <a:gd name="T40" fmla="*/ 1 w 1257"/>
                  <a:gd name="T41" fmla="*/ 19 h 1058"/>
                  <a:gd name="T42" fmla="*/ 1 w 1257"/>
                  <a:gd name="T43" fmla="*/ 20 h 1058"/>
                  <a:gd name="T44" fmla="*/ 2 w 1257"/>
                  <a:gd name="T45" fmla="*/ 22 h 1058"/>
                  <a:gd name="T46" fmla="*/ 0 w 1257"/>
                  <a:gd name="T47" fmla="*/ 27 h 1058"/>
                  <a:gd name="T48" fmla="*/ 4 w 1257"/>
                  <a:gd name="T49" fmla="*/ 27 h 1058"/>
                  <a:gd name="T50" fmla="*/ 6 w 1257"/>
                  <a:gd name="T51" fmla="*/ 26 h 1058"/>
                  <a:gd name="T52" fmla="*/ 5 w 1257"/>
                  <a:gd name="T53" fmla="*/ 28 h 1058"/>
                  <a:gd name="T54" fmla="*/ 6 w 1257"/>
                  <a:gd name="T55" fmla="*/ 32 h 1058"/>
                  <a:gd name="T56" fmla="*/ 10 w 1257"/>
                  <a:gd name="T57" fmla="*/ 36 h 1058"/>
                  <a:gd name="T58" fmla="*/ 10 w 1257"/>
                  <a:gd name="T59" fmla="*/ 36 h 1058"/>
                  <a:gd name="T60" fmla="*/ 12 w 1257"/>
                  <a:gd name="T61" fmla="*/ 36 h 1058"/>
                  <a:gd name="T62" fmla="*/ 16 w 1257"/>
                  <a:gd name="T63" fmla="*/ 36 h 1058"/>
                  <a:gd name="T64" fmla="*/ 18 w 1257"/>
                  <a:gd name="T65" fmla="*/ 36 h 1058"/>
                  <a:gd name="T66" fmla="*/ 20 w 1257"/>
                  <a:gd name="T67" fmla="*/ 35 h 1058"/>
                  <a:gd name="T68" fmla="*/ 22 w 1257"/>
                  <a:gd name="T69" fmla="*/ 34 h 1058"/>
                  <a:gd name="T70" fmla="*/ 24 w 1257"/>
                  <a:gd name="T71" fmla="*/ 34 h 1058"/>
                  <a:gd name="T72" fmla="*/ 26 w 1257"/>
                  <a:gd name="T73" fmla="*/ 33 h 1058"/>
                  <a:gd name="T74" fmla="*/ 27 w 1257"/>
                  <a:gd name="T75" fmla="*/ 32 h 1058"/>
                  <a:gd name="T76" fmla="*/ 28 w 1257"/>
                  <a:gd name="T77" fmla="*/ 35 h 1058"/>
                  <a:gd name="T78" fmla="*/ 30 w 1257"/>
                  <a:gd name="T79" fmla="*/ 36 h 1058"/>
                  <a:gd name="T80" fmla="*/ 31 w 1257"/>
                  <a:gd name="T81" fmla="*/ 37 h 1058"/>
                  <a:gd name="T82" fmla="*/ 31 w 1257"/>
                  <a:gd name="T83" fmla="*/ 39 h 1058"/>
                  <a:gd name="T84" fmla="*/ 32 w 1257"/>
                  <a:gd name="T85" fmla="*/ 40 h 1058"/>
                  <a:gd name="T86" fmla="*/ 32 w 1257"/>
                  <a:gd name="T87" fmla="*/ 41 h 1058"/>
                  <a:gd name="T88" fmla="*/ 34 w 1257"/>
                  <a:gd name="T89" fmla="*/ 42 h 1058"/>
                  <a:gd name="T90" fmla="*/ 35 w 1257"/>
                  <a:gd name="T91" fmla="*/ 41 h 1058"/>
                  <a:gd name="T92" fmla="*/ 38 w 1257"/>
                  <a:gd name="T93" fmla="*/ 38 h 1058"/>
                  <a:gd name="T94" fmla="*/ 39 w 1257"/>
                  <a:gd name="T95" fmla="*/ 38 h 1058"/>
                  <a:gd name="T96" fmla="*/ 40 w 1257"/>
                  <a:gd name="T97" fmla="*/ 39 h 1058"/>
                  <a:gd name="T98" fmla="*/ 42 w 1257"/>
                  <a:gd name="T99" fmla="*/ 38 h 1058"/>
                  <a:gd name="T100" fmla="*/ 43 w 1257"/>
                  <a:gd name="T101" fmla="*/ 37 h 1058"/>
                  <a:gd name="T102" fmla="*/ 45 w 1257"/>
                  <a:gd name="T103" fmla="*/ 38 h 1058"/>
                  <a:gd name="T104" fmla="*/ 49 w 1257"/>
                  <a:gd name="T105" fmla="*/ 36 h 1058"/>
                  <a:gd name="T106" fmla="*/ 50 w 1257"/>
                  <a:gd name="T107" fmla="*/ 32 h 1058"/>
                  <a:gd name="T108" fmla="*/ 49 w 1257"/>
                  <a:gd name="T109" fmla="*/ 30 h 1058"/>
                  <a:gd name="T110" fmla="*/ 49 w 1257"/>
                  <a:gd name="T111" fmla="*/ 27 h 1058"/>
                  <a:gd name="T112" fmla="*/ 49 w 1257"/>
                  <a:gd name="T113" fmla="*/ 26 h 1058"/>
                  <a:gd name="T114" fmla="*/ 49 w 1257"/>
                  <a:gd name="T115" fmla="*/ 24 h 1058"/>
                  <a:gd name="T116" fmla="*/ 49 w 1257"/>
                  <a:gd name="T117" fmla="*/ 23 h 1058"/>
                  <a:gd name="T118" fmla="*/ 49 w 1257"/>
                  <a:gd name="T119" fmla="*/ 21 h 105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257"/>
                  <a:gd name="T181" fmla="*/ 0 h 1058"/>
                  <a:gd name="T182" fmla="*/ 1257 w 1257"/>
                  <a:gd name="T183" fmla="*/ 1058 h 105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257" h="1058">
                    <a:moveTo>
                      <a:pt x="1228" y="532"/>
                    </a:moveTo>
                    <a:lnTo>
                      <a:pt x="1220" y="536"/>
                    </a:lnTo>
                    <a:lnTo>
                      <a:pt x="1214" y="539"/>
                    </a:lnTo>
                    <a:lnTo>
                      <a:pt x="1211" y="540"/>
                    </a:lnTo>
                    <a:lnTo>
                      <a:pt x="1209" y="539"/>
                    </a:lnTo>
                    <a:lnTo>
                      <a:pt x="1203" y="532"/>
                    </a:lnTo>
                    <a:lnTo>
                      <a:pt x="1192" y="522"/>
                    </a:lnTo>
                    <a:lnTo>
                      <a:pt x="1183" y="522"/>
                    </a:lnTo>
                    <a:lnTo>
                      <a:pt x="1175" y="522"/>
                    </a:lnTo>
                    <a:lnTo>
                      <a:pt x="1171" y="523"/>
                    </a:lnTo>
                    <a:lnTo>
                      <a:pt x="1167" y="524"/>
                    </a:lnTo>
                    <a:lnTo>
                      <a:pt x="1164" y="526"/>
                    </a:lnTo>
                    <a:lnTo>
                      <a:pt x="1160" y="530"/>
                    </a:lnTo>
                    <a:lnTo>
                      <a:pt x="1159" y="537"/>
                    </a:lnTo>
                    <a:lnTo>
                      <a:pt x="1157" y="543"/>
                    </a:lnTo>
                    <a:lnTo>
                      <a:pt x="1155" y="544"/>
                    </a:lnTo>
                    <a:lnTo>
                      <a:pt x="1152" y="545"/>
                    </a:lnTo>
                    <a:lnTo>
                      <a:pt x="1149" y="546"/>
                    </a:lnTo>
                    <a:lnTo>
                      <a:pt x="1144" y="548"/>
                    </a:lnTo>
                    <a:lnTo>
                      <a:pt x="1139" y="550"/>
                    </a:lnTo>
                    <a:lnTo>
                      <a:pt x="1134" y="553"/>
                    </a:lnTo>
                    <a:lnTo>
                      <a:pt x="1131" y="557"/>
                    </a:lnTo>
                    <a:lnTo>
                      <a:pt x="1128" y="560"/>
                    </a:lnTo>
                    <a:lnTo>
                      <a:pt x="1123" y="569"/>
                    </a:lnTo>
                    <a:lnTo>
                      <a:pt x="1117" y="579"/>
                    </a:lnTo>
                    <a:lnTo>
                      <a:pt x="1113" y="584"/>
                    </a:lnTo>
                    <a:lnTo>
                      <a:pt x="1108" y="586"/>
                    </a:lnTo>
                    <a:lnTo>
                      <a:pt x="1106" y="588"/>
                    </a:lnTo>
                    <a:lnTo>
                      <a:pt x="1103" y="588"/>
                    </a:lnTo>
                    <a:lnTo>
                      <a:pt x="1096" y="587"/>
                    </a:lnTo>
                    <a:lnTo>
                      <a:pt x="1086" y="586"/>
                    </a:lnTo>
                    <a:lnTo>
                      <a:pt x="1083" y="585"/>
                    </a:lnTo>
                    <a:lnTo>
                      <a:pt x="1081" y="584"/>
                    </a:lnTo>
                    <a:lnTo>
                      <a:pt x="1080" y="583"/>
                    </a:lnTo>
                    <a:lnTo>
                      <a:pt x="1080" y="581"/>
                    </a:lnTo>
                    <a:lnTo>
                      <a:pt x="1083" y="577"/>
                    </a:lnTo>
                    <a:lnTo>
                      <a:pt x="1084" y="571"/>
                    </a:lnTo>
                    <a:lnTo>
                      <a:pt x="1079" y="575"/>
                    </a:lnTo>
                    <a:lnTo>
                      <a:pt x="1073" y="578"/>
                    </a:lnTo>
                    <a:lnTo>
                      <a:pt x="1070" y="580"/>
                    </a:lnTo>
                    <a:lnTo>
                      <a:pt x="1068" y="581"/>
                    </a:lnTo>
                    <a:lnTo>
                      <a:pt x="1066" y="581"/>
                    </a:lnTo>
                    <a:lnTo>
                      <a:pt x="1064" y="580"/>
                    </a:lnTo>
                    <a:lnTo>
                      <a:pt x="1063" y="572"/>
                    </a:lnTo>
                    <a:lnTo>
                      <a:pt x="1063" y="569"/>
                    </a:lnTo>
                    <a:lnTo>
                      <a:pt x="1064" y="565"/>
                    </a:lnTo>
                    <a:lnTo>
                      <a:pt x="1070" y="555"/>
                    </a:lnTo>
                    <a:lnTo>
                      <a:pt x="1078" y="545"/>
                    </a:lnTo>
                    <a:lnTo>
                      <a:pt x="1079" y="544"/>
                    </a:lnTo>
                    <a:lnTo>
                      <a:pt x="1080" y="544"/>
                    </a:lnTo>
                    <a:lnTo>
                      <a:pt x="1081" y="545"/>
                    </a:lnTo>
                    <a:lnTo>
                      <a:pt x="1084" y="544"/>
                    </a:lnTo>
                    <a:lnTo>
                      <a:pt x="1087" y="542"/>
                    </a:lnTo>
                    <a:lnTo>
                      <a:pt x="1089" y="534"/>
                    </a:lnTo>
                    <a:lnTo>
                      <a:pt x="1089" y="531"/>
                    </a:lnTo>
                    <a:lnTo>
                      <a:pt x="1088" y="527"/>
                    </a:lnTo>
                    <a:lnTo>
                      <a:pt x="1086" y="522"/>
                    </a:lnTo>
                    <a:lnTo>
                      <a:pt x="1080" y="514"/>
                    </a:lnTo>
                    <a:lnTo>
                      <a:pt x="1078" y="509"/>
                    </a:lnTo>
                    <a:lnTo>
                      <a:pt x="1077" y="504"/>
                    </a:lnTo>
                    <a:lnTo>
                      <a:pt x="1080" y="495"/>
                    </a:lnTo>
                    <a:lnTo>
                      <a:pt x="1081" y="490"/>
                    </a:lnTo>
                    <a:lnTo>
                      <a:pt x="1080" y="487"/>
                    </a:lnTo>
                    <a:lnTo>
                      <a:pt x="1079" y="485"/>
                    </a:lnTo>
                    <a:lnTo>
                      <a:pt x="1078" y="483"/>
                    </a:lnTo>
                    <a:lnTo>
                      <a:pt x="1071" y="481"/>
                    </a:lnTo>
                    <a:lnTo>
                      <a:pt x="1063" y="477"/>
                    </a:lnTo>
                    <a:lnTo>
                      <a:pt x="1071" y="465"/>
                    </a:lnTo>
                    <a:lnTo>
                      <a:pt x="1080" y="455"/>
                    </a:lnTo>
                    <a:lnTo>
                      <a:pt x="1073" y="452"/>
                    </a:lnTo>
                    <a:lnTo>
                      <a:pt x="1069" y="451"/>
                    </a:lnTo>
                    <a:lnTo>
                      <a:pt x="1068" y="450"/>
                    </a:lnTo>
                    <a:lnTo>
                      <a:pt x="1069" y="447"/>
                    </a:lnTo>
                    <a:lnTo>
                      <a:pt x="1071" y="445"/>
                    </a:lnTo>
                    <a:lnTo>
                      <a:pt x="1076" y="441"/>
                    </a:lnTo>
                    <a:lnTo>
                      <a:pt x="1084" y="426"/>
                    </a:lnTo>
                    <a:lnTo>
                      <a:pt x="1089" y="414"/>
                    </a:lnTo>
                    <a:lnTo>
                      <a:pt x="1092" y="407"/>
                    </a:lnTo>
                    <a:lnTo>
                      <a:pt x="1093" y="402"/>
                    </a:lnTo>
                    <a:lnTo>
                      <a:pt x="1093" y="398"/>
                    </a:lnTo>
                    <a:lnTo>
                      <a:pt x="1090" y="394"/>
                    </a:lnTo>
                    <a:lnTo>
                      <a:pt x="1087" y="391"/>
                    </a:lnTo>
                    <a:lnTo>
                      <a:pt x="1084" y="389"/>
                    </a:lnTo>
                    <a:lnTo>
                      <a:pt x="1078" y="387"/>
                    </a:lnTo>
                    <a:lnTo>
                      <a:pt x="1072" y="385"/>
                    </a:lnTo>
                    <a:lnTo>
                      <a:pt x="1059" y="380"/>
                    </a:lnTo>
                    <a:lnTo>
                      <a:pt x="1046" y="374"/>
                    </a:lnTo>
                    <a:lnTo>
                      <a:pt x="1042" y="387"/>
                    </a:lnTo>
                    <a:lnTo>
                      <a:pt x="1039" y="399"/>
                    </a:lnTo>
                    <a:lnTo>
                      <a:pt x="1026" y="397"/>
                    </a:lnTo>
                    <a:lnTo>
                      <a:pt x="1014" y="396"/>
                    </a:lnTo>
                    <a:lnTo>
                      <a:pt x="1005" y="396"/>
                    </a:lnTo>
                    <a:lnTo>
                      <a:pt x="998" y="396"/>
                    </a:lnTo>
                    <a:lnTo>
                      <a:pt x="991" y="397"/>
                    </a:lnTo>
                    <a:lnTo>
                      <a:pt x="982" y="400"/>
                    </a:lnTo>
                    <a:lnTo>
                      <a:pt x="973" y="401"/>
                    </a:lnTo>
                    <a:lnTo>
                      <a:pt x="964" y="401"/>
                    </a:lnTo>
                    <a:lnTo>
                      <a:pt x="955" y="401"/>
                    </a:lnTo>
                    <a:lnTo>
                      <a:pt x="946" y="400"/>
                    </a:lnTo>
                    <a:lnTo>
                      <a:pt x="928" y="397"/>
                    </a:lnTo>
                    <a:lnTo>
                      <a:pt x="909" y="396"/>
                    </a:lnTo>
                    <a:lnTo>
                      <a:pt x="898" y="398"/>
                    </a:lnTo>
                    <a:lnTo>
                      <a:pt x="889" y="399"/>
                    </a:lnTo>
                    <a:lnTo>
                      <a:pt x="882" y="400"/>
                    </a:lnTo>
                    <a:lnTo>
                      <a:pt x="876" y="399"/>
                    </a:lnTo>
                    <a:lnTo>
                      <a:pt x="872" y="397"/>
                    </a:lnTo>
                    <a:lnTo>
                      <a:pt x="869" y="391"/>
                    </a:lnTo>
                    <a:lnTo>
                      <a:pt x="864" y="383"/>
                    </a:lnTo>
                    <a:lnTo>
                      <a:pt x="861" y="373"/>
                    </a:lnTo>
                    <a:lnTo>
                      <a:pt x="856" y="356"/>
                    </a:lnTo>
                    <a:lnTo>
                      <a:pt x="853" y="343"/>
                    </a:lnTo>
                    <a:lnTo>
                      <a:pt x="851" y="337"/>
                    </a:lnTo>
                    <a:lnTo>
                      <a:pt x="846" y="333"/>
                    </a:lnTo>
                    <a:lnTo>
                      <a:pt x="839" y="328"/>
                    </a:lnTo>
                    <a:lnTo>
                      <a:pt x="831" y="326"/>
                    </a:lnTo>
                    <a:lnTo>
                      <a:pt x="807" y="326"/>
                    </a:lnTo>
                    <a:lnTo>
                      <a:pt x="782" y="326"/>
                    </a:lnTo>
                    <a:lnTo>
                      <a:pt x="756" y="327"/>
                    </a:lnTo>
                    <a:lnTo>
                      <a:pt x="731" y="327"/>
                    </a:lnTo>
                    <a:lnTo>
                      <a:pt x="720" y="311"/>
                    </a:lnTo>
                    <a:lnTo>
                      <a:pt x="710" y="294"/>
                    </a:lnTo>
                    <a:lnTo>
                      <a:pt x="702" y="277"/>
                    </a:lnTo>
                    <a:lnTo>
                      <a:pt x="693" y="260"/>
                    </a:lnTo>
                    <a:lnTo>
                      <a:pt x="678" y="224"/>
                    </a:lnTo>
                    <a:lnTo>
                      <a:pt x="664" y="190"/>
                    </a:lnTo>
                    <a:lnTo>
                      <a:pt x="637" y="173"/>
                    </a:lnTo>
                    <a:lnTo>
                      <a:pt x="611" y="157"/>
                    </a:lnTo>
                    <a:lnTo>
                      <a:pt x="585" y="141"/>
                    </a:lnTo>
                    <a:lnTo>
                      <a:pt x="558" y="124"/>
                    </a:lnTo>
                    <a:lnTo>
                      <a:pt x="543" y="110"/>
                    </a:lnTo>
                    <a:lnTo>
                      <a:pt x="527" y="97"/>
                    </a:lnTo>
                    <a:lnTo>
                      <a:pt x="491" y="86"/>
                    </a:lnTo>
                    <a:lnTo>
                      <a:pt x="456" y="76"/>
                    </a:lnTo>
                    <a:lnTo>
                      <a:pt x="420" y="65"/>
                    </a:lnTo>
                    <a:lnTo>
                      <a:pt x="384" y="53"/>
                    </a:lnTo>
                    <a:lnTo>
                      <a:pt x="372" y="50"/>
                    </a:lnTo>
                    <a:lnTo>
                      <a:pt x="362" y="48"/>
                    </a:lnTo>
                    <a:lnTo>
                      <a:pt x="357" y="46"/>
                    </a:lnTo>
                    <a:lnTo>
                      <a:pt x="353" y="44"/>
                    </a:lnTo>
                    <a:lnTo>
                      <a:pt x="348" y="41"/>
                    </a:lnTo>
                    <a:lnTo>
                      <a:pt x="344" y="37"/>
                    </a:lnTo>
                    <a:lnTo>
                      <a:pt x="322" y="26"/>
                    </a:lnTo>
                    <a:lnTo>
                      <a:pt x="301" y="16"/>
                    </a:lnTo>
                    <a:lnTo>
                      <a:pt x="279" y="8"/>
                    </a:lnTo>
                    <a:lnTo>
                      <a:pt x="257" y="0"/>
                    </a:lnTo>
                    <a:lnTo>
                      <a:pt x="254" y="30"/>
                    </a:lnTo>
                    <a:lnTo>
                      <a:pt x="251" y="59"/>
                    </a:lnTo>
                    <a:lnTo>
                      <a:pt x="248" y="88"/>
                    </a:lnTo>
                    <a:lnTo>
                      <a:pt x="246" y="117"/>
                    </a:lnTo>
                    <a:lnTo>
                      <a:pt x="241" y="125"/>
                    </a:lnTo>
                    <a:lnTo>
                      <a:pt x="238" y="130"/>
                    </a:lnTo>
                    <a:lnTo>
                      <a:pt x="233" y="132"/>
                    </a:lnTo>
                    <a:lnTo>
                      <a:pt x="227" y="138"/>
                    </a:lnTo>
                    <a:lnTo>
                      <a:pt x="215" y="142"/>
                    </a:lnTo>
                    <a:lnTo>
                      <a:pt x="204" y="147"/>
                    </a:lnTo>
                    <a:lnTo>
                      <a:pt x="195" y="152"/>
                    </a:lnTo>
                    <a:lnTo>
                      <a:pt x="187" y="156"/>
                    </a:lnTo>
                    <a:lnTo>
                      <a:pt x="179" y="160"/>
                    </a:lnTo>
                    <a:lnTo>
                      <a:pt x="171" y="167"/>
                    </a:lnTo>
                    <a:lnTo>
                      <a:pt x="174" y="170"/>
                    </a:lnTo>
                    <a:lnTo>
                      <a:pt x="175" y="171"/>
                    </a:lnTo>
                    <a:lnTo>
                      <a:pt x="176" y="171"/>
                    </a:lnTo>
                    <a:lnTo>
                      <a:pt x="177" y="171"/>
                    </a:lnTo>
                    <a:lnTo>
                      <a:pt x="182" y="171"/>
                    </a:lnTo>
                    <a:lnTo>
                      <a:pt x="186" y="174"/>
                    </a:lnTo>
                    <a:lnTo>
                      <a:pt x="194" y="175"/>
                    </a:lnTo>
                    <a:lnTo>
                      <a:pt x="203" y="176"/>
                    </a:lnTo>
                    <a:lnTo>
                      <a:pt x="202" y="185"/>
                    </a:lnTo>
                    <a:lnTo>
                      <a:pt x="200" y="192"/>
                    </a:lnTo>
                    <a:lnTo>
                      <a:pt x="196" y="200"/>
                    </a:lnTo>
                    <a:lnTo>
                      <a:pt x="195" y="210"/>
                    </a:lnTo>
                    <a:lnTo>
                      <a:pt x="203" y="218"/>
                    </a:lnTo>
                    <a:lnTo>
                      <a:pt x="209" y="226"/>
                    </a:lnTo>
                    <a:lnTo>
                      <a:pt x="212" y="230"/>
                    </a:lnTo>
                    <a:lnTo>
                      <a:pt x="214" y="233"/>
                    </a:lnTo>
                    <a:lnTo>
                      <a:pt x="215" y="239"/>
                    </a:lnTo>
                    <a:lnTo>
                      <a:pt x="216" y="244"/>
                    </a:lnTo>
                    <a:lnTo>
                      <a:pt x="212" y="248"/>
                    </a:lnTo>
                    <a:lnTo>
                      <a:pt x="209" y="249"/>
                    </a:lnTo>
                    <a:lnTo>
                      <a:pt x="203" y="249"/>
                    </a:lnTo>
                    <a:lnTo>
                      <a:pt x="196" y="249"/>
                    </a:lnTo>
                    <a:lnTo>
                      <a:pt x="191" y="246"/>
                    </a:lnTo>
                    <a:lnTo>
                      <a:pt x="186" y="242"/>
                    </a:lnTo>
                    <a:lnTo>
                      <a:pt x="180" y="241"/>
                    </a:lnTo>
                    <a:lnTo>
                      <a:pt x="176" y="240"/>
                    </a:lnTo>
                    <a:lnTo>
                      <a:pt x="172" y="240"/>
                    </a:lnTo>
                    <a:lnTo>
                      <a:pt x="167" y="242"/>
                    </a:lnTo>
                    <a:lnTo>
                      <a:pt x="157" y="241"/>
                    </a:lnTo>
                    <a:lnTo>
                      <a:pt x="149" y="240"/>
                    </a:lnTo>
                    <a:lnTo>
                      <a:pt x="145" y="239"/>
                    </a:lnTo>
                    <a:lnTo>
                      <a:pt x="141" y="239"/>
                    </a:lnTo>
                    <a:lnTo>
                      <a:pt x="136" y="240"/>
                    </a:lnTo>
                    <a:lnTo>
                      <a:pt x="132" y="241"/>
                    </a:lnTo>
                    <a:lnTo>
                      <a:pt x="117" y="249"/>
                    </a:lnTo>
                    <a:lnTo>
                      <a:pt x="103" y="255"/>
                    </a:lnTo>
                    <a:lnTo>
                      <a:pt x="94" y="260"/>
                    </a:lnTo>
                    <a:lnTo>
                      <a:pt x="85" y="265"/>
                    </a:lnTo>
                    <a:lnTo>
                      <a:pt x="76" y="271"/>
                    </a:lnTo>
                    <a:lnTo>
                      <a:pt x="67" y="276"/>
                    </a:lnTo>
                    <a:lnTo>
                      <a:pt x="68" y="291"/>
                    </a:lnTo>
                    <a:lnTo>
                      <a:pt x="68" y="304"/>
                    </a:lnTo>
                    <a:lnTo>
                      <a:pt x="58" y="304"/>
                    </a:lnTo>
                    <a:lnTo>
                      <a:pt x="49" y="302"/>
                    </a:lnTo>
                    <a:lnTo>
                      <a:pt x="38" y="301"/>
                    </a:lnTo>
                    <a:lnTo>
                      <a:pt x="28" y="300"/>
                    </a:lnTo>
                    <a:lnTo>
                      <a:pt x="32" y="309"/>
                    </a:lnTo>
                    <a:lnTo>
                      <a:pt x="35" y="315"/>
                    </a:lnTo>
                    <a:lnTo>
                      <a:pt x="35" y="318"/>
                    </a:lnTo>
                    <a:lnTo>
                      <a:pt x="35" y="320"/>
                    </a:lnTo>
                    <a:lnTo>
                      <a:pt x="34" y="325"/>
                    </a:lnTo>
                    <a:lnTo>
                      <a:pt x="31" y="328"/>
                    </a:lnTo>
                    <a:lnTo>
                      <a:pt x="29" y="333"/>
                    </a:lnTo>
                    <a:lnTo>
                      <a:pt x="29" y="336"/>
                    </a:lnTo>
                    <a:lnTo>
                      <a:pt x="32" y="339"/>
                    </a:lnTo>
                    <a:lnTo>
                      <a:pt x="34" y="343"/>
                    </a:lnTo>
                    <a:lnTo>
                      <a:pt x="40" y="348"/>
                    </a:lnTo>
                    <a:lnTo>
                      <a:pt x="46" y="355"/>
                    </a:lnTo>
                    <a:lnTo>
                      <a:pt x="32" y="364"/>
                    </a:lnTo>
                    <a:lnTo>
                      <a:pt x="18" y="372"/>
                    </a:lnTo>
                    <a:lnTo>
                      <a:pt x="10" y="378"/>
                    </a:lnTo>
                    <a:lnTo>
                      <a:pt x="7" y="381"/>
                    </a:lnTo>
                    <a:lnTo>
                      <a:pt x="7" y="387"/>
                    </a:lnTo>
                    <a:lnTo>
                      <a:pt x="10" y="397"/>
                    </a:lnTo>
                    <a:lnTo>
                      <a:pt x="11" y="412"/>
                    </a:lnTo>
                    <a:lnTo>
                      <a:pt x="11" y="426"/>
                    </a:lnTo>
                    <a:lnTo>
                      <a:pt x="11" y="440"/>
                    </a:lnTo>
                    <a:lnTo>
                      <a:pt x="11" y="454"/>
                    </a:lnTo>
                    <a:lnTo>
                      <a:pt x="15" y="459"/>
                    </a:lnTo>
                    <a:lnTo>
                      <a:pt x="17" y="462"/>
                    </a:lnTo>
                    <a:lnTo>
                      <a:pt x="18" y="465"/>
                    </a:lnTo>
                    <a:lnTo>
                      <a:pt x="18" y="469"/>
                    </a:lnTo>
                    <a:lnTo>
                      <a:pt x="15" y="474"/>
                    </a:lnTo>
                    <a:lnTo>
                      <a:pt x="9" y="483"/>
                    </a:lnTo>
                    <a:lnTo>
                      <a:pt x="9" y="489"/>
                    </a:lnTo>
                    <a:lnTo>
                      <a:pt x="10" y="494"/>
                    </a:lnTo>
                    <a:lnTo>
                      <a:pt x="13" y="495"/>
                    </a:lnTo>
                    <a:lnTo>
                      <a:pt x="15" y="497"/>
                    </a:lnTo>
                    <a:lnTo>
                      <a:pt x="18" y="498"/>
                    </a:lnTo>
                    <a:lnTo>
                      <a:pt x="20" y="499"/>
                    </a:lnTo>
                    <a:lnTo>
                      <a:pt x="23" y="503"/>
                    </a:lnTo>
                    <a:lnTo>
                      <a:pt x="25" y="508"/>
                    </a:lnTo>
                    <a:lnTo>
                      <a:pt x="25" y="513"/>
                    </a:lnTo>
                    <a:lnTo>
                      <a:pt x="26" y="517"/>
                    </a:lnTo>
                    <a:lnTo>
                      <a:pt x="27" y="522"/>
                    </a:lnTo>
                    <a:lnTo>
                      <a:pt x="29" y="525"/>
                    </a:lnTo>
                    <a:lnTo>
                      <a:pt x="34" y="533"/>
                    </a:lnTo>
                    <a:lnTo>
                      <a:pt x="38" y="543"/>
                    </a:lnTo>
                    <a:lnTo>
                      <a:pt x="40" y="549"/>
                    </a:lnTo>
                    <a:lnTo>
                      <a:pt x="42" y="552"/>
                    </a:lnTo>
                    <a:lnTo>
                      <a:pt x="43" y="554"/>
                    </a:lnTo>
                    <a:lnTo>
                      <a:pt x="45" y="555"/>
                    </a:lnTo>
                    <a:lnTo>
                      <a:pt x="46" y="558"/>
                    </a:lnTo>
                    <a:lnTo>
                      <a:pt x="47" y="560"/>
                    </a:lnTo>
                    <a:lnTo>
                      <a:pt x="49" y="563"/>
                    </a:lnTo>
                    <a:lnTo>
                      <a:pt x="50" y="570"/>
                    </a:lnTo>
                    <a:lnTo>
                      <a:pt x="42" y="580"/>
                    </a:lnTo>
                    <a:lnTo>
                      <a:pt x="33" y="588"/>
                    </a:lnTo>
                    <a:lnTo>
                      <a:pt x="25" y="596"/>
                    </a:lnTo>
                    <a:lnTo>
                      <a:pt x="17" y="607"/>
                    </a:lnTo>
                    <a:lnTo>
                      <a:pt x="13" y="624"/>
                    </a:lnTo>
                    <a:lnTo>
                      <a:pt x="8" y="642"/>
                    </a:lnTo>
                    <a:lnTo>
                      <a:pt x="5" y="659"/>
                    </a:lnTo>
                    <a:lnTo>
                      <a:pt x="0" y="677"/>
                    </a:lnTo>
                    <a:lnTo>
                      <a:pt x="10" y="677"/>
                    </a:lnTo>
                    <a:lnTo>
                      <a:pt x="22" y="677"/>
                    </a:lnTo>
                    <a:lnTo>
                      <a:pt x="40" y="670"/>
                    </a:lnTo>
                    <a:lnTo>
                      <a:pt x="58" y="665"/>
                    </a:lnTo>
                    <a:lnTo>
                      <a:pt x="68" y="661"/>
                    </a:lnTo>
                    <a:lnTo>
                      <a:pt x="77" y="659"/>
                    </a:lnTo>
                    <a:lnTo>
                      <a:pt x="86" y="657"/>
                    </a:lnTo>
                    <a:lnTo>
                      <a:pt x="96" y="657"/>
                    </a:lnTo>
                    <a:lnTo>
                      <a:pt x="99" y="658"/>
                    </a:lnTo>
                    <a:lnTo>
                      <a:pt x="103" y="660"/>
                    </a:lnTo>
                    <a:lnTo>
                      <a:pt x="107" y="662"/>
                    </a:lnTo>
                    <a:lnTo>
                      <a:pt x="111" y="665"/>
                    </a:lnTo>
                    <a:lnTo>
                      <a:pt x="126" y="659"/>
                    </a:lnTo>
                    <a:lnTo>
                      <a:pt x="143" y="653"/>
                    </a:lnTo>
                    <a:lnTo>
                      <a:pt x="151" y="651"/>
                    </a:lnTo>
                    <a:lnTo>
                      <a:pt x="159" y="649"/>
                    </a:lnTo>
                    <a:lnTo>
                      <a:pt x="168" y="648"/>
                    </a:lnTo>
                    <a:lnTo>
                      <a:pt x="176" y="648"/>
                    </a:lnTo>
                    <a:lnTo>
                      <a:pt x="174" y="652"/>
                    </a:lnTo>
                    <a:lnTo>
                      <a:pt x="172" y="656"/>
                    </a:lnTo>
                    <a:lnTo>
                      <a:pt x="170" y="658"/>
                    </a:lnTo>
                    <a:lnTo>
                      <a:pt x="168" y="659"/>
                    </a:lnTo>
                    <a:lnTo>
                      <a:pt x="162" y="660"/>
                    </a:lnTo>
                    <a:lnTo>
                      <a:pt x="153" y="661"/>
                    </a:lnTo>
                    <a:lnTo>
                      <a:pt x="151" y="665"/>
                    </a:lnTo>
                    <a:lnTo>
                      <a:pt x="151" y="668"/>
                    </a:lnTo>
                    <a:lnTo>
                      <a:pt x="152" y="677"/>
                    </a:lnTo>
                    <a:lnTo>
                      <a:pt x="153" y="684"/>
                    </a:lnTo>
                    <a:lnTo>
                      <a:pt x="152" y="689"/>
                    </a:lnTo>
                    <a:lnTo>
                      <a:pt x="150" y="695"/>
                    </a:lnTo>
                    <a:lnTo>
                      <a:pt x="147" y="700"/>
                    </a:lnTo>
                    <a:lnTo>
                      <a:pt x="143" y="704"/>
                    </a:lnTo>
                    <a:lnTo>
                      <a:pt x="138" y="710"/>
                    </a:lnTo>
                    <a:lnTo>
                      <a:pt x="131" y="714"/>
                    </a:lnTo>
                    <a:lnTo>
                      <a:pt x="120" y="711"/>
                    </a:lnTo>
                    <a:lnTo>
                      <a:pt x="109" y="706"/>
                    </a:lnTo>
                    <a:lnTo>
                      <a:pt x="100" y="702"/>
                    </a:lnTo>
                    <a:lnTo>
                      <a:pt x="89" y="699"/>
                    </a:lnTo>
                    <a:lnTo>
                      <a:pt x="89" y="709"/>
                    </a:lnTo>
                    <a:lnTo>
                      <a:pt x="90" y="719"/>
                    </a:lnTo>
                    <a:lnTo>
                      <a:pt x="91" y="728"/>
                    </a:lnTo>
                    <a:lnTo>
                      <a:pt x="95" y="737"/>
                    </a:lnTo>
                    <a:lnTo>
                      <a:pt x="102" y="754"/>
                    </a:lnTo>
                    <a:lnTo>
                      <a:pt x="111" y="772"/>
                    </a:lnTo>
                    <a:lnTo>
                      <a:pt x="140" y="811"/>
                    </a:lnTo>
                    <a:lnTo>
                      <a:pt x="167" y="852"/>
                    </a:lnTo>
                    <a:lnTo>
                      <a:pt x="194" y="893"/>
                    </a:lnTo>
                    <a:lnTo>
                      <a:pt x="220" y="935"/>
                    </a:lnTo>
                    <a:lnTo>
                      <a:pt x="228" y="932"/>
                    </a:lnTo>
                    <a:lnTo>
                      <a:pt x="233" y="932"/>
                    </a:lnTo>
                    <a:lnTo>
                      <a:pt x="237" y="932"/>
                    </a:lnTo>
                    <a:lnTo>
                      <a:pt x="243" y="930"/>
                    </a:lnTo>
                    <a:lnTo>
                      <a:pt x="245" y="924"/>
                    </a:lnTo>
                    <a:lnTo>
                      <a:pt x="246" y="920"/>
                    </a:lnTo>
                    <a:lnTo>
                      <a:pt x="246" y="918"/>
                    </a:lnTo>
                    <a:lnTo>
                      <a:pt x="247" y="917"/>
                    </a:lnTo>
                    <a:lnTo>
                      <a:pt x="249" y="916"/>
                    </a:lnTo>
                    <a:lnTo>
                      <a:pt x="254" y="916"/>
                    </a:lnTo>
                    <a:lnTo>
                      <a:pt x="261" y="915"/>
                    </a:lnTo>
                    <a:lnTo>
                      <a:pt x="266" y="914"/>
                    </a:lnTo>
                    <a:lnTo>
                      <a:pt x="266" y="912"/>
                    </a:lnTo>
                    <a:lnTo>
                      <a:pt x="265" y="910"/>
                    </a:lnTo>
                    <a:lnTo>
                      <a:pt x="263" y="908"/>
                    </a:lnTo>
                    <a:lnTo>
                      <a:pt x="258" y="906"/>
                    </a:lnTo>
                    <a:lnTo>
                      <a:pt x="254" y="902"/>
                    </a:lnTo>
                    <a:lnTo>
                      <a:pt x="251" y="899"/>
                    </a:lnTo>
                    <a:lnTo>
                      <a:pt x="250" y="897"/>
                    </a:lnTo>
                    <a:lnTo>
                      <a:pt x="250" y="894"/>
                    </a:lnTo>
                    <a:lnTo>
                      <a:pt x="252" y="892"/>
                    </a:lnTo>
                    <a:lnTo>
                      <a:pt x="255" y="890"/>
                    </a:lnTo>
                    <a:lnTo>
                      <a:pt x="259" y="889"/>
                    </a:lnTo>
                    <a:lnTo>
                      <a:pt x="264" y="888"/>
                    </a:lnTo>
                    <a:lnTo>
                      <a:pt x="278" y="888"/>
                    </a:lnTo>
                    <a:lnTo>
                      <a:pt x="292" y="889"/>
                    </a:lnTo>
                    <a:lnTo>
                      <a:pt x="292" y="902"/>
                    </a:lnTo>
                    <a:lnTo>
                      <a:pt x="293" y="910"/>
                    </a:lnTo>
                    <a:lnTo>
                      <a:pt x="295" y="914"/>
                    </a:lnTo>
                    <a:lnTo>
                      <a:pt x="299" y="916"/>
                    </a:lnTo>
                    <a:lnTo>
                      <a:pt x="304" y="918"/>
                    </a:lnTo>
                    <a:lnTo>
                      <a:pt x="312" y="920"/>
                    </a:lnTo>
                    <a:lnTo>
                      <a:pt x="327" y="921"/>
                    </a:lnTo>
                    <a:lnTo>
                      <a:pt x="340" y="921"/>
                    </a:lnTo>
                    <a:lnTo>
                      <a:pt x="346" y="908"/>
                    </a:lnTo>
                    <a:lnTo>
                      <a:pt x="349" y="894"/>
                    </a:lnTo>
                    <a:lnTo>
                      <a:pt x="359" y="896"/>
                    </a:lnTo>
                    <a:lnTo>
                      <a:pt x="371" y="897"/>
                    </a:lnTo>
                    <a:lnTo>
                      <a:pt x="381" y="897"/>
                    </a:lnTo>
                    <a:lnTo>
                      <a:pt x="388" y="898"/>
                    </a:lnTo>
                    <a:lnTo>
                      <a:pt x="393" y="901"/>
                    </a:lnTo>
                    <a:lnTo>
                      <a:pt x="400" y="907"/>
                    </a:lnTo>
                    <a:lnTo>
                      <a:pt x="403" y="907"/>
                    </a:lnTo>
                    <a:lnTo>
                      <a:pt x="406" y="906"/>
                    </a:lnTo>
                    <a:lnTo>
                      <a:pt x="407" y="903"/>
                    </a:lnTo>
                    <a:lnTo>
                      <a:pt x="409" y="901"/>
                    </a:lnTo>
                    <a:lnTo>
                      <a:pt x="416" y="906"/>
                    </a:lnTo>
                    <a:lnTo>
                      <a:pt x="424" y="910"/>
                    </a:lnTo>
                    <a:lnTo>
                      <a:pt x="434" y="907"/>
                    </a:lnTo>
                    <a:lnTo>
                      <a:pt x="444" y="903"/>
                    </a:lnTo>
                    <a:lnTo>
                      <a:pt x="452" y="910"/>
                    </a:lnTo>
                    <a:lnTo>
                      <a:pt x="457" y="916"/>
                    </a:lnTo>
                    <a:lnTo>
                      <a:pt x="470" y="912"/>
                    </a:lnTo>
                    <a:lnTo>
                      <a:pt x="482" y="910"/>
                    </a:lnTo>
                    <a:lnTo>
                      <a:pt x="488" y="903"/>
                    </a:lnTo>
                    <a:lnTo>
                      <a:pt x="492" y="898"/>
                    </a:lnTo>
                    <a:lnTo>
                      <a:pt x="496" y="896"/>
                    </a:lnTo>
                    <a:lnTo>
                      <a:pt x="498" y="893"/>
                    </a:lnTo>
                    <a:lnTo>
                      <a:pt x="502" y="892"/>
                    </a:lnTo>
                    <a:lnTo>
                      <a:pt x="507" y="891"/>
                    </a:lnTo>
                    <a:lnTo>
                      <a:pt x="511" y="892"/>
                    </a:lnTo>
                    <a:lnTo>
                      <a:pt x="516" y="893"/>
                    </a:lnTo>
                    <a:lnTo>
                      <a:pt x="518" y="893"/>
                    </a:lnTo>
                    <a:lnTo>
                      <a:pt x="521" y="892"/>
                    </a:lnTo>
                    <a:lnTo>
                      <a:pt x="524" y="888"/>
                    </a:lnTo>
                    <a:lnTo>
                      <a:pt x="527" y="879"/>
                    </a:lnTo>
                    <a:lnTo>
                      <a:pt x="532" y="875"/>
                    </a:lnTo>
                    <a:lnTo>
                      <a:pt x="535" y="872"/>
                    </a:lnTo>
                    <a:lnTo>
                      <a:pt x="539" y="870"/>
                    </a:lnTo>
                    <a:lnTo>
                      <a:pt x="542" y="869"/>
                    </a:lnTo>
                    <a:lnTo>
                      <a:pt x="550" y="866"/>
                    </a:lnTo>
                    <a:lnTo>
                      <a:pt x="560" y="863"/>
                    </a:lnTo>
                    <a:lnTo>
                      <a:pt x="562" y="857"/>
                    </a:lnTo>
                    <a:lnTo>
                      <a:pt x="566" y="854"/>
                    </a:lnTo>
                    <a:lnTo>
                      <a:pt x="567" y="854"/>
                    </a:lnTo>
                    <a:lnTo>
                      <a:pt x="569" y="854"/>
                    </a:lnTo>
                    <a:lnTo>
                      <a:pt x="571" y="855"/>
                    </a:lnTo>
                    <a:lnTo>
                      <a:pt x="573" y="856"/>
                    </a:lnTo>
                    <a:lnTo>
                      <a:pt x="578" y="858"/>
                    </a:lnTo>
                    <a:lnTo>
                      <a:pt x="582" y="860"/>
                    </a:lnTo>
                    <a:lnTo>
                      <a:pt x="586" y="860"/>
                    </a:lnTo>
                    <a:lnTo>
                      <a:pt x="589" y="858"/>
                    </a:lnTo>
                    <a:lnTo>
                      <a:pt x="597" y="855"/>
                    </a:lnTo>
                    <a:lnTo>
                      <a:pt x="605" y="851"/>
                    </a:lnTo>
                    <a:lnTo>
                      <a:pt x="613" y="851"/>
                    </a:lnTo>
                    <a:lnTo>
                      <a:pt x="615" y="851"/>
                    </a:lnTo>
                    <a:lnTo>
                      <a:pt x="617" y="853"/>
                    </a:lnTo>
                    <a:lnTo>
                      <a:pt x="623" y="854"/>
                    </a:lnTo>
                    <a:lnTo>
                      <a:pt x="628" y="849"/>
                    </a:lnTo>
                    <a:lnTo>
                      <a:pt x="630" y="844"/>
                    </a:lnTo>
                    <a:lnTo>
                      <a:pt x="633" y="839"/>
                    </a:lnTo>
                    <a:lnTo>
                      <a:pt x="639" y="836"/>
                    </a:lnTo>
                    <a:lnTo>
                      <a:pt x="644" y="838"/>
                    </a:lnTo>
                    <a:lnTo>
                      <a:pt x="649" y="838"/>
                    </a:lnTo>
                    <a:lnTo>
                      <a:pt x="653" y="836"/>
                    </a:lnTo>
                    <a:lnTo>
                      <a:pt x="659" y="831"/>
                    </a:lnTo>
                    <a:lnTo>
                      <a:pt x="664" y="828"/>
                    </a:lnTo>
                    <a:lnTo>
                      <a:pt x="666" y="828"/>
                    </a:lnTo>
                    <a:lnTo>
                      <a:pt x="668" y="829"/>
                    </a:lnTo>
                    <a:lnTo>
                      <a:pt x="673" y="831"/>
                    </a:lnTo>
                    <a:lnTo>
                      <a:pt x="674" y="827"/>
                    </a:lnTo>
                    <a:lnTo>
                      <a:pt x="674" y="822"/>
                    </a:lnTo>
                    <a:lnTo>
                      <a:pt x="674" y="819"/>
                    </a:lnTo>
                    <a:lnTo>
                      <a:pt x="673" y="813"/>
                    </a:lnTo>
                    <a:lnTo>
                      <a:pt x="680" y="810"/>
                    </a:lnTo>
                    <a:lnTo>
                      <a:pt x="689" y="805"/>
                    </a:lnTo>
                    <a:lnTo>
                      <a:pt x="693" y="808"/>
                    </a:lnTo>
                    <a:lnTo>
                      <a:pt x="695" y="810"/>
                    </a:lnTo>
                    <a:lnTo>
                      <a:pt x="696" y="812"/>
                    </a:lnTo>
                    <a:lnTo>
                      <a:pt x="696" y="816"/>
                    </a:lnTo>
                    <a:lnTo>
                      <a:pt x="695" y="824"/>
                    </a:lnTo>
                    <a:lnTo>
                      <a:pt x="693" y="830"/>
                    </a:lnTo>
                    <a:lnTo>
                      <a:pt x="700" y="842"/>
                    </a:lnTo>
                    <a:lnTo>
                      <a:pt x="706" y="853"/>
                    </a:lnTo>
                    <a:lnTo>
                      <a:pt x="705" y="861"/>
                    </a:lnTo>
                    <a:lnTo>
                      <a:pt x="705" y="867"/>
                    </a:lnTo>
                    <a:lnTo>
                      <a:pt x="707" y="870"/>
                    </a:lnTo>
                    <a:lnTo>
                      <a:pt x="709" y="872"/>
                    </a:lnTo>
                    <a:lnTo>
                      <a:pt x="712" y="874"/>
                    </a:lnTo>
                    <a:lnTo>
                      <a:pt x="716" y="876"/>
                    </a:lnTo>
                    <a:lnTo>
                      <a:pt x="728" y="884"/>
                    </a:lnTo>
                    <a:lnTo>
                      <a:pt x="738" y="892"/>
                    </a:lnTo>
                    <a:lnTo>
                      <a:pt x="744" y="894"/>
                    </a:lnTo>
                    <a:lnTo>
                      <a:pt x="747" y="898"/>
                    </a:lnTo>
                    <a:lnTo>
                      <a:pt x="751" y="901"/>
                    </a:lnTo>
                    <a:lnTo>
                      <a:pt x="755" y="905"/>
                    </a:lnTo>
                    <a:lnTo>
                      <a:pt x="757" y="908"/>
                    </a:lnTo>
                    <a:lnTo>
                      <a:pt x="757" y="911"/>
                    </a:lnTo>
                    <a:lnTo>
                      <a:pt x="757" y="914"/>
                    </a:lnTo>
                    <a:lnTo>
                      <a:pt x="756" y="916"/>
                    </a:lnTo>
                    <a:lnTo>
                      <a:pt x="753" y="920"/>
                    </a:lnTo>
                    <a:lnTo>
                      <a:pt x="749" y="925"/>
                    </a:lnTo>
                    <a:lnTo>
                      <a:pt x="750" y="927"/>
                    </a:lnTo>
                    <a:lnTo>
                      <a:pt x="754" y="928"/>
                    </a:lnTo>
                    <a:lnTo>
                      <a:pt x="756" y="927"/>
                    </a:lnTo>
                    <a:lnTo>
                      <a:pt x="759" y="926"/>
                    </a:lnTo>
                    <a:lnTo>
                      <a:pt x="765" y="923"/>
                    </a:lnTo>
                    <a:lnTo>
                      <a:pt x="771" y="919"/>
                    </a:lnTo>
                    <a:lnTo>
                      <a:pt x="776" y="920"/>
                    </a:lnTo>
                    <a:lnTo>
                      <a:pt x="778" y="921"/>
                    </a:lnTo>
                    <a:lnTo>
                      <a:pt x="781" y="924"/>
                    </a:lnTo>
                    <a:lnTo>
                      <a:pt x="784" y="928"/>
                    </a:lnTo>
                    <a:lnTo>
                      <a:pt x="790" y="928"/>
                    </a:lnTo>
                    <a:lnTo>
                      <a:pt x="792" y="930"/>
                    </a:lnTo>
                    <a:lnTo>
                      <a:pt x="792" y="934"/>
                    </a:lnTo>
                    <a:lnTo>
                      <a:pt x="791" y="939"/>
                    </a:lnTo>
                    <a:lnTo>
                      <a:pt x="780" y="950"/>
                    </a:lnTo>
                    <a:lnTo>
                      <a:pt x="768" y="961"/>
                    </a:lnTo>
                    <a:lnTo>
                      <a:pt x="768" y="967"/>
                    </a:lnTo>
                    <a:lnTo>
                      <a:pt x="771" y="972"/>
                    </a:lnTo>
                    <a:lnTo>
                      <a:pt x="773" y="977"/>
                    </a:lnTo>
                    <a:lnTo>
                      <a:pt x="775" y="982"/>
                    </a:lnTo>
                    <a:lnTo>
                      <a:pt x="778" y="986"/>
                    </a:lnTo>
                    <a:lnTo>
                      <a:pt x="781" y="988"/>
                    </a:lnTo>
                    <a:lnTo>
                      <a:pt x="784" y="989"/>
                    </a:lnTo>
                    <a:lnTo>
                      <a:pt x="787" y="990"/>
                    </a:lnTo>
                    <a:lnTo>
                      <a:pt x="794" y="991"/>
                    </a:lnTo>
                    <a:lnTo>
                      <a:pt x="802" y="994"/>
                    </a:lnTo>
                    <a:lnTo>
                      <a:pt x="808" y="999"/>
                    </a:lnTo>
                    <a:lnTo>
                      <a:pt x="812" y="1004"/>
                    </a:lnTo>
                    <a:lnTo>
                      <a:pt x="814" y="1004"/>
                    </a:lnTo>
                    <a:lnTo>
                      <a:pt x="817" y="1004"/>
                    </a:lnTo>
                    <a:lnTo>
                      <a:pt x="819" y="1003"/>
                    </a:lnTo>
                    <a:lnTo>
                      <a:pt x="822" y="1000"/>
                    </a:lnTo>
                    <a:lnTo>
                      <a:pt x="826" y="999"/>
                    </a:lnTo>
                    <a:lnTo>
                      <a:pt x="827" y="1000"/>
                    </a:lnTo>
                    <a:lnTo>
                      <a:pt x="827" y="1003"/>
                    </a:lnTo>
                    <a:lnTo>
                      <a:pt x="826" y="1005"/>
                    </a:lnTo>
                    <a:lnTo>
                      <a:pt x="821" y="1010"/>
                    </a:lnTo>
                    <a:lnTo>
                      <a:pt x="819" y="1014"/>
                    </a:lnTo>
                    <a:lnTo>
                      <a:pt x="818" y="1018"/>
                    </a:lnTo>
                    <a:lnTo>
                      <a:pt x="819" y="1022"/>
                    </a:lnTo>
                    <a:lnTo>
                      <a:pt x="821" y="1024"/>
                    </a:lnTo>
                    <a:lnTo>
                      <a:pt x="823" y="1027"/>
                    </a:lnTo>
                    <a:lnTo>
                      <a:pt x="830" y="1033"/>
                    </a:lnTo>
                    <a:lnTo>
                      <a:pt x="837" y="1037"/>
                    </a:lnTo>
                    <a:lnTo>
                      <a:pt x="840" y="1044"/>
                    </a:lnTo>
                    <a:lnTo>
                      <a:pt x="844" y="1051"/>
                    </a:lnTo>
                    <a:lnTo>
                      <a:pt x="846" y="1053"/>
                    </a:lnTo>
                    <a:lnTo>
                      <a:pt x="849" y="1057"/>
                    </a:lnTo>
                    <a:lnTo>
                      <a:pt x="852" y="1058"/>
                    </a:lnTo>
                    <a:lnTo>
                      <a:pt x="855" y="1057"/>
                    </a:lnTo>
                    <a:lnTo>
                      <a:pt x="860" y="1055"/>
                    </a:lnTo>
                    <a:lnTo>
                      <a:pt x="863" y="1054"/>
                    </a:lnTo>
                    <a:lnTo>
                      <a:pt x="865" y="1054"/>
                    </a:lnTo>
                    <a:lnTo>
                      <a:pt x="866" y="1053"/>
                    </a:lnTo>
                    <a:lnTo>
                      <a:pt x="866" y="1052"/>
                    </a:lnTo>
                    <a:lnTo>
                      <a:pt x="866" y="1050"/>
                    </a:lnTo>
                    <a:lnTo>
                      <a:pt x="865" y="1045"/>
                    </a:lnTo>
                    <a:lnTo>
                      <a:pt x="865" y="1042"/>
                    </a:lnTo>
                    <a:lnTo>
                      <a:pt x="866" y="1039"/>
                    </a:lnTo>
                    <a:lnTo>
                      <a:pt x="867" y="1036"/>
                    </a:lnTo>
                    <a:lnTo>
                      <a:pt x="872" y="1032"/>
                    </a:lnTo>
                    <a:lnTo>
                      <a:pt x="879" y="1027"/>
                    </a:lnTo>
                    <a:lnTo>
                      <a:pt x="884" y="1024"/>
                    </a:lnTo>
                    <a:lnTo>
                      <a:pt x="885" y="1022"/>
                    </a:lnTo>
                    <a:lnTo>
                      <a:pt x="885" y="1019"/>
                    </a:lnTo>
                    <a:lnTo>
                      <a:pt x="887" y="1014"/>
                    </a:lnTo>
                    <a:lnTo>
                      <a:pt x="896" y="1008"/>
                    </a:lnTo>
                    <a:lnTo>
                      <a:pt x="901" y="1004"/>
                    </a:lnTo>
                    <a:lnTo>
                      <a:pt x="901" y="998"/>
                    </a:lnTo>
                    <a:lnTo>
                      <a:pt x="901" y="994"/>
                    </a:lnTo>
                    <a:lnTo>
                      <a:pt x="908" y="989"/>
                    </a:lnTo>
                    <a:lnTo>
                      <a:pt x="925" y="978"/>
                    </a:lnTo>
                    <a:lnTo>
                      <a:pt x="946" y="963"/>
                    </a:lnTo>
                    <a:lnTo>
                      <a:pt x="964" y="951"/>
                    </a:lnTo>
                    <a:lnTo>
                      <a:pt x="969" y="947"/>
                    </a:lnTo>
                    <a:lnTo>
                      <a:pt x="972" y="946"/>
                    </a:lnTo>
                    <a:lnTo>
                      <a:pt x="973" y="947"/>
                    </a:lnTo>
                    <a:lnTo>
                      <a:pt x="977" y="951"/>
                    </a:lnTo>
                    <a:lnTo>
                      <a:pt x="981" y="952"/>
                    </a:lnTo>
                    <a:lnTo>
                      <a:pt x="983" y="952"/>
                    </a:lnTo>
                    <a:lnTo>
                      <a:pt x="983" y="951"/>
                    </a:lnTo>
                    <a:lnTo>
                      <a:pt x="983" y="950"/>
                    </a:lnTo>
                    <a:lnTo>
                      <a:pt x="983" y="949"/>
                    </a:lnTo>
                    <a:lnTo>
                      <a:pt x="985" y="946"/>
                    </a:lnTo>
                    <a:lnTo>
                      <a:pt x="988" y="944"/>
                    </a:lnTo>
                    <a:lnTo>
                      <a:pt x="990" y="955"/>
                    </a:lnTo>
                    <a:lnTo>
                      <a:pt x="992" y="964"/>
                    </a:lnTo>
                    <a:lnTo>
                      <a:pt x="994" y="969"/>
                    </a:lnTo>
                    <a:lnTo>
                      <a:pt x="996" y="973"/>
                    </a:lnTo>
                    <a:lnTo>
                      <a:pt x="998" y="978"/>
                    </a:lnTo>
                    <a:lnTo>
                      <a:pt x="1001" y="982"/>
                    </a:lnTo>
                    <a:lnTo>
                      <a:pt x="1006" y="981"/>
                    </a:lnTo>
                    <a:lnTo>
                      <a:pt x="1008" y="981"/>
                    </a:lnTo>
                    <a:lnTo>
                      <a:pt x="1010" y="979"/>
                    </a:lnTo>
                    <a:lnTo>
                      <a:pt x="1012" y="977"/>
                    </a:lnTo>
                    <a:lnTo>
                      <a:pt x="1012" y="971"/>
                    </a:lnTo>
                    <a:lnTo>
                      <a:pt x="1013" y="962"/>
                    </a:lnTo>
                    <a:lnTo>
                      <a:pt x="1015" y="955"/>
                    </a:lnTo>
                    <a:lnTo>
                      <a:pt x="1017" y="950"/>
                    </a:lnTo>
                    <a:lnTo>
                      <a:pt x="1021" y="946"/>
                    </a:lnTo>
                    <a:lnTo>
                      <a:pt x="1023" y="944"/>
                    </a:lnTo>
                    <a:lnTo>
                      <a:pt x="1027" y="943"/>
                    </a:lnTo>
                    <a:lnTo>
                      <a:pt x="1032" y="943"/>
                    </a:lnTo>
                    <a:lnTo>
                      <a:pt x="1037" y="944"/>
                    </a:lnTo>
                    <a:lnTo>
                      <a:pt x="1045" y="945"/>
                    </a:lnTo>
                    <a:lnTo>
                      <a:pt x="1053" y="946"/>
                    </a:lnTo>
                    <a:lnTo>
                      <a:pt x="1061" y="947"/>
                    </a:lnTo>
                    <a:lnTo>
                      <a:pt x="1066" y="949"/>
                    </a:lnTo>
                    <a:lnTo>
                      <a:pt x="1068" y="950"/>
                    </a:lnTo>
                    <a:lnTo>
                      <a:pt x="1069" y="952"/>
                    </a:lnTo>
                    <a:lnTo>
                      <a:pt x="1069" y="954"/>
                    </a:lnTo>
                    <a:lnTo>
                      <a:pt x="1071" y="958"/>
                    </a:lnTo>
                    <a:lnTo>
                      <a:pt x="1075" y="959"/>
                    </a:lnTo>
                    <a:lnTo>
                      <a:pt x="1078" y="958"/>
                    </a:lnTo>
                    <a:lnTo>
                      <a:pt x="1083" y="955"/>
                    </a:lnTo>
                    <a:lnTo>
                      <a:pt x="1090" y="950"/>
                    </a:lnTo>
                    <a:lnTo>
                      <a:pt x="1096" y="945"/>
                    </a:lnTo>
                    <a:lnTo>
                      <a:pt x="1106" y="943"/>
                    </a:lnTo>
                    <a:lnTo>
                      <a:pt x="1115" y="943"/>
                    </a:lnTo>
                    <a:lnTo>
                      <a:pt x="1120" y="941"/>
                    </a:lnTo>
                    <a:lnTo>
                      <a:pt x="1123" y="939"/>
                    </a:lnTo>
                    <a:lnTo>
                      <a:pt x="1124" y="939"/>
                    </a:lnTo>
                    <a:lnTo>
                      <a:pt x="1125" y="941"/>
                    </a:lnTo>
                    <a:lnTo>
                      <a:pt x="1126" y="943"/>
                    </a:lnTo>
                    <a:lnTo>
                      <a:pt x="1126" y="945"/>
                    </a:lnTo>
                    <a:lnTo>
                      <a:pt x="1124" y="951"/>
                    </a:lnTo>
                    <a:lnTo>
                      <a:pt x="1125" y="953"/>
                    </a:lnTo>
                    <a:lnTo>
                      <a:pt x="1129" y="953"/>
                    </a:lnTo>
                    <a:lnTo>
                      <a:pt x="1134" y="953"/>
                    </a:lnTo>
                    <a:lnTo>
                      <a:pt x="1143" y="958"/>
                    </a:lnTo>
                    <a:lnTo>
                      <a:pt x="1153" y="961"/>
                    </a:lnTo>
                    <a:lnTo>
                      <a:pt x="1164" y="950"/>
                    </a:lnTo>
                    <a:lnTo>
                      <a:pt x="1174" y="939"/>
                    </a:lnTo>
                    <a:lnTo>
                      <a:pt x="1184" y="928"/>
                    </a:lnTo>
                    <a:lnTo>
                      <a:pt x="1195" y="919"/>
                    </a:lnTo>
                    <a:lnTo>
                      <a:pt x="1208" y="915"/>
                    </a:lnTo>
                    <a:lnTo>
                      <a:pt x="1219" y="911"/>
                    </a:lnTo>
                    <a:lnTo>
                      <a:pt x="1231" y="908"/>
                    </a:lnTo>
                    <a:lnTo>
                      <a:pt x="1242" y="903"/>
                    </a:lnTo>
                    <a:lnTo>
                      <a:pt x="1237" y="890"/>
                    </a:lnTo>
                    <a:lnTo>
                      <a:pt x="1232" y="876"/>
                    </a:lnTo>
                    <a:lnTo>
                      <a:pt x="1235" y="870"/>
                    </a:lnTo>
                    <a:lnTo>
                      <a:pt x="1238" y="866"/>
                    </a:lnTo>
                    <a:lnTo>
                      <a:pt x="1241" y="862"/>
                    </a:lnTo>
                    <a:lnTo>
                      <a:pt x="1246" y="856"/>
                    </a:lnTo>
                    <a:lnTo>
                      <a:pt x="1240" y="849"/>
                    </a:lnTo>
                    <a:lnTo>
                      <a:pt x="1235" y="843"/>
                    </a:lnTo>
                    <a:lnTo>
                      <a:pt x="1245" y="833"/>
                    </a:lnTo>
                    <a:lnTo>
                      <a:pt x="1255" y="822"/>
                    </a:lnTo>
                    <a:lnTo>
                      <a:pt x="1257" y="814"/>
                    </a:lnTo>
                    <a:lnTo>
                      <a:pt x="1256" y="811"/>
                    </a:lnTo>
                    <a:lnTo>
                      <a:pt x="1254" y="808"/>
                    </a:lnTo>
                    <a:lnTo>
                      <a:pt x="1251" y="801"/>
                    </a:lnTo>
                    <a:lnTo>
                      <a:pt x="1248" y="794"/>
                    </a:lnTo>
                    <a:lnTo>
                      <a:pt x="1245" y="789"/>
                    </a:lnTo>
                    <a:lnTo>
                      <a:pt x="1242" y="786"/>
                    </a:lnTo>
                    <a:lnTo>
                      <a:pt x="1241" y="784"/>
                    </a:lnTo>
                    <a:lnTo>
                      <a:pt x="1241" y="780"/>
                    </a:lnTo>
                    <a:lnTo>
                      <a:pt x="1240" y="775"/>
                    </a:lnTo>
                    <a:lnTo>
                      <a:pt x="1245" y="763"/>
                    </a:lnTo>
                    <a:lnTo>
                      <a:pt x="1247" y="753"/>
                    </a:lnTo>
                    <a:lnTo>
                      <a:pt x="1247" y="748"/>
                    </a:lnTo>
                    <a:lnTo>
                      <a:pt x="1247" y="742"/>
                    </a:lnTo>
                    <a:lnTo>
                      <a:pt x="1246" y="737"/>
                    </a:lnTo>
                    <a:lnTo>
                      <a:pt x="1244" y="731"/>
                    </a:lnTo>
                    <a:lnTo>
                      <a:pt x="1245" y="721"/>
                    </a:lnTo>
                    <a:lnTo>
                      <a:pt x="1247" y="712"/>
                    </a:lnTo>
                    <a:lnTo>
                      <a:pt x="1250" y="702"/>
                    </a:lnTo>
                    <a:lnTo>
                      <a:pt x="1253" y="692"/>
                    </a:lnTo>
                    <a:lnTo>
                      <a:pt x="1248" y="688"/>
                    </a:lnTo>
                    <a:lnTo>
                      <a:pt x="1245" y="686"/>
                    </a:lnTo>
                    <a:lnTo>
                      <a:pt x="1242" y="685"/>
                    </a:lnTo>
                    <a:lnTo>
                      <a:pt x="1239" y="685"/>
                    </a:lnTo>
                    <a:lnTo>
                      <a:pt x="1233" y="685"/>
                    </a:lnTo>
                    <a:lnTo>
                      <a:pt x="1224" y="684"/>
                    </a:lnTo>
                    <a:lnTo>
                      <a:pt x="1229" y="679"/>
                    </a:lnTo>
                    <a:lnTo>
                      <a:pt x="1233" y="677"/>
                    </a:lnTo>
                    <a:lnTo>
                      <a:pt x="1239" y="675"/>
                    </a:lnTo>
                    <a:lnTo>
                      <a:pt x="1246" y="671"/>
                    </a:lnTo>
                    <a:lnTo>
                      <a:pt x="1241" y="666"/>
                    </a:lnTo>
                    <a:lnTo>
                      <a:pt x="1237" y="662"/>
                    </a:lnTo>
                    <a:lnTo>
                      <a:pt x="1242" y="658"/>
                    </a:lnTo>
                    <a:lnTo>
                      <a:pt x="1246" y="657"/>
                    </a:lnTo>
                    <a:lnTo>
                      <a:pt x="1248" y="653"/>
                    </a:lnTo>
                    <a:lnTo>
                      <a:pt x="1248" y="644"/>
                    </a:lnTo>
                    <a:lnTo>
                      <a:pt x="1246" y="634"/>
                    </a:lnTo>
                    <a:lnTo>
                      <a:pt x="1245" y="628"/>
                    </a:lnTo>
                    <a:lnTo>
                      <a:pt x="1241" y="621"/>
                    </a:lnTo>
                    <a:lnTo>
                      <a:pt x="1235" y="613"/>
                    </a:lnTo>
                    <a:lnTo>
                      <a:pt x="1232" y="608"/>
                    </a:lnTo>
                    <a:lnTo>
                      <a:pt x="1231" y="605"/>
                    </a:lnTo>
                    <a:lnTo>
                      <a:pt x="1231" y="604"/>
                    </a:lnTo>
                    <a:lnTo>
                      <a:pt x="1232" y="603"/>
                    </a:lnTo>
                    <a:lnTo>
                      <a:pt x="1233" y="602"/>
                    </a:lnTo>
                    <a:lnTo>
                      <a:pt x="1235" y="599"/>
                    </a:lnTo>
                    <a:lnTo>
                      <a:pt x="1236" y="597"/>
                    </a:lnTo>
                    <a:lnTo>
                      <a:pt x="1237" y="593"/>
                    </a:lnTo>
                    <a:lnTo>
                      <a:pt x="1236" y="588"/>
                    </a:lnTo>
                    <a:lnTo>
                      <a:pt x="1237" y="586"/>
                    </a:lnTo>
                    <a:lnTo>
                      <a:pt x="1238" y="585"/>
                    </a:lnTo>
                    <a:lnTo>
                      <a:pt x="1239" y="585"/>
                    </a:lnTo>
                    <a:lnTo>
                      <a:pt x="1240" y="585"/>
                    </a:lnTo>
                    <a:lnTo>
                      <a:pt x="1240" y="584"/>
                    </a:lnTo>
                    <a:lnTo>
                      <a:pt x="1238" y="581"/>
                    </a:lnTo>
                    <a:lnTo>
                      <a:pt x="1236" y="577"/>
                    </a:lnTo>
                    <a:lnTo>
                      <a:pt x="1231" y="571"/>
                    </a:lnTo>
                    <a:lnTo>
                      <a:pt x="1230" y="568"/>
                    </a:lnTo>
                    <a:lnTo>
                      <a:pt x="1232" y="565"/>
                    </a:lnTo>
                    <a:lnTo>
                      <a:pt x="1233" y="559"/>
                    </a:lnTo>
                    <a:lnTo>
                      <a:pt x="1235" y="553"/>
                    </a:lnTo>
                    <a:lnTo>
                      <a:pt x="1238" y="548"/>
                    </a:lnTo>
                    <a:lnTo>
                      <a:pt x="1238" y="540"/>
                    </a:lnTo>
                    <a:lnTo>
                      <a:pt x="1238" y="535"/>
                    </a:lnTo>
                    <a:lnTo>
                      <a:pt x="1237" y="534"/>
                    </a:lnTo>
                    <a:lnTo>
                      <a:pt x="1235" y="533"/>
                    </a:lnTo>
                    <a:lnTo>
                      <a:pt x="1232" y="532"/>
                    </a:lnTo>
                    <a:lnTo>
                      <a:pt x="1228" y="532"/>
                    </a:lnTo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6" name="Freeform 379"/>
              <p:cNvSpPr>
                <a:spLocks noChangeAspect="1"/>
              </p:cNvSpPr>
              <p:nvPr/>
            </p:nvSpPr>
            <p:spPr bwMode="auto">
              <a:xfrm>
                <a:off x="5446288" y="4277746"/>
                <a:ext cx="892244" cy="661509"/>
              </a:xfrm>
              <a:custGeom>
                <a:avLst/>
                <a:gdLst>
                  <a:gd name="T0" fmla="*/ 28 w 2443"/>
                  <a:gd name="T1" fmla="*/ 71 h 1796"/>
                  <a:gd name="T2" fmla="*/ 20 w 2443"/>
                  <a:gd name="T3" fmla="*/ 67 h 1796"/>
                  <a:gd name="T4" fmla="*/ 20 w 2443"/>
                  <a:gd name="T5" fmla="*/ 60 h 1796"/>
                  <a:gd name="T6" fmla="*/ 6 w 2443"/>
                  <a:gd name="T7" fmla="*/ 56 h 1796"/>
                  <a:gd name="T8" fmla="*/ 1 w 2443"/>
                  <a:gd name="T9" fmla="*/ 52 h 1796"/>
                  <a:gd name="T10" fmla="*/ 1 w 2443"/>
                  <a:gd name="T11" fmla="*/ 49 h 1796"/>
                  <a:gd name="T12" fmla="*/ 3 w 2443"/>
                  <a:gd name="T13" fmla="*/ 46 h 1796"/>
                  <a:gd name="T14" fmla="*/ 7 w 2443"/>
                  <a:gd name="T15" fmla="*/ 44 h 1796"/>
                  <a:gd name="T16" fmla="*/ 10 w 2443"/>
                  <a:gd name="T17" fmla="*/ 43 h 1796"/>
                  <a:gd name="T18" fmla="*/ 12 w 2443"/>
                  <a:gd name="T19" fmla="*/ 47 h 1796"/>
                  <a:gd name="T20" fmla="*/ 17 w 2443"/>
                  <a:gd name="T21" fmla="*/ 50 h 1796"/>
                  <a:gd name="T22" fmla="*/ 20 w 2443"/>
                  <a:gd name="T23" fmla="*/ 52 h 1796"/>
                  <a:gd name="T24" fmla="*/ 24 w 2443"/>
                  <a:gd name="T25" fmla="*/ 55 h 1796"/>
                  <a:gd name="T26" fmla="*/ 27 w 2443"/>
                  <a:gd name="T27" fmla="*/ 59 h 1796"/>
                  <a:gd name="T28" fmla="*/ 31 w 2443"/>
                  <a:gd name="T29" fmla="*/ 61 h 1796"/>
                  <a:gd name="T30" fmla="*/ 42 w 2443"/>
                  <a:gd name="T31" fmla="*/ 51 h 1796"/>
                  <a:gd name="T32" fmla="*/ 56 w 2443"/>
                  <a:gd name="T33" fmla="*/ 32 h 1796"/>
                  <a:gd name="T34" fmla="*/ 58 w 2443"/>
                  <a:gd name="T35" fmla="*/ 15 h 1796"/>
                  <a:gd name="T36" fmla="*/ 54 w 2443"/>
                  <a:gd name="T37" fmla="*/ 17 h 1796"/>
                  <a:gd name="T38" fmla="*/ 54 w 2443"/>
                  <a:gd name="T39" fmla="*/ 25 h 1796"/>
                  <a:gd name="T40" fmla="*/ 53 w 2443"/>
                  <a:gd name="T41" fmla="*/ 24 h 1796"/>
                  <a:gd name="T42" fmla="*/ 53 w 2443"/>
                  <a:gd name="T43" fmla="*/ 21 h 1796"/>
                  <a:gd name="T44" fmla="*/ 54 w 2443"/>
                  <a:gd name="T45" fmla="*/ 17 h 1796"/>
                  <a:gd name="T46" fmla="*/ 54 w 2443"/>
                  <a:gd name="T47" fmla="*/ 15 h 1796"/>
                  <a:gd name="T48" fmla="*/ 52 w 2443"/>
                  <a:gd name="T49" fmla="*/ 13 h 1796"/>
                  <a:gd name="T50" fmla="*/ 54 w 2443"/>
                  <a:gd name="T51" fmla="*/ 10 h 1796"/>
                  <a:gd name="T52" fmla="*/ 57 w 2443"/>
                  <a:gd name="T53" fmla="*/ 9 h 1796"/>
                  <a:gd name="T54" fmla="*/ 59 w 2443"/>
                  <a:gd name="T55" fmla="*/ 7 h 1796"/>
                  <a:gd name="T56" fmla="*/ 62 w 2443"/>
                  <a:gd name="T57" fmla="*/ 8 h 1796"/>
                  <a:gd name="T58" fmla="*/ 65 w 2443"/>
                  <a:gd name="T59" fmla="*/ 7 h 1796"/>
                  <a:gd name="T60" fmla="*/ 67 w 2443"/>
                  <a:gd name="T61" fmla="*/ 6 h 1796"/>
                  <a:gd name="T62" fmla="*/ 71 w 2443"/>
                  <a:gd name="T63" fmla="*/ 6 h 1796"/>
                  <a:gd name="T64" fmla="*/ 74 w 2443"/>
                  <a:gd name="T65" fmla="*/ 8 h 1796"/>
                  <a:gd name="T66" fmla="*/ 79 w 2443"/>
                  <a:gd name="T67" fmla="*/ 8 h 1796"/>
                  <a:gd name="T68" fmla="*/ 82 w 2443"/>
                  <a:gd name="T69" fmla="*/ 6 h 1796"/>
                  <a:gd name="T70" fmla="*/ 84 w 2443"/>
                  <a:gd name="T71" fmla="*/ 3 h 1796"/>
                  <a:gd name="T72" fmla="*/ 88 w 2443"/>
                  <a:gd name="T73" fmla="*/ 0 h 1796"/>
                  <a:gd name="T74" fmla="*/ 87 w 2443"/>
                  <a:gd name="T75" fmla="*/ 4 h 1796"/>
                  <a:gd name="T76" fmla="*/ 89 w 2443"/>
                  <a:gd name="T77" fmla="*/ 8 h 1796"/>
                  <a:gd name="T78" fmla="*/ 90 w 2443"/>
                  <a:gd name="T79" fmla="*/ 12 h 1796"/>
                  <a:gd name="T80" fmla="*/ 91 w 2443"/>
                  <a:gd name="T81" fmla="*/ 17 h 1796"/>
                  <a:gd name="T82" fmla="*/ 95 w 2443"/>
                  <a:gd name="T83" fmla="*/ 19 h 1796"/>
                  <a:gd name="T84" fmla="*/ 96 w 2443"/>
                  <a:gd name="T85" fmla="*/ 24 h 1796"/>
                  <a:gd name="T86" fmla="*/ 90 w 2443"/>
                  <a:gd name="T87" fmla="*/ 27 h 1796"/>
                  <a:gd name="T88" fmla="*/ 86 w 2443"/>
                  <a:gd name="T89" fmla="*/ 32 h 1796"/>
                  <a:gd name="T90" fmla="*/ 83 w 2443"/>
                  <a:gd name="T91" fmla="*/ 34 h 1796"/>
                  <a:gd name="T92" fmla="*/ 83 w 2443"/>
                  <a:gd name="T93" fmla="*/ 37 h 1796"/>
                  <a:gd name="T94" fmla="*/ 85 w 2443"/>
                  <a:gd name="T95" fmla="*/ 39 h 1796"/>
                  <a:gd name="T96" fmla="*/ 83 w 2443"/>
                  <a:gd name="T97" fmla="*/ 44 h 1796"/>
                  <a:gd name="T98" fmla="*/ 78 w 2443"/>
                  <a:gd name="T99" fmla="*/ 47 h 1796"/>
                  <a:gd name="T100" fmla="*/ 75 w 2443"/>
                  <a:gd name="T101" fmla="*/ 48 h 1796"/>
                  <a:gd name="T102" fmla="*/ 70 w 2443"/>
                  <a:gd name="T103" fmla="*/ 52 h 1796"/>
                  <a:gd name="T104" fmla="*/ 67 w 2443"/>
                  <a:gd name="T105" fmla="*/ 56 h 1796"/>
                  <a:gd name="T106" fmla="*/ 61 w 2443"/>
                  <a:gd name="T107" fmla="*/ 57 h 1796"/>
                  <a:gd name="T108" fmla="*/ 58 w 2443"/>
                  <a:gd name="T109" fmla="*/ 57 h 1796"/>
                  <a:gd name="T110" fmla="*/ 55 w 2443"/>
                  <a:gd name="T111" fmla="*/ 60 h 1796"/>
                  <a:gd name="T112" fmla="*/ 54 w 2443"/>
                  <a:gd name="T113" fmla="*/ 64 h 1796"/>
                  <a:gd name="T114" fmla="*/ 57 w 2443"/>
                  <a:gd name="T115" fmla="*/ 66 h 1796"/>
                  <a:gd name="T116" fmla="*/ 53 w 2443"/>
                  <a:gd name="T117" fmla="*/ 68 h 1796"/>
                  <a:gd name="T118" fmla="*/ 50 w 2443"/>
                  <a:gd name="T119" fmla="*/ 71 h 1796"/>
                  <a:gd name="T120" fmla="*/ 38 w 2443"/>
                  <a:gd name="T121" fmla="*/ 68 h 179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443"/>
                  <a:gd name="T184" fmla="*/ 0 h 1796"/>
                  <a:gd name="T185" fmla="*/ 2443 w 2443"/>
                  <a:gd name="T186" fmla="*/ 1796 h 179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443" h="1796">
                    <a:moveTo>
                      <a:pt x="927" y="1720"/>
                    </a:moveTo>
                    <a:lnTo>
                      <a:pt x="900" y="1728"/>
                    </a:lnTo>
                    <a:lnTo>
                      <a:pt x="873" y="1735"/>
                    </a:lnTo>
                    <a:lnTo>
                      <a:pt x="847" y="1741"/>
                    </a:lnTo>
                    <a:lnTo>
                      <a:pt x="821" y="1752"/>
                    </a:lnTo>
                    <a:lnTo>
                      <a:pt x="810" y="1762"/>
                    </a:lnTo>
                    <a:lnTo>
                      <a:pt x="800" y="1770"/>
                    </a:lnTo>
                    <a:lnTo>
                      <a:pt x="794" y="1774"/>
                    </a:lnTo>
                    <a:lnTo>
                      <a:pt x="788" y="1778"/>
                    </a:lnTo>
                    <a:lnTo>
                      <a:pt x="782" y="1780"/>
                    </a:lnTo>
                    <a:lnTo>
                      <a:pt x="774" y="1783"/>
                    </a:lnTo>
                    <a:lnTo>
                      <a:pt x="764" y="1780"/>
                    </a:lnTo>
                    <a:lnTo>
                      <a:pt x="755" y="1778"/>
                    </a:lnTo>
                    <a:lnTo>
                      <a:pt x="744" y="1774"/>
                    </a:lnTo>
                    <a:lnTo>
                      <a:pt x="734" y="1773"/>
                    </a:lnTo>
                    <a:lnTo>
                      <a:pt x="729" y="1780"/>
                    </a:lnTo>
                    <a:lnTo>
                      <a:pt x="725" y="1784"/>
                    </a:lnTo>
                    <a:lnTo>
                      <a:pt x="723" y="1785"/>
                    </a:lnTo>
                    <a:lnTo>
                      <a:pt x="720" y="1787"/>
                    </a:lnTo>
                    <a:lnTo>
                      <a:pt x="716" y="1788"/>
                    </a:lnTo>
                    <a:lnTo>
                      <a:pt x="711" y="1789"/>
                    </a:lnTo>
                    <a:lnTo>
                      <a:pt x="699" y="1784"/>
                    </a:lnTo>
                    <a:lnTo>
                      <a:pt x="689" y="1781"/>
                    </a:lnTo>
                    <a:lnTo>
                      <a:pt x="678" y="1778"/>
                    </a:lnTo>
                    <a:lnTo>
                      <a:pt x="667" y="1774"/>
                    </a:lnTo>
                    <a:lnTo>
                      <a:pt x="654" y="1762"/>
                    </a:lnTo>
                    <a:lnTo>
                      <a:pt x="643" y="1749"/>
                    </a:lnTo>
                    <a:lnTo>
                      <a:pt x="622" y="1745"/>
                    </a:lnTo>
                    <a:lnTo>
                      <a:pt x="601" y="1740"/>
                    </a:lnTo>
                    <a:lnTo>
                      <a:pt x="582" y="1735"/>
                    </a:lnTo>
                    <a:lnTo>
                      <a:pt x="562" y="1727"/>
                    </a:lnTo>
                    <a:lnTo>
                      <a:pt x="556" y="1716"/>
                    </a:lnTo>
                    <a:lnTo>
                      <a:pt x="550" y="1704"/>
                    </a:lnTo>
                    <a:lnTo>
                      <a:pt x="535" y="1699"/>
                    </a:lnTo>
                    <a:lnTo>
                      <a:pt x="520" y="1694"/>
                    </a:lnTo>
                    <a:lnTo>
                      <a:pt x="519" y="1687"/>
                    </a:lnTo>
                    <a:lnTo>
                      <a:pt x="519" y="1683"/>
                    </a:lnTo>
                    <a:lnTo>
                      <a:pt x="519" y="1677"/>
                    </a:lnTo>
                    <a:lnTo>
                      <a:pt x="519" y="1673"/>
                    </a:lnTo>
                    <a:lnTo>
                      <a:pt x="521" y="1664"/>
                    </a:lnTo>
                    <a:lnTo>
                      <a:pt x="523" y="1653"/>
                    </a:lnTo>
                    <a:lnTo>
                      <a:pt x="517" y="1648"/>
                    </a:lnTo>
                    <a:lnTo>
                      <a:pt x="510" y="1645"/>
                    </a:lnTo>
                    <a:lnTo>
                      <a:pt x="507" y="1637"/>
                    </a:lnTo>
                    <a:lnTo>
                      <a:pt x="506" y="1631"/>
                    </a:lnTo>
                    <a:lnTo>
                      <a:pt x="507" y="1627"/>
                    </a:lnTo>
                    <a:lnTo>
                      <a:pt x="510" y="1618"/>
                    </a:lnTo>
                    <a:lnTo>
                      <a:pt x="506" y="1598"/>
                    </a:lnTo>
                    <a:lnTo>
                      <a:pt x="500" y="1578"/>
                    </a:lnTo>
                    <a:lnTo>
                      <a:pt x="495" y="1559"/>
                    </a:lnTo>
                    <a:lnTo>
                      <a:pt x="493" y="1539"/>
                    </a:lnTo>
                    <a:lnTo>
                      <a:pt x="498" y="1533"/>
                    </a:lnTo>
                    <a:lnTo>
                      <a:pt x="501" y="1530"/>
                    </a:lnTo>
                    <a:lnTo>
                      <a:pt x="502" y="1528"/>
                    </a:lnTo>
                    <a:lnTo>
                      <a:pt x="503" y="1526"/>
                    </a:lnTo>
                    <a:lnTo>
                      <a:pt x="503" y="1523"/>
                    </a:lnTo>
                    <a:lnTo>
                      <a:pt x="502" y="1520"/>
                    </a:lnTo>
                    <a:lnTo>
                      <a:pt x="488" y="1512"/>
                    </a:lnTo>
                    <a:lnTo>
                      <a:pt x="473" y="1506"/>
                    </a:lnTo>
                    <a:lnTo>
                      <a:pt x="459" y="1502"/>
                    </a:lnTo>
                    <a:lnTo>
                      <a:pt x="446" y="1498"/>
                    </a:lnTo>
                    <a:lnTo>
                      <a:pt x="432" y="1496"/>
                    </a:lnTo>
                    <a:lnTo>
                      <a:pt x="418" y="1495"/>
                    </a:lnTo>
                    <a:lnTo>
                      <a:pt x="402" y="1494"/>
                    </a:lnTo>
                    <a:lnTo>
                      <a:pt x="386" y="1494"/>
                    </a:lnTo>
                    <a:lnTo>
                      <a:pt x="372" y="1488"/>
                    </a:lnTo>
                    <a:lnTo>
                      <a:pt x="358" y="1481"/>
                    </a:lnTo>
                    <a:lnTo>
                      <a:pt x="346" y="1475"/>
                    </a:lnTo>
                    <a:lnTo>
                      <a:pt x="332" y="1467"/>
                    </a:lnTo>
                    <a:lnTo>
                      <a:pt x="307" y="1452"/>
                    </a:lnTo>
                    <a:lnTo>
                      <a:pt x="281" y="1436"/>
                    </a:lnTo>
                    <a:lnTo>
                      <a:pt x="256" y="1433"/>
                    </a:lnTo>
                    <a:lnTo>
                      <a:pt x="229" y="1430"/>
                    </a:lnTo>
                    <a:lnTo>
                      <a:pt x="203" y="1426"/>
                    </a:lnTo>
                    <a:lnTo>
                      <a:pt x="176" y="1419"/>
                    </a:lnTo>
                    <a:lnTo>
                      <a:pt x="162" y="1409"/>
                    </a:lnTo>
                    <a:lnTo>
                      <a:pt x="150" y="1400"/>
                    </a:lnTo>
                    <a:lnTo>
                      <a:pt x="136" y="1392"/>
                    </a:lnTo>
                    <a:lnTo>
                      <a:pt x="120" y="1384"/>
                    </a:lnTo>
                    <a:lnTo>
                      <a:pt x="104" y="1378"/>
                    </a:lnTo>
                    <a:lnTo>
                      <a:pt x="88" y="1370"/>
                    </a:lnTo>
                    <a:lnTo>
                      <a:pt x="73" y="1361"/>
                    </a:lnTo>
                    <a:lnTo>
                      <a:pt x="58" y="1350"/>
                    </a:lnTo>
                    <a:lnTo>
                      <a:pt x="49" y="1338"/>
                    </a:lnTo>
                    <a:lnTo>
                      <a:pt x="39" y="1329"/>
                    </a:lnTo>
                    <a:lnTo>
                      <a:pt x="38" y="1326"/>
                    </a:lnTo>
                    <a:lnTo>
                      <a:pt x="37" y="1324"/>
                    </a:lnTo>
                    <a:lnTo>
                      <a:pt x="36" y="1323"/>
                    </a:lnTo>
                    <a:lnTo>
                      <a:pt x="35" y="1321"/>
                    </a:lnTo>
                    <a:lnTo>
                      <a:pt x="30" y="1321"/>
                    </a:lnTo>
                    <a:lnTo>
                      <a:pt x="24" y="1320"/>
                    </a:lnTo>
                    <a:lnTo>
                      <a:pt x="24" y="1314"/>
                    </a:lnTo>
                    <a:lnTo>
                      <a:pt x="25" y="1309"/>
                    </a:lnTo>
                    <a:lnTo>
                      <a:pt x="24" y="1306"/>
                    </a:lnTo>
                    <a:lnTo>
                      <a:pt x="20" y="1300"/>
                    </a:lnTo>
                    <a:lnTo>
                      <a:pt x="9" y="1301"/>
                    </a:lnTo>
                    <a:lnTo>
                      <a:pt x="0" y="1301"/>
                    </a:lnTo>
                    <a:lnTo>
                      <a:pt x="2" y="1293"/>
                    </a:lnTo>
                    <a:lnTo>
                      <a:pt x="4" y="1288"/>
                    </a:lnTo>
                    <a:lnTo>
                      <a:pt x="6" y="1281"/>
                    </a:lnTo>
                    <a:lnTo>
                      <a:pt x="4" y="1273"/>
                    </a:lnTo>
                    <a:lnTo>
                      <a:pt x="3" y="1270"/>
                    </a:lnTo>
                    <a:lnTo>
                      <a:pt x="3" y="1266"/>
                    </a:lnTo>
                    <a:lnTo>
                      <a:pt x="4" y="1264"/>
                    </a:lnTo>
                    <a:lnTo>
                      <a:pt x="6" y="1262"/>
                    </a:lnTo>
                    <a:lnTo>
                      <a:pt x="10" y="1258"/>
                    </a:lnTo>
                    <a:lnTo>
                      <a:pt x="15" y="1253"/>
                    </a:lnTo>
                    <a:lnTo>
                      <a:pt x="18" y="1249"/>
                    </a:lnTo>
                    <a:lnTo>
                      <a:pt x="20" y="1247"/>
                    </a:lnTo>
                    <a:lnTo>
                      <a:pt x="24" y="1247"/>
                    </a:lnTo>
                    <a:lnTo>
                      <a:pt x="28" y="1245"/>
                    </a:lnTo>
                    <a:lnTo>
                      <a:pt x="27" y="1238"/>
                    </a:lnTo>
                    <a:lnTo>
                      <a:pt x="26" y="1235"/>
                    </a:lnTo>
                    <a:lnTo>
                      <a:pt x="27" y="1230"/>
                    </a:lnTo>
                    <a:lnTo>
                      <a:pt x="30" y="1222"/>
                    </a:lnTo>
                    <a:lnTo>
                      <a:pt x="39" y="1218"/>
                    </a:lnTo>
                    <a:lnTo>
                      <a:pt x="43" y="1216"/>
                    </a:lnTo>
                    <a:lnTo>
                      <a:pt x="45" y="1211"/>
                    </a:lnTo>
                    <a:lnTo>
                      <a:pt x="46" y="1200"/>
                    </a:lnTo>
                    <a:lnTo>
                      <a:pt x="45" y="1186"/>
                    </a:lnTo>
                    <a:lnTo>
                      <a:pt x="44" y="1183"/>
                    </a:lnTo>
                    <a:lnTo>
                      <a:pt x="43" y="1183"/>
                    </a:lnTo>
                    <a:lnTo>
                      <a:pt x="40" y="1183"/>
                    </a:lnTo>
                    <a:lnTo>
                      <a:pt x="38" y="1182"/>
                    </a:lnTo>
                    <a:lnTo>
                      <a:pt x="35" y="1178"/>
                    </a:lnTo>
                    <a:lnTo>
                      <a:pt x="36" y="1172"/>
                    </a:lnTo>
                    <a:lnTo>
                      <a:pt x="38" y="1165"/>
                    </a:lnTo>
                    <a:lnTo>
                      <a:pt x="42" y="1160"/>
                    </a:lnTo>
                    <a:lnTo>
                      <a:pt x="46" y="1154"/>
                    </a:lnTo>
                    <a:lnTo>
                      <a:pt x="56" y="1157"/>
                    </a:lnTo>
                    <a:lnTo>
                      <a:pt x="66" y="1162"/>
                    </a:lnTo>
                    <a:lnTo>
                      <a:pt x="75" y="1166"/>
                    </a:lnTo>
                    <a:lnTo>
                      <a:pt x="86" y="1169"/>
                    </a:lnTo>
                    <a:lnTo>
                      <a:pt x="87" y="1164"/>
                    </a:lnTo>
                    <a:lnTo>
                      <a:pt x="87" y="1159"/>
                    </a:lnTo>
                    <a:lnTo>
                      <a:pt x="88" y="1154"/>
                    </a:lnTo>
                    <a:lnTo>
                      <a:pt x="90" y="1147"/>
                    </a:lnTo>
                    <a:lnTo>
                      <a:pt x="96" y="1141"/>
                    </a:lnTo>
                    <a:lnTo>
                      <a:pt x="99" y="1137"/>
                    </a:lnTo>
                    <a:lnTo>
                      <a:pt x="102" y="1132"/>
                    </a:lnTo>
                    <a:lnTo>
                      <a:pt x="105" y="1124"/>
                    </a:lnTo>
                    <a:lnTo>
                      <a:pt x="106" y="1119"/>
                    </a:lnTo>
                    <a:lnTo>
                      <a:pt x="107" y="1115"/>
                    </a:lnTo>
                    <a:lnTo>
                      <a:pt x="108" y="1112"/>
                    </a:lnTo>
                    <a:lnTo>
                      <a:pt x="110" y="1111"/>
                    </a:lnTo>
                    <a:lnTo>
                      <a:pt x="115" y="1111"/>
                    </a:lnTo>
                    <a:lnTo>
                      <a:pt x="124" y="1113"/>
                    </a:lnTo>
                    <a:lnTo>
                      <a:pt x="136" y="1111"/>
                    </a:lnTo>
                    <a:lnTo>
                      <a:pt x="149" y="1106"/>
                    </a:lnTo>
                    <a:lnTo>
                      <a:pt x="155" y="1104"/>
                    </a:lnTo>
                    <a:lnTo>
                      <a:pt x="161" y="1102"/>
                    </a:lnTo>
                    <a:lnTo>
                      <a:pt x="168" y="1097"/>
                    </a:lnTo>
                    <a:lnTo>
                      <a:pt x="174" y="1094"/>
                    </a:lnTo>
                    <a:lnTo>
                      <a:pt x="178" y="1083"/>
                    </a:lnTo>
                    <a:lnTo>
                      <a:pt x="180" y="1069"/>
                    </a:lnTo>
                    <a:lnTo>
                      <a:pt x="190" y="1068"/>
                    </a:lnTo>
                    <a:lnTo>
                      <a:pt x="198" y="1068"/>
                    </a:lnTo>
                    <a:lnTo>
                      <a:pt x="202" y="1068"/>
                    </a:lnTo>
                    <a:lnTo>
                      <a:pt x="205" y="1067"/>
                    </a:lnTo>
                    <a:lnTo>
                      <a:pt x="209" y="1065"/>
                    </a:lnTo>
                    <a:lnTo>
                      <a:pt x="214" y="1062"/>
                    </a:lnTo>
                    <a:lnTo>
                      <a:pt x="222" y="1056"/>
                    </a:lnTo>
                    <a:lnTo>
                      <a:pt x="227" y="1052"/>
                    </a:lnTo>
                    <a:lnTo>
                      <a:pt x="230" y="1052"/>
                    </a:lnTo>
                    <a:lnTo>
                      <a:pt x="231" y="1055"/>
                    </a:lnTo>
                    <a:lnTo>
                      <a:pt x="233" y="1058"/>
                    </a:lnTo>
                    <a:lnTo>
                      <a:pt x="234" y="1064"/>
                    </a:lnTo>
                    <a:lnTo>
                      <a:pt x="235" y="1068"/>
                    </a:lnTo>
                    <a:lnTo>
                      <a:pt x="238" y="1070"/>
                    </a:lnTo>
                    <a:lnTo>
                      <a:pt x="241" y="1073"/>
                    </a:lnTo>
                    <a:lnTo>
                      <a:pt x="245" y="1077"/>
                    </a:lnTo>
                    <a:lnTo>
                      <a:pt x="249" y="1084"/>
                    </a:lnTo>
                    <a:lnTo>
                      <a:pt x="252" y="1089"/>
                    </a:lnTo>
                    <a:lnTo>
                      <a:pt x="252" y="1092"/>
                    </a:lnTo>
                    <a:lnTo>
                      <a:pt x="252" y="1094"/>
                    </a:lnTo>
                    <a:lnTo>
                      <a:pt x="250" y="1097"/>
                    </a:lnTo>
                    <a:lnTo>
                      <a:pt x="248" y="1100"/>
                    </a:lnTo>
                    <a:lnTo>
                      <a:pt x="245" y="1104"/>
                    </a:lnTo>
                    <a:lnTo>
                      <a:pt x="245" y="1109"/>
                    </a:lnTo>
                    <a:lnTo>
                      <a:pt x="247" y="1113"/>
                    </a:lnTo>
                    <a:lnTo>
                      <a:pt x="250" y="1116"/>
                    </a:lnTo>
                    <a:lnTo>
                      <a:pt x="257" y="1123"/>
                    </a:lnTo>
                    <a:lnTo>
                      <a:pt x="265" y="1130"/>
                    </a:lnTo>
                    <a:lnTo>
                      <a:pt x="275" y="1146"/>
                    </a:lnTo>
                    <a:lnTo>
                      <a:pt x="287" y="1159"/>
                    </a:lnTo>
                    <a:lnTo>
                      <a:pt x="296" y="1164"/>
                    </a:lnTo>
                    <a:lnTo>
                      <a:pt x="302" y="1168"/>
                    </a:lnTo>
                    <a:lnTo>
                      <a:pt x="305" y="1171"/>
                    </a:lnTo>
                    <a:lnTo>
                      <a:pt x="307" y="1173"/>
                    </a:lnTo>
                    <a:lnTo>
                      <a:pt x="310" y="1176"/>
                    </a:lnTo>
                    <a:lnTo>
                      <a:pt x="311" y="1181"/>
                    </a:lnTo>
                    <a:lnTo>
                      <a:pt x="315" y="1186"/>
                    </a:lnTo>
                    <a:lnTo>
                      <a:pt x="319" y="1189"/>
                    </a:lnTo>
                    <a:lnTo>
                      <a:pt x="323" y="1190"/>
                    </a:lnTo>
                    <a:lnTo>
                      <a:pt x="330" y="1191"/>
                    </a:lnTo>
                    <a:lnTo>
                      <a:pt x="343" y="1199"/>
                    </a:lnTo>
                    <a:lnTo>
                      <a:pt x="356" y="1208"/>
                    </a:lnTo>
                    <a:lnTo>
                      <a:pt x="368" y="1216"/>
                    </a:lnTo>
                    <a:lnTo>
                      <a:pt x="383" y="1222"/>
                    </a:lnTo>
                    <a:lnTo>
                      <a:pt x="387" y="1225"/>
                    </a:lnTo>
                    <a:lnTo>
                      <a:pt x="391" y="1226"/>
                    </a:lnTo>
                    <a:lnTo>
                      <a:pt x="393" y="1228"/>
                    </a:lnTo>
                    <a:lnTo>
                      <a:pt x="395" y="1230"/>
                    </a:lnTo>
                    <a:lnTo>
                      <a:pt x="399" y="1236"/>
                    </a:lnTo>
                    <a:lnTo>
                      <a:pt x="403" y="1244"/>
                    </a:lnTo>
                    <a:lnTo>
                      <a:pt x="412" y="1248"/>
                    </a:lnTo>
                    <a:lnTo>
                      <a:pt x="419" y="1254"/>
                    </a:lnTo>
                    <a:lnTo>
                      <a:pt x="421" y="1257"/>
                    </a:lnTo>
                    <a:lnTo>
                      <a:pt x="423" y="1261"/>
                    </a:lnTo>
                    <a:lnTo>
                      <a:pt x="426" y="1264"/>
                    </a:lnTo>
                    <a:lnTo>
                      <a:pt x="426" y="1270"/>
                    </a:lnTo>
                    <a:lnTo>
                      <a:pt x="425" y="1274"/>
                    </a:lnTo>
                    <a:lnTo>
                      <a:pt x="426" y="1276"/>
                    </a:lnTo>
                    <a:lnTo>
                      <a:pt x="428" y="1278"/>
                    </a:lnTo>
                    <a:lnTo>
                      <a:pt x="434" y="1276"/>
                    </a:lnTo>
                    <a:lnTo>
                      <a:pt x="440" y="1279"/>
                    </a:lnTo>
                    <a:lnTo>
                      <a:pt x="446" y="1283"/>
                    </a:lnTo>
                    <a:lnTo>
                      <a:pt x="450" y="1288"/>
                    </a:lnTo>
                    <a:lnTo>
                      <a:pt x="456" y="1293"/>
                    </a:lnTo>
                    <a:lnTo>
                      <a:pt x="459" y="1302"/>
                    </a:lnTo>
                    <a:lnTo>
                      <a:pt x="462" y="1314"/>
                    </a:lnTo>
                    <a:lnTo>
                      <a:pt x="467" y="1316"/>
                    </a:lnTo>
                    <a:lnTo>
                      <a:pt x="472" y="1316"/>
                    </a:lnTo>
                    <a:lnTo>
                      <a:pt x="475" y="1316"/>
                    </a:lnTo>
                    <a:lnTo>
                      <a:pt x="479" y="1315"/>
                    </a:lnTo>
                    <a:lnTo>
                      <a:pt x="485" y="1310"/>
                    </a:lnTo>
                    <a:lnTo>
                      <a:pt x="494" y="1303"/>
                    </a:lnTo>
                    <a:lnTo>
                      <a:pt x="501" y="1308"/>
                    </a:lnTo>
                    <a:lnTo>
                      <a:pt x="506" y="1311"/>
                    </a:lnTo>
                    <a:lnTo>
                      <a:pt x="510" y="1312"/>
                    </a:lnTo>
                    <a:lnTo>
                      <a:pt x="519" y="1311"/>
                    </a:lnTo>
                    <a:lnTo>
                      <a:pt x="527" y="1310"/>
                    </a:lnTo>
                    <a:lnTo>
                      <a:pt x="532" y="1310"/>
                    </a:lnTo>
                    <a:lnTo>
                      <a:pt x="536" y="1312"/>
                    </a:lnTo>
                    <a:lnTo>
                      <a:pt x="543" y="1314"/>
                    </a:lnTo>
                    <a:lnTo>
                      <a:pt x="546" y="1316"/>
                    </a:lnTo>
                    <a:lnTo>
                      <a:pt x="550" y="1319"/>
                    </a:lnTo>
                    <a:lnTo>
                      <a:pt x="551" y="1321"/>
                    </a:lnTo>
                    <a:lnTo>
                      <a:pt x="552" y="1325"/>
                    </a:lnTo>
                    <a:lnTo>
                      <a:pt x="553" y="1332"/>
                    </a:lnTo>
                    <a:lnTo>
                      <a:pt x="556" y="1339"/>
                    </a:lnTo>
                    <a:lnTo>
                      <a:pt x="564" y="1345"/>
                    </a:lnTo>
                    <a:lnTo>
                      <a:pt x="569" y="1351"/>
                    </a:lnTo>
                    <a:lnTo>
                      <a:pt x="573" y="1357"/>
                    </a:lnTo>
                    <a:lnTo>
                      <a:pt x="579" y="1365"/>
                    </a:lnTo>
                    <a:lnTo>
                      <a:pt x="588" y="1373"/>
                    </a:lnTo>
                    <a:lnTo>
                      <a:pt x="596" y="1380"/>
                    </a:lnTo>
                    <a:lnTo>
                      <a:pt x="605" y="1386"/>
                    </a:lnTo>
                    <a:lnTo>
                      <a:pt x="616" y="1391"/>
                    </a:lnTo>
                    <a:lnTo>
                      <a:pt x="625" y="1397"/>
                    </a:lnTo>
                    <a:lnTo>
                      <a:pt x="635" y="1404"/>
                    </a:lnTo>
                    <a:lnTo>
                      <a:pt x="640" y="1409"/>
                    </a:lnTo>
                    <a:lnTo>
                      <a:pt x="643" y="1414"/>
                    </a:lnTo>
                    <a:lnTo>
                      <a:pt x="644" y="1418"/>
                    </a:lnTo>
                    <a:lnTo>
                      <a:pt x="645" y="1423"/>
                    </a:lnTo>
                    <a:lnTo>
                      <a:pt x="643" y="1433"/>
                    </a:lnTo>
                    <a:lnTo>
                      <a:pt x="641" y="1446"/>
                    </a:lnTo>
                    <a:lnTo>
                      <a:pt x="645" y="1459"/>
                    </a:lnTo>
                    <a:lnTo>
                      <a:pt x="650" y="1469"/>
                    </a:lnTo>
                    <a:lnTo>
                      <a:pt x="652" y="1479"/>
                    </a:lnTo>
                    <a:lnTo>
                      <a:pt x="655" y="1487"/>
                    </a:lnTo>
                    <a:lnTo>
                      <a:pt x="658" y="1489"/>
                    </a:lnTo>
                    <a:lnTo>
                      <a:pt x="661" y="1491"/>
                    </a:lnTo>
                    <a:lnTo>
                      <a:pt x="666" y="1494"/>
                    </a:lnTo>
                    <a:lnTo>
                      <a:pt x="671" y="1496"/>
                    </a:lnTo>
                    <a:lnTo>
                      <a:pt x="678" y="1491"/>
                    </a:lnTo>
                    <a:lnTo>
                      <a:pt x="685" y="1489"/>
                    </a:lnTo>
                    <a:lnTo>
                      <a:pt x="690" y="1487"/>
                    </a:lnTo>
                    <a:lnTo>
                      <a:pt x="696" y="1486"/>
                    </a:lnTo>
                    <a:lnTo>
                      <a:pt x="702" y="1486"/>
                    </a:lnTo>
                    <a:lnTo>
                      <a:pt x="708" y="1487"/>
                    </a:lnTo>
                    <a:lnTo>
                      <a:pt x="715" y="1488"/>
                    </a:lnTo>
                    <a:lnTo>
                      <a:pt x="723" y="1490"/>
                    </a:lnTo>
                    <a:lnTo>
                      <a:pt x="730" y="1497"/>
                    </a:lnTo>
                    <a:lnTo>
                      <a:pt x="733" y="1503"/>
                    </a:lnTo>
                    <a:lnTo>
                      <a:pt x="733" y="1508"/>
                    </a:lnTo>
                    <a:lnTo>
                      <a:pt x="732" y="1517"/>
                    </a:lnTo>
                    <a:lnTo>
                      <a:pt x="732" y="1531"/>
                    </a:lnTo>
                    <a:lnTo>
                      <a:pt x="732" y="1544"/>
                    </a:lnTo>
                    <a:lnTo>
                      <a:pt x="733" y="1557"/>
                    </a:lnTo>
                    <a:lnTo>
                      <a:pt x="733" y="1561"/>
                    </a:lnTo>
                    <a:lnTo>
                      <a:pt x="741" y="1557"/>
                    </a:lnTo>
                    <a:lnTo>
                      <a:pt x="753" y="1546"/>
                    </a:lnTo>
                    <a:lnTo>
                      <a:pt x="766" y="1541"/>
                    </a:lnTo>
                    <a:lnTo>
                      <a:pt x="777" y="1535"/>
                    </a:lnTo>
                    <a:lnTo>
                      <a:pt x="792" y="1539"/>
                    </a:lnTo>
                    <a:lnTo>
                      <a:pt x="807" y="1541"/>
                    </a:lnTo>
                    <a:lnTo>
                      <a:pt x="823" y="1542"/>
                    </a:lnTo>
                    <a:lnTo>
                      <a:pt x="840" y="1541"/>
                    </a:lnTo>
                    <a:lnTo>
                      <a:pt x="857" y="1539"/>
                    </a:lnTo>
                    <a:lnTo>
                      <a:pt x="874" y="1537"/>
                    </a:lnTo>
                    <a:lnTo>
                      <a:pt x="891" y="1532"/>
                    </a:lnTo>
                    <a:lnTo>
                      <a:pt x="908" y="1526"/>
                    </a:lnTo>
                    <a:lnTo>
                      <a:pt x="916" y="1522"/>
                    </a:lnTo>
                    <a:lnTo>
                      <a:pt x="923" y="1516"/>
                    </a:lnTo>
                    <a:lnTo>
                      <a:pt x="930" y="1509"/>
                    </a:lnTo>
                    <a:lnTo>
                      <a:pt x="937" y="1500"/>
                    </a:lnTo>
                    <a:lnTo>
                      <a:pt x="950" y="1481"/>
                    </a:lnTo>
                    <a:lnTo>
                      <a:pt x="962" y="1462"/>
                    </a:lnTo>
                    <a:lnTo>
                      <a:pt x="987" y="1421"/>
                    </a:lnTo>
                    <a:lnTo>
                      <a:pt x="1009" y="1378"/>
                    </a:lnTo>
                    <a:lnTo>
                      <a:pt x="1030" y="1335"/>
                    </a:lnTo>
                    <a:lnTo>
                      <a:pt x="1053" y="1293"/>
                    </a:lnTo>
                    <a:lnTo>
                      <a:pt x="1065" y="1280"/>
                    </a:lnTo>
                    <a:lnTo>
                      <a:pt x="1094" y="1247"/>
                    </a:lnTo>
                    <a:lnTo>
                      <a:pt x="1131" y="1204"/>
                    </a:lnTo>
                    <a:lnTo>
                      <a:pt x="1164" y="1163"/>
                    </a:lnTo>
                    <a:lnTo>
                      <a:pt x="1168" y="1159"/>
                    </a:lnTo>
                    <a:lnTo>
                      <a:pt x="1172" y="1157"/>
                    </a:lnTo>
                    <a:lnTo>
                      <a:pt x="1229" y="1128"/>
                    </a:lnTo>
                    <a:lnTo>
                      <a:pt x="1269" y="1105"/>
                    </a:lnTo>
                    <a:lnTo>
                      <a:pt x="1284" y="1095"/>
                    </a:lnTo>
                    <a:lnTo>
                      <a:pt x="1297" y="1086"/>
                    </a:lnTo>
                    <a:lnTo>
                      <a:pt x="1307" y="1075"/>
                    </a:lnTo>
                    <a:lnTo>
                      <a:pt x="1318" y="1064"/>
                    </a:lnTo>
                    <a:lnTo>
                      <a:pt x="1326" y="1050"/>
                    </a:lnTo>
                    <a:lnTo>
                      <a:pt x="1333" y="1033"/>
                    </a:lnTo>
                    <a:lnTo>
                      <a:pt x="1341" y="1014"/>
                    </a:lnTo>
                    <a:lnTo>
                      <a:pt x="1349" y="991"/>
                    </a:lnTo>
                    <a:lnTo>
                      <a:pt x="1369" y="933"/>
                    </a:lnTo>
                    <a:lnTo>
                      <a:pt x="1398" y="852"/>
                    </a:lnTo>
                    <a:lnTo>
                      <a:pt x="1408" y="826"/>
                    </a:lnTo>
                    <a:lnTo>
                      <a:pt x="1418" y="800"/>
                    </a:lnTo>
                    <a:lnTo>
                      <a:pt x="1428" y="774"/>
                    </a:lnTo>
                    <a:lnTo>
                      <a:pt x="1438" y="748"/>
                    </a:lnTo>
                    <a:lnTo>
                      <a:pt x="1448" y="723"/>
                    </a:lnTo>
                    <a:lnTo>
                      <a:pt x="1457" y="699"/>
                    </a:lnTo>
                    <a:lnTo>
                      <a:pt x="1465" y="673"/>
                    </a:lnTo>
                    <a:lnTo>
                      <a:pt x="1471" y="648"/>
                    </a:lnTo>
                    <a:lnTo>
                      <a:pt x="1476" y="614"/>
                    </a:lnTo>
                    <a:lnTo>
                      <a:pt x="1481" y="580"/>
                    </a:lnTo>
                    <a:lnTo>
                      <a:pt x="1485" y="547"/>
                    </a:lnTo>
                    <a:lnTo>
                      <a:pt x="1488" y="514"/>
                    </a:lnTo>
                    <a:lnTo>
                      <a:pt x="1489" y="481"/>
                    </a:lnTo>
                    <a:lnTo>
                      <a:pt x="1489" y="450"/>
                    </a:lnTo>
                    <a:lnTo>
                      <a:pt x="1487" y="419"/>
                    </a:lnTo>
                    <a:lnTo>
                      <a:pt x="1483" y="390"/>
                    </a:lnTo>
                    <a:lnTo>
                      <a:pt x="1482" y="386"/>
                    </a:lnTo>
                    <a:lnTo>
                      <a:pt x="1481" y="382"/>
                    </a:lnTo>
                    <a:lnTo>
                      <a:pt x="1479" y="379"/>
                    </a:lnTo>
                    <a:lnTo>
                      <a:pt x="1475" y="375"/>
                    </a:lnTo>
                    <a:lnTo>
                      <a:pt x="1469" y="371"/>
                    </a:lnTo>
                    <a:lnTo>
                      <a:pt x="1461" y="368"/>
                    </a:lnTo>
                    <a:lnTo>
                      <a:pt x="1456" y="368"/>
                    </a:lnTo>
                    <a:lnTo>
                      <a:pt x="1452" y="368"/>
                    </a:lnTo>
                    <a:lnTo>
                      <a:pt x="1447" y="368"/>
                    </a:lnTo>
                    <a:lnTo>
                      <a:pt x="1443" y="369"/>
                    </a:lnTo>
                    <a:lnTo>
                      <a:pt x="1438" y="371"/>
                    </a:lnTo>
                    <a:lnTo>
                      <a:pt x="1435" y="373"/>
                    </a:lnTo>
                    <a:lnTo>
                      <a:pt x="1431" y="377"/>
                    </a:lnTo>
                    <a:lnTo>
                      <a:pt x="1427" y="380"/>
                    </a:lnTo>
                    <a:lnTo>
                      <a:pt x="1422" y="387"/>
                    </a:lnTo>
                    <a:lnTo>
                      <a:pt x="1417" y="391"/>
                    </a:lnTo>
                    <a:lnTo>
                      <a:pt x="1411" y="397"/>
                    </a:lnTo>
                    <a:lnTo>
                      <a:pt x="1405" y="401"/>
                    </a:lnTo>
                    <a:lnTo>
                      <a:pt x="1394" y="408"/>
                    </a:lnTo>
                    <a:lnTo>
                      <a:pt x="1384" y="414"/>
                    </a:lnTo>
                    <a:lnTo>
                      <a:pt x="1374" y="421"/>
                    </a:lnTo>
                    <a:lnTo>
                      <a:pt x="1365" y="426"/>
                    </a:lnTo>
                    <a:lnTo>
                      <a:pt x="1362" y="430"/>
                    </a:lnTo>
                    <a:lnTo>
                      <a:pt x="1358" y="434"/>
                    </a:lnTo>
                    <a:lnTo>
                      <a:pt x="1356" y="439"/>
                    </a:lnTo>
                    <a:lnTo>
                      <a:pt x="1354" y="443"/>
                    </a:lnTo>
                    <a:lnTo>
                      <a:pt x="1347" y="463"/>
                    </a:lnTo>
                    <a:lnTo>
                      <a:pt x="1339" y="486"/>
                    </a:lnTo>
                    <a:lnTo>
                      <a:pt x="1337" y="498"/>
                    </a:lnTo>
                    <a:lnTo>
                      <a:pt x="1333" y="509"/>
                    </a:lnTo>
                    <a:lnTo>
                      <a:pt x="1332" y="523"/>
                    </a:lnTo>
                    <a:lnTo>
                      <a:pt x="1332" y="535"/>
                    </a:lnTo>
                    <a:lnTo>
                      <a:pt x="1333" y="542"/>
                    </a:lnTo>
                    <a:lnTo>
                      <a:pt x="1337" y="550"/>
                    </a:lnTo>
                    <a:lnTo>
                      <a:pt x="1340" y="557"/>
                    </a:lnTo>
                    <a:lnTo>
                      <a:pt x="1344" y="564"/>
                    </a:lnTo>
                    <a:lnTo>
                      <a:pt x="1347" y="570"/>
                    </a:lnTo>
                    <a:lnTo>
                      <a:pt x="1349" y="577"/>
                    </a:lnTo>
                    <a:lnTo>
                      <a:pt x="1350" y="584"/>
                    </a:lnTo>
                    <a:lnTo>
                      <a:pt x="1350" y="589"/>
                    </a:lnTo>
                    <a:lnTo>
                      <a:pt x="1349" y="600"/>
                    </a:lnTo>
                    <a:lnTo>
                      <a:pt x="1350" y="610"/>
                    </a:lnTo>
                    <a:lnTo>
                      <a:pt x="1353" y="620"/>
                    </a:lnTo>
                    <a:lnTo>
                      <a:pt x="1355" y="631"/>
                    </a:lnTo>
                    <a:lnTo>
                      <a:pt x="1358" y="642"/>
                    </a:lnTo>
                    <a:lnTo>
                      <a:pt x="1359" y="654"/>
                    </a:lnTo>
                    <a:lnTo>
                      <a:pt x="1360" y="665"/>
                    </a:lnTo>
                    <a:lnTo>
                      <a:pt x="1358" y="675"/>
                    </a:lnTo>
                    <a:lnTo>
                      <a:pt x="1357" y="671"/>
                    </a:lnTo>
                    <a:lnTo>
                      <a:pt x="1357" y="667"/>
                    </a:lnTo>
                    <a:lnTo>
                      <a:pt x="1357" y="663"/>
                    </a:lnTo>
                    <a:lnTo>
                      <a:pt x="1360" y="658"/>
                    </a:lnTo>
                    <a:lnTo>
                      <a:pt x="1362" y="655"/>
                    </a:lnTo>
                    <a:lnTo>
                      <a:pt x="1362" y="651"/>
                    </a:lnTo>
                    <a:lnTo>
                      <a:pt x="1360" y="648"/>
                    </a:lnTo>
                    <a:lnTo>
                      <a:pt x="1359" y="645"/>
                    </a:lnTo>
                    <a:lnTo>
                      <a:pt x="1357" y="638"/>
                    </a:lnTo>
                    <a:lnTo>
                      <a:pt x="1354" y="631"/>
                    </a:lnTo>
                    <a:lnTo>
                      <a:pt x="1354" y="625"/>
                    </a:lnTo>
                    <a:lnTo>
                      <a:pt x="1350" y="616"/>
                    </a:lnTo>
                    <a:lnTo>
                      <a:pt x="1347" y="607"/>
                    </a:lnTo>
                    <a:lnTo>
                      <a:pt x="1342" y="597"/>
                    </a:lnTo>
                    <a:lnTo>
                      <a:pt x="1338" y="587"/>
                    </a:lnTo>
                    <a:lnTo>
                      <a:pt x="1333" y="577"/>
                    </a:lnTo>
                    <a:lnTo>
                      <a:pt x="1331" y="569"/>
                    </a:lnTo>
                    <a:lnTo>
                      <a:pt x="1330" y="562"/>
                    </a:lnTo>
                    <a:lnTo>
                      <a:pt x="1331" y="561"/>
                    </a:lnTo>
                    <a:lnTo>
                      <a:pt x="1332" y="562"/>
                    </a:lnTo>
                    <a:lnTo>
                      <a:pt x="1335" y="564"/>
                    </a:lnTo>
                    <a:lnTo>
                      <a:pt x="1339" y="566"/>
                    </a:lnTo>
                    <a:lnTo>
                      <a:pt x="1346" y="570"/>
                    </a:lnTo>
                    <a:lnTo>
                      <a:pt x="1355" y="578"/>
                    </a:lnTo>
                    <a:lnTo>
                      <a:pt x="1356" y="582"/>
                    </a:lnTo>
                    <a:lnTo>
                      <a:pt x="1350" y="576"/>
                    </a:lnTo>
                    <a:lnTo>
                      <a:pt x="1346" y="570"/>
                    </a:lnTo>
                    <a:lnTo>
                      <a:pt x="1342" y="564"/>
                    </a:lnTo>
                    <a:lnTo>
                      <a:pt x="1341" y="557"/>
                    </a:lnTo>
                    <a:lnTo>
                      <a:pt x="1340" y="549"/>
                    </a:lnTo>
                    <a:lnTo>
                      <a:pt x="1339" y="541"/>
                    </a:lnTo>
                    <a:lnTo>
                      <a:pt x="1338" y="532"/>
                    </a:lnTo>
                    <a:lnTo>
                      <a:pt x="1340" y="525"/>
                    </a:lnTo>
                    <a:lnTo>
                      <a:pt x="1341" y="519"/>
                    </a:lnTo>
                    <a:lnTo>
                      <a:pt x="1344" y="509"/>
                    </a:lnTo>
                    <a:lnTo>
                      <a:pt x="1341" y="504"/>
                    </a:lnTo>
                    <a:lnTo>
                      <a:pt x="1341" y="499"/>
                    </a:lnTo>
                    <a:lnTo>
                      <a:pt x="1342" y="498"/>
                    </a:lnTo>
                    <a:lnTo>
                      <a:pt x="1344" y="497"/>
                    </a:lnTo>
                    <a:lnTo>
                      <a:pt x="1346" y="496"/>
                    </a:lnTo>
                    <a:lnTo>
                      <a:pt x="1349" y="496"/>
                    </a:lnTo>
                    <a:lnTo>
                      <a:pt x="1353" y="493"/>
                    </a:lnTo>
                    <a:lnTo>
                      <a:pt x="1355" y="489"/>
                    </a:lnTo>
                    <a:lnTo>
                      <a:pt x="1356" y="486"/>
                    </a:lnTo>
                    <a:lnTo>
                      <a:pt x="1356" y="481"/>
                    </a:lnTo>
                    <a:lnTo>
                      <a:pt x="1355" y="473"/>
                    </a:lnTo>
                    <a:lnTo>
                      <a:pt x="1354" y="464"/>
                    </a:lnTo>
                    <a:lnTo>
                      <a:pt x="1355" y="453"/>
                    </a:lnTo>
                    <a:lnTo>
                      <a:pt x="1357" y="442"/>
                    </a:lnTo>
                    <a:lnTo>
                      <a:pt x="1360" y="432"/>
                    </a:lnTo>
                    <a:lnTo>
                      <a:pt x="1366" y="421"/>
                    </a:lnTo>
                    <a:lnTo>
                      <a:pt x="1369" y="418"/>
                    </a:lnTo>
                    <a:lnTo>
                      <a:pt x="1374" y="417"/>
                    </a:lnTo>
                    <a:lnTo>
                      <a:pt x="1377" y="417"/>
                    </a:lnTo>
                    <a:lnTo>
                      <a:pt x="1381" y="417"/>
                    </a:lnTo>
                    <a:lnTo>
                      <a:pt x="1389" y="418"/>
                    </a:lnTo>
                    <a:lnTo>
                      <a:pt x="1398" y="421"/>
                    </a:lnTo>
                    <a:lnTo>
                      <a:pt x="1403" y="416"/>
                    </a:lnTo>
                    <a:lnTo>
                      <a:pt x="1408" y="412"/>
                    </a:lnTo>
                    <a:lnTo>
                      <a:pt x="1408" y="410"/>
                    </a:lnTo>
                    <a:lnTo>
                      <a:pt x="1408" y="407"/>
                    </a:lnTo>
                    <a:lnTo>
                      <a:pt x="1407" y="405"/>
                    </a:lnTo>
                    <a:lnTo>
                      <a:pt x="1404" y="401"/>
                    </a:lnTo>
                    <a:lnTo>
                      <a:pt x="1400" y="404"/>
                    </a:lnTo>
                    <a:lnTo>
                      <a:pt x="1398" y="405"/>
                    </a:lnTo>
                    <a:lnTo>
                      <a:pt x="1395" y="405"/>
                    </a:lnTo>
                    <a:lnTo>
                      <a:pt x="1391" y="401"/>
                    </a:lnTo>
                    <a:lnTo>
                      <a:pt x="1381" y="397"/>
                    </a:lnTo>
                    <a:lnTo>
                      <a:pt x="1371" y="391"/>
                    </a:lnTo>
                    <a:lnTo>
                      <a:pt x="1367" y="387"/>
                    </a:lnTo>
                    <a:lnTo>
                      <a:pt x="1364" y="384"/>
                    </a:lnTo>
                    <a:lnTo>
                      <a:pt x="1362" y="381"/>
                    </a:lnTo>
                    <a:lnTo>
                      <a:pt x="1360" y="375"/>
                    </a:lnTo>
                    <a:lnTo>
                      <a:pt x="1360" y="371"/>
                    </a:lnTo>
                    <a:lnTo>
                      <a:pt x="1360" y="368"/>
                    </a:lnTo>
                    <a:lnTo>
                      <a:pt x="1359" y="365"/>
                    </a:lnTo>
                    <a:lnTo>
                      <a:pt x="1358" y="363"/>
                    </a:lnTo>
                    <a:lnTo>
                      <a:pt x="1355" y="357"/>
                    </a:lnTo>
                    <a:lnTo>
                      <a:pt x="1349" y="352"/>
                    </a:lnTo>
                    <a:lnTo>
                      <a:pt x="1344" y="348"/>
                    </a:lnTo>
                    <a:lnTo>
                      <a:pt x="1340" y="347"/>
                    </a:lnTo>
                    <a:lnTo>
                      <a:pt x="1337" y="348"/>
                    </a:lnTo>
                    <a:lnTo>
                      <a:pt x="1331" y="350"/>
                    </a:lnTo>
                    <a:lnTo>
                      <a:pt x="1324" y="347"/>
                    </a:lnTo>
                    <a:lnTo>
                      <a:pt x="1319" y="345"/>
                    </a:lnTo>
                    <a:lnTo>
                      <a:pt x="1317" y="344"/>
                    </a:lnTo>
                    <a:lnTo>
                      <a:pt x="1314" y="342"/>
                    </a:lnTo>
                    <a:lnTo>
                      <a:pt x="1313" y="339"/>
                    </a:lnTo>
                    <a:lnTo>
                      <a:pt x="1312" y="336"/>
                    </a:lnTo>
                    <a:lnTo>
                      <a:pt x="1313" y="325"/>
                    </a:lnTo>
                    <a:lnTo>
                      <a:pt x="1315" y="316"/>
                    </a:lnTo>
                    <a:lnTo>
                      <a:pt x="1319" y="306"/>
                    </a:lnTo>
                    <a:lnTo>
                      <a:pt x="1324" y="297"/>
                    </a:lnTo>
                    <a:lnTo>
                      <a:pt x="1327" y="292"/>
                    </a:lnTo>
                    <a:lnTo>
                      <a:pt x="1328" y="289"/>
                    </a:lnTo>
                    <a:lnTo>
                      <a:pt x="1328" y="287"/>
                    </a:lnTo>
                    <a:lnTo>
                      <a:pt x="1328" y="285"/>
                    </a:lnTo>
                    <a:lnTo>
                      <a:pt x="1324" y="281"/>
                    </a:lnTo>
                    <a:lnTo>
                      <a:pt x="1320" y="275"/>
                    </a:lnTo>
                    <a:lnTo>
                      <a:pt x="1330" y="272"/>
                    </a:lnTo>
                    <a:lnTo>
                      <a:pt x="1339" y="270"/>
                    </a:lnTo>
                    <a:lnTo>
                      <a:pt x="1348" y="266"/>
                    </a:lnTo>
                    <a:lnTo>
                      <a:pt x="1357" y="262"/>
                    </a:lnTo>
                    <a:lnTo>
                      <a:pt x="1359" y="256"/>
                    </a:lnTo>
                    <a:lnTo>
                      <a:pt x="1360" y="253"/>
                    </a:lnTo>
                    <a:lnTo>
                      <a:pt x="1363" y="255"/>
                    </a:lnTo>
                    <a:lnTo>
                      <a:pt x="1367" y="260"/>
                    </a:lnTo>
                    <a:lnTo>
                      <a:pt x="1372" y="257"/>
                    </a:lnTo>
                    <a:lnTo>
                      <a:pt x="1373" y="255"/>
                    </a:lnTo>
                    <a:lnTo>
                      <a:pt x="1374" y="253"/>
                    </a:lnTo>
                    <a:lnTo>
                      <a:pt x="1374" y="252"/>
                    </a:lnTo>
                    <a:lnTo>
                      <a:pt x="1374" y="250"/>
                    </a:lnTo>
                    <a:lnTo>
                      <a:pt x="1375" y="248"/>
                    </a:lnTo>
                    <a:lnTo>
                      <a:pt x="1380" y="247"/>
                    </a:lnTo>
                    <a:lnTo>
                      <a:pt x="1387" y="246"/>
                    </a:lnTo>
                    <a:lnTo>
                      <a:pt x="1393" y="244"/>
                    </a:lnTo>
                    <a:lnTo>
                      <a:pt x="1398" y="241"/>
                    </a:lnTo>
                    <a:lnTo>
                      <a:pt x="1401" y="239"/>
                    </a:lnTo>
                    <a:lnTo>
                      <a:pt x="1403" y="236"/>
                    </a:lnTo>
                    <a:lnTo>
                      <a:pt x="1407" y="234"/>
                    </a:lnTo>
                    <a:lnTo>
                      <a:pt x="1410" y="231"/>
                    </a:lnTo>
                    <a:lnTo>
                      <a:pt x="1414" y="229"/>
                    </a:lnTo>
                    <a:lnTo>
                      <a:pt x="1420" y="227"/>
                    </a:lnTo>
                    <a:lnTo>
                      <a:pt x="1434" y="231"/>
                    </a:lnTo>
                    <a:lnTo>
                      <a:pt x="1444" y="234"/>
                    </a:lnTo>
                    <a:lnTo>
                      <a:pt x="1449" y="234"/>
                    </a:lnTo>
                    <a:lnTo>
                      <a:pt x="1453" y="231"/>
                    </a:lnTo>
                    <a:lnTo>
                      <a:pt x="1457" y="228"/>
                    </a:lnTo>
                    <a:lnTo>
                      <a:pt x="1462" y="222"/>
                    </a:lnTo>
                    <a:lnTo>
                      <a:pt x="1466" y="216"/>
                    </a:lnTo>
                    <a:lnTo>
                      <a:pt x="1469" y="213"/>
                    </a:lnTo>
                    <a:lnTo>
                      <a:pt x="1470" y="212"/>
                    </a:lnTo>
                    <a:lnTo>
                      <a:pt x="1471" y="210"/>
                    </a:lnTo>
                    <a:lnTo>
                      <a:pt x="1471" y="208"/>
                    </a:lnTo>
                    <a:lnTo>
                      <a:pt x="1471" y="203"/>
                    </a:lnTo>
                    <a:lnTo>
                      <a:pt x="1469" y="195"/>
                    </a:lnTo>
                    <a:lnTo>
                      <a:pt x="1467" y="190"/>
                    </a:lnTo>
                    <a:lnTo>
                      <a:pt x="1469" y="186"/>
                    </a:lnTo>
                    <a:lnTo>
                      <a:pt x="1470" y="184"/>
                    </a:lnTo>
                    <a:lnTo>
                      <a:pt x="1472" y="182"/>
                    </a:lnTo>
                    <a:lnTo>
                      <a:pt x="1475" y="178"/>
                    </a:lnTo>
                    <a:lnTo>
                      <a:pt x="1476" y="174"/>
                    </a:lnTo>
                    <a:lnTo>
                      <a:pt x="1478" y="171"/>
                    </a:lnTo>
                    <a:lnTo>
                      <a:pt x="1480" y="168"/>
                    </a:lnTo>
                    <a:lnTo>
                      <a:pt x="1484" y="166"/>
                    </a:lnTo>
                    <a:lnTo>
                      <a:pt x="1491" y="166"/>
                    </a:lnTo>
                    <a:lnTo>
                      <a:pt x="1496" y="166"/>
                    </a:lnTo>
                    <a:lnTo>
                      <a:pt x="1499" y="167"/>
                    </a:lnTo>
                    <a:lnTo>
                      <a:pt x="1505" y="169"/>
                    </a:lnTo>
                    <a:lnTo>
                      <a:pt x="1511" y="173"/>
                    </a:lnTo>
                    <a:lnTo>
                      <a:pt x="1516" y="173"/>
                    </a:lnTo>
                    <a:lnTo>
                      <a:pt x="1520" y="172"/>
                    </a:lnTo>
                    <a:lnTo>
                      <a:pt x="1527" y="169"/>
                    </a:lnTo>
                    <a:lnTo>
                      <a:pt x="1533" y="174"/>
                    </a:lnTo>
                    <a:lnTo>
                      <a:pt x="1537" y="177"/>
                    </a:lnTo>
                    <a:lnTo>
                      <a:pt x="1538" y="178"/>
                    </a:lnTo>
                    <a:lnTo>
                      <a:pt x="1542" y="180"/>
                    </a:lnTo>
                    <a:lnTo>
                      <a:pt x="1544" y="180"/>
                    </a:lnTo>
                    <a:lnTo>
                      <a:pt x="1547" y="180"/>
                    </a:lnTo>
                    <a:lnTo>
                      <a:pt x="1551" y="182"/>
                    </a:lnTo>
                    <a:lnTo>
                      <a:pt x="1553" y="185"/>
                    </a:lnTo>
                    <a:lnTo>
                      <a:pt x="1554" y="187"/>
                    </a:lnTo>
                    <a:lnTo>
                      <a:pt x="1555" y="189"/>
                    </a:lnTo>
                    <a:lnTo>
                      <a:pt x="1556" y="190"/>
                    </a:lnTo>
                    <a:lnTo>
                      <a:pt x="1558" y="191"/>
                    </a:lnTo>
                    <a:lnTo>
                      <a:pt x="1561" y="190"/>
                    </a:lnTo>
                    <a:lnTo>
                      <a:pt x="1567" y="189"/>
                    </a:lnTo>
                    <a:lnTo>
                      <a:pt x="1574" y="182"/>
                    </a:lnTo>
                    <a:lnTo>
                      <a:pt x="1579" y="180"/>
                    </a:lnTo>
                    <a:lnTo>
                      <a:pt x="1581" y="180"/>
                    </a:lnTo>
                    <a:lnTo>
                      <a:pt x="1583" y="181"/>
                    </a:lnTo>
                    <a:lnTo>
                      <a:pt x="1586" y="182"/>
                    </a:lnTo>
                    <a:lnTo>
                      <a:pt x="1590" y="185"/>
                    </a:lnTo>
                    <a:lnTo>
                      <a:pt x="1597" y="184"/>
                    </a:lnTo>
                    <a:lnTo>
                      <a:pt x="1603" y="183"/>
                    </a:lnTo>
                    <a:lnTo>
                      <a:pt x="1607" y="182"/>
                    </a:lnTo>
                    <a:lnTo>
                      <a:pt x="1616" y="183"/>
                    </a:lnTo>
                    <a:lnTo>
                      <a:pt x="1626" y="185"/>
                    </a:lnTo>
                    <a:lnTo>
                      <a:pt x="1632" y="186"/>
                    </a:lnTo>
                    <a:lnTo>
                      <a:pt x="1634" y="185"/>
                    </a:lnTo>
                    <a:lnTo>
                      <a:pt x="1636" y="183"/>
                    </a:lnTo>
                    <a:lnTo>
                      <a:pt x="1639" y="180"/>
                    </a:lnTo>
                    <a:lnTo>
                      <a:pt x="1640" y="174"/>
                    </a:lnTo>
                    <a:lnTo>
                      <a:pt x="1649" y="168"/>
                    </a:lnTo>
                    <a:lnTo>
                      <a:pt x="1658" y="164"/>
                    </a:lnTo>
                    <a:lnTo>
                      <a:pt x="1656" y="157"/>
                    </a:lnTo>
                    <a:lnTo>
                      <a:pt x="1654" y="148"/>
                    </a:lnTo>
                    <a:lnTo>
                      <a:pt x="1657" y="138"/>
                    </a:lnTo>
                    <a:lnTo>
                      <a:pt x="1658" y="129"/>
                    </a:lnTo>
                    <a:lnTo>
                      <a:pt x="1660" y="125"/>
                    </a:lnTo>
                    <a:lnTo>
                      <a:pt x="1661" y="121"/>
                    </a:lnTo>
                    <a:lnTo>
                      <a:pt x="1665" y="118"/>
                    </a:lnTo>
                    <a:lnTo>
                      <a:pt x="1668" y="113"/>
                    </a:lnTo>
                    <a:lnTo>
                      <a:pt x="1676" y="111"/>
                    </a:lnTo>
                    <a:lnTo>
                      <a:pt x="1680" y="111"/>
                    </a:lnTo>
                    <a:lnTo>
                      <a:pt x="1681" y="112"/>
                    </a:lnTo>
                    <a:lnTo>
                      <a:pt x="1683" y="114"/>
                    </a:lnTo>
                    <a:lnTo>
                      <a:pt x="1684" y="118"/>
                    </a:lnTo>
                    <a:lnTo>
                      <a:pt x="1684" y="123"/>
                    </a:lnTo>
                    <a:lnTo>
                      <a:pt x="1687" y="130"/>
                    </a:lnTo>
                    <a:lnTo>
                      <a:pt x="1690" y="135"/>
                    </a:lnTo>
                    <a:lnTo>
                      <a:pt x="1695" y="138"/>
                    </a:lnTo>
                    <a:lnTo>
                      <a:pt x="1702" y="144"/>
                    </a:lnTo>
                    <a:lnTo>
                      <a:pt x="1706" y="150"/>
                    </a:lnTo>
                    <a:lnTo>
                      <a:pt x="1710" y="155"/>
                    </a:lnTo>
                    <a:lnTo>
                      <a:pt x="1711" y="156"/>
                    </a:lnTo>
                    <a:lnTo>
                      <a:pt x="1713" y="156"/>
                    </a:lnTo>
                    <a:lnTo>
                      <a:pt x="1715" y="155"/>
                    </a:lnTo>
                    <a:lnTo>
                      <a:pt x="1719" y="151"/>
                    </a:lnTo>
                    <a:lnTo>
                      <a:pt x="1724" y="148"/>
                    </a:lnTo>
                    <a:lnTo>
                      <a:pt x="1729" y="145"/>
                    </a:lnTo>
                    <a:lnTo>
                      <a:pt x="1733" y="142"/>
                    </a:lnTo>
                    <a:lnTo>
                      <a:pt x="1739" y="142"/>
                    </a:lnTo>
                    <a:lnTo>
                      <a:pt x="1743" y="142"/>
                    </a:lnTo>
                    <a:lnTo>
                      <a:pt x="1748" y="145"/>
                    </a:lnTo>
                    <a:lnTo>
                      <a:pt x="1753" y="147"/>
                    </a:lnTo>
                    <a:lnTo>
                      <a:pt x="1759" y="151"/>
                    </a:lnTo>
                    <a:lnTo>
                      <a:pt x="1766" y="155"/>
                    </a:lnTo>
                    <a:lnTo>
                      <a:pt x="1772" y="157"/>
                    </a:lnTo>
                    <a:lnTo>
                      <a:pt x="1776" y="158"/>
                    </a:lnTo>
                    <a:lnTo>
                      <a:pt x="1781" y="158"/>
                    </a:lnTo>
                    <a:lnTo>
                      <a:pt x="1785" y="157"/>
                    </a:lnTo>
                    <a:lnTo>
                      <a:pt x="1791" y="156"/>
                    </a:lnTo>
                    <a:lnTo>
                      <a:pt x="1795" y="153"/>
                    </a:lnTo>
                    <a:lnTo>
                      <a:pt x="1801" y="148"/>
                    </a:lnTo>
                    <a:lnTo>
                      <a:pt x="1805" y="140"/>
                    </a:lnTo>
                    <a:lnTo>
                      <a:pt x="1810" y="135"/>
                    </a:lnTo>
                    <a:lnTo>
                      <a:pt x="1812" y="133"/>
                    </a:lnTo>
                    <a:lnTo>
                      <a:pt x="1815" y="132"/>
                    </a:lnTo>
                    <a:lnTo>
                      <a:pt x="1819" y="131"/>
                    </a:lnTo>
                    <a:lnTo>
                      <a:pt x="1824" y="131"/>
                    </a:lnTo>
                    <a:lnTo>
                      <a:pt x="1827" y="135"/>
                    </a:lnTo>
                    <a:lnTo>
                      <a:pt x="1828" y="138"/>
                    </a:lnTo>
                    <a:lnTo>
                      <a:pt x="1829" y="141"/>
                    </a:lnTo>
                    <a:lnTo>
                      <a:pt x="1829" y="146"/>
                    </a:lnTo>
                    <a:lnTo>
                      <a:pt x="1829" y="154"/>
                    </a:lnTo>
                    <a:lnTo>
                      <a:pt x="1830" y="163"/>
                    </a:lnTo>
                    <a:lnTo>
                      <a:pt x="1842" y="174"/>
                    </a:lnTo>
                    <a:lnTo>
                      <a:pt x="1855" y="184"/>
                    </a:lnTo>
                    <a:lnTo>
                      <a:pt x="1863" y="187"/>
                    </a:lnTo>
                    <a:lnTo>
                      <a:pt x="1869" y="189"/>
                    </a:lnTo>
                    <a:lnTo>
                      <a:pt x="1877" y="190"/>
                    </a:lnTo>
                    <a:lnTo>
                      <a:pt x="1886" y="191"/>
                    </a:lnTo>
                    <a:lnTo>
                      <a:pt x="1899" y="192"/>
                    </a:lnTo>
                    <a:lnTo>
                      <a:pt x="1911" y="194"/>
                    </a:lnTo>
                    <a:lnTo>
                      <a:pt x="1916" y="193"/>
                    </a:lnTo>
                    <a:lnTo>
                      <a:pt x="1920" y="192"/>
                    </a:lnTo>
                    <a:lnTo>
                      <a:pt x="1924" y="191"/>
                    </a:lnTo>
                    <a:lnTo>
                      <a:pt x="1926" y="189"/>
                    </a:lnTo>
                    <a:lnTo>
                      <a:pt x="1933" y="184"/>
                    </a:lnTo>
                    <a:lnTo>
                      <a:pt x="1940" y="180"/>
                    </a:lnTo>
                    <a:lnTo>
                      <a:pt x="1956" y="186"/>
                    </a:lnTo>
                    <a:lnTo>
                      <a:pt x="1973" y="191"/>
                    </a:lnTo>
                    <a:lnTo>
                      <a:pt x="1978" y="198"/>
                    </a:lnTo>
                    <a:lnTo>
                      <a:pt x="1981" y="203"/>
                    </a:lnTo>
                    <a:lnTo>
                      <a:pt x="1983" y="204"/>
                    </a:lnTo>
                    <a:lnTo>
                      <a:pt x="1985" y="207"/>
                    </a:lnTo>
                    <a:lnTo>
                      <a:pt x="1989" y="208"/>
                    </a:lnTo>
                    <a:lnTo>
                      <a:pt x="1993" y="208"/>
                    </a:lnTo>
                    <a:lnTo>
                      <a:pt x="1999" y="204"/>
                    </a:lnTo>
                    <a:lnTo>
                      <a:pt x="2002" y="202"/>
                    </a:lnTo>
                    <a:lnTo>
                      <a:pt x="2002" y="199"/>
                    </a:lnTo>
                    <a:lnTo>
                      <a:pt x="1999" y="193"/>
                    </a:lnTo>
                    <a:lnTo>
                      <a:pt x="2007" y="185"/>
                    </a:lnTo>
                    <a:lnTo>
                      <a:pt x="2014" y="175"/>
                    </a:lnTo>
                    <a:lnTo>
                      <a:pt x="2017" y="169"/>
                    </a:lnTo>
                    <a:lnTo>
                      <a:pt x="2020" y="166"/>
                    </a:lnTo>
                    <a:lnTo>
                      <a:pt x="2024" y="164"/>
                    </a:lnTo>
                    <a:lnTo>
                      <a:pt x="2028" y="163"/>
                    </a:lnTo>
                    <a:lnTo>
                      <a:pt x="2037" y="165"/>
                    </a:lnTo>
                    <a:lnTo>
                      <a:pt x="2050" y="168"/>
                    </a:lnTo>
                    <a:lnTo>
                      <a:pt x="2054" y="167"/>
                    </a:lnTo>
                    <a:lnTo>
                      <a:pt x="2056" y="166"/>
                    </a:lnTo>
                    <a:lnTo>
                      <a:pt x="2058" y="165"/>
                    </a:lnTo>
                    <a:lnTo>
                      <a:pt x="2059" y="163"/>
                    </a:lnTo>
                    <a:lnTo>
                      <a:pt x="2059" y="162"/>
                    </a:lnTo>
                    <a:lnTo>
                      <a:pt x="2060" y="160"/>
                    </a:lnTo>
                    <a:lnTo>
                      <a:pt x="2063" y="158"/>
                    </a:lnTo>
                    <a:lnTo>
                      <a:pt x="2068" y="157"/>
                    </a:lnTo>
                    <a:lnTo>
                      <a:pt x="2074" y="158"/>
                    </a:lnTo>
                    <a:lnTo>
                      <a:pt x="2079" y="157"/>
                    </a:lnTo>
                    <a:lnTo>
                      <a:pt x="2081" y="155"/>
                    </a:lnTo>
                    <a:lnTo>
                      <a:pt x="2088" y="153"/>
                    </a:lnTo>
                    <a:lnTo>
                      <a:pt x="2094" y="150"/>
                    </a:lnTo>
                    <a:lnTo>
                      <a:pt x="2097" y="148"/>
                    </a:lnTo>
                    <a:lnTo>
                      <a:pt x="2098" y="145"/>
                    </a:lnTo>
                    <a:lnTo>
                      <a:pt x="2099" y="138"/>
                    </a:lnTo>
                    <a:lnTo>
                      <a:pt x="2099" y="131"/>
                    </a:lnTo>
                    <a:lnTo>
                      <a:pt x="2099" y="125"/>
                    </a:lnTo>
                    <a:lnTo>
                      <a:pt x="2100" y="120"/>
                    </a:lnTo>
                    <a:lnTo>
                      <a:pt x="2103" y="114"/>
                    </a:lnTo>
                    <a:lnTo>
                      <a:pt x="2107" y="104"/>
                    </a:lnTo>
                    <a:lnTo>
                      <a:pt x="2109" y="94"/>
                    </a:lnTo>
                    <a:lnTo>
                      <a:pt x="2115" y="88"/>
                    </a:lnTo>
                    <a:lnTo>
                      <a:pt x="2117" y="84"/>
                    </a:lnTo>
                    <a:lnTo>
                      <a:pt x="2118" y="82"/>
                    </a:lnTo>
                    <a:lnTo>
                      <a:pt x="2118" y="79"/>
                    </a:lnTo>
                    <a:lnTo>
                      <a:pt x="2117" y="77"/>
                    </a:lnTo>
                    <a:lnTo>
                      <a:pt x="2115" y="74"/>
                    </a:lnTo>
                    <a:lnTo>
                      <a:pt x="2115" y="68"/>
                    </a:lnTo>
                    <a:lnTo>
                      <a:pt x="2116" y="64"/>
                    </a:lnTo>
                    <a:lnTo>
                      <a:pt x="2117" y="59"/>
                    </a:lnTo>
                    <a:lnTo>
                      <a:pt x="2120" y="53"/>
                    </a:lnTo>
                    <a:lnTo>
                      <a:pt x="2125" y="51"/>
                    </a:lnTo>
                    <a:lnTo>
                      <a:pt x="2131" y="49"/>
                    </a:lnTo>
                    <a:lnTo>
                      <a:pt x="2138" y="48"/>
                    </a:lnTo>
                    <a:lnTo>
                      <a:pt x="2143" y="47"/>
                    </a:lnTo>
                    <a:lnTo>
                      <a:pt x="2157" y="47"/>
                    </a:lnTo>
                    <a:lnTo>
                      <a:pt x="2170" y="44"/>
                    </a:lnTo>
                    <a:lnTo>
                      <a:pt x="2175" y="40"/>
                    </a:lnTo>
                    <a:lnTo>
                      <a:pt x="2179" y="37"/>
                    </a:lnTo>
                    <a:lnTo>
                      <a:pt x="2184" y="34"/>
                    </a:lnTo>
                    <a:lnTo>
                      <a:pt x="2189" y="34"/>
                    </a:lnTo>
                    <a:lnTo>
                      <a:pt x="2203" y="17"/>
                    </a:lnTo>
                    <a:lnTo>
                      <a:pt x="2216" y="3"/>
                    </a:lnTo>
                    <a:lnTo>
                      <a:pt x="2227" y="2"/>
                    </a:lnTo>
                    <a:lnTo>
                      <a:pt x="2234" y="0"/>
                    </a:lnTo>
                    <a:lnTo>
                      <a:pt x="2243" y="2"/>
                    </a:lnTo>
                    <a:lnTo>
                      <a:pt x="2252" y="5"/>
                    </a:lnTo>
                    <a:lnTo>
                      <a:pt x="2259" y="11"/>
                    </a:lnTo>
                    <a:lnTo>
                      <a:pt x="2264" y="15"/>
                    </a:lnTo>
                    <a:lnTo>
                      <a:pt x="2265" y="17"/>
                    </a:lnTo>
                    <a:lnTo>
                      <a:pt x="2265" y="20"/>
                    </a:lnTo>
                    <a:lnTo>
                      <a:pt x="2263" y="23"/>
                    </a:lnTo>
                    <a:lnTo>
                      <a:pt x="2259" y="25"/>
                    </a:lnTo>
                    <a:lnTo>
                      <a:pt x="2249" y="37"/>
                    </a:lnTo>
                    <a:lnTo>
                      <a:pt x="2240" y="47"/>
                    </a:lnTo>
                    <a:lnTo>
                      <a:pt x="2229" y="51"/>
                    </a:lnTo>
                    <a:lnTo>
                      <a:pt x="2221" y="57"/>
                    </a:lnTo>
                    <a:lnTo>
                      <a:pt x="2218" y="60"/>
                    </a:lnTo>
                    <a:lnTo>
                      <a:pt x="2214" y="64"/>
                    </a:lnTo>
                    <a:lnTo>
                      <a:pt x="2211" y="68"/>
                    </a:lnTo>
                    <a:lnTo>
                      <a:pt x="2208" y="73"/>
                    </a:lnTo>
                    <a:lnTo>
                      <a:pt x="2203" y="83"/>
                    </a:lnTo>
                    <a:lnTo>
                      <a:pt x="2199" y="92"/>
                    </a:lnTo>
                    <a:lnTo>
                      <a:pt x="2197" y="100"/>
                    </a:lnTo>
                    <a:lnTo>
                      <a:pt x="2196" y="106"/>
                    </a:lnTo>
                    <a:lnTo>
                      <a:pt x="2196" y="121"/>
                    </a:lnTo>
                    <a:lnTo>
                      <a:pt x="2193" y="139"/>
                    </a:lnTo>
                    <a:lnTo>
                      <a:pt x="2187" y="145"/>
                    </a:lnTo>
                    <a:lnTo>
                      <a:pt x="2184" y="149"/>
                    </a:lnTo>
                    <a:lnTo>
                      <a:pt x="2183" y="153"/>
                    </a:lnTo>
                    <a:lnTo>
                      <a:pt x="2181" y="156"/>
                    </a:lnTo>
                    <a:lnTo>
                      <a:pt x="2184" y="159"/>
                    </a:lnTo>
                    <a:lnTo>
                      <a:pt x="2187" y="160"/>
                    </a:lnTo>
                    <a:lnTo>
                      <a:pt x="2193" y="163"/>
                    </a:lnTo>
                    <a:lnTo>
                      <a:pt x="2199" y="164"/>
                    </a:lnTo>
                    <a:lnTo>
                      <a:pt x="2207" y="164"/>
                    </a:lnTo>
                    <a:lnTo>
                      <a:pt x="2213" y="165"/>
                    </a:lnTo>
                    <a:lnTo>
                      <a:pt x="2214" y="169"/>
                    </a:lnTo>
                    <a:lnTo>
                      <a:pt x="2215" y="177"/>
                    </a:lnTo>
                    <a:lnTo>
                      <a:pt x="2220" y="183"/>
                    </a:lnTo>
                    <a:lnTo>
                      <a:pt x="2224" y="186"/>
                    </a:lnTo>
                    <a:lnTo>
                      <a:pt x="2230" y="189"/>
                    </a:lnTo>
                    <a:lnTo>
                      <a:pt x="2237" y="193"/>
                    </a:lnTo>
                    <a:lnTo>
                      <a:pt x="2233" y="196"/>
                    </a:lnTo>
                    <a:lnTo>
                      <a:pt x="2231" y="199"/>
                    </a:lnTo>
                    <a:lnTo>
                      <a:pt x="2229" y="200"/>
                    </a:lnTo>
                    <a:lnTo>
                      <a:pt x="2228" y="201"/>
                    </a:lnTo>
                    <a:lnTo>
                      <a:pt x="2227" y="202"/>
                    </a:lnTo>
                    <a:lnTo>
                      <a:pt x="2225" y="203"/>
                    </a:lnTo>
                    <a:lnTo>
                      <a:pt x="2224" y="208"/>
                    </a:lnTo>
                    <a:lnTo>
                      <a:pt x="2223" y="214"/>
                    </a:lnTo>
                    <a:lnTo>
                      <a:pt x="2228" y="226"/>
                    </a:lnTo>
                    <a:lnTo>
                      <a:pt x="2232" y="237"/>
                    </a:lnTo>
                    <a:lnTo>
                      <a:pt x="2239" y="246"/>
                    </a:lnTo>
                    <a:lnTo>
                      <a:pt x="2247" y="255"/>
                    </a:lnTo>
                    <a:lnTo>
                      <a:pt x="2246" y="263"/>
                    </a:lnTo>
                    <a:lnTo>
                      <a:pt x="2243" y="271"/>
                    </a:lnTo>
                    <a:lnTo>
                      <a:pt x="2246" y="278"/>
                    </a:lnTo>
                    <a:lnTo>
                      <a:pt x="2246" y="281"/>
                    </a:lnTo>
                    <a:lnTo>
                      <a:pt x="2247" y="284"/>
                    </a:lnTo>
                    <a:lnTo>
                      <a:pt x="2254" y="293"/>
                    </a:lnTo>
                    <a:lnTo>
                      <a:pt x="2261" y="302"/>
                    </a:lnTo>
                    <a:lnTo>
                      <a:pt x="2266" y="310"/>
                    </a:lnTo>
                    <a:lnTo>
                      <a:pt x="2267" y="314"/>
                    </a:lnTo>
                    <a:lnTo>
                      <a:pt x="2267" y="318"/>
                    </a:lnTo>
                    <a:lnTo>
                      <a:pt x="2266" y="323"/>
                    </a:lnTo>
                    <a:lnTo>
                      <a:pt x="2264" y="329"/>
                    </a:lnTo>
                    <a:lnTo>
                      <a:pt x="2267" y="343"/>
                    </a:lnTo>
                    <a:lnTo>
                      <a:pt x="2270" y="356"/>
                    </a:lnTo>
                    <a:lnTo>
                      <a:pt x="2275" y="369"/>
                    </a:lnTo>
                    <a:lnTo>
                      <a:pt x="2281" y="382"/>
                    </a:lnTo>
                    <a:lnTo>
                      <a:pt x="2281" y="391"/>
                    </a:lnTo>
                    <a:lnTo>
                      <a:pt x="2281" y="399"/>
                    </a:lnTo>
                    <a:lnTo>
                      <a:pt x="2282" y="401"/>
                    </a:lnTo>
                    <a:lnTo>
                      <a:pt x="2283" y="405"/>
                    </a:lnTo>
                    <a:lnTo>
                      <a:pt x="2286" y="407"/>
                    </a:lnTo>
                    <a:lnTo>
                      <a:pt x="2290" y="410"/>
                    </a:lnTo>
                    <a:lnTo>
                      <a:pt x="2293" y="422"/>
                    </a:lnTo>
                    <a:lnTo>
                      <a:pt x="2296" y="433"/>
                    </a:lnTo>
                    <a:lnTo>
                      <a:pt x="2302" y="432"/>
                    </a:lnTo>
                    <a:lnTo>
                      <a:pt x="2305" y="430"/>
                    </a:lnTo>
                    <a:lnTo>
                      <a:pt x="2310" y="430"/>
                    </a:lnTo>
                    <a:lnTo>
                      <a:pt x="2315" y="431"/>
                    </a:lnTo>
                    <a:lnTo>
                      <a:pt x="2321" y="431"/>
                    </a:lnTo>
                    <a:lnTo>
                      <a:pt x="2326" y="431"/>
                    </a:lnTo>
                    <a:lnTo>
                      <a:pt x="2329" y="430"/>
                    </a:lnTo>
                    <a:lnTo>
                      <a:pt x="2334" y="428"/>
                    </a:lnTo>
                    <a:lnTo>
                      <a:pt x="2341" y="425"/>
                    </a:lnTo>
                    <a:lnTo>
                      <a:pt x="2350" y="423"/>
                    </a:lnTo>
                    <a:lnTo>
                      <a:pt x="2358" y="432"/>
                    </a:lnTo>
                    <a:lnTo>
                      <a:pt x="2364" y="441"/>
                    </a:lnTo>
                    <a:lnTo>
                      <a:pt x="2371" y="451"/>
                    </a:lnTo>
                    <a:lnTo>
                      <a:pt x="2377" y="460"/>
                    </a:lnTo>
                    <a:lnTo>
                      <a:pt x="2385" y="466"/>
                    </a:lnTo>
                    <a:lnTo>
                      <a:pt x="2393" y="470"/>
                    </a:lnTo>
                    <a:lnTo>
                      <a:pt x="2397" y="472"/>
                    </a:lnTo>
                    <a:lnTo>
                      <a:pt x="2401" y="473"/>
                    </a:lnTo>
                    <a:lnTo>
                      <a:pt x="2404" y="473"/>
                    </a:lnTo>
                    <a:lnTo>
                      <a:pt x="2409" y="473"/>
                    </a:lnTo>
                    <a:lnTo>
                      <a:pt x="2413" y="475"/>
                    </a:lnTo>
                    <a:lnTo>
                      <a:pt x="2417" y="477"/>
                    </a:lnTo>
                    <a:lnTo>
                      <a:pt x="2419" y="479"/>
                    </a:lnTo>
                    <a:lnTo>
                      <a:pt x="2421" y="482"/>
                    </a:lnTo>
                    <a:lnTo>
                      <a:pt x="2424" y="490"/>
                    </a:lnTo>
                    <a:lnTo>
                      <a:pt x="2426" y="498"/>
                    </a:lnTo>
                    <a:lnTo>
                      <a:pt x="2430" y="504"/>
                    </a:lnTo>
                    <a:lnTo>
                      <a:pt x="2433" y="508"/>
                    </a:lnTo>
                    <a:lnTo>
                      <a:pt x="2435" y="513"/>
                    </a:lnTo>
                    <a:lnTo>
                      <a:pt x="2437" y="520"/>
                    </a:lnTo>
                    <a:lnTo>
                      <a:pt x="2439" y="526"/>
                    </a:lnTo>
                    <a:lnTo>
                      <a:pt x="2442" y="534"/>
                    </a:lnTo>
                    <a:lnTo>
                      <a:pt x="2443" y="541"/>
                    </a:lnTo>
                    <a:lnTo>
                      <a:pt x="2443" y="548"/>
                    </a:lnTo>
                    <a:lnTo>
                      <a:pt x="2441" y="558"/>
                    </a:lnTo>
                    <a:lnTo>
                      <a:pt x="2436" y="568"/>
                    </a:lnTo>
                    <a:lnTo>
                      <a:pt x="2433" y="582"/>
                    </a:lnTo>
                    <a:lnTo>
                      <a:pt x="2431" y="595"/>
                    </a:lnTo>
                    <a:lnTo>
                      <a:pt x="2429" y="601"/>
                    </a:lnTo>
                    <a:lnTo>
                      <a:pt x="2427" y="605"/>
                    </a:lnTo>
                    <a:lnTo>
                      <a:pt x="2425" y="609"/>
                    </a:lnTo>
                    <a:lnTo>
                      <a:pt x="2419" y="612"/>
                    </a:lnTo>
                    <a:lnTo>
                      <a:pt x="2413" y="616"/>
                    </a:lnTo>
                    <a:lnTo>
                      <a:pt x="2409" y="621"/>
                    </a:lnTo>
                    <a:lnTo>
                      <a:pt x="2407" y="622"/>
                    </a:lnTo>
                    <a:lnTo>
                      <a:pt x="2403" y="624"/>
                    </a:lnTo>
                    <a:lnTo>
                      <a:pt x="2401" y="625"/>
                    </a:lnTo>
                    <a:lnTo>
                      <a:pt x="2398" y="625"/>
                    </a:lnTo>
                    <a:lnTo>
                      <a:pt x="2391" y="623"/>
                    </a:lnTo>
                    <a:lnTo>
                      <a:pt x="2385" y="623"/>
                    </a:lnTo>
                    <a:lnTo>
                      <a:pt x="2379" y="623"/>
                    </a:lnTo>
                    <a:lnTo>
                      <a:pt x="2372" y="623"/>
                    </a:lnTo>
                    <a:lnTo>
                      <a:pt x="2349" y="630"/>
                    </a:lnTo>
                    <a:lnTo>
                      <a:pt x="2329" y="638"/>
                    </a:lnTo>
                    <a:lnTo>
                      <a:pt x="2309" y="648"/>
                    </a:lnTo>
                    <a:lnTo>
                      <a:pt x="2288" y="659"/>
                    </a:lnTo>
                    <a:lnTo>
                      <a:pt x="2282" y="669"/>
                    </a:lnTo>
                    <a:lnTo>
                      <a:pt x="2277" y="677"/>
                    </a:lnTo>
                    <a:lnTo>
                      <a:pt x="2274" y="685"/>
                    </a:lnTo>
                    <a:lnTo>
                      <a:pt x="2266" y="695"/>
                    </a:lnTo>
                    <a:lnTo>
                      <a:pt x="2255" y="703"/>
                    </a:lnTo>
                    <a:lnTo>
                      <a:pt x="2247" y="710"/>
                    </a:lnTo>
                    <a:lnTo>
                      <a:pt x="2243" y="713"/>
                    </a:lnTo>
                    <a:lnTo>
                      <a:pt x="2241" y="719"/>
                    </a:lnTo>
                    <a:lnTo>
                      <a:pt x="2239" y="725"/>
                    </a:lnTo>
                    <a:lnTo>
                      <a:pt x="2238" y="731"/>
                    </a:lnTo>
                    <a:lnTo>
                      <a:pt x="2232" y="738"/>
                    </a:lnTo>
                    <a:lnTo>
                      <a:pt x="2228" y="744"/>
                    </a:lnTo>
                    <a:lnTo>
                      <a:pt x="2224" y="748"/>
                    </a:lnTo>
                    <a:lnTo>
                      <a:pt x="2221" y="758"/>
                    </a:lnTo>
                    <a:lnTo>
                      <a:pt x="2218" y="765"/>
                    </a:lnTo>
                    <a:lnTo>
                      <a:pt x="2214" y="771"/>
                    </a:lnTo>
                    <a:lnTo>
                      <a:pt x="2211" y="775"/>
                    </a:lnTo>
                    <a:lnTo>
                      <a:pt x="2206" y="778"/>
                    </a:lnTo>
                    <a:lnTo>
                      <a:pt x="2197" y="782"/>
                    </a:lnTo>
                    <a:lnTo>
                      <a:pt x="2184" y="787"/>
                    </a:lnTo>
                    <a:lnTo>
                      <a:pt x="2176" y="793"/>
                    </a:lnTo>
                    <a:lnTo>
                      <a:pt x="2170" y="800"/>
                    </a:lnTo>
                    <a:lnTo>
                      <a:pt x="2166" y="807"/>
                    </a:lnTo>
                    <a:lnTo>
                      <a:pt x="2161" y="817"/>
                    </a:lnTo>
                    <a:lnTo>
                      <a:pt x="2158" y="819"/>
                    </a:lnTo>
                    <a:lnTo>
                      <a:pt x="2154" y="820"/>
                    </a:lnTo>
                    <a:lnTo>
                      <a:pt x="2152" y="820"/>
                    </a:lnTo>
                    <a:lnTo>
                      <a:pt x="2151" y="820"/>
                    </a:lnTo>
                    <a:lnTo>
                      <a:pt x="2149" y="820"/>
                    </a:lnTo>
                    <a:lnTo>
                      <a:pt x="2147" y="821"/>
                    </a:lnTo>
                    <a:lnTo>
                      <a:pt x="2144" y="824"/>
                    </a:lnTo>
                    <a:lnTo>
                      <a:pt x="2140" y="829"/>
                    </a:lnTo>
                    <a:lnTo>
                      <a:pt x="2135" y="834"/>
                    </a:lnTo>
                    <a:lnTo>
                      <a:pt x="2132" y="836"/>
                    </a:lnTo>
                    <a:lnTo>
                      <a:pt x="2129" y="838"/>
                    </a:lnTo>
                    <a:lnTo>
                      <a:pt x="2126" y="839"/>
                    </a:lnTo>
                    <a:lnTo>
                      <a:pt x="2120" y="841"/>
                    </a:lnTo>
                    <a:lnTo>
                      <a:pt x="2111" y="843"/>
                    </a:lnTo>
                    <a:lnTo>
                      <a:pt x="2105" y="847"/>
                    </a:lnTo>
                    <a:lnTo>
                      <a:pt x="2099" y="850"/>
                    </a:lnTo>
                    <a:lnTo>
                      <a:pt x="2098" y="852"/>
                    </a:lnTo>
                    <a:lnTo>
                      <a:pt x="2096" y="854"/>
                    </a:lnTo>
                    <a:lnTo>
                      <a:pt x="2095" y="856"/>
                    </a:lnTo>
                    <a:lnTo>
                      <a:pt x="2095" y="860"/>
                    </a:lnTo>
                    <a:lnTo>
                      <a:pt x="2094" y="865"/>
                    </a:lnTo>
                    <a:lnTo>
                      <a:pt x="2091" y="868"/>
                    </a:lnTo>
                    <a:lnTo>
                      <a:pt x="2089" y="869"/>
                    </a:lnTo>
                    <a:lnTo>
                      <a:pt x="2085" y="871"/>
                    </a:lnTo>
                    <a:lnTo>
                      <a:pt x="2080" y="874"/>
                    </a:lnTo>
                    <a:lnTo>
                      <a:pt x="2078" y="875"/>
                    </a:lnTo>
                    <a:lnTo>
                      <a:pt x="2078" y="878"/>
                    </a:lnTo>
                    <a:lnTo>
                      <a:pt x="2081" y="884"/>
                    </a:lnTo>
                    <a:lnTo>
                      <a:pt x="2085" y="894"/>
                    </a:lnTo>
                    <a:lnTo>
                      <a:pt x="2085" y="900"/>
                    </a:lnTo>
                    <a:lnTo>
                      <a:pt x="2083" y="908"/>
                    </a:lnTo>
                    <a:lnTo>
                      <a:pt x="2082" y="917"/>
                    </a:lnTo>
                    <a:lnTo>
                      <a:pt x="2085" y="924"/>
                    </a:lnTo>
                    <a:lnTo>
                      <a:pt x="2086" y="927"/>
                    </a:lnTo>
                    <a:lnTo>
                      <a:pt x="2089" y="931"/>
                    </a:lnTo>
                    <a:lnTo>
                      <a:pt x="2096" y="933"/>
                    </a:lnTo>
                    <a:lnTo>
                      <a:pt x="2100" y="941"/>
                    </a:lnTo>
                    <a:lnTo>
                      <a:pt x="2104" y="948"/>
                    </a:lnTo>
                    <a:lnTo>
                      <a:pt x="2105" y="951"/>
                    </a:lnTo>
                    <a:lnTo>
                      <a:pt x="2107" y="953"/>
                    </a:lnTo>
                    <a:lnTo>
                      <a:pt x="2109" y="957"/>
                    </a:lnTo>
                    <a:lnTo>
                      <a:pt x="2113" y="959"/>
                    </a:lnTo>
                    <a:lnTo>
                      <a:pt x="2122" y="961"/>
                    </a:lnTo>
                    <a:lnTo>
                      <a:pt x="2131" y="964"/>
                    </a:lnTo>
                    <a:lnTo>
                      <a:pt x="2136" y="966"/>
                    </a:lnTo>
                    <a:lnTo>
                      <a:pt x="2140" y="967"/>
                    </a:lnTo>
                    <a:lnTo>
                      <a:pt x="2141" y="968"/>
                    </a:lnTo>
                    <a:lnTo>
                      <a:pt x="2142" y="970"/>
                    </a:lnTo>
                    <a:lnTo>
                      <a:pt x="2140" y="977"/>
                    </a:lnTo>
                    <a:lnTo>
                      <a:pt x="2138" y="985"/>
                    </a:lnTo>
                    <a:lnTo>
                      <a:pt x="2138" y="989"/>
                    </a:lnTo>
                    <a:lnTo>
                      <a:pt x="2139" y="990"/>
                    </a:lnTo>
                    <a:lnTo>
                      <a:pt x="2141" y="991"/>
                    </a:lnTo>
                    <a:lnTo>
                      <a:pt x="2143" y="991"/>
                    </a:lnTo>
                    <a:lnTo>
                      <a:pt x="2150" y="989"/>
                    </a:lnTo>
                    <a:lnTo>
                      <a:pt x="2157" y="988"/>
                    </a:lnTo>
                    <a:lnTo>
                      <a:pt x="2160" y="998"/>
                    </a:lnTo>
                    <a:lnTo>
                      <a:pt x="2161" y="1009"/>
                    </a:lnTo>
                    <a:lnTo>
                      <a:pt x="2158" y="1019"/>
                    </a:lnTo>
                    <a:lnTo>
                      <a:pt x="2153" y="1029"/>
                    </a:lnTo>
                    <a:lnTo>
                      <a:pt x="2154" y="1035"/>
                    </a:lnTo>
                    <a:lnTo>
                      <a:pt x="2156" y="1041"/>
                    </a:lnTo>
                    <a:lnTo>
                      <a:pt x="2156" y="1046"/>
                    </a:lnTo>
                    <a:lnTo>
                      <a:pt x="2156" y="1050"/>
                    </a:lnTo>
                    <a:lnTo>
                      <a:pt x="2152" y="1059"/>
                    </a:lnTo>
                    <a:lnTo>
                      <a:pt x="2145" y="1071"/>
                    </a:lnTo>
                    <a:lnTo>
                      <a:pt x="2141" y="1080"/>
                    </a:lnTo>
                    <a:lnTo>
                      <a:pt x="2136" y="1089"/>
                    </a:lnTo>
                    <a:lnTo>
                      <a:pt x="2134" y="1093"/>
                    </a:lnTo>
                    <a:lnTo>
                      <a:pt x="2131" y="1095"/>
                    </a:lnTo>
                    <a:lnTo>
                      <a:pt x="2126" y="1097"/>
                    </a:lnTo>
                    <a:lnTo>
                      <a:pt x="2122" y="1098"/>
                    </a:lnTo>
                    <a:lnTo>
                      <a:pt x="2114" y="1104"/>
                    </a:lnTo>
                    <a:lnTo>
                      <a:pt x="2106" y="1111"/>
                    </a:lnTo>
                    <a:lnTo>
                      <a:pt x="2098" y="1120"/>
                    </a:lnTo>
                    <a:lnTo>
                      <a:pt x="2091" y="1129"/>
                    </a:lnTo>
                    <a:lnTo>
                      <a:pt x="2088" y="1133"/>
                    </a:lnTo>
                    <a:lnTo>
                      <a:pt x="2085" y="1137"/>
                    </a:lnTo>
                    <a:lnTo>
                      <a:pt x="2080" y="1140"/>
                    </a:lnTo>
                    <a:lnTo>
                      <a:pt x="2076" y="1142"/>
                    </a:lnTo>
                    <a:lnTo>
                      <a:pt x="2071" y="1141"/>
                    </a:lnTo>
                    <a:lnTo>
                      <a:pt x="2067" y="1141"/>
                    </a:lnTo>
                    <a:lnTo>
                      <a:pt x="2062" y="1141"/>
                    </a:lnTo>
                    <a:lnTo>
                      <a:pt x="2058" y="1142"/>
                    </a:lnTo>
                    <a:lnTo>
                      <a:pt x="2050" y="1145"/>
                    </a:lnTo>
                    <a:lnTo>
                      <a:pt x="2041" y="1148"/>
                    </a:lnTo>
                    <a:lnTo>
                      <a:pt x="2033" y="1151"/>
                    </a:lnTo>
                    <a:lnTo>
                      <a:pt x="2026" y="1156"/>
                    </a:lnTo>
                    <a:lnTo>
                      <a:pt x="2019" y="1160"/>
                    </a:lnTo>
                    <a:lnTo>
                      <a:pt x="2014" y="1165"/>
                    </a:lnTo>
                    <a:lnTo>
                      <a:pt x="2001" y="1175"/>
                    </a:lnTo>
                    <a:lnTo>
                      <a:pt x="1988" y="1184"/>
                    </a:lnTo>
                    <a:lnTo>
                      <a:pt x="1979" y="1186"/>
                    </a:lnTo>
                    <a:lnTo>
                      <a:pt x="1971" y="1187"/>
                    </a:lnTo>
                    <a:lnTo>
                      <a:pt x="1964" y="1189"/>
                    </a:lnTo>
                    <a:lnTo>
                      <a:pt x="1955" y="1187"/>
                    </a:lnTo>
                    <a:lnTo>
                      <a:pt x="1949" y="1186"/>
                    </a:lnTo>
                    <a:lnTo>
                      <a:pt x="1945" y="1186"/>
                    </a:lnTo>
                    <a:lnTo>
                      <a:pt x="1942" y="1187"/>
                    </a:lnTo>
                    <a:lnTo>
                      <a:pt x="1940" y="1189"/>
                    </a:lnTo>
                    <a:lnTo>
                      <a:pt x="1938" y="1195"/>
                    </a:lnTo>
                    <a:lnTo>
                      <a:pt x="1937" y="1205"/>
                    </a:lnTo>
                    <a:lnTo>
                      <a:pt x="1935" y="1211"/>
                    </a:lnTo>
                    <a:lnTo>
                      <a:pt x="1934" y="1216"/>
                    </a:lnTo>
                    <a:lnTo>
                      <a:pt x="1931" y="1219"/>
                    </a:lnTo>
                    <a:lnTo>
                      <a:pt x="1929" y="1220"/>
                    </a:lnTo>
                    <a:lnTo>
                      <a:pt x="1927" y="1221"/>
                    </a:lnTo>
                    <a:lnTo>
                      <a:pt x="1924" y="1220"/>
                    </a:lnTo>
                    <a:lnTo>
                      <a:pt x="1919" y="1219"/>
                    </a:lnTo>
                    <a:lnTo>
                      <a:pt x="1915" y="1217"/>
                    </a:lnTo>
                    <a:lnTo>
                      <a:pt x="1908" y="1217"/>
                    </a:lnTo>
                    <a:lnTo>
                      <a:pt x="1903" y="1218"/>
                    </a:lnTo>
                    <a:lnTo>
                      <a:pt x="1901" y="1218"/>
                    </a:lnTo>
                    <a:lnTo>
                      <a:pt x="1899" y="1217"/>
                    </a:lnTo>
                    <a:lnTo>
                      <a:pt x="1897" y="1216"/>
                    </a:lnTo>
                    <a:lnTo>
                      <a:pt x="1893" y="1212"/>
                    </a:lnTo>
                    <a:lnTo>
                      <a:pt x="1889" y="1211"/>
                    </a:lnTo>
                    <a:lnTo>
                      <a:pt x="1884" y="1211"/>
                    </a:lnTo>
                    <a:lnTo>
                      <a:pt x="1881" y="1212"/>
                    </a:lnTo>
                    <a:lnTo>
                      <a:pt x="1877" y="1214"/>
                    </a:lnTo>
                    <a:lnTo>
                      <a:pt x="1872" y="1221"/>
                    </a:lnTo>
                    <a:lnTo>
                      <a:pt x="1865" y="1229"/>
                    </a:lnTo>
                    <a:lnTo>
                      <a:pt x="1856" y="1241"/>
                    </a:lnTo>
                    <a:lnTo>
                      <a:pt x="1848" y="1256"/>
                    </a:lnTo>
                    <a:lnTo>
                      <a:pt x="1840" y="1267"/>
                    </a:lnTo>
                    <a:lnTo>
                      <a:pt x="1833" y="1279"/>
                    </a:lnTo>
                    <a:lnTo>
                      <a:pt x="1826" y="1291"/>
                    </a:lnTo>
                    <a:lnTo>
                      <a:pt x="1818" y="1302"/>
                    </a:lnTo>
                    <a:lnTo>
                      <a:pt x="1804" y="1310"/>
                    </a:lnTo>
                    <a:lnTo>
                      <a:pt x="1792" y="1316"/>
                    </a:lnTo>
                    <a:lnTo>
                      <a:pt x="1779" y="1320"/>
                    </a:lnTo>
                    <a:lnTo>
                      <a:pt x="1765" y="1327"/>
                    </a:lnTo>
                    <a:lnTo>
                      <a:pt x="1749" y="1344"/>
                    </a:lnTo>
                    <a:lnTo>
                      <a:pt x="1734" y="1360"/>
                    </a:lnTo>
                    <a:lnTo>
                      <a:pt x="1728" y="1363"/>
                    </a:lnTo>
                    <a:lnTo>
                      <a:pt x="1723" y="1366"/>
                    </a:lnTo>
                    <a:lnTo>
                      <a:pt x="1722" y="1369"/>
                    </a:lnTo>
                    <a:lnTo>
                      <a:pt x="1722" y="1371"/>
                    </a:lnTo>
                    <a:lnTo>
                      <a:pt x="1722" y="1374"/>
                    </a:lnTo>
                    <a:lnTo>
                      <a:pt x="1723" y="1379"/>
                    </a:lnTo>
                    <a:lnTo>
                      <a:pt x="1723" y="1382"/>
                    </a:lnTo>
                    <a:lnTo>
                      <a:pt x="1722" y="1386"/>
                    </a:lnTo>
                    <a:lnTo>
                      <a:pt x="1721" y="1388"/>
                    </a:lnTo>
                    <a:lnTo>
                      <a:pt x="1719" y="1391"/>
                    </a:lnTo>
                    <a:lnTo>
                      <a:pt x="1714" y="1396"/>
                    </a:lnTo>
                    <a:lnTo>
                      <a:pt x="1710" y="1403"/>
                    </a:lnTo>
                    <a:lnTo>
                      <a:pt x="1703" y="1408"/>
                    </a:lnTo>
                    <a:lnTo>
                      <a:pt x="1697" y="1413"/>
                    </a:lnTo>
                    <a:lnTo>
                      <a:pt x="1692" y="1415"/>
                    </a:lnTo>
                    <a:lnTo>
                      <a:pt x="1686" y="1416"/>
                    </a:lnTo>
                    <a:lnTo>
                      <a:pt x="1680" y="1415"/>
                    </a:lnTo>
                    <a:lnTo>
                      <a:pt x="1675" y="1414"/>
                    </a:lnTo>
                    <a:lnTo>
                      <a:pt x="1669" y="1409"/>
                    </a:lnTo>
                    <a:lnTo>
                      <a:pt x="1662" y="1404"/>
                    </a:lnTo>
                    <a:lnTo>
                      <a:pt x="1658" y="1400"/>
                    </a:lnTo>
                    <a:lnTo>
                      <a:pt x="1654" y="1398"/>
                    </a:lnTo>
                    <a:lnTo>
                      <a:pt x="1650" y="1397"/>
                    </a:lnTo>
                    <a:lnTo>
                      <a:pt x="1645" y="1396"/>
                    </a:lnTo>
                    <a:lnTo>
                      <a:pt x="1635" y="1395"/>
                    </a:lnTo>
                    <a:lnTo>
                      <a:pt x="1625" y="1395"/>
                    </a:lnTo>
                    <a:lnTo>
                      <a:pt x="1616" y="1396"/>
                    </a:lnTo>
                    <a:lnTo>
                      <a:pt x="1609" y="1396"/>
                    </a:lnTo>
                    <a:lnTo>
                      <a:pt x="1604" y="1398"/>
                    </a:lnTo>
                    <a:lnTo>
                      <a:pt x="1599" y="1400"/>
                    </a:lnTo>
                    <a:lnTo>
                      <a:pt x="1590" y="1408"/>
                    </a:lnTo>
                    <a:lnTo>
                      <a:pt x="1579" y="1421"/>
                    </a:lnTo>
                    <a:lnTo>
                      <a:pt x="1565" y="1428"/>
                    </a:lnTo>
                    <a:lnTo>
                      <a:pt x="1551" y="1436"/>
                    </a:lnTo>
                    <a:lnTo>
                      <a:pt x="1544" y="1441"/>
                    </a:lnTo>
                    <a:lnTo>
                      <a:pt x="1537" y="1445"/>
                    </a:lnTo>
                    <a:lnTo>
                      <a:pt x="1530" y="1451"/>
                    </a:lnTo>
                    <a:lnTo>
                      <a:pt x="1525" y="1457"/>
                    </a:lnTo>
                    <a:lnTo>
                      <a:pt x="1524" y="1460"/>
                    </a:lnTo>
                    <a:lnTo>
                      <a:pt x="1521" y="1461"/>
                    </a:lnTo>
                    <a:lnTo>
                      <a:pt x="1520" y="1461"/>
                    </a:lnTo>
                    <a:lnTo>
                      <a:pt x="1519" y="1461"/>
                    </a:lnTo>
                    <a:lnTo>
                      <a:pt x="1516" y="1460"/>
                    </a:lnTo>
                    <a:lnTo>
                      <a:pt x="1509" y="1461"/>
                    </a:lnTo>
                    <a:lnTo>
                      <a:pt x="1505" y="1463"/>
                    </a:lnTo>
                    <a:lnTo>
                      <a:pt x="1501" y="1463"/>
                    </a:lnTo>
                    <a:lnTo>
                      <a:pt x="1498" y="1462"/>
                    </a:lnTo>
                    <a:lnTo>
                      <a:pt x="1496" y="1460"/>
                    </a:lnTo>
                    <a:lnTo>
                      <a:pt x="1492" y="1453"/>
                    </a:lnTo>
                    <a:lnTo>
                      <a:pt x="1488" y="1445"/>
                    </a:lnTo>
                    <a:lnTo>
                      <a:pt x="1482" y="1437"/>
                    </a:lnTo>
                    <a:lnTo>
                      <a:pt x="1478" y="1434"/>
                    </a:lnTo>
                    <a:lnTo>
                      <a:pt x="1475" y="1434"/>
                    </a:lnTo>
                    <a:lnTo>
                      <a:pt x="1473" y="1435"/>
                    </a:lnTo>
                    <a:lnTo>
                      <a:pt x="1470" y="1437"/>
                    </a:lnTo>
                    <a:lnTo>
                      <a:pt x="1466" y="1441"/>
                    </a:lnTo>
                    <a:lnTo>
                      <a:pt x="1462" y="1444"/>
                    </a:lnTo>
                    <a:lnTo>
                      <a:pt x="1458" y="1446"/>
                    </a:lnTo>
                    <a:lnTo>
                      <a:pt x="1454" y="1448"/>
                    </a:lnTo>
                    <a:lnTo>
                      <a:pt x="1451" y="1449"/>
                    </a:lnTo>
                    <a:lnTo>
                      <a:pt x="1443" y="1449"/>
                    </a:lnTo>
                    <a:lnTo>
                      <a:pt x="1434" y="1450"/>
                    </a:lnTo>
                    <a:lnTo>
                      <a:pt x="1420" y="1443"/>
                    </a:lnTo>
                    <a:lnTo>
                      <a:pt x="1407" y="1437"/>
                    </a:lnTo>
                    <a:lnTo>
                      <a:pt x="1402" y="1449"/>
                    </a:lnTo>
                    <a:lnTo>
                      <a:pt x="1398" y="1460"/>
                    </a:lnTo>
                    <a:lnTo>
                      <a:pt x="1394" y="1470"/>
                    </a:lnTo>
                    <a:lnTo>
                      <a:pt x="1389" y="1481"/>
                    </a:lnTo>
                    <a:lnTo>
                      <a:pt x="1383" y="1487"/>
                    </a:lnTo>
                    <a:lnTo>
                      <a:pt x="1380" y="1490"/>
                    </a:lnTo>
                    <a:lnTo>
                      <a:pt x="1378" y="1494"/>
                    </a:lnTo>
                    <a:lnTo>
                      <a:pt x="1378" y="1497"/>
                    </a:lnTo>
                    <a:lnTo>
                      <a:pt x="1381" y="1500"/>
                    </a:lnTo>
                    <a:lnTo>
                      <a:pt x="1384" y="1503"/>
                    </a:lnTo>
                    <a:lnTo>
                      <a:pt x="1389" y="1506"/>
                    </a:lnTo>
                    <a:lnTo>
                      <a:pt x="1395" y="1511"/>
                    </a:lnTo>
                    <a:lnTo>
                      <a:pt x="1402" y="1516"/>
                    </a:lnTo>
                    <a:lnTo>
                      <a:pt x="1407" y="1521"/>
                    </a:lnTo>
                    <a:lnTo>
                      <a:pt x="1410" y="1525"/>
                    </a:lnTo>
                    <a:lnTo>
                      <a:pt x="1412" y="1529"/>
                    </a:lnTo>
                    <a:lnTo>
                      <a:pt x="1411" y="1531"/>
                    </a:lnTo>
                    <a:lnTo>
                      <a:pt x="1408" y="1534"/>
                    </a:lnTo>
                    <a:lnTo>
                      <a:pt x="1402" y="1538"/>
                    </a:lnTo>
                    <a:lnTo>
                      <a:pt x="1394" y="1541"/>
                    </a:lnTo>
                    <a:lnTo>
                      <a:pt x="1387" y="1544"/>
                    </a:lnTo>
                    <a:lnTo>
                      <a:pt x="1382" y="1548"/>
                    </a:lnTo>
                    <a:lnTo>
                      <a:pt x="1378" y="1551"/>
                    </a:lnTo>
                    <a:lnTo>
                      <a:pt x="1376" y="1556"/>
                    </a:lnTo>
                    <a:lnTo>
                      <a:pt x="1374" y="1566"/>
                    </a:lnTo>
                    <a:lnTo>
                      <a:pt x="1374" y="1580"/>
                    </a:lnTo>
                    <a:lnTo>
                      <a:pt x="1367" y="1592"/>
                    </a:lnTo>
                    <a:lnTo>
                      <a:pt x="1362" y="1598"/>
                    </a:lnTo>
                    <a:lnTo>
                      <a:pt x="1355" y="1605"/>
                    </a:lnTo>
                    <a:lnTo>
                      <a:pt x="1349" y="1615"/>
                    </a:lnTo>
                    <a:lnTo>
                      <a:pt x="1353" y="1623"/>
                    </a:lnTo>
                    <a:lnTo>
                      <a:pt x="1357" y="1629"/>
                    </a:lnTo>
                    <a:lnTo>
                      <a:pt x="1362" y="1633"/>
                    </a:lnTo>
                    <a:lnTo>
                      <a:pt x="1367" y="1637"/>
                    </a:lnTo>
                    <a:lnTo>
                      <a:pt x="1380" y="1640"/>
                    </a:lnTo>
                    <a:lnTo>
                      <a:pt x="1396" y="1642"/>
                    </a:lnTo>
                    <a:lnTo>
                      <a:pt x="1404" y="1648"/>
                    </a:lnTo>
                    <a:lnTo>
                      <a:pt x="1411" y="1654"/>
                    </a:lnTo>
                    <a:lnTo>
                      <a:pt x="1414" y="1656"/>
                    </a:lnTo>
                    <a:lnTo>
                      <a:pt x="1418" y="1657"/>
                    </a:lnTo>
                    <a:lnTo>
                      <a:pt x="1422" y="1658"/>
                    </a:lnTo>
                    <a:lnTo>
                      <a:pt x="1428" y="1659"/>
                    </a:lnTo>
                    <a:lnTo>
                      <a:pt x="1435" y="1663"/>
                    </a:lnTo>
                    <a:lnTo>
                      <a:pt x="1439" y="1665"/>
                    </a:lnTo>
                    <a:lnTo>
                      <a:pt x="1439" y="1666"/>
                    </a:lnTo>
                    <a:lnTo>
                      <a:pt x="1440" y="1667"/>
                    </a:lnTo>
                    <a:lnTo>
                      <a:pt x="1439" y="1668"/>
                    </a:lnTo>
                    <a:lnTo>
                      <a:pt x="1439" y="1669"/>
                    </a:lnTo>
                    <a:lnTo>
                      <a:pt x="1431" y="1674"/>
                    </a:lnTo>
                    <a:lnTo>
                      <a:pt x="1420" y="1677"/>
                    </a:lnTo>
                    <a:lnTo>
                      <a:pt x="1410" y="1681"/>
                    </a:lnTo>
                    <a:lnTo>
                      <a:pt x="1401" y="1685"/>
                    </a:lnTo>
                    <a:lnTo>
                      <a:pt x="1393" y="1690"/>
                    </a:lnTo>
                    <a:lnTo>
                      <a:pt x="1383" y="1693"/>
                    </a:lnTo>
                    <a:lnTo>
                      <a:pt x="1378" y="1692"/>
                    </a:lnTo>
                    <a:lnTo>
                      <a:pt x="1375" y="1692"/>
                    </a:lnTo>
                    <a:lnTo>
                      <a:pt x="1373" y="1693"/>
                    </a:lnTo>
                    <a:lnTo>
                      <a:pt x="1371" y="1694"/>
                    </a:lnTo>
                    <a:lnTo>
                      <a:pt x="1368" y="1699"/>
                    </a:lnTo>
                    <a:lnTo>
                      <a:pt x="1366" y="1707"/>
                    </a:lnTo>
                    <a:lnTo>
                      <a:pt x="1364" y="1709"/>
                    </a:lnTo>
                    <a:lnTo>
                      <a:pt x="1362" y="1710"/>
                    </a:lnTo>
                    <a:lnTo>
                      <a:pt x="1360" y="1711"/>
                    </a:lnTo>
                    <a:lnTo>
                      <a:pt x="1358" y="1711"/>
                    </a:lnTo>
                    <a:lnTo>
                      <a:pt x="1353" y="1710"/>
                    </a:lnTo>
                    <a:lnTo>
                      <a:pt x="1346" y="1709"/>
                    </a:lnTo>
                    <a:lnTo>
                      <a:pt x="1342" y="1718"/>
                    </a:lnTo>
                    <a:lnTo>
                      <a:pt x="1340" y="1725"/>
                    </a:lnTo>
                    <a:lnTo>
                      <a:pt x="1339" y="1729"/>
                    </a:lnTo>
                    <a:lnTo>
                      <a:pt x="1337" y="1732"/>
                    </a:lnTo>
                    <a:lnTo>
                      <a:pt x="1335" y="1736"/>
                    </a:lnTo>
                    <a:lnTo>
                      <a:pt x="1331" y="1740"/>
                    </a:lnTo>
                    <a:lnTo>
                      <a:pt x="1326" y="1743"/>
                    </a:lnTo>
                    <a:lnTo>
                      <a:pt x="1322" y="1745"/>
                    </a:lnTo>
                    <a:lnTo>
                      <a:pt x="1321" y="1748"/>
                    </a:lnTo>
                    <a:lnTo>
                      <a:pt x="1317" y="1753"/>
                    </a:lnTo>
                    <a:lnTo>
                      <a:pt x="1315" y="1758"/>
                    </a:lnTo>
                    <a:lnTo>
                      <a:pt x="1314" y="1763"/>
                    </a:lnTo>
                    <a:lnTo>
                      <a:pt x="1314" y="1768"/>
                    </a:lnTo>
                    <a:lnTo>
                      <a:pt x="1314" y="1773"/>
                    </a:lnTo>
                    <a:lnTo>
                      <a:pt x="1315" y="1784"/>
                    </a:lnTo>
                    <a:lnTo>
                      <a:pt x="1317" y="1796"/>
                    </a:lnTo>
                    <a:lnTo>
                      <a:pt x="1297" y="1796"/>
                    </a:lnTo>
                    <a:lnTo>
                      <a:pt x="1277" y="1796"/>
                    </a:lnTo>
                    <a:lnTo>
                      <a:pt x="1258" y="1796"/>
                    </a:lnTo>
                    <a:lnTo>
                      <a:pt x="1239" y="1794"/>
                    </a:lnTo>
                    <a:lnTo>
                      <a:pt x="1219" y="1778"/>
                    </a:lnTo>
                    <a:lnTo>
                      <a:pt x="1199" y="1761"/>
                    </a:lnTo>
                    <a:lnTo>
                      <a:pt x="1181" y="1744"/>
                    </a:lnTo>
                    <a:lnTo>
                      <a:pt x="1161" y="1727"/>
                    </a:lnTo>
                    <a:lnTo>
                      <a:pt x="1152" y="1727"/>
                    </a:lnTo>
                    <a:lnTo>
                      <a:pt x="1143" y="1727"/>
                    </a:lnTo>
                    <a:lnTo>
                      <a:pt x="1134" y="1727"/>
                    </a:lnTo>
                    <a:lnTo>
                      <a:pt x="1126" y="1728"/>
                    </a:lnTo>
                    <a:lnTo>
                      <a:pt x="1109" y="1731"/>
                    </a:lnTo>
                    <a:lnTo>
                      <a:pt x="1091" y="1735"/>
                    </a:lnTo>
                    <a:lnTo>
                      <a:pt x="1079" y="1730"/>
                    </a:lnTo>
                    <a:lnTo>
                      <a:pt x="1070" y="1725"/>
                    </a:lnTo>
                    <a:lnTo>
                      <a:pt x="1060" y="1718"/>
                    </a:lnTo>
                    <a:lnTo>
                      <a:pt x="1048" y="1711"/>
                    </a:lnTo>
                    <a:lnTo>
                      <a:pt x="1024" y="1705"/>
                    </a:lnTo>
                    <a:lnTo>
                      <a:pt x="1000" y="1702"/>
                    </a:lnTo>
                    <a:lnTo>
                      <a:pt x="975" y="1700"/>
                    </a:lnTo>
                    <a:lnTo>
                      <a:pt x="949" y="1701"/>
                    </a:lnTo>
                    <a:lnTo>
                      <a:pt x="938" y="1710"/>
                    </a:lnTo>
                    <a:lnTo>
                      <a:pt x="927" y="172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7" name="Freeform 382"/>
              <p:cNvSpPr>
                <a:spLocks noChangeAspect="1"/>
              </p:cNvSpPr>
              <p:nvPr/>
            </p:nvSpPr>
            <p:spPr bwMode="auto">
              <a:xfrm>
                <a:off x="5537024" y="2170982"/>
                <a:ext cx="136105" cy="165379"/>
              </a:xfrm>
              <a:custGeom>
                <a:avLst/>
                <a:gdLst>
                  <a:gd name="T0" fmla="*/ 1 w 388"/>
                  <a:gd name="T1" fmla="*/ 18 h 462"/>
                  <a:gd name="T2" fmla="*/ 2 w 388"/>
                  <a:gd name="T3" fmla="*/ 18 h 462"/>
                  <a:gd name="T4" fmla="*/ 5 w 388"/>
                  <a:gd name="T5" fmla="*/ 16 h 462"/>
                  <a:gd name="T6" fmla="*/ 7 w 388"/>
                  <a:gd name="T7" fmla="*/ 15 h 462"/>
                  <a:gd name="T8" fmla="*/ 8 w 388"/>
                  <a:gd name="T9" fmla="*/ 15 h 462"/>
                  <a:gd name="T10" fmla="*/ 9 w 388"/>
                  <a:gd name="T11" fmla="*/ 15 h 462"/>
                  <a:gd name="T12" fmla="*/ 11 w 388"/>
                  <a:gd name="T13" fmla="*/ 14 h 462"/>
                  <a:gd name="T14" fmla="*/ 13 w 388"/>
                  <a:gd name="T15" fmla="*/ 14 h 462"/>
                  <a:gd name="T16" fmla="*/ 14 w 388"/>
                  <a:gd name="T17" fmla="*/ 12 h 462"/>
                  <a:gd name="T18" fmla="*/ 15 w 388"/>
                  <a:gd name="T19" fmla="*/ 10 h 462"/>
                  <a:gd name="T20" fmla="*/ 15 w 388"/>
                  <a:gd name="T21" fmla="*/ 8 h 462"/>
                  <a:gd name="T22" fmla="*/ 14 w 388"/>
                  <a:gd name="T23" fmla="*/ 7 h 462"/>
                  <a:gd name="T24" fmla="*/ 13 w 388"/>
                  <a:gd name="T25" fmla="*/ 7 h 462"/>
                  <a:gd name="T26" fmla="*/ 13 w 388"/>
                  <a:gd name="T27" fmla="*/ 8 h 462"/>
                  <a:gd name="T28" fmla="*/ 13 w 388"/>
                  <a:gd name="T29" fmla="*/ 8 h 462"/>
                  <a:gd name="T30" fmla="*/ 13 w 388"/>
                  <a:gd name="T31" fmla="*/ 7 h 462"/>
                  <a:gd name="T32" fmla="*/ 13 w 388"/>
                  <a:gd name="T33" fmla="*/ 6 h 462"/>
                  <a:gd name="T34" fmla="*/ 12 w 388"/>
                  <a:gd name="T35" fmla="*/ 5 h 462"/>
                  <a:gd name="T36" fmla="*/ 12 w 388"/>
                  <a:gd name="T37" fmla="*/ 5 h 462"/>
                  <a:gd name="T38" fmla="*/ 12 w 388"/>
                  <a:gd name="T39" fmla="*/ 3 h 462"/>
                  <a:gd name="T40" fmla="*/ 11 w 388"/>
                  <a:gd name="T41" fmla="*/ 3 h 462"/>
                  <a:gd name="T42" fmla="*/ 11 w 388"/>
                  <a:gd name="T43" fmla="*/ 3 h 462"/>
                  <a:gd name="T44" fmla="*/ 9 w 388"/>
                  <a:gd name="T45" fmla="*/ 4 h 462"/>
                  <a:gd name="T46" fmla="*/ 9 w 388"/>
                  <a:gd name="T47" fmla="*/ 5 h 462"/>
                  <a:gd name="T48" fmla="*/ 8 w 388"/>
                  <a:gd name="T49" fmla="*/ 7 h 462"/>
                  <a:gd name="T50" fmla="*/ 8 w 388"/>
                  <a:gd name="T51" fmla="*/ 7 h 462"/>
                  <a:gd name="T52" fmla="*/ 8 w 388"/>
                  <a:gd name="T53" fmla="*/ 4 h 462"/>
                  <a:gd name="T54" fmla="*/ 9 w 388"/>
                  <a:gd name="T55" fmla="*/ 2 h 462"/>
                  <a:gd name="T56" fmla="*/ 9 w 388"/>
                  <a:gd name="T57" fmla="*/ 1 h 462"/>
                  <a:gd name="T58" fmla="*/ 8 w 388"/>
                  <a:gd name="T59" fmla="*/ 0 h 462"/>
                  <a:gd name="T60" fmla="*/ 7 w 388"/>
                  <a:gd name="T61" fmla="*/ 1 h 462"/>
                  <a:gd name="T62" fmla="*/ 7 w 388"/>
                  <a:gd name="T63" fmla="*/ 2 h 462"/>
                  <a:gd name="T64" fmla="*/ 7 w 388"/>
                  <a:gd name="T65" fmla="*/ 2 h 462"/>
                  <a:gd name="T66" fmla="*/ 6 w 388"/>
                  <a:gd name="T67" fmla="*/ 1 h 462"/>
                  <a:gd name="T68" fmla="*/ 6 w 388"/>
                  <a:gd name="T69" fmla="*/ 1 h 462"/>
                  <a:gd name="T70" fmla="*/ 5 w 388"/>
                  <a:gd name="T71" fmla="*/ 3 h 462"/>
                  <a:gd name="T72" fmla="*/ 5 w 388"/>
                  <a:gd name="T73" fmla="*/ 3 h 462"/>
                  <a:gd name="T74" fmla="*/ 5 w 388"/>
                  <a:gd name="T75" fmla="*/ 4 h 462"/>
                  <a:gd name="T76" fmla="*/ 5 w 388"/>
                  <a:gd name="T77" fmla="*/ 5 h 462"/>
                  <a:gd name="T78" fmla="*/ 6 w 388"/>
                  <a:gd name="T79" fmla="*/ 5 h 462"/>
                  <a:gd name="T80" fmla="*/ 5 w 388"/>
                  <a:gd name="T81" fmla="*/ 5 h 462"/>
                  <a:gd name="T82" fmla="*/ 4 w 388"/>
                  <a:gd name="T83" fmla="*/ 5 h 462"/>
                  <a:gd name="T84" fmla="*/ 4 w 388"/>
                  <a:gd name="T85" fmla="*/ 7 h 462"/>
                  <a:gd name="T86" fmla="*/ 4 w 388"/>
                  <a:gd name="T87" fmla="*/ 8 h 462"/>
                  <a:gd name="T88" fmla="*/ 5 w 388"/>
                  <a:gd name="T89" fmla="*/ 8 h 462"/>
                  <a:gd name="T90" fmla="*/ 4 w 388"/>
                  <a:gd name="T91" fmla="*/ 8 h 462"/>
                  <a:gd name="T92" fmla="*/ 3 w 388"/>
                  <a:gd name="T93" fmla="*/ 8 h 462"/>
                  <a:gd name="T94" fmla="*/ 3 w 388"/>
                  <a:gd name="T95" fmla="*/ 9 h 462"/>
                  <a:gd name="T96" fmla="*/ 3 w 388"/>
                  <a:gd name="T97" fmla="*/ 11 h 462"/>
                  <a:gd name="T98" fmla="*/ 2 w 388"/>
                  <a:gd name="T99" fmla="*/ 13 h 462"/>
                  <a:gd name="T100" fmla="*/ 1 w 388"/>
                  <a:gd name="T101" fmla="*/ 15 h 462"/>
                  <a:gd name="T102" fmla="*/ 0 w 388"/>
                  <a:gd name="T103" fmla="*/ 17 h 462"/>
                  <a:gd name="T104" fmla="*/ 0 w 388"/>
                  <a:gd name="T105" fmla="*/ 18 h 462"/>
                  <a:gd name="T106" fmla="*/ 0 w 388"/>
                  <a:gd name="T107" fmla="*/ 18 h 46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388"/>
                  <a:gd name="T163" fmla="*/ 0 h 462"/>
                  <a:gd name="T164" fmla="*/ 388 w 388"/>
                  <a:gd name="T165" fmla="*/ 462 h 462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388" h="462">
                    <a:moveTo>
                      <a:pt x="13" y="459"/>
                    </a:moveTo>
                    <a:lnTo>
                      <a:pt x="16" y="462"/>
                    </a:lnTo>
                    <a:lnTo>
                      <a:pt x="18" y="462"/>
                    </a:lnTo>
                    <a:lnTo>
                      <a:pt x="21" y="460"/>
                    </a:lnTo>
                    <a:lnTo>
                      <a:pt x="24" y="456"/>
                    </a:lnTo>
                    <a:lnTo>
                      <a:pt x="36" y="453"/>
                    </a:lnTo>
                    <a:lnTo>
                      <a:pt x="46" y="450"/>
                    </a:lnTo>
                    <a:lnTo>
                      <a:pt x="58" y="445"/>
                    </a:lnTo>
                    <a:lnTo>
                      <a:pt x="67" y="439"/>
                    </a:lnTo>
                    <a:lnTo>
                      <a:pt x="86" y="427"/>
                    </a:lnTo>
                    <a:lnTo>
                      <a:pt x="105" y="413"/>
                    </a:lnTo>
                    <a:lnTo>
                      <a:pt x="114" y="401"/>
                    </a:lnTo>
                    <a:lnTo>
                      <a:pt x="123" y="389"/>
                    </a:lnTo>
                    <a:lnTo>
                      <a:pt x="137" y="388"/>
                    </a:lnTo>
                    <a:lnTo>
                      <a:pt x="150" y="388"/>
                    </a:lnTo>
                    <a:lnTo>
                      <a:pt x="164" y="389"/>
                    </a:lnTo>
                    <a:lnTo>
                      <a:pt x="177" y="391"/>
                    </a:lnTo>
                    <a:lnTo>
                      <a:pt x="194" y="383"/>
                    </a:lnTo>
                    <a:lnTo>
                      <a:pt x="210" y="376"/>
                    </a:lnTo>
                    <a:lnTo>
                      <a:pt x="214" y="381"/>
                    </a:lnTo>
                    <a:lnTo>
                      <a:pt x="217" y="385"/>
                    </a:lnTo>
                    <a:lnTo>
                      <a:pt x="219" y="390"/>
                    </a:lnTo>
                    <a:lnTo>
                      <a:pt x="221" y="395"/>
                    </a:lnTo>
                    <a:lnTo>
                      <a:pt x="229" y="381"/>
                    </a:lnTo>
                    <a:lnTo>
                      <a:pt x="238" y="367"/>
                    </a:lnTo>
                    <a:lnTo>
                      <a:pt x="251" y="366"/>
                    </a:lnTo>
                    <a:lnTo>
                      <a:pt x="265" y="365"/>
                    </a:lnTo>
                    <a:lnTo>
                      <a:pt x="279" y="364"/>
                    </a:lnTo>
                    <a:lnTo>
                      <a:pt x="291" y="363"/>
                    </a:lnTo>
                    <a:lnTo>
                      <a:pt x="306" y="352"/>
                    </a:lnTo>
                    <a:lnTo>
                      <a:pt x="320" y="340"/>
                    </a:lnTo>
                    <a:lnTo>
                      <a:pt x="335" y="339"/>
                    </a:lnTo>
                    <a:lnTo>
                      <a:pt x="349" y="339"/>
                    </a:lnTo>
                    <a:lnTo>
                      <a:pt x="356" y="330"/>
                    </a:lnTo>
                    <a:lnTo>
                      <a:pt x="363" y="321"/>
                    </a:lnTo>
                    <a:lnTo>
                      <a:pt x="369" y="312"/>
                    </a:lnTo>
                    <a:lnTo>
                      <a:pt x="373" y="303"/>
                    </a:lnTo>
                    <a:lnTo>
                      <a:pt x="381" y="283"/>
                    </a:lnTo>
                    <a:lnTo>
                      <a:pt x="388" y="261"/>
                    </a:lnTo>
                    <a:lnTo>
                      <a:pt x="384" y="256"/>
                    </a:lnTo>
                    <a:lnTo>
                      <a:pt x="381" y="250"/>
                    </a:lnTo>
                    <a:lnTo>
                      <a:pt x="378" y="228"/>
                    </a:lnTo>
                    <a:lnTo>
                      <a:pt x="374" y="207"/>
                    </a:lnTo>
                    <a:lnTo>
                      <a:pt x="371" y="198"/>
                    </a:lnTo>
                    <a:lnTo>
                      <a:pt x="366" y="189"/>
                    </a:lnTo>
                    <a:lnTo>
                      <a:pt x="363" y="186"/>
                    </a:lnTo>
                    <a:lnTo>
                      <a:pt x="358" y="182"/>
                    </a:lnTo>
                    <a:lnTo>
                      <a:pt x="354" y="178"/>
                    </a:lnTo>
                    <a:lnTo>
                      <a:pt x="349" y="175"/>
                    </a:lnTo>
                    <a:lnTo>
                      <a:pt x="347" y="175"/>
                    </a:lnTo>
                    <a:lnTo>
                      <a:pt x="345" y="176"/>
                    </a:lnTo>
                    <a:lnTo>
                      <a:pt x="343" y="177"/>
                    </a:lnTo>
                    <a:lnTo>
                      <a:pt x="342" y="179"/>
                    </a:lnTo>
                    <a:lnTo>
                      <a:pt x="342" y="186"/>
                    </a:lnTo>
                    <a:lnTo>
                      <a:pt x="340" y="192"/>
                    </a:lnTo>
                    <a:lnTo>
                      <a:pt x="339" y="195"/>
                    </a:lnTo>
                    <a:lnTo>
                      <a:pt x="338" y="197"/>
                    </a:lnTo>
                    <a:lnTo>
                      <a:pt x="336" y="200"/>
                    </a:lnTo>
                    <a:lnTo>
                      <a:pt x="334" y="203"/>
                    </a:lnTo>
                    <a:lnTo>
                      <a:pt x="335" y="192"/>
                    </a:lnTo>
                    <a:lnTo>
                      <a:pt x="336" y="182"/>
                    </a:lnTo>
                    <a:lnTo>
                      <a:pt x="328" y="177"/>
                    </a:lnTo>
                    <a:lnTo>
                      <a:pt x="319" y="175"/>
                    </a:lnTo>
                    <a:lnTo>
                      <a:pt x="325" y="168"/>
                    </a:lnTo>
                    <a:lnTo>
                      <a:pt x="327" y="163"/>
                    </a:lnTo>
                    <a:lnTo>
                      <a:pt x="327" y="159"/>
                    </a:lnTo>
                    <a:lnTo>
                      <a:pt x="326" y="148"/>
                    </a:lnTo>
                    <a:lnTo>
                      <a:pt x="322" y="142"/>
                    </a:lnTo>
                    <a:lnTo>
                      <a:pt x="319" y="139"/>
                    </a:lnTo>
                    <a:lnTo>
                      <a:pt x="317" y="135"/>
                    </a:lnTo>
                    <a:lnTo>
                      <a:pt x="315" y="134"/>
                    </a:lnTo>
                    <a:lnTo>
                      <a:pt x="309" y="133"/>
                    </a:lnTo>
                    <a:lnTo>
                      <a:pt x="300" y="130"/>
                    </a:lnTo>
                    <a:lnTo>
                      <a:pt x="300" y="124"/>
                    </a:lnTo>
                    <a:lnTo>
                      <a:pt x="300" y="118"/>
                    </a:lnTo>
                    <a:lnTo>
                      <a:pt x="297" y="115"/>
                    </a:lnTo>
                    <a:lnTo>
                      <a:pt x="293" y="112"/>
                    </a:lnTo>
                    <a:lnTo>
                      <a:pt x="294" y="102"/>
                    </a:lnTo>
                    <a:lnTo>
                      <a:pt x="294" y="90"/>
                    </a:lnTo>
                    <a:lnTo>
                      <a:pt x="291" y="87"/>
                    </a:lnTo>
                    <a:lnTo>
                      <a:pt x="289" y="85"/>
                    </a:lnTo>
                    <a:lnTo>
                      <a:pt x="286" y="82"/>
                    </a:lnTo>
                    <a:lnTo>
                      <a:pt x="284" y="82"/>
                    </a:lnTo>
                    <a:lnTo>
                      <a:pt x="280" y="84"/>
                    </a:lnTo>
                    <a:lnTo>
                      <a:pt x="272" y="88"/>
                    </a:lnTo>
                    <a:lnTo>
                      <a:pt x="271" y="82"/>
                    </a:lnTo>
                    <a:lnTo>
                      <a:pt x="271" y="76"/>
                    </a:lnTo>
                    <a:lnTo>
                      <a:pt x="268" y="77"/>
                    </a:lnTo>
                    <a:lnTo>
                      <a:pt x="266" y="79"/>
                    </a:lnTo>
                    <a:lnTo>
                      <a:pt x="256" y="96"/>
                    </a:lnTo>
                    <a:lnTo>
                      <a:pt x="245" y="112"/>
                    </a:lnTo>
                    <a:lnTo>
                      <a:pt x="239" y="112"/>
                    </a:lnTo>
                    <a:lnTo>
                      <a:pt x="236" y="112"/>
                    </a:lnTo>
                    <a:lnTo>
                      <a:pt x="232" y="113"/>
                    </a:lnTo>
                    <a:lnTo>
                      <a:pt x="228" y="115"/>
                    </a:lnTo>
                    <a:lnTo>
                      <a:pt x="223" y="135"/>
                    </a:lnTo>
                    <a:lnTo>
                      <a:pt x="219" y="156"/>
                    </a:lnTo>
                    <a:lnTo>
                      <a:pt x="215" y="166"/>
                    </a:lnTo>
                    <a:lnTo>
                      <a:pt x="211" y="175"/>
                    </a:lnTo>
                    <a:lnTo>
                      <a:pt x="209" y="178"/>
                    </a:lnTo>
                    <a:lnTo>
                      <a:pt x="205" y="182"/>
                    </a:lnTo>
                    <a:lnTo>
                      <a:pt x="202" y="185"/>
                    </a:lnTo>
                    <a:lnTo>
                      <a:pt x="197" y="188"/>
                    </a:lnTo>
                    <a:lnTo>
                      <a:pt x="200" y="174"/>
                    </a:lnTo>
                    <a:lnTo>
                      <a:pt x="204" y="160"/>
                    </a:lnTo>
                    <a:lnTo>
                      <a:pt x="208" y="147"/>
                    </a:lnTo>
                    <a:lnTo>
                      <a:pt x="212" y="132"/>
                    </a:lnTo>
                    <a:lnTo>
                      <a:pt x="214" y="112"/>
                    </a:lnTo>
                    <a:lnTo>
                      <a:pt x="218" y="91"/>
                    </a:lnTo>
                    <a:lnTo>
                      <a:pt x="221" y="71"/>
                    </a:lnTo>
                    <a:lnTo>
                      <a:pt x="226" y="50"/>
                    </a:lnTo>
                    <a:lnTo>
                      <a:pt x="230" y="45"/>
                    </a:lnTo>
                    <a:lnTo>
                      <a:pt x="235" y="40"/>
                    </a:lnTo>
                    <a:lnTo>
                      <a:pt x="239" y="34"/>
                    </a:lnTo>
                    <a:lnTo>
                      <a:pt x="241" y="27"/>
                    </a:lnTo>
                    <a:lnTo>
                      <a:pt x="229" y="16"/>
                    </a:lnTo>
                    <a:lnTo>
                      <a:pt x="217" y="7"/>
                    </a:lnTo>
                    <a:lnTo>
                      <a:pt x="210" y="4"/>
                    </a:lnTo>
                    <a:lnTo>
                      <a:pt x="202" y="1"/>
                    </a:lnTo>
                    <a:lnTo>
                      <a:pt x="194" y="0"/>
                    </a:lnTo>
                    <a:lnTo>
                      <a:pt x="185" y="0"/>
                    </a:lnTo>
                    <a:lnTo>
                      <a:pt x="183" y="11"/>
                    </a:lnTo>
                    <a:lnTo>
                      <a:pt x="182" y="23"/>
                    </a:lnTo>
                    <a:lnTo>
                      <a:pt x="183" y="34"/>
                    </a:lnTo>
                    <a:lnTo>
                      <a:pt x="186" y="46"/>
                    </a:lnTo>
                    <a:lnTo>
                      <a:pt x="187" y="49"/>
                    </a:lnTo>
                    <a:lnTo>
                      <a:pt x="188" y="51"/>
                    </a:lnTo>
                    <a:lnTo>
                      <a:pt x="188" y="52"/>
                    </a:lnTo>
                    <a:lnTo>
                      <a:pt x="187" y="54"/>
                    </a:lnTo>
                    <a:lnTo>
                      <a:pt x="181" y="52"/>
                    </a:lnTo>
                    <a:lnTo>
                      <a:pt x="176" y="47"/>
                    </a:lnTo>
                    <a:lnTo>
                      <a:pt x="173" y="43"/>
                    </a:lnTo>
                    <a:lnTo>
                      <a:pt x="169" y="38"/>
                    </a:lnTo>
                    <a:lnTo>
                      <a:pt x="166" y="27"/>
                    </a:lnTo>
                    <a:lnTo>
                      <a:pt x="161" y="14"/>
                    </a:lnTo>
                    <a:lnTo>
                      <a:pt x="159" y="14"/>
                    </a:lnTo>
                    <a:lnTo>
                      <a:pt x="158" y="15"/>
                    </a:lnTo>
                    <a:lnTo>
                      <a:pt x="151" y="17"/>
                    </a:lnTo>
                    <a:lnTo>
                      <a:pt x="146" y="19"/>
                    </a:lnTo>
                    <a:lnTo>
                      <a:pt x="146" y="36"/>
                    </a:lnTo>
                    <a:lnTo>
                      <a:pt x="144" y="53"/>
                    </a:lnTo>
                    <a:lnTo>
                      <a:pt x="137" y="57"/>
                    </a:lnTo>
                    <a:lnTo>
                      <a:pt x="131" y="59"/>
                    </a:lnTo>
                    <a:lnTo>
                      <a:pt x="128" y="63"/>
                    </a:lnTo>
                    <a:lnTo>
                      <a:pt x="123" y="72"/>
                    </a:lnTo>
                    <a:lnTo>
                      <a:pt x="122" y="77"/>
                    </a:lnTo>
                    <a:lnTo>
                      <a:pt x="120" y="80"/>
                    </a:lnTo>
                    <a:lnTo>
                      <a:pt x="125" y="85"/>
                    </a:lnTo>
                    <a:lnTo>
                      <a:pt x="129" y="87"/>
                    </a:lnTo>
                    <a:lnTo>
                      <a:pt x="123" y="89"/>
                    </a:lnTo>
                    <a:lnTo>
                      <a:pt x="120" y="91"/>
                    </a:lnTo>
                    <a:lnTo>
                      <a:pt x="117" y="93"/>
                    </a:lnTo>
                    <a:lnTo>
                      <a:pt x="115" y="95"/>
                    </a:lnTo>
                    <a:lnTo>
                      <a:pt x="113" y="102"/>
                    </a:lnTo>
                    <a:lnTo>
                      <a:pt x="112" y="112"/>
                    </a:lnTo>
                    <a:lnTo>
                      <a:pt x="122" y="118"/>
                    </a:lnTo>
                    <a:lnTo>
                      <a:pt x="131" y="124"/>
                    </a:lnTo>
                    <a:lnTo>
                      <a:pt x="141" y="131"/>
                    </a:lnTo>
                    <a:lnTo>
                      <a:pt x="150" y="138"/>
                    </a:lnTo>
                    <a:lnTo>
                      <a:pt x="142" y="134"/>
                    </a:lnTo>
                    <a:lnTo>
                      <a:pt x="135" y="131"/>
                    </a:lnTo>
                    <a:lnTo>
                      <a:pt x="130" y="127"/>
                    </a:lnTo>
                    <a:lnTo>
                      <a:pt x="125" y="125"/>
                    </a:lnTo>
                    <a:lnTo>
                      <a:pt x="121" y="125"/>
                    </a:lnTo>
                    <a:lnTo>
                      <a:pt x="119" y="125"/>
                    </a:lnTo>
                    <a:lnTo>
                      <a:pt x="115" y="126"/>
                    </a:lnTo>
                    <a:lnTo>
                      <a:pt x="113" y="130"/>
                    </a:lnTo>
                    <a:lnTo>
                      <a:pt x="110" y="133"/>
                    </a:lnTo>
                    <a:lnTo>
                      <a:pt x="106" y="139"/>
                    </a:lnTo>
                    <a:lnTo>
                      <a:pt x="104" y="152"/>
                    </a:lnTo>
                    <a:lnTo>
                      <a:pt x="102" y="163"/>
                    </a:lnTo>
                    <a:lnTo>
                      <a:pt x="101" y="172"/>
                    </a:lnTo>
                    <a:lnTo>
                      <a:pt x="101" y="180"/>
                    </a:lnTo>
                    <a:lnTo>
                      <a:pt x="103" y="187"/>
                    </a:lnTo>
                    <a:lnTo>
                      <a:pt x="106" y="193"/>
                    </a:lnTo>
                    <a:lnTo>
                      <a:pt x="113" y="201"/>
                    </a:lnTo>
                    <a:lnTo>
                      <a:pt x="122" y="209"/>
                    </a:lnTo>
                    <a:lnTo>
                      <a:pt x="121" y="211"/>
                    </a:lnTo>
                    <a:lnTo>
                      <a:pt x="119" y="212"/>
                    </a:lnTo>
                    <a:lnTo>
                      <a:pt x="117" y="212"/>
                    </a:lnTo>
                    <a:lnTo>
                      <a:pt x="116" y="212"/>
                    </a:lnTo>
                    <a:lnTo>
                      <a:pt x="113" y="210"/>
                    </a:lnTo>
                    <a:lnTo>
                      <a:pt x="108" y="206"/>
                    </a:lnTo>
                    <a:lnTo>
                      <a:pt x="103" y="203"/>
                    </a:lnTo>
                    <a:lnTo>
                      <a:pt x="97" y="201"/>
                    </a:lnTo>
                    <a:lnTo>
                      <a:pt x="93" y="201"/>
                    </a:lnTo>
                    <a:lnTo>
                      <a:pt x="89" y="201"/>
                    </a:lnTo>
                    <a:lnTo>
                      <a:pt x="86" y="201"/>
                    </a:lnTo>
                    <a:lnTo>
                      <a:pt x="83" y="204"/>
                    </a:lnTo>
                    <a:lnTo>
                      <a:pt x="78" y="207"/>
                    </a:lnTo>
                    <a:lnTo>
                      <a:pt x="74" y="212"/>
                    </a:lnTo>
                    <a:lnTo>
                      <a:pt x="71" y="224"/>
                    </a:lnTo>
                    <a:lnTo>
                      <a:pt x="69" y="237"/>
                    </a:lnTo>
                    <a:lnTo>
                      <a:pt x="68" y="249"/>
                    </a:lnTo>
                    <a:lnTo>
                      <a:pt x="68" y="261"/>
                    </a:lnTo>
                    <a:lnTo>
                      <a:pt x="63" y="275"/>
                    </a:lnTo>
                    <a:lnTo>
                      <a:pt x="60" y="288"/>
                    </a:lnTo>
                    <a:lnTo>
                      <a:pt x="54" y="301"/>
                    </a:lnTo>
                    <a:lnTo>
                      <a:pt x="49" y="313"/>
                    </a:lnTo>
                    <a:lnTo>
                      <a:pt x="50" y="327"/>
                    </a:lnTo>
                    <a:lnTo>
                      <a:pt x="51" y="339"/>
                    </a:lnTo>
                    <a:lnTo>
                      <a:pt x="42" y="353"/>
                    </a:lnTo>
                    <a:lnTo>
                      <a:pt x="33" y="365"/>
                    </a:lnTo>
                    <a:lnTo>
                      <a:pt x="25" y="379"/>
                    </a:lnTo>
                    <a:lnTo>
                      <a:pt x="17" y="392"/>
                    </a:lnTo>
                    <a:lnTo>
                      <a:pt x="14" y="408"/>
                    </a:lnTo>
                    <a:lnTo>
                      <a:pt x="9" y="424"/>
                    </a:lnTo>
                    <a:lnTo>
                      <a:pt x="4" y="428"/>
                    </a:lnTo>
                    <a:lnTo>
                      <a:pt x="0" y="433"/>
                    </a:lnTo>
                    <a:lnTo>
                      <a:pt x="1" y="436"/>
                    </a:lnTo>
                    <a:lnTo>
                      <a:pt x="5" y="438"/>
                    </a:lnTo>
                    <a:lnTo>
                      <a:pt x="5" y="444"/>
                    </a:lnTo>
                    <a:lnTo>
                      <a:pt x="6" y="450"/>
                    </a:lnTo>
                    <a:lnTo>
                      <a:pt x="8" y="455"/>
                    </a:lnTo>
                    <a:lnTo>
                      <a:pt x="12" y="459"/>
                    </a:lnTo>
                    <a:lnTo>
                      <a:pt x="13" y="459"/>
                    </a:lnTo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8" name="Freeform 383"/>
              <p:cNvSpPr>
                <a:spLocks noChangeAspect="1"/>
              </p:cNvSpPr>
              <p:nvPr/>
            </p:nvSpPr>
            <p:spPr bwMode="auto">
              <a:xfrm>
                <a:off x="5400919" y="2077510"/>
                <a:ext cx="151228" cy="165375"/>
              </a:xfrm>
              <a:custGeom>
                <a:avLst/>
                <a:gdLst>
                  <a:gd name="T0" fmla="*/ 8 w 426"/>
                  <a:gd name="T1" fmla="*/ 14 h 437"/>
                  <a:gd name="T2" fmla="*/ 8 w 426"/>
                  <a:gd name="T3" fmla="*/ 15 h 437"/>
                  <a:gd name="T4" fmla="*/ 9 w 426"/>
                  <a:gd name="T5" fmla="*/ 15 h 437"/>
                  <a:gd name="T6" fmla="*/ 10 w 426"/>
                  <a:gd name="T7" fmla="*/ 17 h 437"/>
                  <a:gd name="T8" fmla="*/ 12 w 426"/>
                  <a:gd name="T9" fmla="*/ 17 h 437"/>
                  <a:gd name="T10" fmla="*/ 15 w 426"/>
                  <a:gd name="T11" fmla="*/ 17 h 437"/>
                  <a:gd name="T12" fmla="*/ 16 w 426"/>
                  <a:gd name="T13" fmla="*/ 15 h 437"/>
                  <a:gd name="T14" fmla="*/ 16 w 426"/>
                  <a:gd name="T15" fmla="*/ 13 h 437"/>
                  <a:gd name="T16" fmla="*/ 15 w 426"/>
                  <a:gd name="T17" fmla="*/ 12 h 437"/>
                  <a:gd name="T18" fmla="*/ 15 w 426"/>
                  <a:gd name="T19" fmla="*/ 11 h 437"/>
                  <a:gd name="T20" fmla="*/ 16 w 426"/>
                  <a:gd name="T21" fmla="*/ 12 h 437"/>
                  <a:gd name="T22" fmla="*/ 16 w 426"/>
                  <a:gd name="T23" fmla="*/ 10 h 437"/>
                  <a:gd name="T24" fmla="*/ 16 w 426"/>
                  <a:gd name="T25" fmla="*/ 8 h 437"/>
                  <a:gd name="T26" fmla="*/ 16 w 426"/>
                  <a:gd name="T27" fmla="*/ 6 h 437"/>
                  <a:gd name="T28" fmla="*/ 17 w 426"/>
                  <a:gd name="T29" fmla="*/ 5 h 437"/>
                  <a:gd name="T30" fmla="*/ 16 w 426"/>
                  <a:gd name="T31" fmla="*/ 3 h 437"/>
                  <a:gd name="T32" fmla="*/ 16 w 426"/>
                  <a:gd name="T33" fmla="*/ 3 h 437"/>
                  <a:gd name="T34" fmla="*/ 15 w 426"/>
                  <a:gd name="T35" fmla="*/ 2 h 437"/>
                  <a:gd name="T36" fmla="*/ 15 w 426"/>
                  <a:gd name="T37" fmla="*/ 2 h 437"/>
                  <a:gd name="T38" fmla="*/ 15 w 426"/>
                  <a:gd name="T39" fmla="*/ 1 h 437"/>
                  <a:gd name="T40" fmla="*/ 14 w 426"/>
                  <a:gd name="T41" fmla="*/ 1 h 437"/>
                  <a:gd name="T42" fmla="*/ 13 w 426"/>
                  <a:gd name="T43" fmla="*/ 2 h 437"/>
                  <a:gd name="T44" fmla="*/ 13 w 426"/>
                  <a:gd name="T45" fmla="*/ 3 h 437"/>
                  <a:gd name="T46" fmla="*/ 12 w 426"/>
                  <a:gd name="T47" fmla="*/ 3 h 437"/>
                  <a:gd name="T48" fmla="*/ 12 w 426"/>
                  <a:gd name="T49" fmla="*/ 4 h 437"/>
                  <a:gd name="T50" fmla="*/ 11 w 426"/>
                  <a:gd name="T51" fmla="*/ 6 h 437"/>
                  <a:gd name="T52" fmla="*/ 11 w 426"/>
                  <a:gd name="T53" fmla="*/ 5 h 437"/>
                  <a:gd name="T54" fmla="*/ 11 w 426"/>
                  <a:gd name="T55" fmla="*/ 4 h 437"/>
                  <a:gd name="T56" fmla="*/ 12 w 426"/>
                  <a:gd name="T57" fmla="*/ 3 h 437"/>
                  <a:gd name="T58" fmla="*/ 12 w 426"/>
                  <a:gd name="T59" fmla="*/ 2 h 437"/>
                  <a:gd name="T60" fmla="*/ 11 w 426"/>
                  <a:gd name="T61" fmla="*/ 0 h 437"/>
                  <a:gd name="T62" fmla="*/ 9 w 426"/>
                  <a:gd name="T63" fmla="*/ 0 h 437"/>
                  <a:gd name="T64" fmla="*/ 7 w 426"/>
                  <a:gd name="T65" fmla="*/ 0 h 437"/>
                  <a:gd name="T66" fmla="*/ 6 w 426"/>
                  <a:gd name="T67" fmla="*/ 1 h 437"/>
                  <a:gd name="T68" fmla="*/ 5 w 426"/>
                  <a:gd name="T69" fmla="*/ 0 h 437"/>
                  <a:gd name="T70" fmla="*/ 5 w 426"/>
                  <a:gd name="T71" fmla="*/ 2 h 437"/>
                  <a:gd name="T72" fmla="*/ 4 w 426"/>
                  <a:gd name="T73" fmla="*/ 2 h 437"/>
                  <a:gd name="T74" fmla="*/ 4 w 426"/>
                  <a:gd name="T75" fmla="*/ 3 h 437"/>
                  <a:gd name="T76" fmla="*/ 5 w 426"/>
                  <a:gd name="T77" fmla="*/ 4 h 437"/>
                  <a:gd name="T78" fmla="*/ 3 w 426"/>
                  <a:gd name="T79" fmla="*/ 5 h 437"/>
                  <a:gd name="T80" fmla="*/ 1 w 426"/>
                  <a:gd name="T81" fmla="*/ 7 h 437"/>
                  <a:gd name="T82" fmla="*/ 0 w 426"/>
                  <a:gd name="T83" fmla="*/ 7 h 437"/>
                  <a:gd name="T84" fmla="*/ 0 w 426"/>
                  <a:gd name="T85" fmla="*/ 7 h 437"/>
                  <a:gd name="T86" fmla="*/ 1 w 426"/>
                  <a:gd name="T87" fmla="*/ 8 h 437"/>
                  <a:gd name="T88" fmla="*/ 1 w 426"/>
                  <a:gd name="T89" fmla="*/ 8 h 437"/>
                  <a:gd name="T90" fmla="*/ 1 w 426"/>
                  <a:gd name="T91" fmla="*/ 8 h 437"/>
                  <a:gd name="T92" fmla="*/ 2 w 426"/>
                  <a:gd name="T93" fmla="*/ 7 h 437"/>
                  <a:gd name="T94" fmla="*/ 2 w 426"/>
                  <a:gd name="T95" fmla="*/ 7 h 437"/>
                  <a:gd name="T96" fmla="*/ 2 w 426"/>
                  <a:gd name="T97" fmla="*/ 7 h 437"/>
                  <a:gd name="T98" fmla="*/ 2 w 426"/>
                  <a:gd name="T99" fmla="*/ 8 h 437"/>
                  <a:gd name="T100" fmla="*/ 2 w 426"/>
                  <a:gd name="T101" fmla="*/ 9 h 437"/>
                  <a:gd name="T102" fmla="*/ 3 w 426"/>
                  <a:gd name="T103" fmla="*/ 8 h 437"/>
                  <a:gd name="T104" fmla="*/ 3 w 426"/>
                  <a:gd name="T105" fmla="*/ 10 h 437"/>
                  <a:gd name="T106" fmla="*/ 4 w 426"/>
                  <a:gd name="T107" fmla="*/ 12 h 437"/>
                  <a:gd name="T108" fmla="*/ 4 w 426"/>
                  <a:gd name="T109" fmla="*/ 14 h 437"/>
                  <a:gd name="T110" fmla="*/ 5 w 426"/>
                  <a:gd name="T111" fmla="*/ 14 h 437"/>
                  <a:gd name="T112" fmla="*/ 6 w 426"/>
                  <a:gd name="T113" fmla="*/ 13 h 437"/>
                  <a:gd name="T114" fmla="*/ 6 w 426"/>
                  <a:gd name="T115" fmla="*/ 15 h 43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426"/>
                  <a:gd name="T175" fmla="*/ 0 h 437"/>
                  <a:gd name="T176" fmla="*/ 426 w 426"/>
                  <a:gd name="T177" fmla="*/ 437 h 437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426" h="437">
                    <a:moveTo>
                      <a:pt x="153" y="366"/>
                    </a:moveTo>
                    <a:lnTo>
                      <a:pt x="164" y="366"/>
                    </a:lnTo>
                    <a:lnTo>
                      <a:pt x="171" y="365"/>
                    </a:lnTo>
                    <a:lnTo>
                      <a:pt x="179" y="363"/>
                    </a:lnTo>
                    <a:lnTo>
                      <a:pt x="189" y="361"/>
                    </a:lnTo>
                    <a:lnTo>
                      <a:pt x="189" y="360"/>
                    </a:lnTo>
                    <a:lnTo>
                      <a:pt x="191" y="360"/>
                    </a:lnTo>
                    <a:lnTo>
                      <a:pt x="195" y="363"/>
                    </a:lnTo>
                    <a:lnTo>
                      <a:pt x="196" y="365"/>
                    </a:lnTo>
                    <a:lnTo>
                      <a:pt x="195" y="367"/>
                    </a:lnTo>
                    <a:lnTo>
                      <a:pt x="193" y="371"/>
                    </a:lnTo>
                    <a:lnTo>
                      <a:pt x="204" y="375"/>
                    </a:lnTo>
                    <a:lnTo>
                      <a:pt x="212" y="378"/>
                    </a:lnTo>
                    <a:lnTo>
                      <a:pt x="220" y="381"/>
                    </a:lnTo>
                    <a:lnTo>
                      <a:pt x="226" y="386"/>
                    </a:lnTo>
                    <a:lnTo>
                      <a:pt x="230" y="390"/>
                    </a:lnTo>
                    <a:lnTo>
                      <a:pt x="236" y="397"/>
                    </a:lnTo>
                    <a:lnTo>
                      <a:pt x="240" y="406"/>
                    </a:lnTo>
                    <a:lnTo>
                      <a:pt x="247" y="416"/>
                    </a:lnTo>
                    <a:lnTo>
                      <a:pt x="258" y="419"/>
                    </a:lnTo>
                    <a:lnTo>
                      <a:pt x="269" y="423"/>
                    </a:lnTo>
                    <a:lnTo>
                      <a:pt x="263" y="425"/>
                    </a:lnTo>
                    <a:lnTo>
                      <a:pt x="257" y="429"/>
                    </a:lnTo>
                    <a:lnTo>
                      <a:pt x="275" y="433"/>
                    </a:lnTo>
                    <a:lnTo>
                      <a:pt x="292" y="437"/>
                    </a:lnTo>
                    <a:lnTo>
                      <a:pt x="310" y="437"/>
                    </a:lnTo>
                    <a:lnTo>
                      <a:pt x="328" y="436"/>
                    </a:lnTo>
                    <a:lnTo>
                      <a:pt x="356" y="430"/>
                    </a:lnTo>
                    <a:lnTo>
                      <a:pt x="376" y="424"/>
                    </a:lnTo>
                    <a:lnTo>
                      <a:pt x="385" y="419"/>
                    </a:lnTo>
                    <a:lnTo>
                      <a:pt x="394" y="413"/>
                    </a:lnTo>
                    <a:lnTo>
                      <a:pt x="403" y="403"/>
                    </a:lnTo>
                    <a:lnTo>
                      <a:pt x="414" y="390"/>
                    </a:lnTo>
                    <a:lnTo>
                      <a:pt x="412" y="384"/>
                    </a:lnTo>
                    <a:lnTo>
                      <a:pt x="410" y="378"/>
                    </a:lnTo>
                    <a:lnTo>
                      <a:pt x="410" y="362"/>
                    </a:lnTo>
                    <a:lnTo>
                      <a:pt x="409" y="348"/>
                    </a:lnTo>
                    <a:lnTo>
                      <a:pt x="398" y="341"/>
                    </a:lnTo>
                    <a:lnTo>
                      <a:pt x="387" y="333"/>
                    </a:lnTo>
                    <a:lnTo>
                      <a:pt x="391" y="329"/>
                    </a:lnTo>
                    <a:lnTo>
                      <a:pt x="393" y="326"/>
                    </a:lnTo>
                    <a:lnTo>
                      <a:pt x="392" y="324"/>
                    </a:lnTo>
                    <a:lnTo>
                      <a:pt x="389" y="318"/>
                    </a:lnTo>
                    <a:lnTo>
                      <a:pt x="381" y="309"/>
                    </a:lnTo>
                    <a:lnTo>
                      <a:pt x="374" y="302"/>
                    </a:lnTo>
                    <a:lnTo>
                      <a:pt x="367" y="292"/>
                    </a:lnTo>
                    <a:lnTo>
                      <a:pt x="361" y="282"/>
                    </a:lnTo>
                    <a:lnTo>
                      <a:pt x="363" y="279"/>
                    </a:lnTo>
                    <a:lnTo>
                      <a:pt x="364" y="278"/>
                    </a:lnTo>
                    <a:lnTo>
                      <a:pt x="365" y="277"/>
                    </a:lnTo>
                    <a:lnTo>
                      <a:pt x="369" y="277"/>
                    </a:lnTo>
                    <a:lnTo>
                      <a:pt x="379" y="286"/>
                    </a:lnTo>
                    <a:lnTo>
                      <a:pt x="384" y="290"/>
                    </a:lnTo>
                    <a:lnTo>
                      <a:pt x="388" y="290"/>
                    </a:lnTo>
                    <a:lnTo>
                      <a:pt x="391" y="289"/>
                    </a:lnTo>
                    <a:lnTo>
                      <a:pt x="394" y="285"/>
                    </a:lnTo>
                    <a:lnTo>
                      <a:pt x="399" y="279"/>
                    </a:lnTo>
                    <a:lnTo>
                      <a:pt x="401" y="265"/>
                    </a:lnTo>
                    <a:lnTo>
                      <a:pt x="401" y="252"/>
                    </a:lnTo>
                    <a:lnTo>
                      <a:pt x="401" y="240"/>
                    </a:lnTo>
                    <a:lnTo>
                      <a:pt x="401" y="226"/>
                    </a:lnTo>
                    <a:lnTo>
                      <a:pt x="405" y="217"/>
                    </a:lnTo>
                    <a:lnTo>
                      <a:pt x="408" y="209"/>
                    </a:lnTo>
                    <a:lnTo>
                      <a:pt x="406" y="201"/>
                    </a:lnTo>
                    <a:lnTo>
                      <a:pt x="403" y="195"/>
                    </a:lnTo>
                    <a:lnTo>
                      <a:pt x="405" y="184"/>
                    </a:lnTo>
                    <a:lnTo>
                      <a:pt x="407" y="175"/>
                    </a:lnTo>
                    <a:lnTo>
                      <a:pt x="409" y="166"/>
                    </a:lnTo>
                    <a:lnTo>
                      <a:pt x="412" y="157"/>
                    </a:lnTo>
                    <a:lnTo>
                      <a:pt x="411" y="147"/>
                    </a:lnTo>
                    <a:lnTo>
                      <a:pt x="410" y="137"/>
                    </a:lnTo>
                    <a:lnTo>
                      <a:pt x="417" y="136"/>
                    </a:lnTo>
                    <a:lnTo>
                      <a:pt x="420" y="135"/>
                    </a:lnTo>
                    <a:lnTo>
                      <a:pt x="423" y="131"/>
                    </a:lnTo>
                    <a:lnTo>
                      <a:pt x="426" y="126"/>
                    </a:lnTo>
                    <a:lnTo>
                      <a:pt x="420" y="110"/>
                    </a:lnTo>
                    <a:lnTo>
                      <a:pt x="412" y="97"/>
                    </a:lnTo>
                    <a:lnTo>
                      <a:pt x="405" y="84"/>
                    </a:lnTo>
                    <a:lnTo>
                      <a:pt x="393" y="71"/>
                    </a:lnTo>
                    <a:lnTo>
                      <a:pt x="393" y="70"/>
                    </a:lnTo>
                    <a:lnTo>
                      <a:pt x="394" y="68"/>
                    </a:lnTo>
                    <a:lnTo>
                      <a:pt x="394" y="67"/>
                    </a:lnTo>
                    <a:lnTo>
                      <a:pt x="397" y="66"/>
                    </a:lnTo>
                    <a:lnTo>
                      <a:pt x="397" y="65"/>
                    </a:lnTo>
                    <a:lnTo>
                      <a:pt x="397" y="63"/>
                    </a:lnTo>
                    <a:lnTo>
                      <a:pt x="396" y="62"/>
                    </a:lnTo>
                    <a:lnTo>
                      <a:pt x="394" y="62"/>
                    </a:lnTo>
                    <a:lnTo>
                      <a:pt x="391" y="58"/>
                    </a:lnTo>
                    <a:lnTo>
                      <a:pt x="389" y="55"/>
                    </a:lnTo>
                    <a:lnTo>
                      <a:pt x="388" y="53"/>
                    </a:lnTo>
                    <a:lnTo>
                      <a:pt x="387" y="48"/>
                    </a:lnTo>
                    <a:lnTo>
                      <a:pt x="385" y="47"/>
                    </a:lnTo>
                    <a:lnTo>
                      <a:pt x="382" y="48"/>
                    </a:lnTo>
                    <a:lnTo>
                      <a:pt x="380" y="48"/>
                    </a:lnTo>
                    <a:lnTo>
                      <a:pt x="378" y="49"/>
                    </a:lnTo>
                    <a:lnTo>
                      <a:pt x="375" y="48"/>
                    </a:lnTo>
                    <a:lnTo>
                      <a:pt x="378" y="44"/>
                    </a:lnTo>
                    <a:lnTo>
                      <a:pt x="380" y="39"/>
                    </a:lnTo>
                    <a:lnTo>
                      <a:pt x="375" y="36"/>
                    </a:lnTo>
                    <a:lnTo>
                      <a:pt x="371" y="36"/>
                    </a:lnTo>
                    <a:lnTo>
                      <a:pt x="367" y="37"/>
                    </a:lnTo>
                    <a:lnTo>
                      <a:pt x="362" y="38"/>
                    </a:lnTo>
                    <a:lnTo>
                      <a:pt x="351" y="36"/>
                    </a:lnTo>
                    <a:lnTo>
                      <a:pt x="339" y="32"/>
                    </a:lnTo>
                    <a:lnTo>
                      <a:pt x="337" y="37"/>
                    </a:lnTo>
                    <a:lnTo>
                      <a:pt x="335" y="40"/>
                    </a:lnTo>
                    <a:lnTo>
                      <a:pt x="334" y="45"/>
                    </a:lnTo>
                    <a:lnTo>
                      <a:pt x="334" y="49"/>
                    </a:lnTo>
                    <a:lnTo>
                      <a:pt x="337" y="54"/>
                    </a:lnTo>
                    <a:lnTo>
                      <a:pt x="339" y="57"/>
                    </a:lnTo>
                    <a:lnTo>
                      <a:pt x="339" y="59"/>
                    </a:lnTo>
                    <a:lnTo>
                      <a:pt x="336" y="65"/>
                    </a:lnTo>
                    <a:lnTo>
                      <a:pt x="335" y="70"/>
                    </a:lnTo>
                    <a:lnTo>
                      <a:pt x="333" y="74"/>
                    </a:lnTo>
                    <a:lnTo>
                      <a:pt x="331" y="84"/>
                    </a:lnTo>
                    <a:lnTo>
                      <a:pt x="329" y="93"/>
                    </a:lnTo>
                    <a:lnTo>
                      <a:pt x="320" y="89"/>
                    </a:lnTo>
                    <a:lnTo>
                      <a:pt x="315" y="83"/>
                    </a:lnTo>
                    <a:lnTo>
                      <a:pt x="312" y="82"/>
                    </a:lnTo>
                    <a:lnTo>
                      <a:pt x="309" y="82"/>
                    </a:lnTo>
                    <a:lnTo>
                      <a:pt x="305" y="83"/>
                    </a:lnTo>
                    <a:lnTo>
                      <a:pt x="300" y="85"/>
                    </a:lnTo>
                    <a:lnTo>
                      <a:pt x="300" y="93"/>
                    </a:lnTo>
                    <a:lnTo>
                      <a:pt x="301" y="100"/>
                    </a:lnTo>
                    <a:lnTo>
                      <a:pt x="292" y="113"/>
                    </a:lnTo>
                    <a:lnTo>
                      <a:pt x="283" y="127"/>
                    </a:lnTo>
                    <a:lnTo>
                      <a:pt x="278" y="133"/>
                    </a:lnTo>
                    <a:lnTo>
                      <a:pt x="272" y="137"/>
                    </a:lnTo>
                    <a:lnTo>
                      <a:pt x="265" y="142"/>
                    </a:lnTo>
                    <a:lnTo>
                      <a:pt x="257" y="144"/>
                    </a:lnTo>
                    <a:lnTo>
                      <a:pt x="271" y="133"/>
                    </a:lnTo>
                    <a:lnTo>
                      <a:pt x="284" y="121"/>
                    </a:lnTo>
                    <a:lnTo>
                      <a:pt x="282" y="117"/>
                    </a:lnTo>
                    <a:lnTo>
                      <a:pt x="280" y="115"/>
                    </a:lnTo>
                    <a:lnTo>
                      <a:pt x="280" y="111"/>
                    </a:lnTo>
                    <a:lnTo>
                      <a:pt x="282" y="108"/>
                    </a:lnTo>
                    <a:lnTo>
                      <a:pt x="283" y="107"/>
                    </a:lnTo>
                    <a:lnTo>
                      <a:pt x="285" y="107"/>
                    </a:lnTo>
                    <a:lnTo>
                      <a:pt x="284" y="101"/>
                    </a:lnTo>
                    <a:lnTo>
                      <a:pt x="284" y="95"/>
                    </a:lnTo>
                    <a:lnTo>
                      <a:pt x="291" y="88"/>
                    </a:lnTo>
                    <a:lnTo>
                      <a:pt x="296" y="77"/>
                    </a:lnTo>
                    <a:lnTo>
                      <a:pt x="296" y="75"/>
                    </a:lnTo>
                    <a:lnTo>
                      <a:pt x="298" y="73"/>
                    </a:lnTo>
                    <a:lnTo>
                      <a:pt x="295" y="70"/>
                    </a:lnTo>
                    <a:lnTo>
                      <a:pt x="294" y="67"/>
                    </a:lnTo>
                    <a:lnTo>
                      <a:pt x="299" y="57"/>
                    </a:lnTo>
                    <a:lnTo>
                      <a:pt x="304" y="48"/>
                    </a:lnTo>
                    <a:lnTo>
                      <a:pt x="309" y="38"/>
                    </a:lnTo>
                    <a:lnTo>
                      <a:pt x="312" y="28"/>
                    </a:lnTo>
                    <a:lnTo>
                      <a:pt x="298" y="15"/>
                    </a:lnTo>
                    <a:lnTo>
                      <a:pt x="284" y="6"/>
                    </a:lnTo>
                    <a:lnTo>
                      <a:pt x="278" y="4"/>
                    </a:lnTo>
                    <a:lnTo>
                      <a:pt x="273" y="2"/>
                    </a:lnTo>
                    <a:lnTo>
                      <a:pt x="267" y="0"/>
                    </a:lnTo>
                    <a:lnTo>
                      <a:pt x="263" y="0"/>
                    </a:lnTo>
                    <a:lnTo>
                      <a:pt x="251" y="0"/>
                    </a:lnTo>
                    <a:lnTo>
                      <a:pt x="239" y="3"/>
                    </a:lnTo>
                    <a:lnTo>
                      <a:pt x="223" y="8"/>
                    </a:lnTo>
                    <a:lnTo>
                      <a:pt x="205" y="14"/>
                    </a:lnTo>
                    <a:lnTo>
                      <a:pt x="194" y="12"/>
                    </a:lnTo>
                    <a:lnTo>
                      <a:pt x="185" y="9"/>
                    </a:lnTo>
                    <a:lnTo>
                      <a:pt x="180" y="9"/>
                    </a:lnTo>
                    <a:lnTo>
                      <a:pt x="176" y="8"/>
                    </a:lnTo>
                    <a:lnTo>
                      <a:pt x="170" y="9"/>
                    </a:lnTo>
                    <a:lnTo>
                      <a:pt x="164" y="9"/>
                    </a:lnTo>
                    <a:lnTo>
                      <a:pt x="159" y="21"/>
                    </a:lnTo>
                    <a:lnTo>
                      <a:pt x="156" y="33"/>
                    </a:lnTo>
                    <a:lnTo>
                      <a:pt x="150" y="27"/>
                    </a:lnTo>
                    <a:lnTo>
                      <a:pt x="146" y="19"/>
                    </a:lnTo>
                    <a:lnTo>
                      <a:pt x="144" y="15"/>
                    </a:lnTo>
                    <a:lnTo>
                      <a:pt x="142" y="12"/>
                    </a:lnTo>
                    <a:lnTo>
                      <a:pt x="139" y="10"/>
                    </a:lnTo>
                    <a:lnTo>
                      <a:pt x="134" y="8"/>
                    </a:lnTo>
                    <a:lnTo>
                      <a:pt x="134" y="13"/>
                    </a:lnTo>
                    <a:lnTo>
                      <a:pt x="134" y="20"/>
                    </a:lnTo>
                    <a:lnTo>
                      <a:pt x="129" y="29"/>
                    </a:lnTo>
                    <a:lnTo>
                      <a:pt x="123" y="37"/>
                    </a:lnTo>
                    <a:lnTo>
                      <a:pt x="115" y="42"/>
                    </a:lnTo>
                    <a:lnTo>
                      <a:pt x="106" y="48"/>
                    </a:lnTo>
                    <a:lnTo>
                      <a:pt x="104" y="47"/>
                    </a:lnTo>
                    <a:lnTo>
                      <a:pt x="102" y="46"/>
                    </a:lnTo>
                    <a:lnTo>
                      <a:pt x="99" y="47"/>
                    </a:lnTo>
                    <a:lnTo>
                      <a:pt x="97" y="48"/>
                    </a:lnTo>
                    <a:lnTo>
                      <a:pt x="98" y="54"/>
                    </a:lnTo>
                    <a:lnTo>
                      <a:pt x="99" y="59"/>
                    </a:lnTo>
                    <a:lnTo>
                      <a:pt x="95" y="64"/>
                    </a:lnTo>
                    <a:lnTo>
                      <a:pt x="89" y="70"/>
                    </a:lnTo>
                    <a:lnTo>
                      <a:pt x="94" y="72"/>
                    </a:lnTo>
                    <a:lnTo>
                      <a:pt x="96" y="76"/>
                    </a:lnTo>
                    <a:lnTo>
                      <a:pt x="96" y="80"/>
                    </a:lnTo>
                    <a:lnTo>
                      <a:pt x="96" y="82"/>
                    </a:lnTo>
                    <a:lnTo>
                      <a:pt x="106" y="91"/>
                    </a:lnTo>
                    <a:lnTo>
                      <a:pt x="114" y="99"/>
                    </a:lnTo>
                    <a:lnTo>
                      <a:pt x="105" y="104"/>
                    </a:lnTo>
                    <a:lnTo>
                      <a:pt x="97" y="107"/>
                    </a:lnTo>
                    <a:lnTo>
                      <a:pt x="88" y="109"/>
                    </a:lnTo>
                    <a:lnTo>
                      <a:pt x="78" y="112"/>
                    </a:lnTo>
                    <a:lnTo>
                      <a:pt x="68" y="127"/>
                    </a:lnTo>
                    <a:lnTo>
                      <a:pt x="58" y="140"/>
                    </a:lnTo>
                    <a:lnTo>
                      <a:pt x="48" y="155"/>
                    </a:lnTo>
                    <a:lnTo>
                      <a:pt x="36" y="170"/>
                    </a:lnTo>
                    <a:lnTo>
                      <a:pt x="31" y="174"/>
                    </a:lnTo>
                    <a:lnTo>
                      <a:pt x="26" y="178"/>
                    </a:lnTo>
                    <a:lnTo>
                      <a:pt x="24" y="179"/>
                    </a:lnTo>
                    <a:lnTo>
                      <a:pt x="21" y="180"/>
                    </a:lnTo>
                    <a:lnTo>
                      <a:pt x="18" y="179"/>
                    </a:lnTo>
                    <a:lnTo>
                      <a:pt x="14" y="179"/>
                    </a:lnTo>
                    <a:lnTo>
                      <a:pt x="10" y="177"/>
                    </a:lnTo>
                    <a:lnTo>
                      <a:pt x="7" y="174"/>
                    </a:lnTo>
                    <a:lnTo>
                      <a:pt x="4" y="173"/>
                    </a:lnTo>
                    <a:lnTo>
                      <a:pt x="0" y="174"/>
                    </a:lnTo>
                    <a:lnTo>
                      <a:pt x="3" y="178"/>
                    </a:lnTo>
                    <a:lnTo>
                      <a:pt x="5" y="181"/>
                    </a:lnTo>
                    <a:lnTo>
                      <a:pt x="7" y="182"/>
                    </a:lnTo>
                    <a:lnTo>
                      <a:pt x="10" y="183"/>
                    </a:lnTo>
                    <a:lnTo>
                      <a:pt x="16" y="184"/>
                    </a:lnTo>
                    <a:lnTo>
                      <a:pt x="24" y="188"/>
                    </a:lnTo>
                    <a:lnTo>
                      <a:pt x="25" y="191"/>
                    </a:lnTo>
                    <a:lnTo>
                      <a:pt x="26" y="195"/>
                    </a:lnTo>
                    <a:lnTo>
                      <a:pt x="22" y="198"/>
                    </a:lnTo>
                    <a:lnTo>
                      <a:pt x="18" y="200"/>
                    </a:lnTo>
                    <a:lnTo>
                      <a:pt x="16" y="202"/>
                    </a:lnTo>
                    <a:lnTo>
                      <a:pt x="14" y="207"/>
                    </a:lnTo>
                    <a:lnTo>
                      <a:pt x="18" y="209"/>
                    </a:lnTo>
                    <a:lnTo>
                      <a:pt x="22" y="210"/>
                    </a:lnTo>
                    <a:lnTo>
                      <a:pt x="25" y="210"/>
                    </a:lnTo>
                    <a:lnTo>
                      <a:pt x="28" y="209"/>
                    </a:lnTo>
                    <a:lnTo>
                      <a:pt x="31" y="208"/>
                    </a:lnTo>
                    <a:lnTo>
                      <a:pt x="32" y="206"/>
                    </a:lnTo>
                    <a:lnTo>
                      <a:pt x="33" y="201"/>
                    </a:lnTo>
                    <a:lnTo>
                      <a:pt x="33" y="197"/>
                    </a:lnTo>
                    <a:lnTo>
                      <a:pt x="36" y="189"/>
                    </a:lnTo>
                    <a:lnTo>
                      <a:pt x="41" y="182"/>
                    </a:lnTo>
                    <a:lnTo>
                      <a:pt x="45" y="175"/>
                    </a:lnTo>
                    <a:lnTo>
                      <a:pt x="50" y="171"/>
                    </a:lnTo>
                    <a:lnTo>
                      <a:pt x="52" y="169"/>
                    </a:lnTo>
                    <a:lnTo>
                      <a:pt x="54" y="166"/>
                    </a:lnTo>
                    <a:lnTo>
                      <a:pt x="58" y="165"/>
                    </a:lnTo>
                    <a:lnTo>
                      <a:pt x="62" y="164"/>
                    </a:lnTo>
                    <a:lnTo>
                      <a:pt x="55" y="174"/>
                    </a:lnTo>
                    <a:lnTo>
                      <a:pt x="49" y="183"/>
                    </a:lnTo>
                    <a:lnTo>
                      <a:pt x="51" y="186"/>
                    </a:lnTo>
                    <a:lnTo>
                      <a:pt x="53" y="187"/>
                    </a:lnTo>
                    <a:lnTo>
                      <a:pt x="58" y="191"/>
                    </a:lnTo>
                    <a:lnTo>
                      <a:pt x="61" y="193"/>
                    </a:lnTo>
                    <a:lnTo>
                      <a:pt x="63" y="196"/>
                    </a:lnTo>
                    <a:lnTo>
                      <a:pt x="66" y="201"/>
                    </a:lnTo>
                    <a:lnTo>
                      <a:pt x="61" y="206"/>
                    </a:lnTo>
                    <a:lnTo>
                      <a:pt x="57" y="207"/>
                    </a:lnTo>
                    <a:lnTo>
                      <a:pt x="53" y="208"/>
                    </a:lnTo>
                    <a:lnTo>
                      <a:pt x="48" y="210"/>
                    </a:lnTo>
                    <a:lnTo>
                      <a:pt x="50" y="213"/>
                    </a:lnTo>
                    <a:lnTo>
                      <a:pt x="53" y="214"/>
                    </a:lnTo>
                    <a:lnTo>
                      <a:pt x="59" y="214"/>
                    </a:lnTo>
                    <a:lnTo>
                      <a:pt x="63" y="213"/>
                    </a:lnTo>
                    <a:lnTo>
                      <a:pt x="67" y="211"/>
                    </a:lnTo>
                    <a:lnTo>
                      <a:pt x="70" y="209"/>
                    </a:lnTo>
                    <a:lnTo>
                      <a:pt x="72" y="208"/>
                    </a:lnTo>
                    <a:lnTo>
                      <a:pt x="76" y="208"/>
                    </a:lnTo>
                    <a:lnTo>
                      <a:pt x="80" y="208"/>
                    </a:lnTo>
                    <a:lnTo>
                      <a:pt x="85" y="210"/>
                    </a:lnTo>
                    <a:lnTo>
                      <a:pt x="84" y="228"/>
                    </a:lnTo>
                    <a:lnTo>
                      <a:pt x="83" y="245"/>
                    </a:lnTo>
                    <a:lnTo>
                      <a:pt x="80" y="262"/>
                    </a:lnTo>
                    <a:lnTo>
                      <a:pt x="79" y="280"/>
                    </a:lnTo>
                    <a:lnTo>
                      <a:pt x="83" y="287"/>
                    </a:lnTo>
                    <a:lnTo>
                      <a:pt x="86" y="290"/>
                    </a:lnTo>
                    <a:lnTo>
                      <a:pt x="90" y="295"/>
                    </a:lnTo>
                    <a:lnTo>
                      <a:pt x="96" y="299"/>
                    </a:lnTo>
                    <a:lnTo>
                      <a:pt x="95" y="311"/>
                    </a:lnTo>
                    <a:lnTo>
                      <a:pt x="94" y="321"/>
                    </a:lnTo>
                    <a:lnTo>
                      <a:pt x="99" y="331"/>
                    </a:lnTo>
                    <a:lnTo>
                      <a:pt x="105" y="340"/>
                    </a:lnTo>
                    <a:lnTo>
                      <a:pt x="108" y="343"/>
                    </a:lnTo>
                    <a:lnTo>
                      <a:pt x="113" y="347"/>
                    </a:lnTo>
                    <a:lnTo>
                      <a:pt x="117" y="349"/>
                    </a:lnTo>
                    <a:lnTo>
                      <a:pt x="123" y="350"/>
                    </a:lnTo>
                    <a:lnTo>
                      <a:pt x="130" y="342"/>
                    </a:lnTo>
                    <a:lnTo>
                      <a:pt x="135" y="336"/>
                    </a:lnTo>
                    <a:lnTo>
                      <a:pt x="139" y="334"/>
                    </a:lnTo>
                    <a:lnTo>
                      <a:pt x="142" y="333"/>
                    </a:lnTo>
                    <a:lnTo>
                      <a:pt x="146" y="334"/>
                    </a:lnTo>
                    <a:lnTo>
                      <a:pt x="150" y="336"/>
                    </a:lnTo>
                    <a:lnTo>
                      <a:pt x="152" y="341"/>
                    </a:lnTo>
                    <a:lnTo>
                      <a:pt x="156" y="344"/>
                    </a:lnTo>
                    <a:lnTo>
                      <a:pt x="155" y="354"/>
                    </a:lnTo>
                    <a:lnTo>
                      <a:pt x="153" y="363"/>
                    </a:lnTo>
                    <a:lnTo>
                      <a:pt x="153" y="365"/>
                    </a:lnTo>
                    <a:lnTo>
                      <a:pt x="153" y="366"/>
                    </a:lnTo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9" name="Freeform 384"/>
              <p:cNvSpPr>
                <a:spLocks noChangeAspect="1"/>
              </p:cNvSpPr>
              <p:nvPr/>
            </p:nvSpPr>
            <p:spPr bwMode="auto">
              <a:xfrm>
                <a:off x="4924554" y="4630069"/>
                <a:ext cx="551979" cy="337947"/>
              </a:xfrm>
              <a:custGeom>
                <a:avLst/>
                <a:gdLst>
                  <a:gd name="T0" fmla="*/ 58 w 1492"/>
                  <a:gd name="T1" fmla="*/ 8 h 912"/>
                  <a:gd name="T2" fmla="*/ 58 w 1492"/>
                  <a:gd name="T3" fmla="*/ 9 h 912"/>
                  <a:gd name="T4" fmla="*/ 57 w 1492"/>
                  <a:gd name="T5" fmla="*/ 11 h 912"/>
                  <a:gd name="T6" fmla="*/ 56 w 1492"/>
                  <a:gd name="T7" fmla="*/ 12 h 912"/>
                  <a:gd name="T8" fmla="*/ 57 w 1492"/>
                  <a:gd name="T9" fmla="*/ 14 h 912"/>
                  <a:gd name="T10" fmla="*/ 57 w 1492"/>
                  <a:gd name="T11" fmla="*/ 16 h 912"/>
                  <a:gd name="T12" fmla="*/ 54 w 1492"/>
                  <a:gd name="T13" fmla="*/ 19 h 912"/>
                  <a:gd name="T14" fmla="*/ 52 w 1492"/>
                  <a:gd name="T15" fmla="*/ 22 h 912"/>
                  <a:gd name="T16" fmla="*/ 52 w 1492"/>
                  <a:gd name="T17" fmla="*/ 28 h 912"/>
                  <a:gd name="T18" fmla="*/ 53 w 1492"/>
                  <a:gd name="T19" fmla="*/ 32 h 912"/>
                  <a:gd name="T20" fmla="*/ 51 w 1492"/>
                  <a:gd name="T21" fmla="*/ 35 h 912"/>
                  <a:gd name="T22" fmla="*/ 48 w 1492"/>
                  <a:gd name="T23" fmla="*/ 36 h 912"/>
                  <a:gd name="T24" fmla="*/ 46 w 1492"/>
                  <a:gd name="T25" fmla="*/ 35 h 912"/>
                  <a:gd name="T26" fmla="*/ 40 w 1492"/>
                  <a:gd name="T27" fmla="*/ 34 h 912"/>
                  <a:gd name="T28" fmla="*/ 37 w 1492"/>
                  <a:gd name="T29" fmla="*/ 34 h 912"/>
                  <a:gd name="T30" fmla="*/ 34 w 1492"/>
                  <a:gd name="T31" fmla="*/ 33 h 912"/>
                  <a:gd name="T32" fmla="*/ 31 w 1492"/>
                  <a:gd name="T33" fmla="*/ 28 h 912"/>
                  <a:gd name="T34" fmla="*/ 23 w 1492"/>
                  <a:gd name="T35" fmla="*/ 26 h 912"/>
                  <a:gd name="T36" fmla="*/ 22 w 1492"/>
                  <a:gd name="T37" fmla="*/ 25 h 912"/>
                  <a:gd name="T38" fmla="*/ 20 w 1492"/>
                  <a:gd name="T39" fmla="*/ 24 h 912"/>
                  <a:gd name="T40" fmla="*/ 16 w 1492"/>
                  <a:gd name="T41" fmla="*/ 25 h 912"/>
                  <a:gd name="T42" fmla="*/ 12 w 1492"/>
                  <a:gd name="T43" fmla="*/ 27 h 912"/>
                  <a:gd name="T44" fmla="*/ 5 w 1492"/>
                  <a:gd name="T45" fmla="*/ 31 h 912"/>
                  <a:gd name="T46" fmla="*/ 3 w 1492"/>
                  <a:gd name="T47" fmla="*/ 30 h 912"/>
                  <a:gd name="T48" fmla="*/ 3 w 1492"/>
                  <a:gd name="T49" fmla="*/ 29 h 912"/>
                  <a:gd name="T50" fmla="*/ 2 w 1492"/>
                  <a:gd name="T51" fmla="*/ 28 h 912"/>
                  <a:gd name="T52" fmla="*/ 2 w 1492"/>
                  <a:gd name="T53" fmla="*/ 27 h 912"/>
                  <a:gd name="T54" fmla="*/ 3 w 1492"/>
                  <a:gd name="T55" fmla="*/ 26 h 912"/>
                  <a:gd name="T56" fmla="*/ 5 w 1492"/>
                  <a:gd name="T57" fmla="*/ 26 h 912"/>
                  <a:gd name="T58" fmla="*/ 2 w 1492"/>
                  <a:gd name="T59" fmla="*/ 21 h 912"/>
                  <a:gd name="T60" fmla="*/ 1 w 1492"/>
                  <a:gd name="T61" fmla="*/ 18 h 912"/>
                  <a:gd name="T62" fmla="*/ 0 w 1492"/>
                  <a:gd name="T63" fmla="*/ 15 h 912"/>
                  <a:gd name="T64" fmla="*/ 3 w 1492"/>
                  <a:gd name="T65" fmla="*/ 15 h 912"/>
                  <a:gd name="T66" fmla="*/ 4 w 1492"/>
                  <a:gd name="T67" fmla="*/ 15 h 912"/>
                  <a:gd name="T68" fmla="*/ 6 w 1492"/>
                  <a:gd name="T69" fmla="*/ 15 h 912"/>
                  <a:gd name="T70" fmla="*/ 8 w 1492"/>
                  <a:gd name="T71" fmla="*/ 14 h 912"/>
                  <a:gd name="T72" fmla="*/ 8 w 1492"/>
                  <a:gd name="T73" fmla="*/ 11 h 912"/>
                  <a:gd name="T74" fmla="*/ 10 w 1492"/>
                  <a:gd name="T75" fmla="*/ 11 h 912"/>
                  <a:gd name="T76" fmla="*/ 12 w 1492"/>
                  <a:gd name="T77" fmla="*/ 13 h 912"/>
                  <a:gd name="T78" fmla="*/ 15 w 1492"/>
                  <a:gd name="T79" fmla="*/ 14 h 912"/>
                  <a:gd name="T80" fmla="*/ 20 w 1492"/>
                  <a:gd name="T81" fmla="*/ 16 h 912"/>
                  <a:gd name="T82" fmla="*/ 24 w 1492"/>
                  <a:gd name="T83" fmla="*/ 15 h 912"/>
                  <a:gd name="T84" fmla="*/ 25 w 1492"/>
                  <a:gd name="T85" fmla="*/ 14 h 912"/>
                  <a:gd name="T86" fmla="*/ 28 w 1492"/>
                  <a:gd name="T87" fmla="*/ 13 h 912"/>
                  <a:gd name="T88" fmla="*/ 29 w 1492"/>
                  <a:gd name="T89" fmla="*/ 10 h 912"/>
                  <a:gd name="T90" fmla="*/ 31 w 1492"/>
                  <a:gd name="T91" fmla="*/ 8 h 912"/>
                  <a:gd name="T92" fmla="*/ 33 w 1492"/>
                  <a:gd name="T93" fmla="*/ 7 h 912"/>
                  <a:gd name="T94" fmla="*/ 35 w 1492"/>
                  <a:gd name="T95" fmla="*/ 4 h 912"/>
                  <a:gd name="T96" fmla="*/ 35 w 1492"/>
                  <a:gd name="T97" fmla="*/ 2 h 912"/>
                  <a:gd name="T98" fmla="*/ 37 w 1492"/>
                  <a:gd name="T99" fmla="*/ 2 h 912"/>
                  <a:gd name="T100" fmla="*/ 40 w 1492"/>
                  <a:gd name="T101" fmla="*/ 2 h 912"/>
                  <a:gd name="T102" fmla="*/ 42 w 1492"/>
                  <a:gd name="T103" fmla="*/ 2 h 912"/>
                  <a:gd name="T104" fmla="*/ 44 w 1492"/>
                  <a:gd name="T105" fmla="*/ 1 h 912"/>
                  <a:gd name="T106" fmla="*/ 44 w 1492"/>
                  <a:gd name="T107" fmla="*/ 2 h 912"/>
                  <a:gd name="T108" fmla="*/ 46 w 1492"/>
                  <a:gd name="T109" fmla="*/ 1 h 912"/>
                  <a:gd name="T110" fmla="*/ 48 w 1492"/>
                  <a:gd name="T111" fmla="*/ 1 h 912"/>
                  <a:gd name="T112" fmla="*/ 50 w 1492"/>
                  <a:gd name="T113" fmla="*/ 2 h 912"/>
                  <a:gd name="T114" fmla="*/ 51 w 1492"/>
                  <a:gd name="T115" fmla="*/ 3 h 912"/>
                  <a:gd name="T116" fmla="*/ 54 w 1492"/>
                  <a:gd name="T117" fmla="*/ 5 h 912"/>
                  <a:gd name="T118" fmla="*/ 55 w 1492"/>
                  <a:gd name="T119" fmla="*/ 6 h 912"/>
                  <a:gd name="T120" fmla="*/ 57 w 1492"/>
                  <a:gd name="T121" fmla="*/ 6 h 912"/>
                  <a:gd name="T122" fmla="*/ 58 w 1492"/>
                  <a:gd name="T123" fmla="*/ 6 h 912"/>
                  <a:gd name="T124" fmla="*/ 60 w 1492"/>
                  <a:gd name="T125" fmla="*/ 8 h 91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492"/>
                  <a:gd name="T190" fmla="*/ 0 h 912"/>
                  <a:gd name="T191" fmla="*/ 1492 w 1492"/>
                  <a:gd name="T192" fmla="*/ 912 h 912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492" h="912">
                    <a:moveTo>
                      <a:pt x="1492" y="189"/>
                    </a:moveTo>
                    <a:lnTo>
                      <a:pt x="1490" y="196"/>
                    </a:lnTo>
                    <a:lnTo>
                      <a:pt x="1489" y="201"/>
                    </a:lnTo>
                    <a:lnTo>
                      <a:pt x="1489" y="206"/>
                    </a:lnTo>
                    <a:lnTo>
                      <a:pt x="1488" y="211"/>
                    </a:lnTo>
                    <a:lnTo>
                      <a:pt x="1477" y="208"/>
                    </a:lnTo>
                    <a:lnTo>
                      <a:pt x="1468" y="204"/>
                    </a:lnTo>
                    <a:lnTo>
                      <a:pt x="1458" y="199"/>
                    </a:lnTo>
                    <a:lnTo>
                      <a:pt x="1448" y="196"/>
                    </a:lnTo>
                    <a:lnTo>
                      <a:pt x="1444" y="202"/>
                    </a:lnTo>
                    <a:lnTo>
                      <a:pt x="1440" y="207"/>
                    </a:lnTo>
                    <a:lnTo>
                      <a:pt x="1438" y="214"/>
                    </a:lnTo>
                    <a:lnTo>
                      <a:pt x="1437" y="220"/>
                    </a:lnTo>
                    <a:lnTo>
                      <a:pt x="1440" y="224"/>
                    </a:lnTo>
                    <a:lnTo>
                      <a:pt x="1442" y="225"/>
                    </a:lnTo>
                    <a:lnTo>
                      <a:pt x="1445" y="225"/>
                    </a:lnTo>
                    <a:lnTo>
                      <a:pt x="1446" y="225"/>
                    </a:lnTo>
                    <a:lnTo>
                      <a:pt x="1447" y="228"/>
                    </a:lnTo>
                    <a:lnTo>
                      <a:pt x="1448" y="242"/>
                    </a:lnTo>
                    <a:lnTo>
                      <a:pt x="1447" y="253"/>
                    </a:lnTo>
                    <a:lnTo>
                      <a:pt x="1445" y="258"/>
                    </a:lnTo>
                    <a:lnTo>
                      <a:pt x="1441" y="260"/>
                    </a:lnTo>
                    <a:lnTo>
                      <a:pt x="1432" y="264"/>
                    </a:lnTo>
                    <a:lnTo>
                      <a:pt x="1429" y="272"/>
                    </a:lnTo>
                    <a:lnTo>
                      <a:pt x="1428" y="277"/>
                    </a:lnTo>
                    <a:lnTo>
                      <a:pt x="1429" y="280"/>
                    </a:lnTo>
                    <a:lnTo>
                      <a:pt x="1430" y="287"/>
                    </a:lnTo>
                    <a:lnTo>
                      <a:pt x="1426" y="289"/>
                    </a:lnTo>
                    <a:lnTo>
                      <a:pt x="1422" y="289"/>
                    </a:lnTo>
                    <a:lnTo>
                      <a:pt x="1420" y="291"/>
                    </a:lnTo>
                    <a:lnTo>
                      <a:pt x="1417" y="295"/>
                    </a:lnTo>
                    <a:lnTo>
                      <a:pt x="1412" y="300"/>
                    </a:lnTo>
                    <a:lnTo>
                      <a:pt x="1408" y="304"/>
                    </a:lnTo>
                    <a:lnTo>
                      <a:pt x="1406" y="306"/>
                    </a:lnTo>
                    <a:lnTo>
                      <a:pt x="1405" y="308"/>
                    </a:lnTo>
                    <a:lnTo>
                      <a:pt x="1405" y="312"/>
                    </a:lnTo>
                    <a:lnTo>
                      <a:pt x="1406" y="315"/>
                    </a:lnTo>
                    <a:lnTo>
                      <a:pt x="1408" y="323"/>
                    </a:lnTo>
                    <a:lnTo>
                      <a:pt x="1406" y="330"/>
                    </a:lnTo>
                    <a:lnTo>
                      <a:pt x="1404" y="335"/>
                    </a:lnTo>
                    <a:lnTo>
                      <a:pt x="1402" y="343"/>
                    </a:lnTo>
                    <a:lnTo>
                      <a:pt x="1411" y="343"/>
                    </a:lnTo>
                    <a:lnTo>
                      <a:pt x="1422" y="342"/>
                    </a:lnTo>
                    <a:lnTo>
                      <a:pt x="1426" y="348"/>
                    </a:lnTo>
                    <a:lnTo>
                      <a:pt x="1427" y="351"/>
                    </a:lnTo>
                    <a:lnTo>
                      <a:pt x="1426" y="356"/>
                    </a:lnTo>
                    <a:lnTo>
                      <a:pt x="1426" y="362"/>
                    </a:lnTo>
                    <a:lnTo>
                      <a:pt x="1432" y="363"/>
                    </a:lnTo>
                    <a:lnTo>
                      <a:pt x="1437" y="363"/>
                    </a:lnTo>
                    <a:lnTo>
                      <a:pt x="1438" y="365"/>
                    </a:lnTo>
                    <a:lnTo>
                      <a:pt x="1439" y="366"/>
                    </a:lnTo>
                    <a:lnTo>
                      <a:pt x="1440" y="368"/>
                    </a:lnTo>
                    <a:lnTo>
                      <a:pt x="1441" y="371"/>
                    </a:lnTo>
                    <a:lnTo>
                      <a:pt x="1431" y="393"/>
                    </a:lnTo>
                    <a:lnTo>
                      <a:pt x="1421" y="413"/>
                    </a:lnTo>
                    <a:lnTo>
                      <a:pt x="1410" y="433"/>
                    </a:lnTo>
                    <a:lnTo>
                      <a:pt x="1397" y="454"/>
                    </a:lnTo>
                    <a:lnTo>
                      <a:pt x="1387" y="456"/>
                    </a:lnTo>
                    <a:lnTo>
                      <a:pt x="1378" y="459"/>
                    </a:lnTo>
                    <a:lnTo>
                      <a:pt x="1368" y="461"/>
                    </a:lnTo>
                    <a:lnTo>
                      <a:pt x="1359" y="464"/>
                    </a:lnTo>
                    <a:lnTo>
                      <a:pt x="1355" y="472"/>
                    </a:lnTo>
                    <a:lnTo>
                      <a:pt x="1351" y="479"/>
                    </a:lnTo>
                    <a:lnTo>
                      <a:pt x="1349" y="487"/>
                    </a:lnTo>
                    <a:lnTo>
                      <a:pt x="1347" y="495"/>
                    </a:lnTo>
                    <a:lnTo>
                      <a:pt x="1343" y="511"/>
                    </a:lnTo>
                    <a:lnTo>
                      <a:pt x="1338" y="528"/>
                    </a:lnTo>
                    <a:lnTo>
                      <a:pt x="1331" y="528"/>
                    </a:lnTo>
                    <a:lnTo>
                      <a:pt x="1325" y="527"/>
                    </a:lnTo>
                    <a:lnTo>
                      <a:pt x="1319" y="527"/>
                    </a:lnTo>
                    <a:lnTo>
                      <a:pt x="1312" y="527"/>
                    </a:lnTo>
                    <a:lnTo>
                      <a:pt x="1302" y="555"/>
                    </a:lnTo>
                    <a:lnTo>
                      <a:pt x="1293" y="584"/>
                    </a:lnTo>
                    <a:lnTo>
                      <a:pt x="1286" y="613"/>
                    </a:lnTo>
                    <a:lnTo>
                      <a:pt x="1281" y="643"/>
                    </a:lnTo>
                    <a:lnTo>
                      <a:pt x="1293" y="653"/>
                    </a:lnTo>
                    <a:lnTo>
                      <a:pt x="1302" y="663"/>
                    </a:lnTo>
                    <a:lnTo>
                      <a:pt x="1301" y="678"/>
                    </a:lnTo>
                    <a:lnTo>
                      <a:pt x="1302" y="690"/>
                    </a:lnTo>
                    <a:lnTo>
                      <a:pt x="1302" y="697"/>
                    </a:lnTo>
                    <a:lnTo>
                      <a:pt x="1304" y="702"/>
                    </a:lnTo>
                    <a:lnTo>
                      <a:pt x="1306" y="709"/>
                    </a:lnTo>
                    <a:lnTo>
                      <a:pt x="1310" y="716"/>
                    </a:lnTo>
                    <a:lnTo>
                      <a:pt x="1325" y="725"/>
                    </a:lnTo>
                    <a:lnTo>
                      <a:pt x="1340" y="733"/>
                    </a:lnTo>
                    <a:lnTo>
                      <a:pt x="1343" y="738"/>
                    </a:lnTo>
                    <a:lnTo>
                      <a:pt x="1344" y="744"/>
                    </a:lnTo>
                    <a:lnTo>
                      <a:pt x="1340" y="764"/>
                    </a:lnTo>
                    <a:lnTo>
                      <a:pt x="1335" y="783"/>
                    </a:lnTo>
                    <a:lnTo>
                      <a:pt x="1330" y="800"/>
                    </a:lnTo>
                    <a:lnTo>
                      <a:pt x="1323" y="816"/>
                    </a:lnTo>
                    <a:lnTo>
                      <a:pt x="1319" y="824"/>
                    </a:lnTo>
                    <a:lnTo>
                      <a:pt x="1314" y="831"/>
                    </a:lnTo>
                    <a:lnTo>
                      <a:pt x="1308" y="838"/>
                    </a:lnTo>
                    <a:lnTo>
                      <a:pt x="1303" y="844"/>
                    </a:lnTo>
                    <a:lnTo>
                      <a:pt x="1296" y="851"/>
                    </a:lnTo>
                    <a:lnTo>
                      <a:pt x="1289" y="858"/>
                    </a:lnTo>
                    <a:lnTo>
                      <a:pt x="1281" y="863"/>
                    </a:lnTo>
                    <a:lnTo>
                      <a:pt x="1272" y="870"/>
                    </a:lnTo>
                    <a:lnTo>
                      <a:pt x="1260" y="867"/>
                    </a:lnTo>
                    <a:lnTo>
                      <a:pt x="1251" y="866"/>
                    </a:lnTo>
                    <a:lnTo>
                      <a:pt x="1246" y="866"/>
                    </a:lnTo>
                    <a:lnTo>
                      <a:pt x="1242" y="867"/>
                    </a:lnTo>
                    <a:lnTo>
                      <a:pt x="1236" y="869"/>
                    </a:lnTo>
                    <a:lnTo>
                      <a:pt x="1231" y="872"/>
                    </a:lnTo>
                    <a:lnTo>
                      <a:pt x="1222" y="887"/>
                    </a:lnTo>
                    <a:lnTo>
                      <a:pt x="1214" y="898"/>
                    </a:lnTo>
                    <a:lnTo>
                      <a:pt x="1209" y="902"/>
                    </a:lnTo>
                    <a:lnTo>
                      <a:pt x="1204" y="905"/>
                    </a:lnTo>
                    <a:lnTo>
                      <a:pt x="1197" y="908"/>
                    </a:lnTo>
                    <a:lnTo>
                      <a:pt x="1188" y="912"/>
                    </a:lnTo>
                    <a:lnTo>
                      <a:pt x="1180" y="908"/>
                    </a:lnTo>
                    <a:lnTo>
                      <a:pt x="1173" y="904"/>
                    </a:lnTo>
                    <a:lnTo>
                      <a:pt x="1169" y="899"/>
                    </a:lnTo>
                    <a:lnTo>
                      <a:pt x="1164" y="895"/>
                    </a:lnTo>
                    <a:lnTo>
                      <a:pt x="1155" y="885"/>
                    </a:lnTo>
                    <a:lnTo>
                      <a:pt x="1145" y="872"/>
                    </a:lnTo>
                    <a:lnTo>
                      <a:pt x="1130" y="871"/>
                    </a:lnTo>
                    <a:lnTo>
                      <a:pt x="1116" y="872"/>
                    </a:lnTo>
                    <a:lnTo>
                      <a:pt x="1101" y="875"/>
                    </a:lnTo>
                    <a:lnTo>
                      <a:pt x="1087" y="877"/>
                    </a:lnTo>
                    <a:lnTo>
                      <a:pt x="1067" y="867"/>
                    </a:lnTo>
                    <a:lnTo>
                      <a:pt x="1049" y="858"/>
                    </a:lnTo>
                    <a:lnTo>
                      <a:pt x="1030" y="849"/>
                    </a:lnTo>
                    <a:lnTo>
                      <a:pt x="1011" y="842"/>
                    </a:lnTo>
                    <a:lnTo>
                      <a:pt x="1004" y="845"/>
                    </a:lnTo>
                    <a:lnTo>
                      <a:pt x="993" y="852"/>
                    </a:lnTo>
                    <a:lnTo>
                      <a:pt x="989" y="844"/>
                    </a:lnTo>
                    <a:lnTo>
                      <a:pt x="984" y="836"/>
                    </a:lnTo>
                    <a:lnTo>
                      <a:pt x="978" y="836"/>
                    </a:lnTo>
                    <a:lnTo>
                      <a:pt x="973" y="836"/>
                    </a:lnTo>
                    <a:lnTo>
                      <a:pt x="968" y="839"/>
                    </a:lnTo>
                    <a:lnTo>
                      <a:pt x="963" y="842"/>
                    </a:lnTo>
                    <a:lnTo>
                      <a:pt x="949" y="845"/>
                    </a:lnTo>
                    <a:lnTo>
                      <a:pt x="937" y="849"/>
                    </a:lnTo>
                    <a:lnTo>
                      <a:pt x="924" y="850"/>
                    </a:lnTo>
                    <a:lnTo>
                      <a:pt x="913" y="851"/>
                    </a:lnTo>
                    <a:lnTo>
                      <a:pt x="903" y="850"/>
                    </a:lnTo>
                    <a:lnTo>
                      <a:pt x="891" y="848"/>
                    </a:lnTo>
                    <a:lnTo>
                      <a:pt x="878" y="844"/>
                    </a:lnTo>
                    <a:lnTo>
                      <a:pt x="865" y="840"/>
                    </a:lnTo>
                    <a:lnTo>
                      <a:pt x="858" y="830"/>
                    </a:lnTo>
                    <a:lnTo>
                      <a:pt x="851" y="820"/>
                    </a:lnTo>
                    <a:lnTo>
                      <a:pt x="839" y="820"/>
                    </a:lnTo>
                    <a:lnTo>
                      <a:pt x="825" y="820"/>
                    </a:lnTo>
                    <a:lnTo>
                      <a:pt x="813" y="821"/>
                    </a:lnTo>
                    <a:lnTo>
                      <a:pt x="801" y="820"/>
                    </a:lnTo>
                    <a:lnTo>
                      <a:pt x="790" y="804"/>
                    </a:lnTo>
                    <a:lnTo>
                      <a:pt x="782" y="789"/>
                    </a:lnTo>
                    <a:lnTo>
                      <a:pt x="778" y="774"/>
                    </a:lnTo>
                    <a:lnTo>
                      <a:pt x="775" y="760"/>
                    </a:lnTo>
                    <a:lnTo>
                      <a:pt x="769" y="731"/>
                    </a:lnTo>
                    <a:lnTo>
                      <a:pt x="764" y="696"/>
                    </a:lnTo>
                    <a:lnTo>
                      <a:pt x="741" y="690"/>
                    </a:lnTo>
                    <a:lnTo>
                      <a:pt x="718" y="687"/>
                    </a:lnTo>
                    <a:lnTo>
                      <a:pt x="696" y="683"/>
                    </a:lnTo>
                    <a:lnTo>
                      <a:pt x="672" y="681"/>
                    </a:lnTo>
                    <a:lnTo>
                      <a:pt x="650" y="679"/>
                    </a:lnTo>
                    <a:lnTo>
                      <a:pt x="627" y="675"/>
                    </a:lnTo>
                    <a:lnTo>
                      <a:pt x="603" y="672"/>
                    </a:lnTo>
                    <a:lnTo>
                      <a:pt x="581" y="667"/>
                    </a:lnTo>
                    <a:lnTo>
                      <a:pt x="579" y="662"/>
                    </a:lnTo>
                    <a:lnTo>
                      <a:pt x="578" y="657"/>
                    </a:lnTo>
                    <a:lnTo>
                      <a:pt x="578" y="653"/>
                    </a:lnTo>
                    <a:lnTo>
                      <a:pt x="578" y="649"/>
                    </a:lnTo>
                    <a:lnTo>
                      <a:pt x="579" y="640"/>
                    </a:lnTo>
                    <a:lnTo>
                      <a:pt x="580" y="629"/>
                    </a:lnTo>
                    <a:lnTo>
                      <a:pt x="571" y="628"/>
                    </a:lnTo>
                    <a:lnTo>
                      <a:pt x="563" y="628"/>
                    </a:lnTo>
                    <a:lnTo>
                      <a:pt x="557" y="630"/>
                    </a:lnTo>
                    <a:lnTo>
                      <a:pt x="553" y="633"/>
                    </a:lnTo>
                    <a:lnTo>
                      <a:pt x="547" y="637"/>
                    </a:lnTo>
                    <a:lnTo>
                      <a:pt x="543" y="640"/>
                    </a:lnTo>
                    <a:lnTo>
                      <a:pt x="536" y="644"/>
                    </a:lnTo>
                    <a:lnTo>
                      <a:pt x="527" y="647"/>
                    </a:lnTo>
                    <a:lnTo>
                      <a:pt x="520" y="636"/>
                    </a:lnTo>
                    <a:lnTo>
                      <a:pt x="513" y="625"/>
                    </a:lnTo>
                    <a:lnTo>
                      <a:pt x="505" y="613"/>
                    </a:lnTo>
                    <a:lnTo>
                      <a:pt x="498" y="602"/>
                    </a:lnTo>
                    <a:lnTo>
                      <a:pt x="493" y="606"/>
                    </a:lnTo>
                    <a:lnTo>
                      <a:pt x="489" y="608"/>
                    </a:lnTo>
                    <a:lnTo>
                      <a:pt x="486" y="611"/>
                    </a:lnTo>
                    <a:lnTo>
                      <a:pt x="484" y="616"/>
                    </a:lnTo>
                    <a:lnTo>
                      <a:pt x="480" y="625"/>
                    </a:lnTo>
                    <a:lnTo>
                      <a:pt x="475" y="635"/>
                    </a:lnTo>
                    <a:lnTo>
                      <a:pt x="455" y="636"/>
                    </a:lnTo>
                    <a:lnTo>
                      <a:pt x="436" y="636"/>
                    </a:lnTo>
                    <a:lnTo>
                      <a:pt x="415" y="636"/>
                    </a:lnTo>
                    <a:lnTo>
                      <a:pt x="395" y="637"/>
                    </a:lnTo>
                    <a:lnTo>
                      <a:pt x="383" y="647"/>
                    </a:lnTo>
                    <a:lnTo>
                      <a:pt x="371" y="657"/>
                    </a:lnTo>
                    <a:lnTo>
                      <a:pt x="361" y="667"/>
                    </a:lnTo>
                    <a:lnTo>
                      <a:pt x="350" y="678"/>
                    </a:lnTo>
                    <a:lnTo>
                      <a:pt x="344" y="678"/>
                    </a:lnTo>
                    <a:lnTo>
                      <a:pt x="340" y="675"/>
                    </a:lnTo>
                    <a:lnTo>
                      <a:pt x="323" y="676"/>
                    </a:lnTo>
                    <a:lnTo>
                      <a:pt x="309" y="679"/>
                    </a:lnTo>
                    <a:lnTo>
                      <a:pt x="297" y="683"/>
                    </a:lnTo>
                    <a:lnTo>
                      <a:pt x="285" y="689"/>
                    </a:lnTo>
                    <a:lnTo>
                      <a:pt x="263" y="704"/>
                    </a:lnTo>
                    <a:lnTo>
                      <a:pt x="237" y="722"/>
                    </a:lnTo>
                    <a:lnTo>
                      <a:pt x="214" y="728"/>
                    </a:lnTo>
                    <a:lnTo>
                      <a:pt x="190" y="733"/>
                    </a:lnTo>
                    <a:lnTo>
                      <a:pt x="166" y="736"/>
                    </a:lnTo>
                    <a:lnTo>
                      <a:pt x="142" y="741"/>
                    </a:lnTo>
                    <a:lnTo>
                      <a:pt x="134" y="752"/>
                    </a:lnTo>
                    <a:lnTo>
                      <a:pt x="127" y="765"/>
                    </a:lnTo>
                    <a:lnTo>
                      <a:pt x="112" y="765"/>
                    </a:lnTo>
                    <a:lnTo>
                      <a:pt x="100" y="767"/>
                    </a:lnTo>
                    <a:lnTo>
                      <a:pt x="93" y="767"/>
                    </a:lnTo>
                    <a:lnTo>
                      <a:pt x="88" y="768"/>
                    </a:lnTo>
                    <a:lnTo>
                      <a:pt x="81" y="770"/>
                    </a:lnTo>
                    <a:lnTo>
                      <a:pt x="74" y="773"/>
                    </a:lnTo>
                    <a:lnTo>
                      <a:pt x="73" y="769"/>
                    </a:lnTo>
                    <a:lnTo>
                      <a:pt x="73" y="764"/>
                    </a:lnTo>
                    <a:lnTo>
                      <a:pt x="74" y="760"/>
                    </a:lnTo>
                    <a:lnTo>
                      <a:pt x="75" y="755"/>
                    </a:lnTo>
                    <a:lnTo>
                      <a:pt x="73" y="749"/>
                    </a:lnTo>
                    <a:lnTo>
                      <a:pt x="71" y="745"/>
                    </a:lnTo>
                    <a:lnTo>
                      <a:pt x="71" y="742"/>
                    </a:lnTo>
                    <a:lnTo>
                      <a:pt x="73" y="735"/>
                    </a:lnTo>
                    <a:lnTo>
                      <a:pt x="75" y="728"/>
                    </a:lnTo>
                    <a:lnTo>
                      <a:pt x="75" y="726"/>
                    </a:lnTo>
                    <a:lnTo>
                      <a:pt x="73" y="724"/>
                    </a:lnTo>
                    <a:lnTo>
                      <a:pt x="68" y="720"/>
                    </a:lnTo>
                    <a:lnTo>
                      <a:pt x="67" y="714"/>
                    </a:lnTo>
                    <a:lnTo>
                      <a:pt x="67" y="708"/>
                    </a:lnTo>
                    <a:lnTo>
                      <a:pt x="66" y="705"/>
                    </a:lnTo>
                    <a:lnTo>
                      <a:pt x="64" y="704"/>
                    </a:lnTo>
                    <a:lnTo>
                      <a:pt x="62" y="702"/>
                    </a:lnTo>
                    <a:lnTo>
                      <a:pt x="58" y="701"/>
                    </a:lnTo>
                    <a:lnTo>
                      <a:pt x="53" y="705"/>
                    </a:lnTo>
                    <a:lnTo>
                      <a:pt x="49" y="706"/>
                    </a:lnTo>
                    <a:lnTo>
                      <a:pt x="47" y="705"/>
                    </a:lnTo>
                    <a:lnTo>
                      <a:pt x="46" y="704"/>
                    </a:lnTo>
                    <a:lnTo>
                      <a:pt x="45" y="701"/>
                    </a:lnTo>
                    <a:lnTo>
                      <a:pt x="45" y="698"/>
                    </a:lnTo>
                    <a:lnTo>
                      <a:pt x="44" y="693"/>
                    </a:lnTo>
                    <a:lnTo>
                      <a:pt x="44" y="690"/>
                    </a:lnTo>
                    <a:lnTo>
                      <a:pt x="45" y="688"/>
                    </a:lnTo>
                    <a:lnTo>
                      <a:pt x="48" y="685"/>
                    </a:lnTo>
                    <a:lnTo>
                      <a:pt x="53" y="680"/>
                    </a:lnTo>
                    <a:lnTo>
                      <a:pt x="54" y="676"/>
                    </a:lnTo>
                    <a:lnTo>
                      <a:pt x="57" y="674"/>
                    </a:lnTo>
                    <a:lnTo>
                      <a:pt x="65" y="670"/>
                    </a:lnTo>
                    <a:lnTo>
                      <a:pt x="70" y="666"/>
                    </a:lnTo>
                    <a:lnTo>
                      <a:pt x="72" y="663"/>
                    </a:lnTo>
                    <a:lnTo>
                      <a:pt x="73" y="661"/>
                    </a:lnTo>
                    <a:lnTo>
                      <a:pt x="73" y="658"/>
                    </a:lnTo>
                    <a:lnTo>
                      <a:pt x="73" y="656"/>
                    </a:lnTo>
                    <a:lnTo>
                      <a:pt x="73" y="654"/>
                    </a:lnTo>
                    <a:lnTo>
                      <a:pt x="74" y="651"/>
                    </a:lnTo>
                    <a:lnTo>
                      <a:pt x="76" y="646"/>
                    </a:lnTo>
                    <a:lnTo>
                      <a:pt x="85" y="654"/>
                    </a:lnTo>
                    <a:lnTo>
                      <a:pt x="92" y="663"/>
                    </a:lnTo>
                    <a:lnTo>
                      <a:pt x="107" y="663"/>
                    </a:lnTo>
                    <a:lnTo>
                      <a:pt x="116" y="662"/>
                    </a:lnTo>
                    <a:lnTo>
                      <a:pt x="119" y="660"/>
                    </a:lnTo>
                    <a:lnTo>
                      <a:pt x="123" y="656"/>
                    </a:lnTo>
                    <a:lnTo>
                      <a:pt x="125" y="651"/>
                    </a:lnTo>
                    <a:lnTo>
                      <a:pt x="128" y="644"/>
                    </a:lnTo>
                    <a:lnTo>
                      <a:pt x="124" y="637"/>
                    </a:lnTo>
                    <a:lnTo>
                      <a:pt x="120" y="631"/>
                    </a:lnTo>
                    <a:lnTo>
                      <a:pt x="116" y="627"/>
                    </a:lnTo>
                    <a:lnTo>
                      <a:pt x="112" y="622"/>
                    </a:lnTo>
                    <a:lnTo>
                      <a:pt x="103" y="613"/>
                    </a:lnTo>
                    <a:lnTo>
                      <a:pt x="93" y="601"/>
                    </a:lnTo>
                    <a:lnTo>
                      <a:pt x="81" y="576"/>
                    </a:lnTo>
                    <a:lnTo>
                      <a:pt x="67" y="555"/>
                    </a:lnTo>
                    <a:lnTo>
                      <a:pt x="53" y="533"/>
                    </a:lnTo>
                    <a:lnTo>
                      <a:pt x="36" y="512"/>
                    </a:lnTo>
                    <a:lnTo>
                      <a:pt x="32" y="501"/>
                    </a:lnTo>
                    <a:lnTo>
                      <a:pt x="30" y="490"/>
                    </a:lnTo>
                    <a:lnTo>
                      <a:pt x="29" y="479"/>
                    </a:lnTo>
                    <a:lnTo>
                      <a:pt x="25" y="468"/>
                    </a:lnTo>
                    <a:lnTo>
                      <a:pt x="22" y="463"/>
                    </a:lnTo>
                    <a:lnTo>
                      <a:pt x="21" y="457"/>
                    </a:lnTo>
                    <a:lnTo>
                      <a:pt x="21" y="451"/>
                    </a:lnTo>
                    <a:lnTo>
                      <a:pt x="21" y="446"/>
                    </a:lnTo>
                    <a:lnTo>
                      <a:pt x="25" y="435"/>
                    </a:lnTo>
                    <a:lnTo>
                      <a:pt x="28" y="423"/>
                    </a:lnTo>
                    <a:lnTo>
                      <a:pt x="27" y="416"/>
                    </a:lnTo>
                    <a:lnTo>
                      <a:pt x="25" y="411"/>
                    </a:lnTo>
                    <a:lnTo>
                      <a:pt x="21" y="406"/>
                    </a:lnTo>
                    <a:lnTo>
                      <a:pt x="18" y="402"/>
                    </a:lnTo>
                    <a:lnTo>
                      <a:pt x="9" y="393"/>
                    </a:lnTo>
                    <a:lnTo>
                      <a:pt x="0" y="385"/>
                    </a:lnTo>
                    <a:lnTo>
                      <a:pt x="11" y="384"/>
                    </a:lnTo>
                    <a:lnTo>
                      <a:pt x="23" y="383"/>
                    </a:lnTo>
                    <a:lnTo>
                      <a:pt x="35" y="381"/>
                    </a:lnTo>
                    <a:lnTo>
                      <a:pt x="47" y="378"/>
                    </a:lnTo>
                    <a:lnTo>
                      <a:pt x="54" y="374"/>
                    </a:lnTo>
                    <a:lnTo>
                      <a:pt x="61" y="370"/>
                    </a:lnTo>
                    <a:lnTo>
                      <a:pt x="64" y="369"/>
                    </a:lnTo>
                    <a:lnTo>
                      <a:pt x="67" y="370"/>
                    </a:lnTo>
                    <a:lnTo>
                      <a:pt x="71" y="372"/>
                    </a:lnTo>
                    <a:lnTo>
                      <a:pt x="74" y="376"/>
                    </a:lnTo>
                    <a:lnTo>
                      <a:pt x="72" y="381"/>
                    </a:lnTo>
                    <a:lnTo>
                      <a:pt x="72" y="386"/>
                    </a:lnTo>
                    <a:lnTo>
                      <a:pt x="71" y="389"/>
                    </a:lnTo>
                    <a:lnTo>
                      <a:pt x="72" y="392"/>
                    </a:lnTo>
                    <a:lnTo>
                      <a:pt x="74" y="392"/>
                    </a:lnTo>
                    <a:lnTo>
                      <a:pt x="77" y="392"/>
                    </a:lnTo>
                    <a:lnTo>
                      <a:pt x="82" y="389"/>
                    </a:lnTo>
                    <a:lnTo>
                      <a:pt x="89" y="387"/>
                    </a:lnTo>
                    <a:lnTo>
                      <a:pt x="97" y="388"/>
                    </a:lnTo>
                    <a:lnTo>
                      <a:pt x="102" y="389"/>
                    </a:lnTo>
                    <a:lnTo>
                      <a:pt x="107" y="392"/>
                    </a:lnTo>
                    <a:lnTo>
                      <a:pt x="110" y="394"/>
                    </a:lnTo>
                    <a:lnTo>
                      <a:pt x="113" y="396"/>
                    </a:lnTo>
                    <a:lnTo>
                      <a:pt x="118" y="398"/>
                    </a:lnTo>
                    <a:lnTo>
                      <a:pt x="124" y="399"/>
                    </a:lnTo>
                    <a:lnTo>
                      <a:pt x="132" y="401"/>
                    </a:lnTo>
                    <a:lnTo>
                      <a:pt x="144" y="389"/>
                    </a:lnTo>
                    <a:lnTo>
                      <a:pt x="155" y="378"/>
                    </a:lnTo>
                    <a:lnTo>
                      <a:pt x="162" y="374"/>
                    </a:lnTo>
                    <a:lnTo>
                      <a:pt x="168" y="369"/>
                    </a:lnTo>
                    <a:lnTo>
                      <a:pt x="175" y="367"/>
                    </a:lnTo>
                    <a:lnTo>
                      <a:pt x="182" y="365"/>
                    </a:lnTo>
                    <a:lnTo>
                      <a:pt x="188" y="367"/>
                    </a:lnTo>
                    <a:lnTo>
                      <a:pt x="191" y="368"/>
                    </a:lnTo>
                    <a:lnTo>
                      <a:pt x="193" y="368"/>
                    </a:lnTo>
                    <a:lnTo>
                      <a:pt x="196" y="367"/>
                    </a:lnTo>
                    <a:lnTo>
                      <a:pt x="198" y="362"/>
                    </a:lnTo>
                    <a:lnTo>
                      <a:pt x="198" y="353"/>
                    </a:lnTo>
                    <a:lnTo>
                      <a:pt x="195" y="340"/>
                    </a:lnTo>
                    <a:lnTo>
                      <a:pt x="193" y="327"/>
                    </a:lnTo>
                    <a:lnTo>
                      <a:pt x="193" y="322"/>
                    </a:lnTo>
                    <a:lnTo>
                      <a:pt x="195" y="316"/>
                    </a:lnTo>
                    <a:lnTo>
                      <a:pt x="197" y="311"/>
                    </a:lnTo>
                    <a:lnTo>
                      <a:pt x="200" y="304"/>
                    </a:lnTo>
                    <a:lnTo>
                      <a:pt x="205" y="296"/>
                    </a:lnTo>
                    <a:lnTo>
                      <a:pt x="207" y="288"/>
                    </a:lnTo>
                    <a:lnTo>
                      <a:pt x="208" y="285"/>
                    </a:lnTo>
                    <a:lnTo>
                      <a:pt x="210" y="281"/>
                    </a:lnTo>
                    <a:lnTo>
                      <a:pt x="213" y="279"/>
                    </a:lnTo>
                    <a:lnTo>
                      <a:pt x="217" y="278"/>
                    </a:lnTo>
                    <a:lnTo>
                      <a:pt x="225" y="277"/>
                    </a:lnTo>
                    <a:lnTo>
                      <a:pt x="231" y="274"/>
                    </a:lnTo>
                    <a:lnTo>
                      <a:pt x="236" y="272"/>
                    </a:lnTo>
                    <a:lnTo>
                      <a:pt x="244" y="269"/>
                    </a:lnTo>
                    <a:lnTo>
                      <a:pt x="254" y="272"/>
                    </a:lnTo>
                    <a:lnTo>
                      <a:pt x="264" y="273"/>
                    </a:lnTo>
                    <a:lnTo>
                      <a:pt x="269" y="281"/>
                    </a:lnTo>
                    <a:lnTo>
                      <a:pt x="273" y="288"/>
                    </a:lnTo>
                    <a:lnTo>
                      <a:pt x="279" y="292"/>
                    </a:lnTo>
                    <a:lnTo>
                      <a:pt x="287" y="298"/>
                    </a:lnTo>
                    <a:lnTo>
                      <a:pt x="291" y="303"/>
                    </a:lnTo>
                    <a:lnTo>
                      <a:pt x="295" y="306"/>
                    </a:lnTo>
                    <a:lnTo>
                      <a:pt x="297" y="309"/>
                    </a:lnTo>
                    <a:lnTo>
                      <a:pt x="298" y="314"/>
                    </a:lnTo>
                    <a:lnTo>
                      <a:pt x="300" y="322"/>
                    </a:lnTo>
                    <a:lnTo>
                      <a:pt x="302" y="334"/>
                    </a:lnTo>
                    <a:lnTo>
                      <a:pt x="307" y="338"/>
                    </a:lnTo>
                    <a:lnTo>
                      <a:pt x="313" y="340"/>
                    </a:lnTo>
                    <a:lnTo>
                      <a:pt x="318" y="342"/>
                    </a:lnTo>
                    <a:lnTo>
                      <a:pt x="324" y="343"/>
                    </a:lnTo>
                    <a:lnTo>
                      <a:pt x="336" y="345"/>
                    </a:lnTo>
                    <a:lnTo>
                      <a:pt x="350" y="349"/>
                    </a:lnTo>
                    <a:lnTo>
                      <a:pt x="365" y="354"/>
                    </a:lnTo>
                    <a:lnTo>
                      <a:pt x="379" y="357"/>
                    </a:lnTo>
                    <a:lnTo>
                      <a:pt x="394" y="358"/>
                    </a:lnTo>
                    <a:lnTo>
                      <a:pt x="410" y="361"/>
                    </a:lnTo>
                    <a:lnTo>
                      <a:pt x="423" y="367"/>
                    </a:lnTo>
                    <a:lnTo>
                      <a:pt x="436" y="371"/>
                    </a:lnTo>
                    <a:lnTo>
                      <a:pt x="448" y="377"/>
                    </a:lnTo>
                    <a:lnTo>
                      <a:pt x="463" y="385"/>
                    </a:lnTo>
                    <a:lnTo>
                      <a:pt x="480" y="388"/>
                    </a:lnTo>
                    <a:lnTo>
                      <a:pt x="495" y="389"/>
                    </a:lnTo>
                    <a:lnTo>
                      <a:pt x="512" y="390"/>
                    </a:lnTo>
                    <a:lnTo>
                      <a:pt x="529" y="395"/>
                    </a:lnTo>
                    <a:lnTo>
                      <a:pt x="543" y="394"/>
                    </a:lnTo>
                    <a:lnTo>
                      <a:pt x="555" y="392"/>
                    </a:lnTo>
                    <a:lnTo>
                      <a:pt x="566" y="388"/>
                    </a:lnTo>
                    <a:lnTo>
                      <a:pt x="581" y="388"/>
                    </a:lnTo>
                    <a:lnTo>
                      <a:pt x="585" y="388"/>
                    </a:lnTo>
                    <a:lnTo>
                      <a:pt x="589" y="387"/>
                    </a:lnTo>
                    <a:lnTo>
                      <a:pt x="592" y="385"/>
                    </a:lnTo>
                    <a:lnTo>
                      <a:pt x="594" y="383"/>
                    </a:lnTo>
                    <a:lnTo>
                      <a:pt x="599" y="378"/>
                    </a:lnTo>
                    <a:lnTo>
                      <a:pt x="607" y="374"/>
                    </a:lnTo>
                    <a:lnTo>
                      <a:pt x="611" y="371"/>
                    </a:lnTo>
                    <a:lnTo>
                      <a:pt x="616" y="369"/>
                    </a:lnTo>
                    <a:lnTo>
                      <a:pt x="619" y="366"/>
                    </a:lnTo>
                    <a:lnTo>
                      <a:pt x="623" y="363"/>
                    </a:lnTo>
                    <a:lnTo>
                      <a:pt x="628" y="357"/>
                    </a:lnTo>
                    <a:lnTo>
                      <a:pt x="636" y="350"/>
                    </a:lnTo>
                    <a:lnTo>
                      <a:pt x="646" y="345"/>
                    </a:lnTo>
                    <a:lnTo>
                      <a:pt x="654" y="339"/>
                    </a:lnTo>
                    <a:lnTo>
                      <a:pt x="662" y="332"/>
                    </a:lnTo>
                    <a:lnTo>
                      <a:pt x="671" y="324"/>
                    </a:lnTo>
                    <a:lnTo>
                      <a:pt x="682" y="323"/>
                    </a:lnTo>
                    <a:lnTo>
                      <a:pt x="694" y="322"/>
                    </a:lnTo>
                    <a:lnTo>
                      <a:pt x="698" y="320"/>
                    </a:lnTo>
                    <a:lnTo>
                      <a:pt x="704" y="317"/>
                    </a:lnTo>
                    <a:lnTo>
                      <a:pt x="707" y="314"/>
                    </a:lnTo>
                    <a:lnTo>
                      <a:pt x="710" y="309"/>
                    </a:lnTo>
                    <a:lnTo>
                      <a:pt x="713" y="300"/>
                    </a:lnTo>
                    <a:lnTo>
                      <a:pt x="717" y="292"/>
                    </a:lnTo>
                    <a:lnTo>
                      <a:pt x="721" y="285"/>
                    </a:lnTo>
                    <a:lnTo>
                      <a:pt x="724" y="276"/>
                    </a:lnTo>
                    <a:lnTo>
                      <a:pt x="725" y="269"/>
                    </a:lnTo>
                    <a:lnTo>
                      <a:pt x="727" y="264"/>
                    </a:lnTo>
                    <a:lnTo>
                      <a:pt x="730" y="260"/>
                    </a:lnTo>
                    <a:lnTo>
                      <a:pt x="733" y="255"/>
                    </a:lnTo>
                    <a:lnTo>
                      <a:pt x="742" y="250"/>
                    </a:lnTo>
                    <a:lnTo>
                      <a:pt x="752" y="243"/>
                    </a:lnTo>
                    <a:lnTo>
                      <a:pt x="759" y="229"/>
                    </a:lnTo>
                    <a:lnTo>
                      <a:pt x="764" y="220"/>
                    </a:lnTo>
                    <a:lnTo>
                      <a:pt x="770" y="216"/>
                    </a:lnTo>
                    <a:lnTo>
                      <a:pt x="773" y="213"/>
                    </a:lnTo>
                    <a:lnTo>
                      <a:pt x="778" y="209"/>
                    </a:lnTo>
                    <a:lnTo>
                      <a:pt x="780" y="205"/>
                    </a:lnTo>
                    <a:lnTo>
                      <a:pt x="784" y="196"/>
                    </a:lnTo>
                    <a:lnTo>
                      <a:pt x="787" y="183"/>
                    </a:lnTo>
                    <a:lnTo>
                      <a:pt x="788" y="179"/>
                    </a:lnTo>
                    <a:lnTo>
                      <a:pt x="789" y="175"/>
                    </a:lnTo>
                    <a:lnTo>
                      <a:pt x="791" y="172"/>
                    </a:lnTo>
                    <a:lnTo>
                      <a:pt x="795" y="171"/>
                    </a:lnTo>
                    <a:lnTo>
                      <a:pt x="802" y="167"/>
                    </a:lnTo>
                    <a:lnTo>
                      <a:pt x="811" y="165"/>
                    </a:lnTo>
                    <a:lnTo>
                      <a:pt x="824" y="167"/>
                    </a:lnTo>
                    <a:lnTo>
                      <a:pt x="837" y="170"/>
                    </a:lnTo>
                    <a:lnTo>
                      <a:pt x="843" y="156"/>
                    </a:lnTo>
                    <a:lnTo>
                      <a:pt x="849" y="142"/>
                    </a:lnTo>
                    <a:lnTo>
                      <a:pt x="853" y="129"/>
                    </a:lnTo>
                    <a:lnTo>
                      <a:pt x="856" y="119"/>
                    </a:lnTo>
                    <a:lnTo>
                      <a:pt x="857" y="115"/>
                    </a:lnTo>
                    <a:lnTo>
                      <a:pt x="859" y="110"/>
                    </a:lnTo>
                    <a:lnTo>
                      <a:pt x="862" y="104"/>
                    </a:lnTo>
                    <a:lnTo>
                      <a:pt x="866" y="100"/>
                    </a:lnTo>
                    <a:lnTo>
                      <a:pt x="868" y="93"/>
                    </a:lnTo>
                    <a:lnTo>
                      <a:pt x="868" y="90"/>
                    </a:lnTo>
                    <a:lnTo>
                      <a:pt x="868" y="86"/>
                    </a:lnTo>
                    <a:lnTo>
                      <a:pt x="866" y="84"/>
                    </a:lnTo>
                    <a:lnTo>
                      <a:pt x="865" y="82"/>
                    </a:lnTo>
                    <a:lnTo>
                      <a:pt x="862" y="80"/>
                    </a:lnTo>
                    <a:lnTo>
                      <a:pt x="861" y="76"/>
                    </a:lnTo>
                    <a:lnTo>
                      <a:pt x="861" y="71"/>
                    </a:lnTo>
                    <a:lnTo>
                      <a:pt x="869" y="65"/>
                    </a:lnTo>
                    <a:lnTo>
                      <a:pt x="876" y="62"/>
                    </a:lnTo>
                    <a:lnTo>
                      <a:pt x="883" y="59"/>
                    </a:lnTo>
                    <a:lnTo>
                      <a:pt x="892" y="59"/>
                    </a:lnTo>
                    <a:lnTo>
                      <a:pt x="898" y="61"/>
                    </a:lnTo>
                    <a:lnTo>
                      <a:pt x="904" y="62"/>
                    </a:lnTo>
                    <a:lnTo>
                      <a:pt x="910" y="63"/>
                    </a:lnTo>
                    <a:lnTo>
                      <a:pt x="915" y="66"/>
                    </a:lnTo>
                    <a:lnTo>
                      <a:pt x="921" y="65"/>
                    </a:lnTo>
                    <a:lnTo>
                      <a:pt x="926" y="63"/>
                    </a:lnTo>
                    <a:lnTo>
                      <a:pt x="929" y="61"/>
                    </a:lnTo>
                    <a:lnTo>
                      <a:pt x="932" y="58"/>
                    </a:lnTo>
                    <a:lnTo>
                      <a:pt x="939" y="51"/>
                    </a:lnTo>
                    <a:lnTo>
                      <a:pt x="947" y="46"/>
                    </a:lnTo>
                    <a:lnTo>
                      <a:pt x="956" y="58"/>
                    </a:lnTo>
                    <a:lnTo>
                      <a:pt x="966" y="71"/>
                    </a:lnTo>
                    <a:lnTo>
                      <a:pt x="981" y="62"/>
                    </a:lnTo>
                    <a:lnTo>
                      <a:pt x="995" y="54"/>
                    </a:lnTo>
                    <a:lnTo>
                      <a:pt x="1003" y="50"/>
                    </a:lnTo>
                    <a:lnTo>
                      <a:pt x="1008" y="47"/>
                    </a:lnTo>
                    <a:lnTo>
                      <a:pt x="1011" y="42"/>
                    </a:lnTo>
                    <a:lnTo>
                      <a:pt x="1016" y="37"/>
                    </a:lnTo>
                    <a:lnTo>
                      <a:pt x="1021" y="39"/>
                    </a:lnTo>
                    <a:lnTo>
                      <a:pt x="1025" y="42"/>
                    </a:lnTo>
                    <a:lnTo>
                      <a:pt x="1028" y="45"/>
                    </a:lnTo>
                    <a:lnTo>
                      <a:pt x="1035" y="46"/>
                    </a:lnTo>
                    <a:lnTo>
                      <a:pt x="1043" y="48"/>
                    </a:lnTo>
                    <a:lnTo>
                      <a:pt x="1048" y="50"/>
                    </a:lnTo>
                    <a:lnTo>
                      <a:pt x="1054" y="54"/>
                    </a:lnTo>
                    <a:lnTo>
                      <a:pt x="1061" y="57"/>
                    </a:lnTo>
                    <a:lnTo>
                      <a:pt x="1067" y="49"/>
                    </a:lnTo>
                    <a:lnTo>
                      <a:pt x="1073" y="41"/>
                    </a:lnTo>
                    <a:lnTo>
                      <a:pt x="1080" y="30"/>
                    </a:lnTo>
                    <a:lnTo>
                      <a:pt x="1087" y="20"/>
                    </a:lnTo>
                    <a:lnTo>
                      <a:pt x="1090" y="23"/>
                    </a:lnTo>
                    <a:lnTo>
                      <a:pt x="1092" y="26"/>
                    </a:lnTo>
                    <a:lnTo>
                      <a:pt x="1094" y="26"/>
                    </a:lnTo>
                    <a:lnTo>
                      <a:pt x="1099" y="26"/>
                    </a:lnTo>
                    <a:lnTo>
                      <a:pt x="1102" y="26"/>
                    </a:lnTo>
                    <a:lnTo>
                      <a:pt x="1103" y="26"/>
                    </a:lnTo>
                    <a:lnTo>
                      <a:pt x="1103" y="27"/>
                    </a:lnTo>
                    <a:lnTo>
                      <a:pt x="1103" y="28"/>
                    </a:lnTo>
                    <a:lnTo>
                      <a:pt x="1103" y="31"/>
                    </a:lnTo>
                    <a:lnTo>
                      <a:pt x="1103" y="36"/>
                    </a:lnTo>
                    <a:lnTo>
                      <a:pt x="1107" y="39"/>
                    </a:lnTo>
                    <a:lnTo>
                      <a:pt x="1110" y="42"/>
                    </a:lnTo>
                    <a:lnTo>
                      <a:pt x="1111" y="44"/>
                    </a:lnTo>
                    <a:lnTo>
                      <a:pt x="1114" y="45"/>
                    </a:lnTo>
                    <a:lnTo>
                      <a:pt x="1115" y="45"/>
                    </a:lnTo>
                    <a:lnTo>
                      <a:pt x="1117" y="44"/>
                    </a:lnTo>
                    <a:lnTo>
                      <a:pt x="1129" y="40"/>
                    </a:lnTo>
                    <a:lnTo>
                      <a:pt x="1137" y="38"/>
                    </a:lnTo>
                    <a:lnTo>
                      <a:pt x="1141" y="36"/>
                    </a:lnTo>
                    <a:lnTo>
                      <a:pt x="1143" y="32"/>
                    </a:lnTo>
                    <a:lnTo>
                      <a:pt x="1144" y="27"/>
                    </a:lnTo>
                    <a:lnTo>
                      <a:pt x="1147" y="19"/>
                    </a:lnTo>
                    <a:lnTo>
                      <a:pt x="1152" y="12"/>
                    </a:lnTo>
                    <a:lnTo>
                      <a:pt x="1155" y="6"/>
                    </a:lnTo>
                    <a:lnTo>
                      <a:pt x="1160" y="3"/>
                    </a:lnTo>
                    <a:lnTo>
                      <a:pt x="1163" y="1"/>
                    </a:lnTo>
                    <a:lnTo>
                      <a:pt x="1168" y="0"/>
                    </a:lnTo>
                    <a:lnTo>
                      <a:pt x="1172" y="2"/>
                    </a:lnTo>
                    <a:lnTo>
                      <a:pt x="1178" y="4"/>
                    </a:lnTo>
                    <a:lnTo>
                      <a:pt x="1185" y="9"/>
                    </a:lnTo>
                    <a:lnTo>
                      <a:pt x="1191" y="15"/>
                    </a:lnTo>
                    <a:lnTo>
                      <a:pt x="1197" y="21"/>
                    </a:lnTo>
                    <a:lnTo>
                      <a:pt x="1200" y="23"/>
                    </a:lnTo>
                    <a:lnTo>
                      <a:pt x="1204" y="24"/>
                    </a:lnTo>
                    <a:lnTo>
                      <a:pt x="1207" y="26"/>
                    </a:lnTo>
                    <a:lnTo>
                      <a:pt x="1212" y="26"/>
                    </a:lnTo>
                    <a:lnTo>
                      <a:pt x="1221" y="28"/>
                    </a:lnTo>
                    <a:lnTo>
                      <a:pt x="1231" y="31"/>
                    </a:lnTo>
                    <a:lnTo>
                      <a:pt x="1237" y="40"/>
                    </a:lnTo>
                    <a:lnTo>
                      <a:pt x="1242" y="49"/>
                    </a:lnTo>
                    <a:lnTo>
                      <a:pt x="1248" y="58"/>
                    </a:lnTo>
                    <a:lnTo>
                      <a:pt x="1254" y="67"/>
                    </a:lnTo>
                    <a:lnTo>
                      <a:pt x="1262" y="67"/>
                    </a:lnTo>
                    <a:lnTo>
                      <a:pt x="1267" y="70"/>
                    </a:lnTo>
                    <a:lnTo>
                      <a:pt x="1268" y="71"/>
                    </a:lnTo>
                    <a:lnTo>
                      <a:pt x="1268" y="73"/>
                    </a:lnTo>
                    <a:lnTo>
                      <a:pt x="1268" y="76"/>
                    </a:lnTo>
                    <a:lnTo>
                      <a:pt x="1268" y="80"/>
                    </a:lnTo>
                    <a:lnTo>
                      <a:pt x="1280" y="85"/>
                    </a:lnTo>
                    <a:lnTo>
                      <a:pt x="1294" y="88"/>
                    </a:lnTo>
                    <a:lnTo>
                      <a:pt x="1306" y="91"/>
                    </a:lnTo>
                    <a:lnTo>
                      <a:pt x="1320" y="95"/>
                    </a:lnTo>
                    <a:lnTo>
                      <a:pt x="1321" y="102"/>
                    </a:lnTo>
                    <a:lnTo>
                      <a:pt x="1323" y="107"/>
                    </a:lnTo>
                    <a:lnTo>
                      <a:pt x="1324" y="110"/>
                    </a:lnTo>
                    <a:lnTo>
                      <a:pt x="1326" y="113"/>
                    </a:lnTo>
                    <a:lnTo>
                      <a:pt x="1334" y="117"/>
                    </a:lnTo>
                    <a:lnTo>
                      <a:pt x="1346" y="120"/>
                    </a:lnTo>
                    <a:lnTo>
                      <a:pt x="1357" y="122"/>
                    </a:lnTo>
                    <a:lnTo>
                      <a:pt x="1363" y="125"/>
                    </a:lnTo>
                    <a:lnTo>
                      <a:pt x="1363" y="127"/>
                    </a:lnTo>
                    <a:lnTo>
                      <a:pt x="1363" y="130"/>
                    </a:lnTo>
                    <a:lnTo>
                      <a:pt x="1363" y="135"/>
                    </a:lnTo>
                    <a:lnTo>
                      <a:pt x="1361" y="140"/>
                    </a:lnTo>
                    <a:lnTo>
                      <a:pt x="1361" y="147"/>
                    </a:lnTo>
                    <a:lnTo>
                      <a:pt x="1363" y="149"/>
                    </a:lnTo>
                    <a:lnTo>
                      <a:pt x="1365" y="152"/>
                    </a:lnTo>
                    <a:lnTo>
                      <a:pt x="1369" y="154"/>
                    </a:lnTo>
                    <a:lnTo>
                      <a:pt x="1375" y="155"/>
                    </a:lnTo>
                    <a:lnTo>
                      <a:pt x="1383" y="154"/>
                    </a:lnTo>
                    <a:lnTo>
                      <a:pt x="1390" y="153"/>
                    </a:lnTo>
                    <a:lnTo>
                      <a:pt x="1396" y="152"/>
                    </a:lnTo>
                    <a:lnTo>
                      <a:pt x="1406" y="148"/>
                    </a:lnTo>
                    <a:lnTo>
                      <a:pt x="1411" y="145"/>
                    </a:lnTo>
                    <a:lnTo>
                      <a:pt x="1413" y="144"/>
                    </a:lnTo>
                    <a:lnTo>
                      <a:pt x="1417" y="143"/>
                    </a:lnTo>
                    <a:lnTo>
                      <a:pt x="1421" y="144"/>
                    </a:lnTo>
                    <a:lnTo>
                      <a:pt x="1427" y="145"/>
                    </a:lnTo>
                    <a:lnTo>
                      <a:pt x="1437" y="148"/>
                    </a:lnTo>
                    <a:lnTo>
                      <a:pt x="1440" y="149"/>
                    </a:lnTo>
                    <a:lnTo>
                      <a:pt x="1442" y="147"/>
                    </a:lnTo>
                    <a:lnTo>
                      <a:pt x="1448" y="142"/>
                    </a:lnTo>
                    <a:lnTo>
                      <a:pt x="1456" y="146"/>
                    </a:lnTo>
                    <a:lnTo>
                      <a:pt x="1463" y="153"/>
                    </a:lnTo>
                    <a:lnTo>
                      <a:pt x="1463" y="156"/>
                    </a:lnTo>
                    <a:lnTo>
                      <a:pt x="1462" y="160"/>
                    </a:lnTo>
                    <a:lnTo>
                      <a:pt x="1460" y="161"/>
                    </a:lnTo>
                    <a:lnTo>
                      <a:pt x="1459" y="163"/>
                    </a:lnTo>
                    <a:lnTo>
                      <a:pt x="1458" y="164"/>
                    </a:lnTo>
                    <a:lnTo>
                      <a:pt x="1458" y="166"/>
                    </a:lnTo>
                    <a:lnTo>
                      <a:pt x="1458" y="169"/>
                    </a:lnTo>
                    <a:lnTo>
                      <a:pt x="1459" y="173"/>
                    </a:lnTo>
                    <a:lnTo>
                      <a:pt x="1475" y="182"/>
                    </a:lnTo>
                    <a:lnTo>
                      <a:pt x="1492" y="189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0" name="Freeform 385"/>
              <p:cNvSpPr>
                <a:spLocks noChangeAspect="1"/>
              </p:cNvSpPr>
              <p:nvPr/>
            </p:nvSpPr>
            <p:spPr bwMode="auto">
              <a:xfrm>
                <a:off x="4410380" y="4457501"/>
                <a:ext cx="453683" cy="345135"/>
              </a:xfrm>
              <a:custGeom>
                <a:avLst/>
                <a:gdLst>
                  <a:gd name="T0" fmla="*/ 178 w 245"/>
                  <a:gd name="T1" fmla="*/ 27 h 186"/>
                  <a:gd name="T2" fmla="*/ 166 w 245"/>
                  <a:gd name="T3" fmla="*/ 29 h 186"/>
                  <a:gd name="T4" fmla="*/ 152 w 245"/>
                  <a:gd name="T5" fmla="*/ 33 h 186"/>
                  <a:gd name="T6" fmla="*/ 150 w 245"/>
                  <a:gd name="T7" fmla="*/ 29 h 186"/>
                  <a:gd name="T8" fmla="*/ 134 w 245"/>
                  <a:gd name="T9" fmla="*/ 40 h 186"/>
                  <a:gd name="T10" fmla="*/ 126 w 245"/>
                  <a:gd name="T11" fmla="*/ 47 h 186"/>
                  <a:gd name="T12" fmla="*/ 124 w 245"/>
                  <a:gd name="T13" fmla="*/ 50 h 186"/>
                  <a:gd name="T14" fmla="*/ 117 w 245"/>
                  <a:gd name="T15" fmla="*/ 42 h 186"/>
                  <a:gd name="T16" fmla="*/ 117 w 245"/>
                  <a:gd name="T17" fmla="*/ 39 h 186"/>
                  <a:gd name="T18" fmla="*/ 109 w 245"/>
                  <a:gd name="T19" fmla="*/ 36 h 186"/>
                  <a:gd name="T20" fmla="*/ 109 w 245"/>
                  <a:gd name="T21" fmla="*/ 23 h 186"/>
                  <a:gd name="T22" fmla="*/ 105 w 245"/>
                  <a:gd name="T23" fmla="*/ 21 h 186"/>
                  <a:gd name="T24" fmla="*/ 95 w 245"/>
                  <a:gd name="T25" fmla="*/ 12 h 186"/>
                  <a:gd name="T26" fmla="*/ 92 w 245"/>
                  <a:gd name="T27" fmla="*/ 1 h 186"/>
                  <a:gd name="T28" fmla="*/ 87 w 245"/>
                  <a:gd name="T29" fmla="*/ 5 h 186"/>
                  <a:gd name="T30" fmla="*/ 78 w 245"/>
                  <a:gd name="T31" fmla="*/ 10 h 186"/>
                  <a:gd name="T32" fmla="*/ 68 w 245"/>
                  <a:gd name="T33" fmla="*/ 10 h 186"/>
                  <a:gd name="T34" fmla="*/ 61 w 245"/>
                  <a:gd name="T35" fmla="*/ 13 h 186"/>
                  <a:gd name="T36" fmla="*/ 36 w 245"/>
                  <a:gd name="T37" fmla="*/ 19 h 186"/>
                  <a:gd name="T38" fmla="*/ 5 w 245"/>
                  <a:gd name="T39" fmla="*/ 17 h 186"/>
                  <a:gd name="T40" fmla="*/ 7 w 245"/>
                  <a:gd name="T41" fmla="*/ 22 h 186"/>
                  <a:gd name="T42" fmla="*/ 2 w 245"/>
                  <a:gd name="T43" fmla="*/ 38 h 186"/>
                  <a:gd name="T44" fmla="*/ 32 w 245"/>
                  <a:gd name="T45" fmla="*/ 152 h 186"/>
                  <a:gd name="T46" fmla="*/ 43 w 245"/>
                  <a:gd name="T47" fmla="*/ 143 h 186"/>
                  <a:gd name="T48" fmla="*/ 59 w 245"/>
                  <a:gd name="T49" fmla="*/ 139 h 186"/>
                  <a:gd name="T50" fmla="*/ 62 w 245"/>
                  <a:gd name="T51" fmla="*/ 148 h 186"/>
                  <a:gd name="T52" fmla="*/ 69 w 245"/>
                  <a:gd name="T53" fmla="*/ 155 h 186"/>
                  <a:gd name="T54" fmla="*/ 80 w 245"/>
                  <a:gd name="T55" fmla="*/ 166 h 186"/>
                  <a:gd name="T56" fmla="*/ 100 w 245"/>
                  <a:gd name="T57" fmla="*/ 172 h 186"/>
                  <a:gd name="T58" fmla="*/ 110 w 245"/>
                  <a:gd name="T59" fmla="*/ 167 h 186"/>
                  <a:gd name="T60" fmla="*/ 131 w 245"/>
                  <a:gd name="T61" fmla="*/ 170 h 186"/>
                  <a:gd name="T62" fmla="*/ 149 w 245"/>
                  <a:gd name="T63" fmla="*/ 185 h 186"/>
                  <a:gd name="T64" fmla="*/ 157 w 245"/>
                  <a:gd name="T65" fmla="*/ 179 h 186"/>
                  <a:gd name="T66" fmla="*/ 155 w 245"/>
                  <a:gd name="T67" fmla="*/ 173 h 186"/>
                  <a:gd name="T68" fmla="*/ 144 w 245"/>
                  <a:gd name="T69" fmla="*/ 164 h 186"/>
                  <a:gd name="T70" fmla="*/ 152 w 245"/>
                  <a:gd name="T71" fmla="*/ 159 h 186"/>
                  <a:gd name="T72" fmla="*/ 166 w 245"/>
                  <a:gd name="T73" fmla="*/ 155 h 186"/>
                  <a:gd name="T74" fmla="*/ 180 w 245"/>
                  <a:gd name="T75" fmla="*/ 155 h 186"/>
                  <a:gd name="T76" fmla="*/ 185 w 245"/>
                  <a:gd name="T77" fmla="*/ 151 h 186"/>
                  <a:gd name="T78" fmla="*/ 192 w 245"/>
                  <a:gd name="T79" fmla="*/ 146 h 186"/>
                  <a:gd name="T80" fmla="*/ 198 w 245"/>
                  <a:gd name="T81" fmla="*/ 141 h 186"/>
                  <a:gd name="T82" fmla="*/ 201 w 245"/>
                  <a:gd name="T83" fmla="*/ 137 h 186"/>
                  <a:gd name="T84" fmla="*/ 203 w 245"/>
                  <a:gd name="T85" fmla="*/ 132 h 186"/>
                  <a:gd name="T86" fmla="*/ 218 w 245"/>
                  <a:gd name="T87" fmla="*/ 136 h 186"/>
                  <a:gd name="T88" fmla="*/ 228 w 245"/>
                  <a:gd name="T89" fmla="*/ 133 h 186"/>
                  <a:gd name="T90" fmla="*/ 230 w 245"/>
                  <a:gd name="T91" fmla="*/ 125 h 186"/>
                  <a:gd name="T92" fmla="*/ 229 w 245"/>
                  <a:gd name="T93" fmla="*/ 116 h 186"/>
                  <a:gd name="T94" fmla="*/ 236 w 245"/>
                  <a:gd name="T95" fmla="*/ 111 h 186"/>
                  <a:gd name="T96" fmla="*/ 242 w 245"/>
                  <a:gd name="T97" fmla="*/ 112 h 186"/>
                  <a:gd name="T98" fmla="*/ 241 w 245"/>
                  <a:gd name="T99" fmla="*/ 108 h 186"/>
                  <a:gd name="T100" fmla="*/ 242 w 245"/>
                  <a:gd name="T101" fmla="*/ 95 h 186"/>
                  <a:gd name="T102" fmla="*/ 238 w 245"/>
                  <a:gd name="T103" fmla="*/ 90 h 186"/>
                  <a:gd name="T104" fmla="*/ 242 w 245"/>
                  <a:gd name="T105" fmla="*/ 79 h 186"/>
                  <a:gd name="T106" fmla="*/ 243 w 245"/>
                  <a:gd name="T107" fmla="*/ 74 h 186"/>
                  <a:gd name="T108" fmla="*/ 234 w 245"/>
                  <a:gd name="T109" fmla="*/ 70 h 186"/>
                  <a:gd name="T110" fmla="*/ 230 w 245"/>
                  <a:gd name="T111" fmla="*/ 58 h 186"/>
                  <a:gd name="T112" fmla="*/ 221 w 245"/>
                  <a:gd name="T113" fmla="*/ 43 h 186"/>
                  <a:gd name="T114" fmla="*/ 208 w 245"/>
                  <a:gd name="T115" fmla="*/ 33 h 18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245"/>
                  <a:gd name="T175" fmla="*/ 0 h 186"/>
                  <a:gd name="T176" fmla="*/ 245 w 245"/>
                  <a:gd name="T177" fmla="*/ 186 h 18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245" h="186">
                    <a:moveTo>
                      <a:pt x="201" y="19"/>
                    </a:moveTo>
                    <a:lnTo>
                      <a:pt x="195" y="22"/>
                    </a:lnTo>
                    <a:lnTo>
                      <a:pt x="192" y="23"/>
                    </a:lnTo>
                    <a:lnTo>
                      <a:pt x="179" y="29"/>
                    </a:lnTo>
                    <a:lnTo>
                      <a:pt x="178" y="28"/>
                    </a:lnTo>
                    <a:lnTo>
                      <a:pt x="178" y="27"/>
                    </a:lnTo>
                    <a:lnTo>
                      <a:pt x="177" y="27"/>
                    </a:lnTo>
                    <a:lnTo>
                      <a:pt x="176" y="27"/>
                    </a:lnTo>
                    <a:lnTo>
                      <a:pt x="174" y="27"/>
                    </a:lnTo>
                    <a:lnTo>
                      <a:pt x="168" y="31"/>
                    </a:lnTo>
                    <a:lnTo>
                      <a:pt x="167" y="29"/>
                    </a:lnTo>
                    <a:lnTo>
                      <a:pt x="166" y="29"/>
                    </a:lnTo>
                    <a:lnTo>
                      <a:pt x="159" y="27"/>
                    </a:lnTo>
                    <a:lnTo>
                      <a:pt x="156" y="33"/>
                    </a:lnTo>
                    <a:lnTo>
                      <a:pt x="156" y="34"/>
                    </a:lnTo>
                    <a:lnTo>
                      <a:pt x="155" y="35"/>
                    </a:lnTo>
                    <a:lnTo>
                      <a:pt x="154" y="35"/>
                    </a:lnTo>
                    <a:lnTo>
                      <a:pt x="153" y="35"/>
                    </a:lnTo>
                    <a:lnTo>
                      <a:pt x="152" y="33"/>
                    </a:lnTo>
                    <a:lnTo>
                      <a:pt x="152" y="32"/>
                    </a:lnTo>
                    <a:lnTo>
                      <a:pt x="151" y="30"/>
                    </a:lnTo>
                    <a:lnTo>
                      <a:pt x="151" y="28"/>
                    </a:lnTo>
                    <a:lnTo>
                      <a:pt x="150" y="28"/>
                    </a:lnTo>
                    <a:lnTo>
                      <a:pt x="150" y="29"/>
                    </a:lnTo>
                    <a:lnTo>
                      <a:pt x="149" y="29"/>
                    </a:lnTo>
                    <a:lnTo>
                      <a:pt x="146" y="29"/>
                    </a:lnTo>
                    <a:lnTo>
                      <a:pt x="134" y="38"/>
                    </a:lnTo>
                    <a:lnTo>
                      <a:pt x="134" y="40"/>
                    </a:lnTo>
                    <a:lnTo>
                      <a:pt x="130" y="43"/>
                    </a:lnTo>
                    <a:lnTo>
                      <a:pt x="130" y="44"/>
                    </a:lnTo>
                    <a:lnTo>
                      <a:pt x="129" y="44"/>
                    </a:lnTo>
                    <a:lnTo>
                      <a:pt x="128" y="45"/>
                    </a:lnTo>
                    <a:lnTo>
                      <a:pt x="127" y="46"/>
                    </a:lnTo>
                    <a:lnTo>
                      <a:pt x="127" y="47"/>
                    </a:lnTo>
                    <a:lnTo>
                      <a:pt x="126" y="47"/>
                    </a:lnTo>
                    <a:lnTo>
                      <a:pt x="126" y="48"/>
                    </a:lnTo>
                    <a:lnTo>
                      <a:pt x="127" y="49"/>
                    </a:lnTo>
                    <a:lnTo>
                      <a:pt x="126" y="49"/>
                    </a:lnTo>
                    <a:lnTo>
                      <a:pt x="125" y="50"/>
                    </a:lnTo>
                    <a:lnTo>
                      <a:pt x="124" y="50"/>
                    </a:lnTo>
                    <a:lnTo>
                      <a:pt x="123" y="50"/>
                    </a:lnTo>
                    <a:lnTo>
                      <a:pt x="123" y="49"/>
                    </a:lnTo>
                    <a:lnTo>
                      <a:pt x="122" y="49"/>
                    </a:lnTo>
                    <a:lnTo>
                      <a:pt x="119" y="45"/>
                    </a:lnTo>
                    <a:lnTo>
                      <a:pt x="118" y="44"/>
                    </a:lnTo>
                    <a:lnTo>
                      <a:pt x="117" y="42"/>
                    </a:lnTo>
                    <a:lnTo>
                      <a:pt x="118" y="41"/>
                    </a:lnTo>
                    <a:lnTo>
                      <a:pt x="119" y="40"/>
                    </a:lnTo>
                    <a:lnTo>
                      <a:pt x="119" y="39"/>
                    </a:lnTo>
                    <a:lnTo>
                      <a:pt x="118" y="39"/>
                    </a:lnTo>
                    <a:lnTo>
                      <a:pt x="117" y="39"/>
                    </a:lnTo>
                    <a:lnTo>
                      <a:pt x="117" y="40"/>
                    </a:lnTo>
                    <a:lnTo>
                      <a:pt x="116" y="40"/>
                    </a:lnTo>
                    <a:lnTo>
                      <a:pt x="112" y="37"/>
                    </a:lnTo>
                    <a:lnTo>
                      <a:pt x="111" y="37"/>
                    </a:lnTo>
                    <a:lnTo>
                      <a:pt x="110" y="37"/>
                    </a:lnTo>
                    <a:lnTo>
                      <a:pt x="110" y="36"/>
                    </a:lnTo>
                    <a:lnTo>
                      <a:pt x="109" y="36"/>
                    </a:lnTo>
                    <a:lnTo>
                      <a:pt x="108" y="35"/>
                    </a:lnTo>
                    <a:lnTo>
                      <a:pt x="112" y="27"/>
                    </a:lnTo>
                    <a:lnTo>
                      <a:pt x="112" y="26"/>
                    </a:lnTo>
                    <a:lnTo>
                      <a:pt x="112" y="25"/>
                    </a:lnTo>
                    <a:lnTo>
                      <a:pt x="111" y="24"/>
                    </a:lnTo>
                    <a:lnTo>
                      <a:pt x="110" y="24"/>
                    </a:lnTo>
                    <a:lnTo>
                      <a:pt x="109" y="23"/>
                    </a:lnTo>
                    <a:lnTo>
                      <a:pt x="108" y="23"/>
                    </a:lnTo>
                    <a:lnTo>
                      <a:pt x="105" y="24"/>
                    </a:lnTo>
                    <a:lnTo>
                      <a:pt x="104" y="24"/>
                    </a:lnTo>
                    <a:lnTo>
                      <a:pt x="103" y="24"/>
                    </a:lnTo>
                    <a:lnTo>
                      <a:pt x="104" y="23"/>
                    </a:lnTo>
                    <a:lnTo>
                      <a:pt x="105" y="22"/>
                    </a:lnTo>
                    <a:lnTo>
                      <a:pt x="105" y="21"/>
                    </a:lnTo>
                    <a:lnTo>
                      <a:pt x="105" y="20"/>
                    </a:lnTo>
                    <a:lnTo>
                      <a:pt x="104" y="20"/>
                    </a:lnTo>
                    <a:lnTo>
                      <a:pt x="104" y="19"/>
                    </a:lnTo>
                    <a:lnTo>
                      <a:pt x="103" y="18"/>
                    </a:lnTo>
                    <a:lnTo>
                      <a:pt x="102" y="18"/>
                    </a:lnTo>
                    <a:lnTo>
                      <a:pt x="96" y="14"/>
                    </a:lnTo>
                    <a:lnTo>
                      <a:pt x="95" y="13"/>
                    </a:lnTo>
                    <a:lnTo>
                      <a:pt x="95" y="12"/>
                    </a:lnTo>
                    <a:lnTo>
                      <a:pt x="95" y="10"/>
                    </a:lnTo>
                    <a:lnTo>
                      <a:pt x="94" y="7"/>
                    </a:lnTo>
                    <a:lnTo>
                      <a:pt x="92" y="5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3" y="1"/>
                    </a:lnTo>
                    <a:lnTo>
                      <a:pt x="92" y="1"/>
                    </a:lnTo>
                    <a:lnTo>
                      <a:pt x="91" y="0"/>
                    </a:lnTo>
                    <a:lnTo>
                      <a:pt x="90" y="1"/>
                    </a:lnTo>
                    <a:lnTo>
                      <a:pt x="88" y="3"/>
                    </a:lnTo>
                    <a:lnTo>
                      <a:pt x="88" y="4"/>
                    </a:lnTo>
                    <a:lnTo>
                      <a:pt x="88" y="5"/>
                    </a:lnTo>
                    <a:lnTo>
                      <a:pt x="87" y="5"/>
                    </a:lnTo>
                    <a:lnTo>
                      <a:pt x="86" y="5"/>
                    </a:lnTo>
                    <a:lnTo>
                      <a:pt x="85" y="5"/>
                    </a:lnTo>
                    <a:lnTo>
                      <a:pt x="83" y="7"/>
                    </a:lnTo>
                    <a:lnTo>
                      <a:pt x="82" y="7"/>
                    </a:lnTo>
                    <a:lnTo>
                      <a:pt x="81" y="6"/>
                    </a:lnTo>
                    <a:lnTo>
                      <a:pt x="80" y="7"/>
                    </a:lnTo>
                    <a:lnTo>
                      <a:pt x="79" y="9"/>
                    </a:lnTo>
                    <a:lnTo>
                      <a:pt x="78" y="10"/>
                    </a:lnTo>
                    <a:lnTo>
                      <a:pt x="77" y="10"/>
                    </a:lnTo>
                    <a:lnTo>
                      <a:pt x="77" y="9"/>
                    </a:lnTo>
                    <a:lnTo>
                      <a:pt x="76" y="9"/>
                    </a:lnTo>
                    <a:lnTo>
                      <a:pt x="75" y="9"/>
                    </a:lnTo>
                    <a:lnTo>
                      <a:pt x="71" y="11"/>
                    </a:lnTo>
                    <a:lnTo>
                      <a:pt x="69" y="11"/>
                    </a:lnTo>
                    <a:lnTo>
                      <a:pt x="68" y="10"/>
                    </a:lnTo>
                    <a:lnTo>
                      <a:pt x="67" y="10"/>
                    </a:lnTo>
                    <a:lnTo>
                      <a:pt x="66" y="10"/>
                    </a:lnTo>
                    <a:lnTo>
                      <a:pt x="64" y="12"/>
                    </a:lnTo>
                    <a:lnTo>
                      <a:pt x="62" y="13"/>
                    </a:lnTo>
                    <a:lnTo>
                      <a:pt x="61" y="13"/>
                    </a:lnTo>
                    <a:lnTo>
                      <a:pt x="58" y="17"/>
                    </a:lnTo>
                    <a:lnTo>
                      <a:pt x="57" y="17"/>
                    </a:lnTo>
                    <a:lnTo>
                      <a:pt x="52" y="18"/>
                    </a:lnTo>
                    <a:lnTo>
                      <a:pt x="51" y="19"/>
                    </a:lnTo>
                    <a:lnTo>
                      <a:pt x="45" y="19"/>
                    </a:lnTo>
                    <a:lnTo>
                      <a:pt x="36" y="19"/>
                    </a:lnTo>
                    <a:lnTo>
                      <a:pt x="30" y="18"/>
                    </a:lnTo>
                    <a:lnTo>
                      <a:pt x="16" y="23"/>
                    </a:lnTo>
                    <a:lnTo>
                      <a:pt x="14" y="22"/>
                    </a:lnTo>
                    <a:lnTo>
                      <a:pt x="13" y="21"/>
                    </a:lnTo>
                    <a:lnTo>
                      <a:pt x="12" y="19"/>
                    </a:lnTo>
                    <a:lnTo>
                      <a:pt x="12" y="17"/>
                    </a:lnTo>
                    <a:lnTo>
                      <a:pt x="6" y="17"/>
                    </a:lnTo>
                    <a:lnTo>
                      <a:pt x="5" y="17"/>
                    </a:lnTo>
                    <a:lnTo>
                      <a:pt x="4" y="17"/>
                    </a:lnTo>
                    <a:lnTo>
                      <a:pt x="4" y="18"/>
                    </a:lnTo>
                    <a:lnTo>
                      <a:pt x="4" y="19"/>
                    </a:lnTo>
                    <a:lnTo>
                      <a:pt x="5" y="19"/>
                    </a:lnTo>
                    <a:lnTo>
                      <a:pt x="7" y="20"/>
                    </a:lnTo>
                    <a:lnTo>
                      <a:pt x="7" y="21"/>
                    </a:lnTo>
                    <a:lnTo>
                      <a:pt x="7" y="22"/>
                    </a:lnTo>
                    <a:lnTo>
                      <a:pt x="6" y="22"/>
                    </a:lnTo>
                    <a:lnTo>
                      <a:pt x="5" y="22"/>
                    </a:lnTo>
                    <a:lnTo>
                      <a:pt x="3" y="22"/>
                    </a:lnTo>
                    <a:lnTo>
                      <a:pt x="1" y="25"/>
                    </a:lnTo>
                    <a:lnTo>
                      <a:pt x="0" y="25"/>
                    </a:lnTo>
                    <a:lnTo>
                      <a:pt x="1" y="35"/>
                    </a:lnTo>
                    <a:lnTo>
                      <a:pt x="2" y="38"/>
                    </a:lnTo>
                    <a:lnTo>
                      <a:pt x="23" y="125"/>
                    </a:lnTo>
                    <a:lnTo>
                      <a:pt x="24" y="134"/>
                    </a:lnTo>
                    <a:lnTo>
                      <a:pt x="30" y="155"/>
                    </a:lnTo>
                    <a:lnTo>
                      <a:pt x="30" y="153"/>
                    </a:lnTo>
                    <a:lnTo>
                      <a:pt x="31" y="150"/>
                    </a:lnTo>
                    <a:lnTo>
                      <a:pt x="31" y="151"/>
                    </a:lnTo>
                    <a:lnTo>
                      <a:pt x="32" y="152"/>
                    </a:lnTo>
                    <a:lnTo>
                      <a:pt x="32" y="153"/>
                    </a:lnTo>
                    <a:lnTo>
                      <a:pt x="34" y="152"/>
                    </a:lnTo>
                    <a:lnTo>
                      <a:pt x="34" y="151"/>
                    </a:lnTo>
                    <a:lnTo>
                      <a:pt x="34" y="150"/>
                    </a:lnTo>
                    <a:lnTo>
                      <a:pt x="39" y="150"/>
                    </a:lnTo>
                    <a:lnTo>
                      <a:pt x="41" y="147"/>
                    </a:lnTo>
                    <a:lnTo>
                      <a:pt x="43" y="146"/>
                    </a:lnTo>
                    <a:lnTo>
                      <a:pt x="43" y="143"/>
                    </a:lnTo>
                    <a:lnTo>
                      <a:pt x="44" y="141"/>
                    </a:lnTo>
                    <a:lnTo>
                      <a:pt x="44" y="138"/>
                    </a:lnTo>
                    <a:lnTo>
                      <a:pt x="50" y="139"/>
                    </a:lnTo>
                    <a:lnTo>
                      <a:pt x="51" y="137"/>
                    </a:lnTo>
                    <a:lnTo>
                      <a:pt x="52" y="135"/>
                    </a:lnTo>
                    <a:lnTo>
                      <a:pt x="58" y="137"/>
                    </a:lnTo>
                    <a:lnTo>
                      <a:pt x="59" y="138"/>
                    </a:lnTo>
                    <a:lnTo>
                      <a:pt x="59" y="139"/>
                    </a:lnTo>
                    <a:lnTo>
                      <a:pt x="59" y="140"/>
                    </a:lnTo>
                    <a:lnTo>
                      <a:pt x="59" y="141"/>
                    </a:lnTo>
                    <a:lnTo>
                      <a:pt x="60" y="142"/>
                    </a:lnTo>
                    <a:lnTo>
                      <a:pt x="62" y="142"/>
                    </a:lnTo>
                    <a:lnTo>
                      <a:pt x="63" y="143"/>
                    </a:lnTo>
                    <a:lnTo>
                      <a:pt x="65" y="144"/>
                    </a:lnTo>
                    <a:lnTo>
                      <a:pt x="63" y="146"/>
                    </a:lnTo>
                    <a:lnTo>
                      <a:pt x="62" y="148"/>
                    </a:lnTo>
                    <a:lnTo>
                      <a:pt x="59" y="153"/>
                    </a:lnTo>
                    <a:lnTo>
                      <a:pt x="60" y="154"/>
                    </a:lnTo>
                    <a:lnTo>
                      <a:pt x="61" y="154"/>
                    </a:lnTo>
                    <a:lnTo>
                      <a:pt x="62" y="154"/>
                    </a:lnTo>
                    <a:lnTo>
                      <a:pt x="65" y="154"/>
                    </a:lnTo>
                    <a:lnTo>
                      <a:pt x="68" y="155"/>
                    </a:lnTo>
                    <a:lnTo>
                      <a:pt x="69" y="155"/>
                    </a:lnTo>
                    <a:lnTo>
                      <a:pt x="69" y="161"/>
                    </a:lnTo>
                    <a:lnTo>
                      <a:pt x="69" y="163"/>
                    </a:lnTo>
                    <a:lnTo>
                      <a:pt x="69" y="164"/>
                    </a:lnTo>
                    <a:lnTo>
                      <a:pt x="70" y="165"/>
                    </a:lnTo>
                    <a:lnTo>
                      <a:pt x="73" y="166"/>
                    </a:lnTo>
                    <a:lnTo>
                      <a:pt x="76" y="166"/>
                    </a:lnTo>
                    <a:lnTo>
                      <a:pt x="78" y="166"/>
                    </a:lnTo>
                    <a:lnTo>
                      <a:pt x="80" y="166"/>
                    </a:lnTo>
                    <a:lnTo>
                      <a:pt x="84" y="168"/>
                    </a:lnTo>
                    <a:lnTo>
                      <a:pt x="91" y="170"/>
                    </a:lnTo>
                    <a:lnTo>
                      <a:pt x="93" y="170"/>
                    </a:lnTo>
                    <a:lnTo>
                      <a:pt x="96" y="170"/>
                    </a:lnTo>
                    <a:lnTo>
                      <a:pt x="96" y="171"/>
                    </a:lnTo>
                    <a:lnTo>
                      <a:pt x="97" y="173"/>
                    </a:lnTo>
                    <a:lnTo>
                      <a:pt x="98" y="172"/>
                    </a:lnTo>
                    <a:lnTo>
                      <a:pt x="100" y="172"/>
                    </a:lnTo>
                    <a:lnTo>
                      <a:pt x="101" y="171"/>
                    </a:lnTo>
                    <a:lnTo>
                      <a:pt x="103" y="168"/>
                    </a:lnTo>
                    <a:lnTo>
                      <a:pt x="105" y="166"/>
                    </a:lnTo>
                    <a:lnTo>
                      <a:pt x="106" y="166"/>
                    </a:lnTo>
                    <a:lnTo>
                      <a:pt x="107" y="166"/>
                    </a:lnTo>
                    <a:lnTo>
                      <a:pt x="108" y="166"/>
                    </a:lnTo>
                    <a:lnTo>
                      <a:pt x="109" y="166"/>
                    </a:lnTo>
                    <a:lnTo>
                      <a:pt x="110" y="167"/>
                    </a:lnTo>
                    <a:lnTo>
                      <a:pt x="112" y="168"/>
                    </a:lnTo>
                    <a:lnTo>
                      <a:pt x="119" y="165"/>
                    </a:lnTo>
                    <a:lnTo>
                      <a:pt x="120" y="165"/>
                    </a:lnTo>
                    <a:lnTo>
                      <a:pt x="122" y="165"/>
                    </a:lnTo>
                    <a:lnTo>
                      <a:pt x="124" y="165"/>
                    </a:lnTo>
                    <a:lnTo>
                      <a:pt x="126" y="166"/>
                    </a:lnTo>
                    <a:lnTo>
                      <a:pt x="129" y="168"/>
                    </a:lnTo>
                    <a:lnTo>
                      <a:pt x="131" y="170"/>
                    </a:lnTo>
                    <a:lnTo>
                      <a:pt x="133" y="173"/>
                    </a:lnTo>
                    <a:lnTo>
                      <a:pt x="135" y="175"/>
                    </a:lnTo>
                    <a:lnTo>
                      <a:pt x="137" y="178"/>
                    </a:lnTo>
                    <a:lnTo>
                      <a:pt x="141" y="183"/>
                    </a:lnTo>
                    <a:lnTo>
                      <a:pt x="142" y="186"/>
                    </a:lnTo>
                    <a:lnTo>
                      <a:pt x="144" y="186"/>
                    </a:lnTo>
                    <a:lnTo>
                      <a:pt x="147" y="186"/>
                    </a:lnTo>
                    <a:lnTo>
                      <a:pt x="149" y="185"/>
                    </a:lnTo>
                    <a:lnTo>
                      <a:pt x="151" y="185"/>
                    </a:lnTo>
                    <a:lnTo>
                      <a:pt x="152" y="185"/>
                    </a:lnTo>
                    <a:lnTo>
                      <a:pt x="154" y="186"/>
                    </a:lnTo>
                    <a:lnTo>
                      <a:pt x="156" y="182"/>
                    </a:lnTo>
                    <a:lnTo>
                      <a:pt x="157" y="181"/>
                    </a:lnTo>
                    <a:lnTo>
                      <a:pt x="157" y="180"/>
                    </a:lnTo>
                    <a:lnTo>
                      <a:pt x="157" y="179"/>
                    </a:lnTo>
                    <a:lnTo>
                      <a:pt x="156" y="178"/>
                    </a:lnTo>
                    <a:lnTo>
                      <a:pt x="156" y="177"/>
                    </a:lnTo>
                    <a:lnTo>
                      <a:pt x="156" y="176"/>
                    </a:lnTo>
                    <a:lnTo>
                      <a:pt x="156" y="175"/>
                    </a:lnTo>
                    <a:lnTo>
                      <a:pt x="155" y="173"/>
                    </a:lnTo>
                    <a:lnTo>
                      <a:pt x="153" y="172"/>
                    </a:lnTo>
                    <a:lnTo>
                      <a:pt x="147" y="169"/>
                    </a:lnTo>
                    <a:lnTo>
                      <a:pt x="144" y="168"/>
                    </a:lnTo>
                    <a:lnTo>
                      <a:pt x="143" y="166"/>
                    </a:lnTo>
                    <a:lnTo>
                      <a:pt x="143" y="164"/>
                    </a:lnTo>
                    <a:lnTo>
                      <a:pt x="144" y="164"/>
                    </a:lnTo>
                    <a:lnTo>
                      <a:pt x="146" y="164"/>
                    </a:lnTo>
                    <a:lnTo>
                      <a:pt x="147" y="164"/>
                    </a:lnTo>
                    <a:lnTo>
                      <a:pt x="148" y="164"/>
                    </a:lnTo>
                    <a:lnTo>
                      <a:pt x="149" y="163"/>
                    </a:lnTo>
                    <a:lnTo>
                      <a:pt x="150" y="161"/>
                    </a:lnTo>
                    <a:lnTo>
                      <a:pt x="151" y="159"/>
                    </a:lnTo>
                    <a:lnTo>
                      <a:pt x="152" y="159"/>
                    </a:lnTo>
                    <a:lnTo>
                      <a:pt x="153" y="159"/>
                    </a:lnTo>
                    <a:lnTo>
                      <a:pt x="154" y="159"/>
                    </a:lnTo>
                    <a:lnTo>
                      <a:pt x="155" y="159"/>
                    </a:lnTo>
                    <a:lnTo>
                      <a:pt x="157" y="159"/>
                    </a:lnTo>
                    <a:lnTo>
                      <a:pt x="159" y="159"/>
                    </a:lnTo>
                    <a:lnTo>
                      <a:pt x="162" y="157"/>
                    </a:lnTo>
                    <a:lnTo>
                      <a:pt x="165" y="156"/>
                    </a:lnTo>
                    <a:lnTo>
                      <a:pt x="166" y="155"/>
                    </a:lnTo>
                    <a:lnTo>
                      <a:pt x="167" y="155"/>
                    </a:lnTo>
                    <a:lnTo>
                      <a:pt x="169" y="155"/>
                    </a:lnTo>
                    <a:lnTo>
                      <a:pt x="170" y="155"/>
                    </a:lnTo>
                    <a:lnTo>
                      <a:pt x="176" y="153"/>
                    </a:lnTo>
                    <a:lnTo>
                      <a:pt x="178" y="153"/>
                    </a:lnTo>
                    <a:lnTo>
                      <a:pt x="179" y="154"/>
                    </a:lnTo>
                    <a:lnTo>
                      <a:pt x="179" y="155"/>
                    </a:lnTo>
                    <a:lnTo>
                      <a:pt x="180" y="155"/>
                    </a:lnTo>
                    <a:lnTo>
                      <a:pt x="181" y="155"/>
                    </a:lnTo>
                    <a:lnTo>
                      <a:pt x="181" y="154"/>
                    </a:lnTo>
                    <a:lnTo>
                      <a:pt x="182" y="153"/>
                    </a:lnTo>
                    <a:lnTo>
                      <a:pt x="182" y="151"/>
                    </a:lnTo>
                    <a:lnTo>
                      <a:pt x="183" y="151"/>
                    </a:lnTo>
                    <a:lnTo>
                      <a:pt x="184" y="151"/>
                    </a:lnTo>
                    <a:lnTo>
                      <a:pt x="185" y="151"/>
                    </a:lnTo>
                    <a:lnTo>
                      <a:pt x="186" y="152"/>
                    </a:lnTo>
                    <a:lnTo>
                      <a:pt x="187" y="152"/>
                    </a:lnTo>
                    <a:lnTo>
                      <a:pt x="188" y="152"/>
                    </a:lnTo>
                    <a:lnTo>
                      <a:pt x="188" y="151"/>
                    </a:lnTo>
                    <a:lnTo>
                      <a:pt x="189" y="148"/>
                    </a:lnTo>
                    <a:lnTo>
                      <a:pt x="190" y="147"/>
                    </a:lnTo>
                    <a:lnTo>
                      <a:pt x="191" y="146"/>
                    </a:lnTo>
                    <a:lnTo>
                      <a:pt x="192" y="146"/>
                    </a:lnTo>
                    <a:lnTo>
                      <a:pt x="196" y="145"/>
                    </a:lnTo>
                    <a:lnTo>
                      <a:pt x="197" y="145"/>
                    </a:lnTo>
                    <a:lnTo>
                      <a:pt x="197" y="144"/>
                    </a:lnTo>
                    <a:lnTo>
                      <a:pt x="198" y="143"/>
                    </a:lnTo>
                    <a:lnTo>
                      <a:pt x="198" y="142"/>
                    </a:lnTo>
                    <a:lnTo>
                      <a:pt x="198" y="141"/>
                    </a:lnTo>
                    <a:lnTo>
                      <a:pt x="198" y="140"/>
                    </a:lnTo>
                    <a:lnTo>
                      <a:pt x="199" y="140"/>
                    </a:lnTo>
                    <a:lnTo>
                      <a:pt x="201" y="140"/>
                    </a:lnTo>
                    <a:lnTo>
                      <a:pt x="201" y="138"/>
                    </a:lnTo>
                    <a:lnTo>
                      <a:pt x="201" y="137"/>
                    </a:lnTo>
                    <a:lnTo>
                      <a:pt x="201" y="136"/>
                    </a:lnTo>
                    <a:lnTo>
                      <a:pt x="202" y="135"/>
                    </a:lnTo>
                    <a:lnTo>
                      <a:pt x="203" y="134"/>
                    </a:lnTo>
                    <a:lnTo>
                      <a:pt x="203" y="133"/>
                    </a:lnTo>
                    <a:lnTo>
                      <a:pt x="202" y="132"/>
                    </a:lnTo>
                    <a:lnTo>
                      <a:pt x="203" y="132"/>
                    </a:lnTo>
                    <a:lnTo>
                      <a:pt x="204" y="132"/>
                    </a:lnTo>
                    <a:lnTo>
                      <a:pt x="205" y="132"/>
                    </a:lnTo>
                    <a:lnTo>
                      <a:pt x="206" y="132"/>
                    </a:lnTo>
                    <a:lnTo>
                      <a:pt x="208" y="132"/>
                    </a:lnTo>
                    <a:lnTo>
                      <a:pt x="209" y="132"/>
                    </a:lnTo>
                    <a:lnTo>
                      <a:pt x="216" y="136"/>
                    </a:lnTo>
                    <a:lnTo>
                      <a:pt x="217" y="136"/>
                    </a:lnTo>
                    <a:lnTo>
                      <a:pt x="218" y="136"/>
                    </a:lnTo>
                    <a:lnTo>
                      <a:pt x="219" y="135"/>
                    </a:lnTo>
                    <a:lnTo>
                      <a:pt x="220" y="134"/>
                    </a:lnTo>
                    <a:lnTo>
                      <a:pt x="221" y="132"/>
                    </a:lnTo>
                    <a:lnTo>
                      <a:pt x="225" y="133"/>
                    </a:lnTo>
                    <a:lnTo>
                      <a:pt x="226" y="133"/>
                    </a:lnTo>
                    <a:lnTo>
                      <a:pt x="227" y="133"/>
                    </a:lnTo>
                    <a:lnTo>
                      <a:pt x="228" y="133"/>
                    </a:lnTo>
                    <a:lnTo>
                      <a:pt x="229" y="133"/>
                    </a:lnTo>
                    <a:lnTo>
                      <a:pt x="230" y="131"/>
                    </a:lnTo>
                    <a:lnTo>
                      <a:pt x="230" y="130"/>
                    </a:lnTo>
                    <a:lnTo>
                      <a:pt x="229" y="129"/>
                    </a:lnTo>
                    <a:lnTo>
                      <a:pt x="230" y="127"/>
                    </a:lnTo>
                    <a:lnTo>
                      <a:pt x="231" y="126"/>
                    </a:lnTo>
                    <a:lnTo>
                      <a:pt x="230" y="126"/>
                    </a:lnTo>
                    <a:lnTo>
                      <a:pt x="230" y="125"/>
                    </a:lnTo>
                    <a:lnTo>
                      <a:pt x="228" y="124"/>
                    </a:lnTo>
                    <a:lnTo>
                      <a:pt x="227" y="123"/>
                    </a:lnTo>
                    <a:lnTo>
                      <a:pt x="226" y="122"/>
                    </a:lnTo>
                    <a:lnTo>
                      <a:pt x="226" y="121"/>
                    </a:lnTo>
                    <a:lnTo>
                      <a:pt x="226" y="120"/>
                    </a:lnTo>
                    <a:lnTo>
                      <a:pt x="227" y="119"/>
                    </a:lnTo>
                    <a:lnTo>
                      <a:pt x="228" y="117"/>
                    </a:lnTo>
                    <a:lnTo>
                      <a:pt x="229" y="116"/>
                    </a:lnTo>
                    <a:lnTo>
                      <a:pt x="230" y="115"/>
                    </a:lnTo>
                    <a:lnTo>
                      <a:pt x="231" y="114"/>
                    </a:lnTo>
                    <a:lnTo>
                      <a:pt x="232" y="113"/>
                    </a:lnTo>
                    <a:lnTo>
                      <a:pt x="232" y="112"/>
                    </a:lnTo>
                    <a:lnTo>
                      <a:pt x="233" y="110"/>
                    </a:lnTo>
                    <a:lnTo>
                      <a:pt x="234" y="109"/>
                    </a:lnTo>
                    <a:lnTo>
                      <a:pt x="235" y="110"/>
                    </a:lnTo>
                    <a:lnTo>
                      <a:pt x="236" y="111"/>
                    </a:lnTo>
                    <a:lnTo>
                      <a:pt x="237" y="111"/>
                    </a:lnTo>
                    <a:lnTo>
                      <a:pt x="238" y="111"/>
                    </a:lnTo>
                    <a:lnTo>
                      <a:pt x="239" y="111"/>
                    </a:lnTo>
                    <a:lnTo>
                      <a:pt x="240" y="110"/>
                    </a:lnTo>
                    <a:lnTo>
                      <a:pt x="241" y="110"/>
                    </a:lnTo>
                    <a:lnTo>
                      <a:pt x="241" y="111"/>
                    </a:lnTo>
                    <a:lnTo>
                      <a:pt x="242" y="111"/>
                    </a:lnTo>
                    <a:lnTo>
                      <a:pt x="242" y="112"/>
                    </a:lnTo>
                    <a:lnTo>
                      <a:pt x="243" y="113"/>
                    </a:lnTo>
                    <a:lnTo>
                      <a:pt x="243" y="114"/>
                    </a:lnTo>
                    <a:lnTo>
                      <a:pt x="244" y="112"/>
                    </a:lnTo>
                    <a:lnTo>
                      <a:pt x="244" y="110"/>
                    </a:lnTo>
                    <a:lnTo>
                      <a:pt x="244" y="109"/>
                    </a:lnTo>
                    <a:lnTo>
                      <a:pt x="243" y="109"/>
                    </a:lnTo>
                    <a:lnTo>
                      <a:pt x="243" y="108"/>
                    </a:lnTo>
                    <a:lnTo>
                      <a:pt x="241" y="108"/>
                    </a:lnTo>
                    <a:lnTo>
                      <a:pt x="240" y="106"/>
                    </a:lnTo>
                    <a:lnTo>
                      <a:pt x="240" y="104"/>
                    </a:lnTo>
                    <a:lnTo>
                      <a:pt x="239" y="103"/>
                    </a:lnTo>
                    <a:lnTo>
                      <a:pt x="239" y="101"/>
                    </a:lnTo>
                    <a:lnTo>
                      <a:pt x="240" y="100"/>
                    </a:lnTo>
                    <a:lnTo>
                      <a:pt x="240" y="98"/>
                    </a:lnTo>
                    <a:lnTo>
                      <a:pt x="241" y="97"/>
                    </a:lnTo>
                    <a:lnTo>
                      <a:pt x="242" y="95"/>
                    </a:lnTo>
                    <a:lnTo>
                      <a:pt x="243" y="94"/>
                    </a:lnTo>
                    <a:lnTo>
                      <a:pt x="243" y="93"/>
                    </a:lnTo>
                    <a:lnTo>
                      <a:pt x="244" y="92"/>
                    </a:lnTo>
                    <a:lnTo>
                      <a:pt x="241" y="91"/>
                    </a:lnTo>
                    <a:lnTo>
                      <a:pt x="240" y="91"/>
                    </a:lnTo>
                    <a:lnTo>
                      <a:pt x="239" y="91"/>
                    </a:lnTo>
                    <a:lnTo>
                      <a:pt x="238" y="90"/>
                    </a:lnTo>
                    <a:lnTo>
                      <a:pt x="237" y="88"/>
                    </a:lnTo>
                    <a:lnTo>
                      <a:pt x="236" y="86"/>
                    </a:lnTo>
                    <a:lnTo>
                      <a:pt x="235" y="84"/>
                    </a:lnTo>
                    <a:lnTo>
                      <a:pt x="234" y="83"/>
                    </a:lnTo>
                    <a:lnTo>
                      <a:pt x="235" y="82"/>
                    </a:lnTo>
                    <a:lnTo>
                      <a:pt x="237" y="81"/>
                    </a:lnTo>
                    <a:lnTo>
                      <a:pt x="239" y="81"/>
                    </a:lnTo>
                    <a:lnTo>
                      <a:pt x="242" y="79"/>
                    </a:lnTo>
                    <a:lnTo>
                      <a:pt x="243" y="78"/>
                    </a:lnTo>
                    <a:lnTo>
                      <a:pt x="244" y="77"/>
                    </a:lnTo>
                    <a:lnTo>
                      <a:pt x="243" y="76"/>
                    </a:lnTo>
                    <a:lnTo>
                      <a:pt x="243" y="75"/>
                    </a:lnTo>
                    <a:lnTo>
                      <a:pt x="243" y="74"/>
                    </a:lnTo>
                    <a:lnTo>
                      <a:pt x="244" y="74"/>
                    </a:lnTo>
                    <a:lnTo>
                      <a:pt x="245" y="73"/>
                    </a:lnTo>
                    <a:lnTo>
                      <a:pt x="243" y="72"/>
                    </a:lnTo>
                    <a:lnTo>
                      <a:pt x="239" y="72"/>
                    </a:lnTo>
                    <a:lnTo>
                      <a:pt x="237" y="72"/>
                    </a:lnTo>
                    <a:lnTo>
                      <a:pt x="235" y="71"/>
                    </a:lnTo>
                    <a:lnTo>
                      <a:pt x="234" y="70"/>
                    </a:lnTo>
                    <a:lnTo>
                      <a:pt x="233" y="69"/>
                    </a:lnTo>
                    <a:lnTo>
                      <a:pt x="233" y="68"/>
                    </a:lnTo>
                    <a:lnTo>
                      <a:pt x="233" y="67"/>
                    </a:lnTo>
                    <a:lnTo>
                      <a:pt x="232" y="65"/>
                    </a:lnTo>
                    <a:lnTo>
                      <a:pt x="231" y="63"/>
                    </a:lnTo>
                    <a:lnTo>
                      <a:pt x="230" y="61"/>
                    </a:lnTo>
                    <a:lnTo>
                      <a:pt x="230" y="58"/>
                    </a:lnTo>
                    <a:lnTo>
                      <a:pt x="230" y="56"/>
                    </a:lnTo>
                    <a:lnTo>
                      <a:pt x="229" y="54"/>
                    </a:lnTo>
                    <a:lnTo>
                      <a:pt x="228" y="53"/>
                    </a:lnTo>
                    <a:lnTo>
                      <a:pt x="227" y="51"/>
                    </a:lnTo>
                    <a:lnTo>
                      <a:pt x="226" y="50"/>
                    </a:lnTo>
                    <a:lnTo>
                      <a:pt x="226" y="48"/>
                    </a:lnTo>
                    <a:lnTo>
                      <a:pt x="225" y="47"/>
                    </a:lnTo>
                    <a:lnTo>
                      <a:pt x="221" y="43"/>
                    </a:lnTo>
                    <a:lnTo>
                      <a:pt x="220" y="41"/>
                    </a:lnTo>
                    <a:lnTo>
                      <a:pt x="215" y="36"/>
                    </a:lnTo>
                    <a:lnTo>
                      <a:pt x="215" y="34"/>
                    </a:lnTo>
                    <a:lnTo>
                      <a:pt x="214" y="34"/>
                    </a:lnTo>
                    <a:lnTo>
                      <a:pt x="214" y="33"/>
                    </a:lnTo>
                    <a:lnTo>
                      <a:pt x="213" y="33"/>
                    </a:lnTo>
                    <a:lnTo>
                      <a:pt x="209" y="34"/>
                    </a:lnTo>
                    <a:lnTo>
                      <a:pt x="208" y="33"/>
                    </a:lnTo>
                    <a:lnTo>
                      <a:pt x="207" y="31"/>
                    </a:lnTo>
                    <a:lnTo>
                      <a:pt x="207" y="27"/>
                    </a:lnTo>
                    <a:lnTo>
                      <a:pt x="206" y="24"/>
                    </a:lnTo>
                    <a:lnTo>
                      <a:pt x="205" y="23"/>
                    </a:lnTo>
                    <a:lnTo>
                      <a:pt x="204" y="22"/>
                    </a:lnTo>
                    <a:lnTo>
                      <a:pt x="203" y="20"/>
                    </a:lnTo>
                    <a:lnTo>
                      <a:pt x="201" y="19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1" name="Freeform 386"/>
              <p:cNvSpPr>
                <a:spLocks noChangeAspect="1"/>
              </p:cNvSpPr>
              <p:nvPr/>
            </p:nvSpPr>
            <p:spPr bwMode="auto">
              <a:xfrm>
                <a:off x="4675026" y="4666022"/>
                <a:ext cx="302455" cy="294801"/>
              </a:xfrm>
              <a:custGeom>
                <a:avLst/>
                <a:gdLst>
                  <a:gd name="T0" fmla="*/ 19 w 812"/>
                  <a:gd name="T1" fmla="*/ 0 h 817"/>
                  <a:gd name="T2" fmla="*/ 18 w 812"/>
                  <a:gd name="T3" fmla="*/ 1 h 817"/>
                  <a:gd name="T4" fmla="*/ 17 w 812"/>
                  <a:gd name="T5" fmla="*/ 2 h 817"/>
                  <a:gd name="T6" fmla="*/ 18 w 812"/>
                  <a:gd name="T7" fmla="*/ 3 h 817"/>
                  <a:gd name="T8" fmla="*/ 17 w 812"/>
                  <a:gd name="T9" fmla="*/ 5 h 817"/>
                  <a:gd name="T10" fmla="*/ 15 w 812"/>
                  <a:gd name="T11" fmla="*/ 5 h 817"/>
                  <a:gd name="T12" fmla="*/ 12 w 812"/>
                  <a:gd name="T13" fmla="*/ 4 h 817"/>
                  <a:gd name="T14" fmla="*/ 12 w 812"/>
                  <a:gd name="T15" fmla="*/ 5 h 817"/>
                  <a:gd name="T16" fmla="*/ 11 w 812"/>
                  <a:gd name="T17" fmla="*/ 6 h 817"/>
                  <a:gd name="T18" fmla="*/ 11 w 812"/>
                  <a:gd name="T19" fmla="*/ 7 h 817"/>
                  <a:gd name="T20" fmla="*/ 9 w 812"/>
                  <a:gd name="T21" fmla="*/ 8 h 817"/>
                  <a:gd name="T22" fmla="*/ 8 w 812"/>
                  <a:gd name="T23" fmla="*/ 9 h 817"/>
                  <a:gd name="T24" fmla="*/ 6 w 812"/>
                  <a:gd name="T25" fmla="*/ 9 h 817"/>
                  <a:gd name="T26" fmla="*/ 3 w 812"/>
                  <a:gd name="T27" fmla="*/ 10 h 817"/>
                  <a:gd name="T28" fmla="*/ 1 w 812"/>
                  <a:gd name="T29" fmla="*/ 11 h 817"/>
                  <a:gd name="T30" fmla="*/ 0 w 812"/>
                  <a:gd name="T31" fmla="*/ 11 h 817"/>
                  <a:gd name="T32" fmla="*/ 3 w 812"/>
                  <a:gd name="T33" fmla="*/ 13 h 817"/>
                  <a:gd name="T34" fmla="*/ 3 w 812"/>
                  <a:gd name="T35" fmla="*/ 14 h 817"/>
                  <a:gd name="T36" fmla="*/ 0 w 812"/>
                  <a:gd name="T37" fmla="*/ 15 h 817"/>
                  <a:gd name="T38" fmla="*/ 0 w 812"/>
                  <a:gd name="T39" fmla="*/ 18 h 817"/>
                  <a:gd name="T40" fmla="*/ 4 w 812"/>
                  <a:gd name="T41" fmla="*/ 21 h 817"/>
                  <a:gd name="T42" fmla="*/ 4 w 812"/>
                  <a:gd name="T43" fmla="*/ 22 h 817"/>
                  <a:gd name="T44" fmla="*/ 5 w 812"/>
                  <a:gd name="T45" fmla="*/ 26 h 817"/>
                  <a:gd name="T46" fmla="*/ 8 w 812"/>
                  <a:gd name="T47" fmla="*/ 26 h 817"/>
                  <a:gd name="T48" fmla="*/ 9 w 812"/>
                  <a:gd name="T49" fmla="*/ 27 h 817"/>
                  <a:gd name="T50" fmla="*/ 10 w 812"/>
                  <a:gd name="T51" fmla="*/ 27 h 817"/>
                  <a:gd name="T52" fmla="*/ 14 w 812"/>
                  <a:gd name="T53" fmla="*/ 26 h 817"/>
                  <a:gd name="T54" fmla="*/ 13 w 812"/>
                  <a:gd name="T55" fmla="*/ 27 h 817"/>
                  <a:gd name="T56" fmla="*/ 15 w 812"/>
                  <a:gd name="T57" fmla="*/ 30 h 817"/>
                  <a:gd name="T58" fmla="*/ 17 w 812"/>
                  <a:gd name="T59" fmla="*/ 32 h 817"/>
                  <a:gd name="T60" fmla="*/ 21 w 812"/>
                  <a:gd name="T61" fmla="*/ 31 h 817"/>
                  <a:gd name="T62" fmla="*/ 22 w 812"/>
                  <a:gd name="T63" fmla="*/ 30 h 817"/>
                  <a:gd name="T64" fmla="*/ 25 w 812"/>
                  <a:gd name="T65" fmla="*/ 30 h 817"/>
                  <a:gd name="T66" fmla="*/ 26 w 812"/>
                  <a:gd name="T67" fmla="*/ 30 h 817"/>
                  <a:gd name="T68" fmla="*/ 27 w 812"/>
                  <a:gd name="T69" fmla="*/ 29 h 817"/>
                  <a:gd name="T70" fmla="*/ 30 w 812"/>
                  <a:gd name="T71" fmla="*/ 29 h 817"/>
                  <a:gd name="T72" fmla="*/ 30 w 812"/>
                  <a:gd name="T73" fmla="*/ 26 h 817"/>
                  <a:gd name="T74" fmla="*/ 30 w 812"/>
                  <a:gd name="T75" fmla="*/ 25 h 817"/>
                  <a:gd name="T76" fmla="*/ 29 w 812"/>
                  <a:gd name="T77" fmla="*/ 24 h 817"/>
                  <a:gd name="T78" fmla="*/ 29 w 812"/>
                  <a:gd name="T79" fmla="*/ 23 h 817"/>
                  <a:gd name="T80" fmla="*/ 30 w 812"/>
                  <a:gd name="T81" fmla="*/ 22 h 817"/>
                  <a:gd name="T82" fmla="*/ 32 w 812"/>
                  <a:gd name="T83" fmla="*/ 22 h 817"/>
                  <a:gd name="T84" fmla="*/ 32 w 812"/>
                  <a:gd name="T85" fmla="*/ 21 h 817"/>
                  <a:gd name="T86" fmla="*/ 29 w 812"/>
                  <a:gd name="T87" fmla="*/ 16 h 817"/>
                  <a:gd name="T88" fmla="*/ 28 w 812"/>
                  <a:gd name="T89" fmla="*/ 13 h 817"/>
                  <a:gd name="T90" fmla="*/ 27 w 812"/>
                  <a:gd name="T91" fmla="*/ 12 h 817"/>
                  <a:gd name="T92" fmla="*/ 27 w 812"/>
                  <a:gd name="T93" fmla="*/ 13 h 817"/>
                  <a:gd name="T94" fmla="*/ 25 w 812"/>
                  <a:gd name="T95" fmla="*/ 13 h 817"/>
                  <a:gd name="T96" fmla="*/ 22 w 812"/>
                  <a:gd name="T97" fmla="*/ 11 h 817"/>
                  <a:gd name="T98" fmla="*/ 24 w 812"/>
                  <a:gd name="T99" fmla="*/ 9 h 817"/>
                  <a:gd name="T100" fmla="*/ 23 w 812"/>
                  <a:gd name="T101" fmla="*/ 9 h 817"/>
                  <a:gd name="T102" fmla="*/ 24 w 812"/>
                  <a:gd name="T103" fmla="*/ 7 h 817"/>
                  <a:gd name="T104" fmla="*/ 26 w 812"/>
                  <a:gd name="T105" fmla="*/ 6 h 817"/>
                  <a:gd name="T106" fmla="*/ 27 w 812"/>
                  <a:gd name="T107" fmla="*/ 4 h 817"/>
                  <a:gd name="T108" fmla="*/ 26 w 812"/>
                  <a:gd name="T109" fmla="*/ 3 h 817"/>
                  <a:gd name="T110" fmla="*/ 24 w 812"/>
                  <a:gd name="T111" fmla="*/ 2 h 817"/>
                  <a:gd name="T112" fmla="*/ 22 w 812"/>
                  <a:gd name="T113" fmla="*/ 2 h 817"/>
                  <a:gd name="T114" fmla="*/ 21 w 812"/>
                  <a:gd name="T115" fmla="*/ 1 h 81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812"/>
                  <a:gd name="T175" fmla="*/ 0 h 817"/>
                  <a:gd name="T176" fmla="*/ 812 w 812"/>
                  <a:gd name="T177" fmla="*/ 817 h 817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812" h="817">
                    <a:moveTo>
                      <a:pt x="505" y="23"/>
                    </a:moveTo>
                    <a:lnTo>
                      <a:pt x="504" y="17"/>
                    </a:lnTo>
                    <a:lnTo>
                      <a:pt x="501" y="11"/>
                    </a:lnTo>
                    <a:lnTo>
                      <a:pt x="500" y="9"/>
                    </a:lnTo>
                    <a:lnTo>
                      <a:pt x="498" y="7"/>
                    </a:lnTo>
                    <a:lnTo>
                      <a:pt x="496" y="5"/>
                    </a:lnTo>
                    <a:lnTo>
                      <a:pt x="492" y="4"/>
                    </a:lnTo>
                    <a:lnTo>
                      <a:pt x="486" y="6"/>
                    </a:lnTo>
                    <a:lnTo>
                      <a:pt x="480" y="7"/>
                    </a:lnTo>
                    <a:lnTo>
                      <a:pt x="474" y="7"/>
                    </a:lnTo>
                    <a:lnTo>
                      <a:pt x="469" y="6"/>
                    </a:lnTo>
                    <a:lnTo>
                      <a:pt x="464" y="2"/>
                    </a:lnTo>
                    <a:lnTo>
                      <a:pt x="461" y="0"/>
                    </a:lnTo>
                    <a:lnTo>
                      <a:pt x="458" y="1"/>
                    </a:lnTo>
                    <a:lnTo>
                      <a:pt x="454" y="5"/>
                    </a:lnTo>
                    <a:lnTo>
                      <a:pt x="453" y="13"/>
                    </a:lnTo>
                    <a:lnTo>
                      <a:pt x="451" y="17"/>
                    </a:lnTo>
                    <a:lnTo>
                      <a:pt x="447" y="22"/>
                    </a:lnTo>
                    <a:lnTo>
                      <a:pt x="442" y="27"/>
                    </a:lnTo>
                    <a:lnTo>
                      <a:pt x="435" y="33"/>
                    </a:lnTo>
                    <a:lnTo>
                      <a:pt x="429" y="40"/>
                    </a:lnTo>
                    <a:lnTo>
                      <a:pt x="426" y="46"/>
                    </a:lnTo>
                    <a:lnTo>
                      <a:pt x="421" y="55"/>
                    </a:lnTo>
                    <a:lnTo>
                      <a:pt x="421" y="60"/>
                    </a:lnTo>
                    <a:lnTo>
                      <a:pt x="422" y="63"/>
                    </a:lnTo>
                    <a:lnTo>
                      <a:pt x="424" y="65"/>
                    </a:lnTo>
                    <a:lnTo>
                      <a:pt x="426" y="68"/>
                    </a:lnTo>
                    <a:lnTo>
                      <a:pt x="431" y="72"/>
                    </a:lnTo>
                    <a:lnTo>
                      <a:pt x="439" y="77"/>
                    </a:lnTo>
                    <a:lnTo>
                      <a:pt x="443" y="81"/>
                    </a:lnTo>
                    <a:lnTo>
                      <a:pt x="444" y="85"/>
                    </a:lnTo>
                    <a:lnTo>
                      <a:pt x="443" y="88"/>
                    </a:lnTo>
                    <a:lnTo>
                      <a:pt x="438" y="91"/>
                    </a:lnTo>
                    <a:lnTo>
                      <a:pt x="438" y="99"/>
                    </a:lnTo>
                    <a:lnTo>
                      <a:pt x="439" y="105"/>
                    </a:lnTo>
                    <a:lnTo>
                      <a:pt x="439" y="109"/>
                    </a:lnTo>
                    <a:lnTo>
                      <a:pt x="437" y="118"/>
                    </a:lnTo>
                    <a:lnTo>
                      <a:pt x="431" y="120"/>
                    </a:lnTo>
                    <a:lnTo>
                      <a:pt x="426" y="120"/>
                    </a:lnTo>
                    <a:lnTo>
                      <a:pt x="420" y="120"/>
                    </a:lnTo>
                    <a:lnTo>
                      <a:pt x="416" y="120"/>
                    </a:lnTo>
                    <a:lnTo>
                      <a:pt x="404" y="117"/>
                    </a:lnTo>
                    <a:lnTo>
                      <a:pt x="393" y="114"/>
                    </a:lnTo>
                    <a:lnTo>
                      <a:pt x="389" y="123"/>
                    </a:lnTo>
                    <a:lnTo>
                      <a:pt x="384" y="129"/>
                    </a:lnTo>
                    <a:lnTo>
                      <a:pt x="382" y="131"/>
                    </a:lnTo>
                    <a:lnTo>
                      <a:pt x="379" y="132"/>
                    </a:lnTo>
                    <a:lnTo>
                      <a:pt x="375" y="133"/>
                    </a:lnTo>
                    <a:lnTo>
                      <a:pt x="368" y="135"/>
                    </a:lnTo>
                    <a:lnTo>
                      <a:pt x="353" y="125"/>
                    </a:lnTo>
                    <a:lnTo>
                      <a:pt x="337" y="114"/>
                    </a:lnTo>
                    <a:lnTo>
                      <a:pt x="328" y="112"/>
                    </a:lnTo>
                    <a:lnTo>
                      <a:pt x="319" y="111"/>
                    </a:lnTo>
                    <a:lnTo>
                      <a:pt x="314" y="111"/>
                    </a:lnTo>
                    <a:lnTo>
                      <a:pt x="310" y="111"/>
                    </a:lnTo>
                    <a:lnTo>
                      <a:pt x="306" y="112"/>
                    </a:lnTo>
                    <a:lnTo>
                      <a:pt x="302" y="114"/>
                    </a:lnTo>
                    <a:lnTo>
                      <a:pt x="303" y="118"/>
                    </a:lnTo>
                    <a:lnTo>
                      <a:pt x="304" y="122"/>
                    </a:lnTo>
                    <a:lnTo>
                      <a:pt x="304" y="125"/>
                    </a:lnTo>
                    <a:lnTo>
                      <a:pt x="301" y="127"/>
                    </a:lnTo>
                    <a:lnTo>
                      <a:pt x="297" y="131"/>
                    </a:lnTo>
                    <a:lnTo>
                      <a:pt x="295" y="134"/>
                    </a:lnTo>
                    <a:lnTo>
                      <a:pt x="294" y="136"/>
                    </a:lnTo>
                    <a:lnTo>
                      <a:pt x="294" y="139"/>
                    </a:lnTo>
                    <a:lnTo>
                      <a:pt x="294" y="143"/>
                    </a:lnTo>
                    <a:lnTo>
                      <a:pt x="293" y="151"/>
                    </a:lnTo>
                    <a:lnTo>
                      <a:pt x="286" y="152"/>
                    </a:lnTo>
                    <a:lnTo>
                      <a:pt x="281" y="153"/>
                    </a:lnTo>
                    <a:lnTo>
                      <a:pt x="279" y="154"/>
                    </a:lnTo>
                    <a:lnTo>
                      <a:pt x="278" y="156"/>
                    </a:lnTo>
                    <a:lnTo>
                      <a:pt x="279" y="159"/>
                    </a:lnTo>
                    <a:lnTo>
                      <a:pt x="281" y="161"/>
                    </a:lnTo>
                    <a:lnTo>
                      <a:pt x="282" y="163"/>
                    </a:lnTo>
                    <a:lnTo>
                      <a:pt x="281" y="166"/>
                    </a:lnTo>
                    <a:lnTo>
                      <a:pt x="279" y="168"/>
                    </a:lnTo>
                    <a:lnTo>
                      <a:pt x="278" y="170"/>
                    </a:lnTo>
                    <a:lnTo>
                      <a:pt x="275" y="175"/>
                    </a:lnTo>
                    <a:lnTo>
                      <a:pt x="273" y="180"/>
                    </a:lnTo>
                    <a:lnTo>
                      <a:pt x="268" y="180"/>
                    </a:lnTo>
                    <a:lnTo>
                      <a:pt x="258" y="179"/>
                    </a:lnTo>
                    <a:lnTo>
                      <a:pt x="250" y="184"/>
                    </a:lnTo>
                    <a:lnTo>
                      <a:pt x="246" y="185"/>
                    </a:lnTo>
                    <a:lnTo>
                      <a:pt x="241" y="188"/>
                    </a:lnTo>
                    <a:lnTo>
                      <a:pt x="235" y="196"/>
                    </a:lnTo>
                    <a:lnTo>
                      <a:pt x="231" y="207"/>
                    </a:lnTo>
                    <a:lnTo>
                      <a:pt x="228" y="212"/>
                    </a:lnTo>
                    <a:lnTo>
                      <a:pt x="224" y="213"/>
                    </a:lnTo>
                    <a:lnTo>
                      <a:pt x="221" y="212"/>
                    </a:lnTo>
                    <a:lnTo>
                      <a:pt x="216" y="211"/>
                    </a:lnTo>
                    <a:lnTo>
                      <a:pt x="211" y="207"/>
                    </a:lnTo>
                    <a:lnTo>
                      <a:pt x="206" y="207"/>
                    </a:lnTo>
                    <a:lnTo>
                      <a:pt x="204" y="208"/>
                    </a:lnTo>
                    <a:lnTo>
                      <a:pt x="202" y="210"/>
                    </a:lnTo>
                    <a:lnTo>
                      <a:pt x="201" y="211"/>
                    </a:lnTo>
                    <a:lnTo>
                      <a:pt x="198" y="218"/>
                    </a:lnTo>
                    <a:lnTo>
                      <a:pt x="195" y="225"/>
                    </a:lnTo>
                    <a:lnTo>
                      <a:pt x="192" y="227"/>
                    </a:lnTo>
                    <a:lnTo>
                      <a:pt x="188" y="227"/>
                    </a:lnTo>
                    <a:lnTo>
                      <a:pt x="186" y="227"/>
                    </a:lnTo>
                    <a:lnTo>
                      <a:pt x="183" y="224"/>
                    </a:lnTo>
                    <a:lnTo>
                      <a:pt x="177" y="221"/>
                    </a:lnTo>
                    <a:lnTo>
                      <a:pt x="169" y="218"/>
                    </a:lnTo>
                    <a:lnTo>
                      <a:pt x="154" y="224"/>
                    </a:lnTo>
                    <a:lnTo>
                      <a:pt x="141" y="229"/>
                    </a:lnTo>
                    <a:lnTo>
                      <a:pt x="133" y="229"/>
                    </a:lnTo>
                    <a:lnTo>
                      <a:pt x="125" y="229"/>
                    </a:lnTo>
                    <a:lnTo>
                      <a:pt x="118" y="230"/>
                    </a:lnTo>
                    <a:lnTo>
                      <a:pt x="112" y="232"/>
                    </a:lnTo>
                    <a:lnTo>
                      <a:pt x="99" y="238"/>
                    </a:lnTo>
                    <a:lnTo>
                      <a:pt x="86" y="247"/>
                    </a:lnTo>
                    <a:lnTo>
                      <a:pt x="74" y="248"/>
                    </a:lnTo>
                    <a:lnTo>
                      <a:pt x="65" y="247"/>
                    </a:lnTo>
                    <a:lnTo>
                      <a:pt x="61" y="247"/>
                    </a:lnTo>
                    <a:lnTo>
                      <a:pt x="56" y="247"/>
                    </a:lnTo>
                    <a:lnTo>
                      <a:pt x="51" y="248"/>
                    </a:lnTo>
                    <a:lnTo>
                      <a:pt x="45" y="249"/>
                    </a:lnTo>
                    <a:lnTo>
                      <a:pt x="40" y="259"/>
                    </a:lnTo>
                    <a:lnTo>
                      <a:pt x="34" y="267"/>
                    </a:lnTo>
                    <a:lnTo>
                      <a:pt x="32" y="270"/>
                    </a:lnTo>
                    <a:lnTo>
                      <a:pt x="27" y="273"/>
                    </a:lnTo>
                    <a:lnTo>
                      <a:pt x="23" y="274"/>
                    </a:lnTo>
                    <a:lnTo>
                      <a:pt x="17" y="274"/>
                    </a:lnTo>
                    <a:lnTo>
                      <a:pt x="11" y="272"/>
                    </a:lnTo>
                    <a:lnTo>
                      <a:pt x="7" y="272"/>
                    </a:lnTo>
                    <a:lnTo>
                      <a:pt x="5" y="273"/>
                    </a:lnTo>
                    <a:lnTo>
                      <a:pt x="3" y="276"/>
                    </a:lnTo>
                    <a:lnTo>
                      <a:pt x="6" y="283"/>
                    </a:lnTo>
                    <a:lnTo>
                      <a:pt x="11" y="292"/>
                    </a:lnTo>
                    <a:lnTo>
                      <a:pt x="25" y="300"/>
                    </a:lnTo>
                    <a:lnTo>
                      <a:pt x="38" y="306"/>
                    </a:lnTo>
                    <a:lnTo>
                      <a:pt x="52" y="313"/>
                    </a:lnTo>
                    <a:lnTo>
                      <a:pt x="65" y="321"/>
                    </a:lnTo>
                    <a:lnTo>
                      <a:pt x="67" y="329"/>
                    </a:lnTo>
                    <a:lnTo>
                      <a:pt x="67" y="335"/>
                    </a:lnTo>
                    <a:lnTo>
                      <a:pt x="67" y="337"/>
                    </a:lnTo>
                    <a:lnTo>
                      <a:pt x="68" y="339"/>
                    </a:lnTo>
                    <a:lnTo>
                      <a:pt x="69" y="342"/>
                    </a:lnTo>
                    <a:lnTo>
                      <a:pt x="71" y="346"/>
                    </a:lnTo>
                    <a:lnTo>
                      <a:pt x="73" y="349"/>
                    </a:lnTo>
                    <a:lnTo>
                      <a:pt x="76" y="352"/>
                    </a:lnTo>
                    <a:lnTo>
                      <a:pt x="76" y="355"/>
                    </a:lnTo>
                    <a:lnTo>
                      <a:pt x="76" y="357"/>
                    </a:lnTo>
                    <a:lnTo>
                      <a:pt x="72" y="362"/>
                    </a:lnTo>
                    <a:lnTo>
                      <a:pt x="67" y="367"/>
                    </a:lnTo>
                    <a:lnTo>
                      <a:pt x="64" y="376"/>
                    </a:lnTo>
                    <a:lnTo>
                      <a:pt x="60" y="384"/>
                    </a:lnTo>
                    <a:lnTo>
                      <a:pt x="51" y="382"/>
                    </a:lnTo>
                    <a:lnTo>
                      <a:pt x="42" y="379"/>
                    </a:lnTo>
                    <a:lnTo>
                      <a:pt x="32" y="382"/>
                    </a:lnTo>
                    <a:lnTo>
                      <a:pt x="22" y="384"/>
                    </a:lnTo>
                    <a:lnTo>
                      <a:pt x="11" y="385"/>
                    </a:lnTo>
                    <a:lnTo>
                      <a:pt x="0" y="385"/>
                    </a:lnTo>
                    <a:lnTo>
                      <a:pt x="2" y="392"/>
                    </a:lnTo>
                    <a:lnTo>
                      <a:pt x="5" y="399"/>
                    </a:lnTo>
                    <a:lnTo>
                      <a:pt x="5" y="406"/>
                    </a:lnTo>
                    <a:lnTo>
                      <a:pt x="5" y="413"/>
                    </a:lnTo>
                    <a:lnTo>
                      <a:pt x="2" y="427"/>
                    </a:lnTo>
                    <a:lnTo>
                      <a:pt x="0" y="442"/>
                    </a:lnTo>
                    <a:lnTo>
                      <a:pt x="0" y="455"/>
                    </a:lnTo>
                    <a:lnTo>
                      <a:pt x="1" y="470"/>
                    </a:lnTo>
                    <a:lnTo>
                      <a:pt x="26" y="486"/>
                    </a:lnTo>
                    <a:lnTo>
                      <a:pt x="51" y="500"/>
                    </a:lnTo>
                    <a:lnTo>
                      <a:pt x="76" y="515"/>
                    </a:lnTo>
                    <a:lnTo>
                      <a:pt x="100" y="532"/>
                    </a:lnTo>
                    <a:lnTo>
                      <a:pt x="103" y="536"/>
                    </a:lnTo>
                    <a:lnTo>
                      <a:pt x="104" y="540"/>
                    </a:lnTo>
                    <a:lnTo>
                      <a:pt x="105" y="543"/>
                    </a:lnTo>
                    <a:lnTo>
                      <a:pt x="105" y="547"/>
                    </a:lnTo>
                    <a:lnTo>
                      <a:pt x="98" y="549"/>
                    </a:lnTo>
                    <a:lnTo>
                      <a:pt x="91" y="550"/>
                    </a:lnTo>
                    <a:lnTo>
                      <a:pt x="90" y="554"/>
                    </a:lnTo>
                    <a:lnTo>
                      <a:pt x="89" y="559"/>
                    </a:lnTo>
                    <a:lnTo>
                      <a:pt x="89" y="562"/>
                    </a:lnTo>
                    <a:lnTo>
                      <a:pt x="90" y="565"/>
                    </a:lnTo>
                    <a:lnTo>
                      <a:pt x="95" y="571"/>
                    </a:lnTo>
                    <a:lnTo>
                      <a:pt x="101" y="578"/>
                    </a:lnTo>
                    <a:lnTo>
                      <a:pt x="105" y="595"/>
                    </a:lnTo>
                    <a:lnTo>
                      <a:pt x="108" y="612"/>
                    </a:lnTo>
                    <a:lnTo>
                      <a:pt x="110" y="629"/>
                    </a:lnTo>
                    <a:lnTo>
                      <a:pt x="114" y="645"/>
                    </a:lnTo>
                    <a:lnTo>
                      <a:pt x="121" y="648"/>
                    </a:lnTo>
                    <a:lnTo>
                      <a:pt x="127" y="649"/>
                    </a:lnTo>
                    <a:lnTo>
                      <a:pt x="134" y="650"/>
                    </a:lnTo>
                    <a:lnTo>
                      <a:pt x="141" y="650"/>
                    </a:lnTo>
                    <a:lnTo>
                      <a:pt x="156" y="649"/>
                    </a:lnTo>
                    <a:lnTo>
                      <a:pt x="170" y="649"/>
                    </a:lnTo>
                    <a:lnTo>
                      <a:pt x="176" y="656"/>
                    </a:lnTo>
                    <a:lnTo>
                      <a:pt x="181" y="661"/>
                    </a:lnTo>
                    <a:lnTo>
                      <a:pt x="188" y="667"/>
                    </a:lnTo>
                    <a:lnTo>
                      <a:pt x="196" y="672"/>
                    </a:lnTo>
                    <a:lnTo>
                      <a:pt x="201" y="671"/>
                    </a:lnTo>
                    <a:lnTo>
                      <a:pt x="206" y="670"/>
                    </a:lnTo>
                    <a:lnTo>
                      <a:pt x="211" y="670"/>
                    </a:lnTo>
                    <a:lnTo>
                      <a:pt x="215" y="672"/>
                    </a:lnTo>
                    <a:lnTo>
                      <a:pt x="214" y="677"/>
                    </a:lnTo>
                    <a:lnTo>
                      <a:pt x="214" y="681"/>
                    </a:lnTo>
                    <a:lnTo>
                      <a:pt x="213" y="686"/>
                    </a:lnTo>
                    <a:lnTo>
                      <a:pt x="215" y="690"/>
                    </a:lnTo>
                    <a:lnTo>
                      <a:pt x="221" y="687"/>
                    </a:lnTo>
                    <a:lnTo>
                      <a:pt x="226" y="685"/>
                    </a:lnTo>
                    <a:lnTo>
                      <a:pt x="232" y="684"/>
                    </a:lnTo>
                    <a:lnTo>
                      <a:pt x="239" y="684"/>
                    </a:lnTo>
                    <a:lnTo>
                      <a:pt x="240" y="692"/>
                    </a:lnTo>
                    <a:lnTo>
                      <a:pt x="243" y="699"/>
                    </a:lnTo>
                    <a:lnTo>
                      <a:pt x="246" y="699"/>
                    </a:lnTo>
                    <a:lnTo>
                      <a:pt x="248" y="698"/>
                    </a:lnTo>
                    <a:lnTo>
                      <a:pt x="250" y="696"/>
                    </a:lnTo>
                    <a:lnTo>
                      <a:pt x="251" y="694"/>
                    </a:lnTo>
                    <a:lnTo>
                      <a:pt x="272" y="675"/>
                    </a:lnTo>
                    <a:lnTo>
                      <a:pt x="291" y="659"/>
                    </a:lnTo>
                    <a:lnTo>
                      <a:pt x="302" y="653"/>
                    </a:lnTo>
                    <a:lnTo>
                      <a:pt x="313" y="649"/>
                    </a:lnTo>
                    <a:lnTo>
                      <a:pt x="326" y="645"/>
                    </a:lnTo>
                    <a:lnTo>
                      <a:pt x="339" y="643"/>
                    </a:lnTo>
                    <a:lnTo>
                      <a:pt x="339" y="651"/>
                    </a:lnTo>
                    <a:lnTo>
                      <a:pt x="338" y="658"/>
                    </a:lnTo>
                    <a:lnTo>
                      <a:pt x="336" y="662"/>
                    </a:lnTo>
                    <a:lnTo>
                      <a:pt x="332" y="666"/>
                    </a:lnTo>
                    <a:lnTo>
                      <a:pt x="323" y="672"/>
                    </a:lnTo>
                    <a:lnTo>
                      <a:pt x="311" y="680"/>
                    </a:lnTo>
                    <a:lnTo>
                      <a:pt x="312" y="685"/>
                    </a:lnTo>
                    <a:lnTo>
                      <a:pt x="314" y="689"/>
                    </a:lnTo>
                    <a:lnTo>
                      <a:pt x="327" y="695"/>
                    </a:lnTo>
                    <a:lnTo>
                      <a:pt x="340" y="701"/>
                    </a:lnTo>
                    <a:lnTo>
                      <a:pt x="342" y="712"/>
                    </a:lnTo>
                    <a:lnTo>
                      <a:pt x="345" y="722"/>
                    </a:lnTo>
                    <a:lnTo>
                      <a:pt x="346" y="733"/>
                    </a:lnTo>
                    <a:lnTo>
                      <a:pt x="347" y="745"/>
                    </a:lnTo>
                    <a:lnTo>
                      <a:pt x="354" y="755"/>
                    </a:lnTo>
                    <a:lnTo>
                      <a:pt x="361" y="763"/>
                    </a:lnTo>
                    <a:lnTo>
                      <a:pt x="367" y="770"/>
                    </a:lnTo>
                    <a:lnTo>
                      <a:pt x="373" y="777"/>
                    </a:lnTo>
                    <a:lnTo>
                      <a:pt x="380" y="785"/>
                    </a:lnTo>
                    <a:lnTo>
                      <a:pt x="386" y="793"/>
                    </a:lnTo>
                    <a:lnTo>
                      <a:pt x="393" y="801"/>
                    </a:lnTo>
                    <a:lnTo>
                      <a:pt x="399" y="812"/>
                    </a:lnTo>
                    <a:lnTo>
                      <a:pt x="406" y="814"/>
                    </a:lnTo>
                    <a:lnTo>
                      <a:pt x="413" y="817"/>
                    </a:lnTo>
                    <a:lnTo>
                      <a:pt x="428" y="815"/>
                    </a:lnTo>
                    <a:lnTo>
                      <a:pt x="444" y="813"/>
                    </a:lnTo>
                    <a:lnTo>
                      <a:pt x="458" y="810"/>
                    </a:lnTo>
                    <a:lnTo>
                      <a:pt x="474" y="806"/>
                    </a:lnTo>
                    <a:lnTo>
                      <a:pt x="488" y="805"/>
                    </a:lnTo>
                    <a:lnTo>
                      <a:pt x="500" y="803"/>
                    </a:lnTo>
                    <a:lnTo>
                      <a:pt x="506" y="802"/>
                    </a:lnTo>
                    <a:lnTo>
                      <a:pt x="513" y="799"/>
                    </a:lnTo>
                    <a:lnTo>
                      <a:pt x="518" y="795"/>
                    </a:lnTo>
                    <a:lnTo>
                      <a:pt x="524" y="792"/>
                    </a:lnTo>
                    <a:lnTo>
                      <a:pt x="525" y="779"/>
                    </a:lnTo>
                    <a:lnTo>
                      <a:pt x="526" y="770"/>
                    </a:lnTo>
                    <a:lnTo>
                      <a:pt x="527" y="766"/>
                    </a:lnTo>
                    <a:lnTo>
                      <a:pt x="528" y="761"/>
                    </a:lnTo>
                    <a:lnTo>
                      <a:pt x="532" y="757"/>
                    </a:lnTo>
                    <a:lnTo>
                      <a:pt x="535" y="751"/>
                    </a:lnTo>
                    <a:lnTo>
                      <a:pt x="549" y="750"/>
                    </a:lnTo>
                    <a:lnTo>
                      <a:pt x="561" y="749"/>
                    </a:lnTo>
                    <a:lnTo>
                      <a:pt x="572" y="750"/>
                    </a:lnTo>
                    <a:lnTo>
                      <a:pt x="584" y="751"/>
                    </a:lnTo>
                    <a:lnTo>
                      <a:pt x="595" y="754"/>
                    </a:lnTo>
                    <a:lnTo>
                      <a:pt x="606" y="757"/>
                    </a:lnTo>
                    <a:lnTo>
                      <a:pt x="617" y="760"/>
                    </a:lnTo>
                    <a:lnTo>
                      <a:pt x="630" y="766"/>
                    </a:lnTo>
                    <a:lnTo>
                      <a:pt x="634" y="767"/>
                    </a:lnTo>
                    <a:lnTo>
                      <a:pt x="638" y="766"/>
                    </a:lnTo>
                    <a:lnTo>
                      <a:pt x="638" y="759"/>
                    </a:lnTo>
                    <a:lnTo>
                      <a:pt x="638" y="751"/>
                    </a:lnTo>
                    <a:lnTo>
                      <a:pt x="638" y="747"/>
                    </a:lnTo>
                    <a:lnTo>
                      <a:pt x="639" y="743"/>
                    </a:lnTo>
                    <a:lnTo>
                      <a:pt x="641" y="743"/>
                    </a:lnTo>
                    <a:lnTo>
                      <a:pt x="645" y="745"/>
                    </a:lnTo>
                    <a:lnTo>
                      <a:pt x="648" y="755"/>
                    </a:lnTo>
                    <a:lnTo>
                      <a:pt x="650" y="765"/>
                    </a:lnTo>
                    <a:lnTo>
                      <a:pt x="660" y="764"/>
                    </a:lnTo>
                    <a:lnTo>
                      <a:pt x="668" y="763"/>
                    </a:lnTo>
                    <a:lnTo>
                      <a:pt x="674" y="760"/>
                    </a:lnTo>
                    <a:lnTo>
                      <a:pt x="678" y="758"/>
                    </a:lnTo>
                    <a:lnTo>
                      <a:pt x="681" y="754"/>
                    </a:lnTo>
                    <a:lnTo>
                      <a:pt x="685" y="748"/>
                    </a:lnTo>
                    <a:lnTo>
                      <a:pt x="688" y="741"/>
                    </a:lnTo>
                    <a:lnTo>
                      <a:pt x="692" y="732"/>
                    </a:lnTo>
                    <a:lnTo>
                      <a:pt x="703" y="736"/>
                    </a:lnTo>
                    <a:lnTo>
                      <a:pt x="713" y="738"/>
                    </a:lnTo>
                    <a:lnTo>
                      <a:pt x="721" y="739"/>
                    </a:lnTo>
                    <a:lnTo>
                      <a:pt x="729" y="739"/>
                    </a:lnTo>
                    <a:lnTo>
                      <a:pt x="737" y="737"/>
                    </a:lnTo>
                    <a:lnTo>
                      <a:pt x="745" y="734"/>
                    </a:lnTo>
                    <a:lnTo>
                      <a:pt x="754" y="730"/>
                    </a:lnTo>
                    <a:lnTo>
                      <a:pt x="765" y="723"/>
                    </a:lnTo>
                    <a:lnTo>
                      <a:pt x="764" y="712"/>
                    </a:lnTo>
                    <a:lnTo>
                      <a:pt x="760" y="702"/>
                    </a:lnTo>
                    <a:lnTo>
                      <a:pt x="758" y="692"/>
                    </a:lnTo>
                    <a:lnTo>
                      <a:pt x="758" y="680"/>
                    </a:lnTo>
                    <a:lnTo>
                      <a:pt x="757" y="676"/>
                    </a:lnTo>
                    <a:lnTo>
                      <a:pt x="757" y="671"/>
                    </a:lnTo>
                    <a:lnTo>
                      <a:pt x="758" y="667"/>
                    </a:lnTo>
                    <a:lnTo>
                      <a:pt x="759" y="662"/>
                    </a:lnTo>
                    <a:lnTo>
                      <a:pt x="757" y="656"/>
                    </a:lnTo>
                    <a:lnTo>
                      <a:pt x="755" y="652"/>
                    </a:lnTo>
                    <a:lnTo>
                      <a:pt x="755" y="649"/>
                    </a:lnTo>
                    <a:lnTo>
                      <a:pt x="757" y="642"/>
                    </a:lnTo>
                    <a:lnTo>
                      <a:pt x="759" y="635"/>
                    </a:lnTo>
                    <a:lnTo>
                      <a:pt x="759" y="633"/>
                    </a:lnTo>
                    <a:lnTo>
                      <a:pt x="757" y="631"/>
                    </a:lnTo>
                    <a:lnTo>
                      <a:pt x="752" y="627"/>
                    </a:lnTo>
                    <a:lnTo>
                      <a:pt x="751" y="621"/>
                    </a:lnTo>
                    <a:lnTo>
                      <a:pt x="751" y="615"/>
                    </a:lnTo>
                    <a:lnTo>
                      <a:pt x="750" y="612"/>
                    </a:lnTo>
                    <a:lnTo>
                      <a:pt x="748" y="611"/>
                    </a:lnTo>
                    <a:lnTo>
                      <a:pt x="746" y="609"/>
                    </a:lnTo>
                    <a:lnTo>
                      <a:pt x="742" y="608"/>
                    </a:lnTo>
                    <a:lnTo>
                      <a:pt x="737" y="612"/>
                    </a:lnTo>
                    <a:lnTo>
                      <a:pt x="733" y="613"/>
                    </a:lnTo>
                    <a:lnTo>
                      <a:pt x="731" y="612"/>
                    </a:lnTo>
                    <a:lnTo>
                      <a:pt x="730" y="611"/>
                    </a:lnTo>
                    <a:lnTo>
                      <a:pt x="729" y="608"/>
                    </a:lnTo>
                    <a:lnTo>
                      <a:pt x="729" y="605"/>
                    </a:lnTo>
                    <a:lnTo>
                      <a:pt x="728" y="600"/>
                    </a:lnTo>
                    <a:lnTo>
                      <a:pt x="728" y="597"/>
                    </a:lnTo>
                    <a:lnTo>
                      <a:pt x="729" y="595"/>
                    </a:lnTo>
                    <a:lnTo>
                      <a:pt x="732" y="592"/>
                    </a:lnTo>
                    <a:lnTo>
                      <a:pt x="737" y="587"/>
                    </a:lnTo>
                    <a:lnTo>
                      <a:pt x="738" y="583"/>
                    </a:lnTo>
                    <a:lnTo>
                      <a:pt x="741" y="581"/>
                    </a:lnTo>
                    <a:lnTo>
                      <a:pt x="749" y="577"/>
                    </a:lnTo>
                    <a:lnTo>
                      <a:pt x="754" y="573"/>
                    </a:lnTo>
                    <a:lnTo>
                      <a:pt x="756" y="570"/>
                    </a:lnTo>
                    <a:lnTo>
                      <a:pt x="757" y="568"/>
                    </a:lnTo>
                    <a:lnTo>
                      <a:pt x="757" y="565"/>
                    </a:lnTo>
                    <a:lnTo>
                      <a:pt x="757" y="563"/>
                    </a:lnTo>
                    <a:lnTo>
                      <a:pt x="757" y="561"/>
                    </a:lnTo>
                    <a:lnTo>
                      <a:pt x="758" y="558"/>
                    </a:lnTo>
                    <a:lnTo>
                      <a:pt x="760" y="553"/>
                    </a:lnTo>
                    <a:lnTo>
                      <a:pt x="769" y="561"/>
                    </a:lnTo>
                    <a:lnTo>
                      <a:pt x="776" y="570"/>
                    </a:lnTo>
                    <a:lnTo>
                      <a:pt x="791" y="570"/>
                    </a:lnTo>
                    <a:lnTo>
                      <a:pt x="800" y="569"/>
                    </a:lnTo>
                    <a:lnTo>
                      <a:pt x="803" y="567"/>
                    </a:lnTo>
                    <a:lnTo>
                      <a:pt x="807" y="563"/>
                    </a:lnTo>
                    <a:lnTo>
                      <a:pt x="809" y="558"/>
                    </a:lnTo>
                    <a:lnTo>
                      <a:pt x="812" y="551"/>
                    </a:lnTo>
                    <a:lnTo>
                      <a:pt x="808" y="544"/>
                    </a:lnTo>
                    <a:lnTo>
                      <a:pt x="804" y="538"/>
                    </a:lnTo>
                    <a:lnTo>
                      <a:pt x="800" y="534"/>
                    </a:lnTo>
                    <a:lnTo>
                      <a:pt x="796" y="529"/>
                    </a:lnTo>
                    <a:lnTo>
                      <a:pt x="787" y="520"/>
                    </a:lnTo>
                    <a:lnTo>
                      <a:pt x="777" y="508"/>
                    </a:lnTo>
                    <a:lnTo>
                      <a:pt x="765" y="483"/>
                    </a:lnTo>
                    <a:lnTo>
                      <a:pt x="751" y="462"/>
                    </a:lnTo>
                    <a:lnTo>
                      <a:pt x="737" y="440"/>
                    </a:lnTo>
                    <a:lnTo>
                      <a:pt x="720" y="419"/>
                    </a:lnTo>
                    <a:lnTo>
                      <a:pt x="716" y="408"/>
                    </a:lnTo>
                    <a:lnTo>
                      <a:pt x="714" y="397"/>
                    </a:lnTo>
                    <a:lnTo>
                      <a:pt x="713" y="386"/>
                    </a:lnTo>
                    <a:lnTo>
                      <a:pt x="709" y="375"/>
                    </a:lnTo>
                    <a:lnTo>
                      <a:pt x="706" y="370"/>
                    </a:lnTo>
                    <a:lnTo>
                      <a:pt x="705" y="364"/>
                    </a:lnTo>
                    <a:lnTo>
                      <a:pt x="705" y="358"/>
                    </a:lnTo>
                    <a:lnTo>
                      <a:pt x="705" y="353"/>
                    </a:lnTo>
                    <a:lnTo>
                      <a:pt x="709" y="342"/>
                    </a:lnTo>
                    <a:lnTo>
                      <a:pt x="712" y="330"/>
                    </a:lnTo>
                    <a:lnTo>
                      <a:pt x="711" y="323"/>
                    </a:lnTo>
                    <a:lnTo>
                      <a:pt x="709" y="318"/>
                    </a:lnTo>
                    <a:lnTo>
                      <a:pt x="705" y="313"/>
                    </a:lnTo>
                    <a:lnTo>
                      <a:pt x="702" y="309"/>
                    </a:lnTo>
                    <a:lnTo>
                      <a:pt x="693" y="300"/>
                    </a:lnTo>
                    <a:lnTo>
                      <a:pt x="684" y="292"/>
                    </a:lnTo>
                    <a:lnTo>
                      <a:pt x="679" y="293"/>
                    </a:lnTo>
                    <a:lnTo>
                      <a:pt x="676" y="294"/>
                    </a:lnTo>
                    <a:lnTo>
                      <a:pt x="674" y="295"/>
                    </a:lnTo>
                    <a:lnTo>
                      <a:pt x="672" y="297"/>
                    </a:lnTo>
                    <a:lnTo>
                      <a:pt x="671" y="302"/>
                    </a:lnTo>
                    <a:lnTo>
                      <a:pt x="670" y="310"/>
                    </a:lnTo>
                    <a:lnTo>
                      <a:pt x="668" y="314"/>
                    </a:lnTo>
                    <a:lnTo>
                      <a:pt x="667" y="319"/>
                    </a:lnTo>
                    <a:lnTo>
                      <a:pt x="665" y="322"/>
                    </a:lnTo>
                    <a:lnTo>
                      <a:pt x="661" y="326"/>
                    </a:lnTo>
                    <a:lnTo>
                      <a:pt x="656" y="330"/>
                    </a:lnTo>
                    <a:lnTo>
                      <a:pt x="647" y="337"/>
                    </a:lnTo>
                    <a:lnTo>
                      <a:pt x="641" y="337"/>
                    </a:lnTo>
                    <a:lnTo>
                      <a:pt x="635" y="337"/>
                    </a:lnTo>
                    <a:lnTo>
                      <a:pt x="630" y="336"/>
                    </a:lnTo>
                    <a:lnTo>
                      <a:pt x="625" y="333"/>
                    </a:lnTo>
                    <a:lnTo>
                      <a:pt x="616" y="329"/>
                    </a:lnTo>
                    <a:lnTo>
                      <a:pt x="605" y="324"/>
                    </a:lnTo>
                    <a:lnTo>
                      <a:pt x="590" y="309"/>
                    </a:lnTo>
                    <a:lnTo>
                      <a:pt x="576" y="293"/>
                    </a:lnTo>
                    <a:lnTo>
                      <a:pt x="570" y="291"/>
                    </a:lnTo>
                    <a:lnTo>
                      <a:pt x="565" y="288"/>
                    </a:lnTo>
                    <a:lnTo>
                      <a:pt x="563" y="286"/>
                    </a:lnTo>
                    <a:lnTo>
                      <a:pt x="562" y="283"/>
                    </a:lnTo>
                    <a:lnTo>
                      <a:pt x="563" y="279"/>
                    </a:lnTo>
                    <a:lnTo>
                      <a:pt x="564" y="276"/>
                    </a:lnTo>
                    <a:lnTo>
                      <a:pt x="567" y="272"/>
                    </a:lnTo>
                    <a:lnTo>
                      <a:pt x="570" y="267"/>
                    </a:lnTo>
                    <a:lnTo>
                      <a:pt x="578" y="261"/>
                    </a:lnTo>
                    <a:lnTo>
                      <a:pt x="584" y="257"/>
                    </a:lnTo>
                    <a:lnTo>
                      <a:pt x="588" y="250"/>
                    </a:lnTo>
                    <a:lnTo>
                      <a:pt x="594" y="243"/>
                    </a:lnTo>
                    <a:lnTo>
                      <a:pt x="600" y="236"/>
                    </a:lnTo>
                    <a:lnTo>
                      <a:pt x="604" y="231"/>
                    </a:lnTo>
                    <a:lnTo>
                      <a:pt x="604" y="229"/>
                    </a:lnTo>
                    <a:lnTo>
                      <a:pt x="602" y="228"/>
                    </a:lnTo>
                    <a:lnTo>
                      <a:pt x="598" y="228"/>
                    </a:lnTo>
                    <a:lnTo>
                      <a:pt x="593" y="229"/>
                    </a:lnTo>
                    <a:lnTo>
                      <a:pt x="581" y="225"/>
                    </a:lnTo>
                    <a:lnTo>
                      <a:pt x="572" y="222"/>
                    </a:lnTo>
                    <a:lnTo>
                      <a:pt x="567" y="221"/>
                    </a:lnTo>
                    <a:lnTo>
                      <a:pt x="565" y="219"/>
                    </a:lnTo>
                    <a:lnTo>
                      <a:pt x="565" y="215"/>
                    </a:lnTo>
                    <a:lnTo>
                      <a:pt x="568" y="212"/>
                    </a:lnTo>
                    <a:lnTo>
                      <a:pt x="573" y="205"/>
                    </a:lnTo>
                    <a:lnTo>
                      <a:pt x="579" y="199"/>
                    </a:lnTo>
                    <a:lnTo>
                      <a:pt x="588" y="187"/>
                    </a:lnTo>
                    <a:lnTo>
                      <a:pt x="598" y="176"/>
                    </a:lnTo>
                    <a:lnTo>
                      <a:pt x="604" y="171"/>
                    </a:lnTo>
                    <a:lnTo>
                      <a:pt x="606" y="168"/>
                    </a:lnTo>
                    <a:lnTo>
                      <a:pt x="607" y="165"/>
                    </a:lnTo>
                    <a:lnTo>
                      <a:pt x="609" y="159"/>
                    </a:lnTo>
                    <a:lnTo>
                      <a:pt x="623" y="163"/>
                    </a:lnTo>
                    <a:lnTo>
                      <a:pt x="634" y="170"/>
                    </a:lnTo>
                    <a:lnTo>
                      <a:pt x="635" y="160"/>
                    </a:lnTo>
                    <a:lnTo>
                      <a:pt x="634" y="151"/>
                    </a:lnTo>
                    <a:lnTo>
                      <a:pt x="642" y="151"/>
                    </a:lnTo>
                    <a:lnTo>
                      <a:pt x="645" y="152"/>
                    </a:lnTo>
                    <a:lnTo>
                      <a:pt x="649" y="150"/>
                    </a:lnTo>
                    <a:lnTo>
                      <a:pt x="656" y="144"/>
                    </a:lnTo>
                    <a:lnTo>
                      <a:pt x="654" y="131"/>
                    </a:lnTo>
                    <a:lnTo>
                      <a:pt x="656" y="118"/>
                    </a:lnTo>
                    <a:lnTo>
                      <a:pt x="659" y="113"/>
                    </a:lnTo>
                    <a:lnTo>
                      <a:pt x="662" y="109"/>
                    </a:lnTo>
                    <a:lnTo>
                      <a:pt x="666" y="105"/>
                    </a:lnTo>
                    <a:lnTo>
                      <a:pt x="668" y="99"/>
                    </a:lnTo>
                    <a:lnTo>
                      <a:pt x="669" y="91"/>
                    </a:lnTo>
                    <a:lnTo>
                      <a:pt x="671" y="82"/>
                    </a:lnTo>
                    <a:lnTo>
                      <a:pt x="669" y="80"/>
                    </a:lnTo>
                    <a:lnTo>
                      <a:pt x="666" y="79"/>
                    </a:lnTo>
                    <a:lnTo>
                      <a:pt x="662" y="79"/>
                    </a:lnTo>
                    <a:lnTo>
                      <a:pt x="660" y="79"/>
                    </a:lnTo>
                    <a:lnTo>
                      <a:pt x="653" y="81"/>
                    </a:lnTo>
                    <a:lnTo>
                      <a:pt x="647" y="85"/>
                    </a:lnTo>
                    <a:lnTo>
                      <a:pt x="640" y="81"/>
                    </a:lnTo>
                    <a:lnTo>
                      <a:pt x="634" y="77"/>
                    </a:lnTo>
                    <a:lnTo>
                      <a:pt x="629" y="72"/>
                    </a:lnTo>
                    <a:lnTo>
                      <a:pt x="624" y="68"/>
                    </a:lnTo>
                    <a:lnTo>
                      <a:pt x="615" y="59"/>
                    </a:lnTo>
                    <a:lnTo>
                      <a:pt x="605" y="49"/>
                    </a:lnTo>
                    <a:lnTo>
                      <a:pt x="596" y="52"/>
                    </a:lnTo>
                    <a:lnTo>
                      <a:pt x="588" y="55"/>
                    </a:lnTo>
                    <a:lnTo>
                      <a:pt x="579" y="60"/>
                    </a:lnTo>
                    <a:lnTo>
                      <a:pt x="571" y="64"/>
                    </a:lnTo>
                    <a:lnTo>
                      <a:pt x="568" y="64"/>
                    </a:lnTo>
                    <a:lnTo>
                      <a:pt x="564" y="63"/>
                    </a:lnTo>
                    <a:lnTo>
                      <a:pt x="562" y="63"/>
                    </a:lnTo>
                    <a:lnTo>
                      <a:pt x="559" y="61"/>
                    </a:lnTo>
                    <a:lnTo>
                      <a:pt x="553" y="58"/>
                    </a:lnTo>
                    <a:lnTo>
                      <a:pt x="547" y="53"/>
                    </a:lnTo>
                    <a:lnTo>
                      <a:pt x="538" y="50"/>
                    </a:lnTo>
                    <a:lnTo>
                      <a:pt x="534" y="47"/>
                    </a:lnTo>
                    <a:lnTo>
                      <a:pt x="532" y="46"/>
                    </a:lnTo>
                    <a:lnTo>
                      <a:pt x="531" y="43"/>
                    </a:lnTo>
                    <a:lnTo>
                      <a:pt x="529" y="40"/>
                    </a:lnTo>
                    <a:lnTo>
                      <a:pt x="529" y="35"/>
                    </a:lnTo>
                    <a:lnTo>
                      <a:pt x="528" y="29"/>
                    </a:lnTo>
                    <a:lnTo>
                      <a:pt x="527" y="27"/>
                    </a:lnTo>
                    <a:lnTo>
                      <a:pt x="525" y="25"/>
                    </a:lnTo>
                    <a:lnTo>
                      <a:pt x="523" y="24"/>
                    </a:lnTo>
                    <a:lnTo>
                      <a:pt x="515" y="24"/>
                    </a:lnTo>
                    <a:lnTo>
                      <a:pt x="505" y="23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2" name="Freeform 387"/>
              <p:cNvSpPr>
                <a:spLocks noChangeAspect="1"/>
              </p:cNvSpPr>
              <p:nvPr/>
            </p:nvSpPr>
            <p:spPr bwMode="auto">
              <a:xfrm>
                <a:off x="4780886" y="4328076"/>
                <a:ext cx="234405" cy="388277"/>
              </a:xfrm>
              <a:custGeom>
                <a:avLst/>
                <a:gdLst>
                  <a:gd name="T0" fmla="*/ 24 w 640"/>
                  <a:gd name="T1" fmla="*/ 11 h 1060"/>
                  <a:gd name="T2" fmla="*/ 25 w 640"/>
                  <a:gd name="T3" fmla="*/ 9 h 1060"/>
                  <a:gd name="T4" fmla="*/ 24 w 640"/>
                  <a:gd name="T5" fmla="*/ 7 h 1060"/>
                  <a:gd name="T6" fmla="*/ 24 w 640"/>
                  <a:gd name="T7" fmla="*/ 5 h 1060"/>
                  <a:gd name="T8" fmla="*/ 22 w 640"/>
                  <a:gd name="T9" fmla="*/ 4 h 1060"/>
                  <a:gd name="T10" fmla="*/ 21 w 640"/>
                  <a:gd name="T11" fmla="*/ 2 h 1060"/>
                  <a:gd name="T12" fmla="*/ 23 w 640"/>
                  <a:gd name="T13" fmla="*/ 1 h 1060"/>
                  <a:gd name="T14" fmla="*/ 22 w 640"/>
                  <a:gd name="T15" fmla="*/ 0 h 1060"/>
                  <a:gd name="T16" fmla="*/ 18 w 640"/>
                  <a:gd name="T17" fmla="*/ 2 h 1060"/>
                  <a:gd name="T18" fmla="*/ 17 w 640"/>
                  <a:gd name="T19" fmla="*/ 1 h 1060"/>
                  <a:gd name="T20" fmla="*/ 15 w 640"/>
                  <a:gd name="T21" fmla="*/ 1 h 1060"/>
                  <a:gd name="T22" fmla="*/ 13 w 640"/>
                  <a:gd name="T23" fmla="*/ 1 h 1060"/>
                  <a:gd name="T24" fmla="*/ 12 w 640"/>
                  <a:gd name="T25" fmla="*/ 1 h 1060"/>
                  <a:gd name="T26" fmla="*/ 10 w 640"/>
                  <a:gd name="T27" fmla="*/ 0 h 1060"/>
                  <a:gd name="T28" fmla="*/ 8 w 640"/>
                  <a:gd name="T29" fmla="*/ 1 h 1060"/>
                  <a:gd name="T30" fmla="*/ 7 w 640"/>
                  <a:gd name="T31" fmla="*/ 2 h 1060"/>
                  <a:gd name="T32" fmla="*/ 6 w 640"/>
                  <a:gd name="T33" fmla="*/ 3 h 1060"/>
                  <a:gd name="T34" fmla="*/ 2 w 640"/>
                  <a:gd name="T35" fmla="*/ 3 h 1060"/>
                  <a:gd name="T36" fmla="*/ 1 w 640"/>
                  <a:gd name="T37" fmla="*/ 4 h 1060"/>
                  <a:gd name="T38" fmla="*/ 1 w 640"/>
                  <a:gd name="T39" fmla="*/ 6 h 1060"/>
                  <a:gd name="T40" fmla="*/ 0 w 640"/>
                  <a:gd name="T41" fmla="*/ 6 h 1060"/>
                  <a:gd name="T42" fmla="*/ 1 w 640"/>
                  <a:gd name="T43" fmla="*/ 8 h 1060"/>
                  <a:gd name="T44" fmla="*/ 0 w 640"/>
                  <a:gd name="T45" fmla="*/ 10 h 1060"/>
                  <a:gd name="T46" fmla="*/ 1 w 640"/>
                  <a:gd name="T47" fmla="*/ 11 h 1060"/>
                  <a:gd name="T48" fmla="*/ 1 w 640"/>
                  <a:gd name="T49" fmla="*/ 14 h 1060"/>
                  <a:gd name="T50" fmla="*/ 1 w 640"/>
                  <a:gd name="T51" fmla="*/ 16 h 1060"/>
                  <a:gd name="T52" fmla="*/ 1 w 640"/>
                  <a:gd name="T53" fmla="*/ 18 h 1060"/>
                  <a:gd name="T54" fmla="*/ 2 w 640"/>
                  <a:gd name="T55" fmla="*/ 21 h 1060"/>
                  <a:gd name="T56" fmla="*/ 4 w 640"/>
                  <a:gd name="T57" fmla="*/ 22 h 1060"/>
                  <a:gd name="T58" fmla="*/ 6 w 640"/>
                  <a:gd name="T59" fmla="*/ 25 h 1060"/>
                  <a:gd name="T60" fmla="*/ 7 w 640"/>
                  <a:gd name="T61" fmla="*/ 28 h 1060"/>
                  <a:gd name="T62" fmla="*/ 9 w 640"/>
                  <a:gd name="T63" fmla="*/ 29 h 1060"/>
                  <a:gd name="T64" fmla="*/ 9 w 640"/>
                  <a:gd name="T65" fmla="*/ 30 h 1060"/>
                  <a:gd name="T66" fmla="*/ 7 w 640"/>
                  <a:gd name="T67" fmla="*/ 31 h 1060"/>
                  <a:gd name="T68" fmla="*/ 9 w 640"/>
                  <a:gd name="T69" fmla="*/ 33 h 1060"/>
                  <a:gd name="T70" fmla="*/ 8 w 640"/>
                  <a:gd name="T71" fmla="*/ 35 h 1060"/>
                  <a:gd name="T72" fmla="*/ 9 w 640"/>
                  <a:gd name="T73" fmla="*/ 37 h 1060"/>
                  <a:gd name="T74" fmla="*/ 10 w 640"/>
                  <a:gd name="T75" fmla="*/ 38 h 1060"/>
                  <a:gd name="T76" fmla="*/ 12 w 640"/>
                  <a:gd name="T77" fmla="*/ 39 h 1060"/>
                  <a:gd name="T78" fmla="*/ 14 w 640"/>
                  <a:gd name="T79" fmla="*/ 39 h 1060"/>
                  <a:gd name="T80" fmla="*/ 15 w 640"/>
                  <a:gd name="T81" fmla="*/ 40 h 1060"/>
                  <a:gd name="T82" fmla="*/ 15 w 640"/>
                  <a:gd name="T83" fmla="*/ 42 h 1060"/>
                  <a:gd name="T84" fmla="*/ 17 w 640"/>
                  <a:gd name="T85" fmla="*/ 41 h 1060"/>
                  <a:gd name="T86" fmla="*/ 19 w 640"/>
                  <a:gd name="T87" fmla="*/ 38 h 1060"/>
                  <a:gd name="T88" fmla="*/ 20 w 640"/>
                  <a:gd name="T89" fmla="*/ 37 h 1060"/>
                  <a:gd name="T90" fmla="*/ 19 w 640"/>
                  <a:gd name="T91" fmla="*/ 36 h 1060"/>
                  <a:gd name="T92" fmla="*/ 19 w 640"/>
                  <a:gd name="T93" fmla="*/ 34 h 1060"/>
                  <a:gd name="T94" fmla="*/ 19 w 640"/>
                  <a:gd name="T95" fmla="*/ 32 h 1060"/>
                  <a:gd name="T96" fmla="*/ 19 w 640"/>
                  <a:gd name="T97" fmla="*/ 29 h 1060"/>
                  <a:gd name="T98" fmla="*/ 21 w 640"/>
                  <a:gd name="T99" fmla="*/ 28 h 1060"/>
                  <a:gd name="T100" fmla="*/ 21 w 640"/>
                  <a:gd name="T101" fmla="*/ 26 h 1060"/>
                  <a:gd name="T102" fmla="*/ 21 w 640"/>
                  <a:gd name="T103" fmla="*/ 25 h 1060"/>
                  <a:gd name="T104" fmla="*/ 22 w 640"/>
                  <a:gd name="T105" fmla="*/ 24 h 1060"/>
                  <a:gd name="T106" fmla="*/ 21 w 640"/>
                  <a:gd name="T107" fmla="*/ 23 h 1060"/>
                  <a:gd name="T108" fmla="*/ 19 w 640"/>
                  <a:gd name="T109" fmla="*/ 23 h 1060"/>
                  <a:gd name="T110" fmla="*/ 19 w 640"/>
                  <a:gd name="T111" fmla="*/ 21 h 1060"/>
                  <a:gd name="T112" fmla="*/ 20 w 640"/>
                  <a:gd name="T113" fmla="*/ 19 h 1060"/>
                  <a:gd name="T114" fmla="*/ 20 w 640"/>
                  <a:gd name="T115" fmla="*/ 18 h 1060"/>
                  <a:gd name="T116" fmla="*/ 20 w 640"/>
                  <a:gd name="T117" fmla="*/ 17 h 1060"/>
                  <a:gd name="T118" fmla="*/ 19 w 640"/>
                  <a:gd name="T119" fmla="*/ 14 h 106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640"/>
                  <a:gd name="T181" fmla="*/ 0 h 1060"/>
                  <a:gd name="T182" fmla="*/ 640 w 640"/>
                  <a:gd name="T183" fmla="*/ 1060 h 106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640" h="1060">
                    <a:moveTo>
                      <a:pt x="523" y="313"/>
                    </a:moveTo>
                    <a:lnTo>
                      <a:pt x="539" y="299"/>
                    </a:lnTo>
                    <a:lnTo>
                      <a:pt x="555" y="287"/>
                    </a:lnTo>
                    <a:lnTo>
                      <a:pt x="562" y="282"/>
                    </a:lnTo>
                    <a:lnTo>
                      <a:pt x="571" y="278"/>
                    </a:lnTo>
                    <a:lnTo>
                      <a:pt x="582" y="273"/>
                    </a:lnTo>
                    <a:lnTo>
                      <a:pt x="592" y="271"/>
                    </a:lnTo>
                    <a:lnTo>
                      <a:pt x="600" y="269"/>
                    </a:lnTo>
                    <a:lnTo>
                      <a:pt x="605" y="264"/>
                    </a:lnTo>
                    <a:lnTo>
                      <a:pt x="612" y="261"/>
                    </a:lnTo>
                    <a:lnTo>
                      <a:pt x="620" y="256"/>
                    </a:lnTo>
                    <a:lnTo>
                      <a:pt x="628" y="253"/>
                    </a:lnTo>
                    <a:lnTo>
                      <a:pt x="630" y="252"/>
                    </a:lnTo>
                    <a:lnTo>
                      <a:pt x="630" y="248"/>
                    </a:lnTo>
                    <a:lnTo>
                      <a:pt x="633" y="243"/>
                    </a:lnTo>
                    <a:lnTo>
                      <a:pt x="639" y="238"/>
                    </a:lnTo>
                    <a:lnTo>
                      <a:pt x="640" y="235"/>
                    </a:lnTo>
                    <a:lnTo>
                      <a:pt x="638" y="233"/>
                    </a:lnTo>
                    <a:lnTo>
                      <a:pt x="631" y="229"/>
                    </a:lnTo>
                    <a:lnTo>
                      <a:pt x="629" y="227"/>
                    </a:lnTo>
                    <a:lnTo>
                      <a:pt x="627" y="225"/>
                    </a:lnTo>
                    <a:lnTo>
                      <a:pt x="625" y="223"/>
                    </a:lnTo>
                    <a:lnTo>
                      <a:pt x="624" y="219"/>
                    </a:lnTo>
                    <a:lnTo>
                      <a:pt x="623" y="214"/>
                    </a:lnTo>
                    <a:lnTo>
                      <a:pt x="621" y="207"/>
                    </a:lnTo>
                    <a:lnTo>
                      <a:pt x="620" y="192"/>
                    </a:lnTo>
                    <a:lnTo>
                      <a:pt x="620" y="176"/>
                    </a:lnTo>
                    <a:lnTo>
                      <a:pt x="615" y="173"/>
                    </a:lnTo>
                    <a:lnTo>
                      <a:pt x="611" y="170"/>
                    </a:lnTo>
                    <a:lnTo>
                      <a:pt x="609" y="167"/>
                    </a:lnTo>
                    <a:lnTo>
                      <a:pt x="607" y="163"/>
                    </a:lnTo>
                    <a:lnTo>
                      <a:pt x="605" y="156"/>
                    </a:lnTo>
                    <a:lnTo>
                      <a:pt x="604" y="151"/>
                    </a:lnTo>
                    <a:lnTo>
                      <a:pt x="602" y="146"/>
                    </a:lnTo>
                    <a:lnTo>
                      <a:pt x="602" y="138"/>
                    </a:lnTo>
                    <a:lnTo>
                      <a:pt x="601" y="134"/>
                    </a:lnTo>
                    <a:lnTo>
                      <a:pt x="600" y="130"/>
                    </a:lnTo>
                    <a:lnTo>
                      <a:pt x="598" y="128"/>
                    </a:lnTo>
                    <a:lnTo>
                      <a:pt x="596" y="127"/>
                    </a:lnTo>
                    <a:lnTo>
                      <a:pt x="592" y="125"/>
                    </a:lnTo>
                    <a:lnTo>
                      <a:pt x="586" y="119"/>
                    </a:lnTo>
                    <a:lnTo>
                      <a:pt x="573" y="109"/>
                    </a:lnTo>
                    <a:lnTo>
                      <a:pt x="560" y="99"/>
                    </a:lnTo>
                    <a:lnTo>
                      <a:pt x="556" y="93"/>
                    </a:lnTo>
                    <a:lnTo>
                      <a:pt x="552" y="91"/>
                    </a:lnTo>
                    <a:lnTo>
                      <a:pt x="551" y="87"/>
                    </a:lnTo>
                    <a:lnTo>
                      <a:pt x="552" y="77"/>
                    </a:lnTo>
                    <a:lnTo>
                      <a:pt x="552" y="72"/>
                    </a:lnTo>
                    <a:lnTo>
                      <a:pt x="551" y="67"/>
                    </a:lnTo>
                    <a:lnTo>
                      <a:pt x="550" y="66"/>
                    </a:lnTo>
                    <a:lnTo>
                      <a:pt x="549" y="64"/>
                    </a:lnTo>
                    <a:lnTo>
                      <a:pt x="548" y="64"/>
                    </a:lnTo>
                    <a:lnTo>
                      <a:pt x="546" y="62"/>
                    </a:lnTo>
                    <a:lnTo>
                      <a:pt x="544" y="58"/>
                    </a:lnTo>
                    <a:lnTo>
                      <a:pt x="542" y="53"/>
                    </a:lnTo>
                    <a:lnTo>
                      <a:pt x="546" y="49"/>
                    </a:lnTo>
                    <a:lnTo>
                      <a:pt x="549" y="46"/>
                    </a:lnTo>
                    <a:lnTo>
                      <a:pt x="551" y="45"/>
                    </a:lnTo>
                    <a:lnTo>
                      <a:pt x="553" y="45"/>
                    </a:lnTo>
                    <a:lnTo>
                      <a:pt x="559" y="44"/>
                    </a:lnTo>
                    <a:lnTo>
                      <a:pt x="568" y="40"/>
                    </a:lnTo>
                    <a:lnTo>
                      <a:pt x="571" y="35"/>
                    </a:lnTo>
                    <a:lnTo>
                      <a:pt x="575" y="30"/>
                    </a:lnTo>
                    <a:lnTo>
                      <a:pt x="576" y="28"/>
                    </a:lnTo>
                    <a:lnTo>
                      <a:pt x="576" y="27"/>
                    </a:lnTo>
                    <a:lnTo>
                      <a:pt x="574" y="24"/>
                    </a:lnTo>
                    <a:lnTo>
                      <a:pt x="571" y="23"/>
                    </a:lnTo>
                    <a:lnTo>
                      <a:pt x="568" y="12"/>
                    </a:lnTo>
                    <a:lnTo>
                      <a:pt x="565" y="0"/>
                    </a:lnTo>
                    <a:lnTo>
                      <a:pt x="559" y="2"/>
                    </a:lnTo>
                    <a:lnTo>
                      <a:pt x="555" y="3"/>
                    </a:lnTo>
                    <a:lnTo>
                      <a:pt x="551" y="3"/>
                    </a:lnTo>
                    <a:lnTo>
                      <a:pt x="548" y="3"/>
                    </a:lnTo>
                    <a:lnTo>
                      <a:pt x="544" y="2"/>
                    </a:lnTo>
                    <a:lnTo>
                      <a:pt x="541" y="1"/>
                    </a:lnTo>
                    <a:lnTo>
                      <a:pt x="537" y="1"/>
                    </a:lnTo>
                    <a:lnTo>
                      <a:pt x="530" y="2"/>
                    </a:lnTo>
                    <a:lnTo>
                      <a:pt x="514" y="11"/>
                    </a:lnTo>
                    <a:lnTo>
                      <a:pt x="499" y="20"/>
                    </a:lnTo>
                    <a:lnTo>
                      <a:pt x="484" y="29"/>
                    </a:lnTo>
                    <a:lnTo>
                      <a:pt x="468" y="38"/>
                    </a:lnTo>
                    <a:lnTo>
                      <a:pt x="457" y="45"/>
                    </a:lnTo>
                    <a:lnTo>
                      <a:pt x="450" y="48"/>
                    </a:lnTo>
                    <a:lnTo>
                      <a:pt x="448" y="48"/>
                    </a:lnTo>
                    <a:lnTo>
                      <a:pt x="444" y="46"/>
                    </a:lnTo>
                    <a:lnTo>
                      <a:pt x="442" y="42"/>
                    </a:lnTo>
                    <a:lnTo>
                      <a:pt x="440" y="36"/>
                    </a:lnTo>
                    <a:lnTo>
                      <a:pt x="432" y="29"/>
                    </a:lnTo>
                    <a:lnTo>
                      <a:pt x="426" y="24"/>
                    </a:lnTo>
                    <a:lnTo>
                      <a:pt x="422" y="22"/>
                    </a:lnTo>
                    <a:lnTo>
                      <a:pt x="418" y="21"/>
                    </a:lnTo>
                    <a:lnTo>
                      <a:pt x="409" y="22"/>
                    </a:lnTo>
                    <a:lnTo>
                      <a:pt x="395" y="20"/>
                    </a:lnTo>
                    <a:lnTo>
                      <a:pt x="386" y="13"/>
                    </a:lnTo>
                    <a:lnTo>
                      <a:pt x="379" y="10"/>
                    </a:lnTo>
                    <a:lnTo>
                      <a:pt x="377" y="10"/>
                    </a:lnTo>
                    <a:lnTo>
                      <a:pt x="375" y="12"/>
                    </a:lnTo>
                    <a:lnTo>
                      <a:pt x="374" y="15"/>
                    </a:lnTo>
                    <a:lnTo>
                      <a:pt x="374" y="22"/>
                    </a:lnTo>
                    <a:lnTo>
                      <a:pt x="372" y="28"/>
                    </a:lnTo>
                    <a:lnTo>
                      <a:pt x="370" y="32"/>
                    </a:lnTo>
                    <a:lnTo>
                      <a:pt x="368" y="36"/>
                    </a:lnTo>
                    <a:lnTo>
                      <a:pt x="365" y="37"/>
                    </a:lnTo>
                    <a:lnTo>
                      <a:pt x="362" y="38"/>
                    </a:lnTo>
                    <a:lnTo>
                      <a:pt x="359" y="37"/>
                    </a:lnTo>
                    <a:lnTo>
                      <a:pt x="355" y="35"/>
                    </a:lnTo>
                    <a:lnTo>
                      <a:pt x="350" y="31"/>
                    </a:lnTo>
                    <a:lnTo>
                      <a:pt x="344" y="28"/>
                    </a:lnTo>
                    <a:lnTo>
                      <a:pt x="341" y="28"/>
                    </a:lnTo>
                    <a:lnTo>
                      <a:pt x="337" y="28"/>
                    </a:lnTo>
                    <a:lnTo>
                      <a:pt x="332" y="28"/>
                    </a:lnTo>
                    <a:lnTo>
                      <a:pt x="333" y="21"/>
                    </a:lnTo>
                    <a:lnTo>
                      <a:pt x="335" y="15"/>
                    </a:lnTo>
                    <a:lnTo>
                      <a:pt x="326" y="13"/>
                    </a:lnTo>
                    <a:lnTo>
                      <a:pt x="318" y="9"/>
                    </a:lnTo>
                    <a:lnTo>
                      <a:pt x="306" y="11"/>
                    </a:lnTo>
                    <a:lnTo>
                      <a:pt x="294" y="13"/>
                    </a:lnTo>
                    <a:lnTo>
                      <a:pt x="290" y="14"/>
                    </a:lnTo>
                    <a:lnTo>
                      <a:pt x="284" y="14"/>
                    </a:lnTo>
                    <a:lnTo>
                      <a:pt x="277" y="14"/>
                    </a:lnTo>
                    <a:lnTo>
                      <a:pt x="272" y="12"/>
                    </a:lnTo>
                    <a:lnTo>
                      <a:pt x="268" y="6"/>
                    </a:lnTo>
                    <a:lnTo>
                      <a:pt x="266" y="3"/>
                    </a:lnTo>
                    <a:lnTo>
                      <a:pt x="264" y="1"/>
                    </a:lnTo>
                    <a:lnTo>
                      <a:pt x="261" y="0"/>
                    </a:lnTo>
                    <a:lnTo>
                      <a:pt x="258" y="0"/>
                    </a:lnTo>
                    <a:lnTo>
                      <a:pt x="255" y="2"/>
                    </a:lnTo>
                    <a:lnTo>
                      <a:pt x="253" y="4"/>
                    </a:lnTo>
                    <a:lnTo>
                      <a:pt x="248" y="9"/>
                    </a:lnTo>
                    <a:lnTo>
                      <a:pt x="243" y="14"/>
                    </a:lnTo>
                    <a:lnTo>
                      <a:pt x="238" y="21"/>
                    </a:lnTo>
                    <a:lnTo>
                      <a:pt x="229" y="26"/>
                    </a:lnTo>
                    <a:lnTo>
                      <a:pt x="219" y="30"/>
                    </a:lnTo>
                    <a:lnTo>
                      <a:pt x="211" y="33"/>
                    </a:lnTo>
                    <a:lnTo>
                      <a:pt x="203" y="35"/>
                    </a:lnTo>
                    <a:lnTo>
                      <a:pt x="200" y="37"/>
                    </a:lnTo>
                    <a:lnTo>
                      <a:pt x="196" y="38"/>
                    </a:lnTo>
                    <a:lnTo>
                      <a:pt x="193" y="40"/>
                    </a:lnTo>
                    <a:lnTo>
                      <a:pt x="191" y="45"/>
                    </a:lnTo>
                    <a:lnTo>
                      <a:pt x="187" y="48"/>
                    </a:lnTo>
                    <a:lnTo>
                      <a:pt x="184" y="50"/>
                    </a:lnTo>
                    <a:lnTo>
                      <a:pt x="181" y="51"/>
                    </a:lnTo>
                    <a:lnTo>
                      <a:pt x="176" y="53"/>
                    </a:lnTo>
                    <a:lnTo>
                      <a:pt x="168" y="55"/>
                    </a:lnTo>
                    <a:lnTo>
                      <a:pt x="159" y="57"/>
                    </a:lnTo>
                    <a:lnTo>
                      <a:pt x="159" y="60"/>
                    </a:lnTo>
                    <a:lnTo>
                      <a:pt x="160" y="63"/>
                    </a:lnTo>
                    <a:lnTo>
                      <a:pt x="161" y="64"/>
                    </a:lnTo>
                    <a:lnTo>
                      <a:pt x="163" y="65"/>
                    </a:lnTo>
                    <a:lnTo>
                      <a:pt x="167" y="68"/>
                    </a:lnTo>
                    <a:lnTo>
                      <a:pt x="169" y="73"/>
                    </a:lnTo>
                    <a:lnTo>
                      <a:pt x="163" y="74"/>
                    </a:lnTo>
                    <a:lnTo>
                      <a:pt x="155" y="75"/>
                    </a:lnTo>
                    <a:lnTo>
                      <a:pt x="147" y="75"/>
                    </a:lnTo>
                    <a:lnTo>
                      <a:pt x="139" y="74"/>
                    </a:lnTo>
                    <a:lnTo>
                      <a:pt x="124" y="68"/>
                    </a:lnTo>
                    <a:lnTo>
                      <a:pt x="110" y="63"/>
                    </a:lnTo>
                    <a:lnTo>
                      <a:pt x="97" y="72"/>
                    </a:lnTo>
                    <a:lnTo>
                      <a:pt x="86" y="83"/>
                    </a:lnTo>
                    <a:lnTo>
                      <a:pt x="77" y="76"/>
                    </a:lnTo>
                    <a:lnTo>
                      <a:pt x="68" y="71"/>
                    </a:lnTo>
                    <a:lnTo>
                      <a:pt x="51" y="74"/>
                    </a:lnTo>
                    <a:lnTo>
                      <a:pt x="34" y="78"/>
                    </a:lnTo>
                    <a:lnTo>
                      <a:pt x="18" y="83"/>
                    </a:lnTo>
                    <a:lnTo>
                      <a:pt x="4" y="91"/>
                    </a:lnTo>
                    <a:lnTo>
                      <a:pt x="8" y="91"/>
                    </a:lnTo>
                    <a:lnTo>
                      <a:pt x="11" y="92"/>
                    </a:lnTo>
                    <a:lnTo>
                      <a:pt x="13" y="93"/>
                    </a:lnTo>
                    <a:lnTo>
                      <a:pt x="14" y="94"/>
                    </a:lnTo>
                    <a:lnTo>
                      <a:pt x="14" y="99"/>
                    </a:lnTo>
                    <a:lnTo>
                      <a:pt x="14" y="107"/>
                    </a:lnTo>
                    <a:lnTo>
                      <a:pt x="11" y="112"/>
                    </a:lnTo>
                    <a:lnTo>
                      <a:pt x="9" y="118"/>
                    </a:lnTo>
                    <a:lnTo>
                      <a:pt x="8" y="124"/>
                    </a:lnTo>
                    <a:lnTo>
                      <a:pt x="6" y="127"/>
                    </a:lnTo>
                    <a:lnTo>
                      <a:pt x="7" y="130"/>
                    </a:lnTo>
                    <a:lnTo>
                      <a:pt x="12" y="136"/>
                    </a:lnTo>
                    <a:lnTo>
                      <a:pt x="14" y="140"/>
                    </a:lnTo>
                    <a:lnTo>
                      <a:pt x="16" y="143"/>
                    </a:lnTo>
                    <a:lnTo>
                      <a:pt x="16" y="144"/>
                    </a:lnTo>
                    <a:lnTo>
                      <a:pt x="15" y="144"/>
                    </a:lnTo>
                    <a:lnTo>
                      <a:pt x="14" y="144"/>
                    </a:lnTo>
                    <a:lnTo>
                      <a:pt x="13" y="145"/>
                    </a:lnTo>
                    <a:lnTo>
                      <a:pt x="12" y="147"/>
                    </a:lnTo>
                    <a:lnTo>
                      <a:pt x="13" y="152"/>
                    </a:lnTo>
                    <a:lnTo>
                      <a:pt x="12" y="156"/>
                    </a:lnTo>
                    <a:lnTo>
                      <a:pt x="11" y="158"/>
                    </a:lnTo>
                    <a:lnTo>
                      <a:pt x="9" y="161"/>
                    </a:lnTo>
                    <a:lnTo>
                      <a:pt x="8" y="162"/>
                    </a:lnTo>
                    <a:lnTo>
                      <a:pt x="7" y="163"/>
                    </a:lnTo>
                    <a:lnTo>
                      <a:pt x="7" y="164"/>
                    </a:lnTo>
                    <a:lnTo>
                      <a:pt x="8" y="167"/>
                    </a:lnTo>
                    <a:lnTo>
                      <a:pt x="11" y="172"/>
                    </a:lnTo>
                    <a:lnTo>
                      <a:pt x="17" y="180"/>
                    </a:lnTo>
                    <a:lnTo>
                      <a:pt x="21" y="187"/>
                    </a:lnTo>
                    <a:lnTo>
                      <a:pt x="22" y="193"/>
                    </a:lnTo>
                    <a:lnTo>
                      <a:pt x="24" y="203"/>
                    </a:lnTo>
                    <a:lnTo>
                      <a:pt x="24" y="212"/>
                    </a:lnTo>
                    <a:lnTo>
                      <a:pt x="22" y="216"/>
                    </a:lnTo>
                    <a:lnTo>
                      <a:pt x="18" y="217"/>
                    </a:lnTo>
                    <a:lnTo>
                      <a:pt x="13" y="221"/>
                    </a:lnTo>
                    <a:lnTo>
                      <a:pt x="17" y="225"/>
                    </a:lnTo>
                    <a:lnTo>
                      <a:pt x="22" y="230"/>
                    </a:lnTo>
                    <a:lnTo>
                      <a:pt x="15" y="234"/>
                    </a:lnTo>
                    <a:lnTo>
                      <a:pt x="9" y="236"/>
                    </a:lnTo>
                    <a:lnTo>
                      <a:pt x="5" y="238"/>
                    </a:lnTo>
                    <a:lnTo>
                      <a:pt x="0" y="243"/>
                    </a:lnTo>
                    <a:lnTo>
                      <a:pt x="9" y="244"/>
                    </a:lnTo>
                    <a:lnTo>
                      <a:pt x="15" y="244"/>
                    </a:lnTo>
                    <a:lnTo>
                      <a:pt x="18" y="244"/>
                    </a:lnTo>
                    <a:lnTo>
                      <a:pt x="21" y="245"/>
                    </a:lnTo>
                    <a:lnTo>
                      <a:pt x="24" y="247"/>
                    </a:lnTo>
                    <a:lnTo>
                      <a:pt x="29" y="251"/>
                    </a:lnTo>
                    <a:lnTo>
                      <a:pt x="26" y="261"/>
                    </a:lnTo>
                    <a:lnTo>
                      <a:pt x="23" y="271"/>
                    </a:lnTo>
                    <a:lnTo>
                      <a:pt x="21" y="280"/>
                    </a:lnTo>
                    <a:lnTo>
                      <a:pt x="20" y="290"/>
                    </a:lnTo>
                    <a:lnTo>
                      <a:pt x="22" y="296"/>
                    </a:lnTo>
                    <a:lnTo>
                      <a:pt x="23" y="301"/>
                    </a:lnTo>
                    <a:lnTo>
                      <a:pt x="23" y="307"/>
                    </a:lnTo>
                    <a:lnTo>
                      <a:pt x="23" y="312"/>
                    </a:lnTo>
                    <a:lnTo>
                      <a:pt x="21" y="322"/>
                    </a:lnTo>
                    <a:lnTo>
                      <a:pt x="16" y="334"/>
                    </a:lnTo>
                    <a:lnTo>
                      <a:pt x="17" y="339"/>
                    </a:lnTo>
                    <a:lnTo>
                      <a:pt x="17" y="343"/>
                    </a:lnTo>
                    <a:lnTo>
                      <a:pt x="18" y="345"/>
                    </a:lnTo>
                    <a:lnTo>
                      <a:pt x="21" y="348"/>
                    </a:lnTo>
                    <a:lnTo>
                      <a:pt x="24" y="353"/>
                    </a:lnTo>
                    <a:lnTo>
                      <a:pt x="27" y="360"/>
                    </a:lnTo>
                    <a:lnTo>
                      <a:pt x="30" y="367"/>
                    </a:lnTo>
                    <a:lnTo>
                      <a:pt x="32" y="370"/>
                    </a:lnTo>
                    <a:lnTo>
                      <a:pt x="33" y="373"/>
                    </a:lnTo>
                    <a:lnTo>
                      <a:pt x="31" y="381"/>
                    </a:lnTo>
                    <a:lnTo>
                      <a:pt x="21" y="392"/>
                    </a:lnTo>
                    <a:lnTo>
                      <a:pt x="11" y="402"/>
                    </a:lnTo>
                    <a:lnTo>
                      <a:pt x="16" y="408"/>
                    </a:lnTo>
                    <a:lnTo>
                      <a:pt x="22" y="415"/>
                    </a:lnTo>
                    <a:lnTo>
                      <a:pt x="17" y="421"/>
                    </a:lnTo>
                    <a:lnTo>
                      <a:pt x="14" y="425"/>
                    </a:lnTo>
                    <a:lnTo>
                      <a:pt x="11" y="429"/>
                    </a:lnTo>
                    <a:lnTo>
                      <a:pt x="8" y="435"/>
                    </a:lnTo>
                    <a:lnTo>
                      <a:pt x="13" y="449"/>
                    </a:lnTo>
                    <a:lnTo>
                      <a:pt x="18" y="462"/>
                    </a:lnTo>
                    <a:lnTo>
                      <a:pt x="27" y="467"/>
                    </a:lnTo>
                    <a:lnTo>
                      <a:pt x="33" y="473"/>
                    </a:lnTo>
                    <a:lnTo>
                      <a:pt x="38" y="478"/>
                    </a:lnTo>
                    <a:lnTo>
                      <a:pt x="41" y="486"/>
                    </a:lnTo>
                    <a:lnTo>
                      <a:pt x="45" y="502"/>
                    </a:lnTo>
                    <a:lnTo>
                      <a:pt x="48" y="521"/>
                    </a:lnTo>
                    <a:lnTo>
                      <a:pt x="50" y="527"/>
                    </a:lnTo>
                    <a:lnTo>
                      <a:pt x="52" y="530"/>
                    </a:lnTo>
                    <a:lnTo>
                      <a:pt x="53" y="533"/>
                    </a:lnTo>
                    <a:lnTo>
                      <a:pt x="56" y="535"/>
                    </a:lnTo>
                    <a:lnTo>
                      <a:pt x="61" y="533"/>
                    </a:lnTo>
                    <a:lnTo>
                      <a:pt x="70" y="530"/>
                    </a:lnTo>
                    <a:lnTo>
                      <a:pt x="75" y="531"/>
                    </a:lnTo>
                    <a:lnTo>
                      <a:pt x="79" y="532"/>
                    </a:lnTo>
                    <a:lnTo>
                      <a:pt x="82" y="535"/>
                    </a:lnTo>
                    <a:lnTo>
                      <a:pt x="84" y="537"/>
                    </a:lnTo>
                    <a:lnTo>
                      <a:pt x="88" y="544"/>
                    </a:lnTo>
                    <a:lnTo>
                      <a:pt x="94" y="550"/>
                    </a:lnTo>
                    <a:lnTo>
                      <a:pt x="103" y="560"/>
                    </a:lnTo>
                    <a:lnTo>
                      <a:pt x="110" y="571"/>
                    </a:lnTo>
                    <a:lnTo>
                      <a:pt x="118" y="581"/>
                    </a:lnTo>
                    <a:lnTo>
                      <a:pt x="128" y="591"/>
                    </a:lnTo>
                    <a:lnTo>
                      <a:pt x="137" y="601"/>
                    </a:lnTo>
                    <a:lnTo>
                      <a:pt x="141" y="608"/>
                    </a:lnTo>
                    <a:lnTo>
                      <a:pt x="143" y="614"/>
                    </a:lnTo>
                    <a:lnTo>
                      <a:pt x="149" y="623"/>
                    </a:lnTo>
                    <a:lnTo>
                      <a:pt x="154" y="629"/>
                    </a:lnTo>
                    <a:lnTo>
                      <a:pt x="157" y="635"/>
                    </a:lnTo>
                    <a:lnTo>
                      <a:pt x="159" y="640"/>
                    </a:lnTo>
                    <a:lnTo>
                      <a:pt x="160" y="646"/>
                    </a:lnTo>
                    <a:lnTo>
                      <a:pt x="161" y="657"/>
                    </a:lnTo>
                    <a:lnTo>
                      <a:pt x="163" y="672"/>
                    </a:lnTo>
                    <a:lnTo>
                      <a:pt x="165" y="681"/>
                    </a:lnTo>
                    <a:lnTo>
                      <a:pt x="168" y="688"/>
                    </a:lnTo>
                    <a:lnTo>
                      <a:pt x="172" y="693"/>
                    </a:lnTo>
                    <a:lnTo>
                      <a:pt x="175" y="701"/>
                    </a:lnTo>
                    <a:lnTo>
                      <a:pt x="176" y="707"/>
                    </a:lnTo>
                    <a:lnTo>
                      <a:pt x="178" y="710"/>
                    </a:lnTo>
                    <a:lnTo>
                      <a:pt x="181" y="714"/>
                    </a:lnTo>
                    <a:lnTo>
                      <a:pt x="183" y="716"/>
                    </a:lnTo>
                    <a:lnTo>
                      <a:pt x="188" y="720"/>
                    </a:lnTo>
                    <a:lnTo>
                      <a:pt x="196" y="725"/>
                    </a:lnTo>
                    <a:lnTo>
                      <a:pt x="208" y="726"/>
                    </a:lnTo>
                    <a:lnTo>
                      <a:pt x="218" y="727"/>
                    </a:lnTo>
                    <a:lnTo>
                      <a:pt x="228" y="728"/>
                    </a:lnTo>
                    <a:lnTo>
                      <a:pt x="237" y="732"/>
                    </a:lnTo>
                    <a:lnTo>
                      <a:pt x="234" y="735"/>
                    </a:lnTo>
                    <a:lnTo>
                      <a:pt x="229" y="737"/>
                    </a:lnTo>
                    <a:lnTo>
                      <a:pt x="228" y="737"/>
                    </a:lnTo>
                    <a:lnTo>
                      <a:pt x="227" y="738"/>
                    </a:lnTo>
                    <a:lnTo>
                      <a:pt x="226" y="739"/>
                    </a:lnTo>
                    <a:lnTo>
                      <a:pt x="226" y="742"/>
                    </a:lnTo>
                    <a:lnTo>
                      <a:pt x="229" y="745"/>
                    </a:lnTo>
                    <a:lnTo>
                      <a:pt x="230" y="750"/>
                    </a:lnTo>
                    <a:lnTo>
                      <a:pt x="230" y="753"/>
                    </a:lnTo>
                    <a:lnTo>
                      <a:pt x="228" y="755"/>
                    </a:lnTo>
                    <a:lnTo>
                      <a:pt x="222" y="762"/>
                    </a:lnTo>
                    <a:lnTo>
                      <a:pt x="214" y="769"/>
                    </a:lnTo>
                    <a:lnTo>
                      <a:pt x="208" y="771"/>
                    </a:lnTo>
                    <a:lnTo>
                      <a:pt x="196" y="774"/>
                    </a:lnTo>
                    <a:lnTo>
                      <a:pt x="185" y="778"/>
                    </a:lnTo>
                    <a:lnTo>
                      <a:pt x="181" y="780"/>
                    </a:lnTo>
                    <a:lnTo>
                      <a:pt x="186" y="789"/>
                    </a:lnTo>
                    <a:lnTo>
                      <a:pt x="193" y="798"/>
                    </a:lnTo>
                    <a:lnTo>
                      <a:pt x="199" y="807"/>
                    </a:lnTo>
                    <a:lnTo>
                      <a:pt x="204" y="817"/>
                    </a:lnTo>
                    <a:lnTo>
                      <a:pt x="209" y="821"/>
                    </a:lnTo>
                    <a:lnTo>
                      <a:pt x="212" y="823"/>
                    </a:lnTo>
                    <a:lnTo>
                      <a:pt x="216" y="823"/>
                    </a:lnTo>
                    <a:lnTo>
                      <a:pt x="218" y="824"/>
                    </a:lnTo>
                    <a:lnTo>
                      <a:pt x="222" y="823"/>
                    </a:lnTo>
                    <a:lnTo>
                      <a:pt x="230" y="825"/>
                    </a:lnTo>
                    <a:lnTo>
                      <a:pt x="229" y="833"/>
                    </a:lnTo>
                    <a:lnTo>
                      <a:pt x="226" y="839"/>
                    </a:lnTo>
                    <a:lnTo>
                      <a:pt x="222" y="844"/>
                    </a:lnTo>
                    <a:lnTo>
                      <a:pt x="219" y="851"/>
                    </a:lnTo>
                    <a:lnTo>
                      <a:pt x="214" y="859"/>
                    </a:lnTo>
                    <a:lnTo>
                      <a:pt x="210" y="866"/>
                    </a:lnTo>
                    <a:lnTo>
                      <a:pt x="205" y="870"/>
                    </a:lnTo>
                    <a:lnTo>
                      <a:pt x="203" y="871"/>
                    </a:lnTo>
                    <a:lnTo>
                      <a:pt x="207" y="880"/>
                    </a:lnTo>
                    <a:lnTo>
                      <a:pt x="210" y="889"/>
                    </a:lnTo>
                    <a:lnTo>
                      <a:pt x="213" y="898"/>
                    </a:lnTo>
                    <a:lnTo>
                      <a:pt x="217" y="907"/>
                    </a:lnTo>
                    <a:lnTo>
                      <a:pt x="225" y="907"/>
                    </a:lnTo>
                    <a:lnTo>
                      <a:pt x="229" y="910"/>
                    </a:lnTo>
                    <a:lnTo>
                      <a:pt x="231" y="912"/>
                    </a:lnTo>
                    <a:lnTo>
                      <a:pt x="231" y="916"/>
                    </a:lnTo>
                    <a:lnTo>
                      <a:pt x="230" y="926"/>
                    </a:lnTo>
                    <a:lnTo>
                      <a:pt x="226" y="938"/>
                    </a:lnTo>
                    <a:lnTo>
                      <a:pt x="236" y="939"/>
                    </a:lnTo>
                    <a:lnTo>
                      <a:pt x="244" y="939"/>
                    </a:lnTo>
                    <a:lnTo>
                      <a:pt x="246" y="940"/>
                    </a:lnTo>
                    <a:lnTo>
                      <a:pt x="248" y="942"/>
                    </a:lnTo>
                    <a:lnTo>
                      <a:pt x="249" y="944"/>
                    </a:lnTo>
                    <a:lnTo>
                      <a:pt x="250" y="950"/>
                    </a:lnTo>
                    <a:lnTo>
                      <a:pt x="250" y="955"/>
                    </a:lnTo>
                    <a:lnTo>
                      <a:pt x="252" y="958"/>
                    </a:lnTo>
                    <a:lnTo>
                      <a:pt x="253" y="961"/>
                    </a:lnTo>
                    <a:lnTo>
                      <a:pt x="255" y="962"/>
                    </a:lnTo>
                    <a:lnTo>
                      <a:pt x="259" y="965"/>
                    </a:lnTo>
                    <a:lnTo>
                      <a:pt x="268" y="968"/>
                    </a:lnTo>
                    <a:lnTo>
                      <a:pt x="274" y="973"/>
                    </a:lnTo>
                    <a:lnTo>
                      <a:pt x="280" y="976"/>
                    </a:lnTo>
                    <a:lnTo>
                      <a:pt x="283" y="978"/>
                    </a:lnTo>
                    <a:lnTo>
                      <a:pt x="285" y="978"/>
                    </a:lnTo>
                    <a:lnTo>
                      <a:pt x="289" y="979"/>
                    </a:lnTo>
                    <a:lnTo>
                      <a:pt x="292" y="979"/>
                    </a:lnTo>
                    <a:lnTo>
                      <a:pt x="300" y="975"/>
                    </a:lnTo>
                    <a:lnTo>
                      <a:pt x="309" y="970"/>
                    </a:lnTo>
                    <a:lnTo>
                      <a:pt x="317" y="967"/>
                    </a:lnTo>
                    <a:lnTo>
                      <a:pt x="326" y="964"/>
                    </a:lnTo>
                    <a:lnTo>
                      <a:pt x="336" y="974"/>
                    </a:lnTo>
                    <a:lnTo>
                      <a:pt x="345" y="983"/>
                    </a:lnTo>
                    <a:lnTo>
                      <a:pt x="350" y="987"/>
                    </a:lnTo>
                    <a:lnTo>
                      <a:pt x="355" y="992"/>
                    </a:lnTo>
                    <a:lnTo>
                      <a:pt x="361" y="996"/>
                    </a:lnTo>
                    <a:lnTo>
                      <a:pt x="368" y="1000"/>
                    </a:lnTo>
                    <a:lnTo>
                      <a:pt x="374" y="996"/>
                    </a:lnTo>
                    <a:lnTo>
                      <a:pt x="381" y="994"/>
                    </a:lnTo>
                    <a:lnTo>
                      <a:pt x="383" y="994"/>
                    </a:lnTo>
                    <a:lnTo>
                      <a:pt x="387" y="994"/>
                    </a:lnTo>
                    <a:lnTo>
                      <a:pt x="390" y="995"/>
                    </a:lnTo>
                    <a:lnTo>
                      <a:pt x="392" y="997"/>
                    </a:lnTo>
                    <a:lnTo>
                      <a:pt x="390" y="1006"/>
                    </a:lnTo>
                    <a:lnTo>
                      <a:pt x="389" y="1014"/>
                    </a:lnTo>
                    <a:lnTo>
                      <a:pt x="387" y="1020"/>
                    </a:lnTo>
                    <a:lnTo>
                      <a:pt x="383" y="1024"/>
                    </a:lnTo>
                    <a:lnTo>
                      <a:pt x="380" y="1028"/>
                    </a:lnTo>
                    <a:lnTo>
                      <a:pt x="377" y="1033"/>
                    </a:lnTo>
                    <a:lnTo>
                      <a:pt x="375" y="1046"/>
                    </a:lnTo>
                    <a:lnTo>
                      <a:pt x="377" y="1059"/>
                    </a:lnTo>
                    <a:lnTo>
                      <a:pt x="383" y="1060"/>
                    </a:lnTo>
                    <a:lnTo>
                      <a:pt x="389" y="1060"/>
                    </a:lnTo>
                    <a:lnTo>
                      <a:pt x="393" y="1058"/>
                    </a:lnTo>
                    <a:lnTo>
                      <a:pt x="399" y="1054"/>
                    </a:lnTo>
                    <a:lnTo>
                      <a:pt x="406" y="1051"/>
                    </a:lnTo>
                    <a:lnTo>
                      <a:pt x="411" y="1049"/>
                    </a:lnTo>
                    <a:lnTo>
                      <a:pt x="417" y="1047"/>
                    </a:lnTo>
                    <a:lnTo>
                      <a:pt x="424" y="1041"/>
                    </a:lnTo>
                    <a:lnTo>
                      <a:pt x="425" y="1037"/>
                    </a:lnTo>
                    <a:lnTo>
                      <a:pt x="425" y="1033"/>
                    </a:lnTo>
                    <a:lnTo>
                      <a:pt x="425" y="1032"/>
                    </a:lnTo>
                    <a:lnTo>
                      <a:pt x="424" y="1030"/>
                    </a:lnTo>
                    <a:lnTo>
                      <a:pt x="424" y="1029"/>
                    </a:lnTo>
                    <a:lnTo>
                      <a:pt x="423" y="1028"/>
                    </a:lnTo>
                    <a:lnTo>
                      <a:pt x="424" y="1026"/>
                    </a:lnTo>
                    <a:lnTo>
                      <a:pt x="426" y="1022"/>
                    </a:lnTo>
                    <a:lnTo>
                      <a:pt x="442" y="1011"/>
                    </a:lnTo>
                    <a:lnTo>
                      <a:pt x="458" y="1000"/>
                    </a:lnTo>
                    <a:lnTo>
                      <a:pt x="472" y="988"/>
                    </a:lnTo>
                    <a:lnTo>
                      <a:pt x="488" y="976"/>
                    </a:lnTo>
                    <a:lnTo>
                      <a:pt x="489" y="969"/>
                    </a:lnTo>
                    <a:lnTo>
                      <a:pt x="490" y="965"/>
                    </a:lnTo>
                    <a:lnTo>
                      <a:pt x="491" y="962"/>
                    </a:lnTo>
                    <a:lnTo>
                      <a:pt x="490" y="960"/>
                    </a:lnTo>
                    <a:lnTo>
                      <a:pt x="488" y="957"/>
                    </a:lnTo>
                    <a:lnTo>
                      <a:pt x="484" y="948"/>
                    </a:lnTo>
                    <a:lnTo>
                      <a:pt x="494" y="947"/>
                    </a:lnTo>
                    <a:lnTo>
                      <a:pt x="504" y="946"/>
                    </a:lnTo>
                    <a:lnTo>
                      <a:pt x="509" y="937"/>
                    </a:lnTo>
                    <a:lnTo>
                      <a:pt x="513" y="930"/>
                    </a:lnTo>
                    <a:lnTo>
                      <a:pt x="513" y="928"/>
                    </a:lnTo>
                    <a:lnTo>
                      <a:pt x="512" y="924"/>
                    </a:lnTo>
                    <a:lnTo>
                      <a:pt x="509" y="921"/>
                    </a:lnTo>
                    <a:lnTo>
                      <a:pt x="505" y="919"/>
                    </a:lnTo>
                    <a:lnTo>
                      <a:pt x="502" y="914"/>
                    </a:lnTo>
                    <a:lnTo>
                      <a:pt x="499" y="912"/>
                    </a:lnTo>
                    <a:lnTo>
                      <a:pt x="498" y="908"/>
                    </a:lnTo>
                    <a:lnTo>
                      <a:pt x="497" y="906"/>
                    </a:lnTo>
                    <a:lnTo>
                      <a:pt x="496" y="903"/>
                    </a:lnTo>
                    <a:lnTo>
                      <a:pt x="495" y="901"/>
                    </a:lnTo>
                    <a:lnTo>
                      <a:pt x="491" y="897"/>
                    </a:lnTo>
                    <a:lnTo>
                      <a:pt x="487" y="894"/>
                    </a:lnTo>
                    <a:lnTo>
                      <a:pt x="480" y="892"/>
                    </a:lnTo>
                    <a:lnTo>
                      <a:pt x="476" y="888"/>
                    </a:lnTo>
                    <a:lnTo>
                      <a:pt x="475" y="886"/>
                    </a:lnTo>
                    <a:lnTo>
                      <a:pt x="475" y="883"/>
                    </a:lnTo>
                    <a:lnTo>
                      <a:pt x="480" y="876"/>
                    </a:lnTo>
                    <a:lnTo>
                      <a:pt x="490" y="866"/>
                    </a:lnTo>
                    <a:lnTo>
                      <a:pt x="496" y="849"/>
                    </a:lnTo>
                    <a:lnTo>
                      <a:pt x="500" y="834"/>
                    </a:lnTo>
                    <a:lnTo>
                      <a:pt x="502" y="826"/>
                    </a:lnTo>
                    <a:lnTo>
                      <a:pt x="503" y="819"/>
                    </a:lnTo>
                    <a:lnTo>
                      <a:pt x="502" y="814"/>
                    </a:lnTo>
                    <a:lnTo>
                      <a:pt x="500" y="808"/>
                    </a:lnTo>
                    <a:lnTo>
                      <a:pt x="497" y="804"/>
                    </a:lnTo>
                    <a:lnTo>
                      <a:pt x="493" y="800"/>
                    </a:lnTo>
                    <a:lnTo>
                      <a:pt x="487" y="797"/>
                    </a:lnTo>
                    <a:lnTo>
                      <a:pt x="480" y="794"/>
                    </a:lnTo>
                    <a:lnTo>
                      <a:pt x="473" y="796"/>
                    </a:lnTo>
                    <a:lnTo>
                      <a:pt x="470" y="796"/>
                    </a:lnTo>
                    <a:lnTo>
                      <a:pt x="469" y="795"/>
                    </a:lnTo>
                    <a:lnTo>
                      <a:pt x="469" y="792"/>
                    </a:lnTo>
                    <a:lnTo>
                      <a:pt x="475" y="787"/>
                    </a:lnTo>
                    <a:lnTo>
                      <a:pt x="481" y="780"/>
                    </a:lnTo>
                    <a:lnTo>
                      <a:pt x="485" y="761"/>
                    </a:lnTo>
                    <a:lnTo>
                      <a:pt x="488" y="746"/>
                    </a:lnTo>
                    <a:lnTo>
                      <a:pt x="494" y="745"/>
                    </a:lnTo>
                    <a:lnTo>
                      <a:pt x="497" y="743"/>
                    </a:lnTo>
                    <a:lnTo>
                      <a:pt x="500" y="741"/>
                    </a:lnTo>
                    <a:lnTo>
                      <a:pt x="505" y="737"/>
                    </a:lnTo>
                    <a:lnTo>
                      <a:pt x="513" y="726"/>
                    </a:lnTo>
                    <a:lnTo>
                      <a:pt x="517" y="719"/>
                    </a:lnTo>
                    <a:lnTo>
                      <a:pt x="525" y="712"/>
                    </a:lnTo>
                    <a:lnTo>
                      <a:pt x="538" y="703"/>
                    </a:lnTo>
                    <a:lnTo>
                      <a:pt x="544" y="700"/>
                    </a:lnTo>
                    <a:lnTo>
                      <a:pt x="549" y="698"/>
                    </a:lnTo>
                    <a:lnTo>
                      <a:pt x="551" y="696"/>
                    </a:lnTo>
                    <a:lnTo>
                      <a:pt x="551" y="694"/>
                    </a:lnTo>
                    <a:lnTo>
                      <a:pt x="549" y="690"/>
                    </a:lnTo>
                    <a:lnTo>
                      <a:pt x="547" y="679"/>
                    </a:lnTo>
                    <a:lnTo>
                      <a:pt x="546" y="674"/>
                    </a:lnTo>
                    <a:lnTo>
                      <a:pt x="544" y="672"/>
                    </a:lnTo>
                    <a:lnTo>
                      <a:pt x="542" y="670"/>
                    </a:lnTo>
                    <a:lnTo>
                      <a:pt x="540" y="669"/>
                    </a:lnTo>
                    <a:lnTo>
                      <a:pt x="538" y="669"/>
                    </a:lnTo>
                    <a:lnTo>
                      <a:pt x="534" y="667"/>
                    </a:lnTo>
                    <a:lnTo>
                      <a:pt x="531" y="665"/>
                    </a:lnTo>
                    <a:lnTo>
                      <a:pt x="526" y="662"/>
                    </a:lnTo>
                    <a:lnTo>
                      <a:pt x="524" y="649"/>
                    </a:lnTo>
                    <a:lnTo>
                      <a:pt x="522" y="640"/>
                    </a:lnTo>
                    <a:lnTo>
                      <a:pt x="523" y="637"/>
                    </a:lnTo>
                    <a:lnTo>
                      <a:pt x="525" y="635"/>
                    </a:lnTo>
                    <a:lnTo>
                      <a:pt x="530" y="631"/>
                    </a:lnTo>
                    <a:lnTo>
                      <a:pt x="535" y="629"/>
                    </a:lnTo>
                    <a:lnTo>
                      <a:pt x="546" y="627"/>
                    </a:lnTo>
                    <a:lnTo>
                      <a:pt x="550" y="623"/>
                    </a:lnTo>
                    <a:lnTo>
                      <a:pt x="553" y="619"/>
                    </a:lnTo>
                    <a:lnTo>
                      <a:pt x="557" y="610"/>
                    </a:lnTo>
                    <a:lnTo>
                      <a:pt x="559" y="607"/>
                    </a:lnTo>
                    <a:lnTo>
                      <a:pt x="559" y="602"/>
                    </a:lnTo>
                    <a:lnTo>
                      <a:pt x="559" y="599"/>
                    </a:lnTo>
                    <a:lnTo>
                      <a:pt x="559" y="596"/>
                    </a:lnTo>
                    <a:lnTo>
                      <a:pt x="557" y="590"/>
                    </a:lnTo>
                    <a:lnTo>
                      <a:pt x="553" y="581"/>
                    </a:lnTo>
                    <a:lnTo>
                      <a:pt x="547" y="581"/>
                    </a:lnTo>
                    <a:lnTo>
                      <a:pt x="541" y="582"/>
                    </a:lnTo>
                    <a:lnTo>
                      <a:pt x="539" y="584"/>
                    </a:lnTo>
                    <a:lnTo>
                      <a:pt x="537" y="586"/>
                    </a:lnTo>
                    <a:lnTo>
                      <a:pt x="534" y="587"/>
                    </a:lnTo>
                    <a:lnTo>
                      <a:pt x="532" y="585"/>
                    </a:lnTo>
                    <a:lnTo>
                      <a:pt x="529" y="581"/>
                    </a:lnTo>
                    <a:lnTo>
                      <a:pt x="524" y="573"/>
                    </a:lnTo>
                    <a:lnTo>
                      <a:pt x="516" y="567"/>
                    </a:lnTo>
                    <a:lnTo>
                      <a:pt x="509" y="566"/>
                    </a:lnTo>
                    <a:lnTo>
                      <a:pt x="504" y="566"/>
                    </a:lnTo>
                    <a:lnTo>
                      <a:pt x="499" y="568"/>
                    </a:lnTo>
                    <a:lnTo>
                      <a:pt x="495" y="572"/>
                    </a:lnTo>
                    <a:lnTo>
                      <a:pt x="488" y="575"/>
                    </a:lnTo>
                    <a:lnTo>
                      <a:pt x="481" y="577"/>
                    </a:lnTo>
                    <a:lnTo>
                      <a:pt x="472" y="578"/>
                    </a:lnTo>
                    <a:lnTo>
                      <a:pt x="468" y="571"/>
                    </a:lnTo>
                    <a:lnTo>
                      <a:pt x="463" y="565"/>
                    </a:lnTo>
                    <a:lnTo>
                      <a:pt x="460" y="562"/>
                    </a:lnTo>
                    <a:lnTo>
                      <a:pt x="459" y="559"/>
                    </a:lnTo>
                    <a:lnTo>
                      <a:pt x="458" y="557"/>
                    </a:lnTo>
                    <a:lnTo>
                      <a:pt x="459" y="555"/>
                    </a:lnTo>
                    <a:lnTo>
                      <a:pt x="468" y="549"/>
                    </a:lnTo>
                    <a:lnTo>
                      <a:pt x="476" y="544"/>
                    </a:lnTo>
                    <a:lnTo>
                      <a:pt x="479" y="540"/>
                    </a:lnTo>
                    <a:lnTo>
                      <a:pt x="482" y="536"/>
                    </a:lnTo>
                    <a:lnTo>
                      <a:pt x="485" y="531"/>
                    </a:lnTo>
                    <a:lnTo>
                      <a:pt x="487" y="526"/>
                    </a:lnTo>
                    <a:lnTo>
                      <a:pt x="487" y="515"/>
                    </a:lnTo>
                    <a:lnTo>
                      <a:pt x="489" y="505"/>
                    </a:lnTo>
                    <a:lnTo>
                      <a:pt x="491" y="496"/>
                    </a:lnTo>
                    <a:lnTo>
                      <a:pt x="494" y="486"/>
                    </a:lnTo>
                    <a:lnTo>
                      <a:pt x="498" y="479"/>
                    </a:lnTo>
                    <a:lnTo>
                      <a:pt x="502" y="476"/>
                    </a:lnTo>
                    <a:lnTo>
                      <a:pt x="504" y="474"/>
                    </a:lnTo>
                    <a:lnTo>
                      <a:pt x="506" y="474"/>
                    </a:lnTo>
                    <a:lnTo>
                      <a:pt x="508" y="473"/>
                    </a:lnTo>
                    <a:lnTo>
                      <a:pt x="511" y="470"/>
                    </a:lnTo>
                    <a:lnTo>
                      <a:pt x="513" y="466"/>
                    </a:lnTo>
                    <a:lnTo>
                      <a:pt x="516" y="459"/>
                    </a:lnTo>
                    <a:lnTo>
                      <a:pt x="516" y="449"/>
                    </a:lnTo>
                    <a:lnTo>
                      <a:pt x="516" y="444"/>
                    </a:lnTo>
                    <a:lnTo>
                      <a:pt x="515" y="444"/>
                    </a:lnTo>
                    <a:lnTo>
                      <a:pt x="514" y="447"/>
                    </a:lnTo>
                    <a:lnTo>
                      <a:pt x="513" y="449"/>
                    </a:lnTo>
                    <a:lnTo>
                      <a:pt x="512" y="450"/>
                    </a:lnTo>
                    <a:lnTo>
                      <a:pt x="511" y="448"/>
                    </a:lnTo>
                    <a:lnTo>
                      <a:pt x="509" y="441"/>
                    </a:lnTo>
                    <a:lnTo>
                      <a:pt x="508" y="434"/>
                    </a:lnTo>
                    <a:lnTo>
                      <a:pt x="508" y="430"/>
                    </a:lnTo>
                    <a:lnTo>
                      <a:pt x="507" y="428"/>
                    </a:lnTo>
                    <a:lnTo>
                      <a:pt x="505" y="424"/>
                    </a:lnTo>
                    <a:lnTo>
                      <a:pt x="502" y="420"/>
                    </a:lnTo>
                    <a:lnTo>
                      <a:pt x="497" y="411"/>
                    </a:lnTo>
                    <a:lnTo>
                      <a:pt x="495" y="398"/>
                    </a:lnTo>
                    <a:lnTo>
                      <a:pt x="493" y="386"/>
                    </a:lnTo>
                    <a:lnTo>
                      <a:pt x="488" y="373"/>
                    </a:lnTo>
                    <a:lnTo>
                      <a:pt x="485" y="364"/>
                    </a:lnTo>
                    <a:lnTo>
                      <a:pt x="485" y="360"/>
                    </a:lnTo>
                    <a:lnTo>
                      <a:pt x="485" y="355"/>
                    </a:lnTo>
                    <a:lnTo>
                      <a:pt x="486" y="351"/>
                    </a:lnTo>
                    <a:lnTo>
                      <a:pt x="489" y="345"/>
                    </a:lnTo>
                    <a:lnTo>
                      <a:pt x="507" y="330"/>
                    </a:lnTo>
                    <a:lnTo>
                      <a:pt x="523" y="313"/>
                    </a:lnTo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3" name="Freeform 398"/>
              <p:cNvSpPr>
                <a:spLocks noChangeAspect="1"/>
              </p:cNvSpPr>
              <p:nvPr/>
            </p:nvSpPr>
            <p:spPr bwMode="auto">
              <a:xfrm>
                <a:off x="2557838" y="3343005"/>
                <a:ext cx="196596" cy="129426"/>
              </a:xfrm>
              <a:custGeom>
                <a:avLst/>
                <a:gdLst>
                  <a:gd name="T0" fmla="*/ 8 w 527"/>
                  <a:gd name="T1" fmla="*/ 14 h 370"/>
                  <a:gd name="T2" fmla="*/ 8 w 527"/>
                  <a:gd name="T3" fmla="*/ 13 h 370"/>
                  <a:gd name="T4" fmla="*/ 9 w 527"/>
                  <a:gd name="T5" fmla="*/ 12 h 370"/>
                  <a:gd name="T6" fmla="*/ 11 w 527"/>
                  <a:gd name="T7" fmla="*/ 12 h 370"/>
                  <a:gd name="T8" fmla="*/ 11 w 527"/>
                  <a:gd name="T9" fmla="*/ 12 h 370"/>
                  <a:gd name="T10" fmla="*/ 11 w 527"/>
                  <a:gd name="T11" fmla="*/ 11 h 370"/>
                  <a:gd name="T12" fmla="*/ 11 w 527"/>
                  <a:gd name="T13" fmla="*/ 11 h 370"/>
                  <a:gd name="T14" fmla="*/ 12 w 527"/>
                  <a:gd name="T15" fmla="*/ 12 h 370"/>
                  <a:gd name="T16" fmla="*/ 13 w 527"/>
                  <a:gd name="T17" fmla="*/ 12 h 370"/>
                  <a:gd name="T18" fmla="*/ 14 w 527"/>
                  <a:gd name="T19" fmla="*/ 12 h 370"/>
                  <a:gd name="T20" fmla="*/ 14 w 527"/>
                  <a:gd name="T21" fmla="*/ 13 h 370"/>
                  <a:gd name="T22" fmla="*/ 15 w 527"/>
                  <a:gd name="T23" fmla="*/ 13 h 370"/>
                  <a:gd name="T24" fmla="*/ 16 w 527"/>
                  <a:gd name="T25" fmla="*/ 13 h 370"/>
                  <a:gd name="T26" fmla="*/ 17 w 527"/>
                  <a:gd name="T27" fmla="*/ 11 h 370"/>
                  <a:gd name="T28" fmla="*/ 17 w 527"/>
                  <a:gd name="T29" fmla="*/ 12 h 370"/>
                  <a:gd name="T30" fmla="*/ 19 w 527"/>
                  <a:gd name="T31" fmla="*/ 11 h 370"/>
                  <a:gd name="T32" fmla="*/ 20 w 527"/>
                  <a:gd name="T33" fmla="*/ 10 h 370"/>
                  <a:gd name="T34" fmla="*/ 21 w 527"/>
                  <a:gd name="T35" fmla="*/ 7 h 370"/>
                  <a:gd name="T36" fmla="*/ 20 w 527"/>
                  <a:gd name="T37" fmla="*/ 7 h 370"/>
                  <a:gd name="T38" fmla="*/ 20 w 527"/>
                  <a:gd name="T39" fmla="*/ 6 h 370"/>
                  <a:gd name="T40" fmla="*/ 20 w 527"/>
                  <a:gd name="T41" fmla="*/ 5 h 370"/>
                  <a:gd name="T42" fmla="*/ 19 w 527"/>
                  <a:gd name="T43" fmla="*/ 5 h 370"/>
                  <a:gd name="T44" fmla="*/ 18 w 527"/>
                  <a:gd name="T45" fmla="*/ 5 h 370"/>
                  <a:gd name="T46" fmla="*/ 17 w 527"/>
                  <a:gd name="T47" fmla="*/ 3 h 370"/>
                  <a:gd name="T48" fmla="*/ 16 w 527"/>
                  <a:gd name="T49" fmla="*/ 2 h 370"/>
                  <a:gd name="T50" fmla="*/ 16 w 527"/>
                  <a:gd name="T51" fmla="*/ 2 h 370"/>
                  <a:gd name="T52" fmla="*/ 15 w 527"/>
                  <a:gd name="T53" fmla="*/ 2 h 370"/>
                  <a:gd name="T54" fmla="*/ 14 w 527"/>
                  <a:gd name="T55" fmla="*/ 2 h 370"/>
                  <a:gd name="T56" fmla="*/ 13 w 527"/>
                  <a:gd name="T57" fmla="*/ 2 h 370"/>
                  <a:gd name="T58" fmla="*/ 11 w 527"/>
                  <a:gd name="T59" fmla="*/ 2 h 370"/>
                  <a:gd name="T60" fmla="*/ 10 w 527"/>
                  <a:gd name="T61" fmla="*/ 3 h 370"/>
                  <a:gd name="T62" fmla="*/ 8 w 527"/>
                  <a:gd name="T63" fmla="*/ 2 h 370"/>
                  <a:gd name="T64" fmla="*/ 8 w 527"/>
                  <a:gd name="T65" fmla="*/ 2 h 370"/>
                  <a:gd name="T66" fmla="*/ 6 w 527"/>
                  <a:gd name="T67" fmla="*/ 3 h 370"/>
                  <a:gd name="T68" fmla="*/ 6 w 527"/>
                  <a:gd name="T69" fmla="*/ 3 h 370"/>
                  <a:gd name="T70" fmla="*/ 5 w 527"/>
                  <a:gd name="T71" fmla="*/ 1 h 370"/>
                  <a:gd name="T72" fmla="*/ 4 w 527"/>
                  <a:gd name="T73" fmla="*/ 0 h 370"/>
                  <a:gd name="T74" fmla="*/ 3 w 527"/>
                  <a:gd name="T75" fmla="*/ 1 h 370"/>
                  <a:gd name="T76" fmla="*/ 2 w 527"/>
                  <a:gd name="T77" fmla="*/ 2 h 370"/>
                  <a:gd name="T78" fmla="*/ 0 w 527"/>
                  <a:gd name="T79" fmla="*/ 2 h 370"/>
                  <a:gd name="T80" fmla="*/ 0 w 527"/>
                  <a:gd name="T81" fmla="*/ 3 h 370"/>
                  <a:gd name="T82" fmla="*/ 1 w 527"/>
                  <a:gd name="T83" fmla="*/ 5 h 370"/>
                  <a:gd name="T84" fmla="*/ 1 w 527"/>
                  <a:gd name="T85" fmla="*/ 5 h 370"/>
                  <a:gd name="T86" fmla="*/ 2 w 527"/>
                  <a:gd name="T87" fmla="*/ 6 h 370"/>
                  <a:gd name="T88" fmla="*/ 2 w 527"/>
                  <a:gd name="T89" fmla="*/ 7 h 370"/>
                  <a:gd name="T90" fmla="*/ 2 w 527"/>
                  <a:gd name="T91" fmla="*/ 8 h 370"/>
                  <a:gd name="T92" fmla="*/ 1 w 527"/>
                  <a:gd name="T93" fmla="*/ 10 h 370"/>
                  <a:gd name="T94" fmla="*/ 1 w 527"/>
                  <a:gd name="T95" fmla="*/ 11 h 370"/>
                  <a:gd name="T96" fmla="*/ 1 w 527"/>
                  <a:gd name="T97" fmla="*/ 11 h 370"/>
                  <a:gd name="T98" fmla="*/ 2 w 527"/>
                  <a:gd name="T99" fmla="*/ 12 h 370"/>
                  <a:gd name="T100" fmla="*/ 2 w 527"/>
                  <a:gd name="T101" fmla="*/ 13 h 370"/>
                  <a:gd name="T102" fmla="*/ 2 w 527"/>
                  <a:gd name="T103" fmla="*/ 13 h 370"/>
                  <a:gd name="T104" fmla="*/ 3 w 527"/>
                  <a:gd name="T105" fmla="*/ 14 h 370"/>
                  <a:gd name="T106" fmla="*/ 3 w 527"/>
                  <a:gd name="T107" fmla="*/ 14 h 370"/>
                  <a:gd name="T108" fmla="*/ 4 w 527"/>
                  <a:gd name="T109" fmla="*/ 14 h 370"/>
                  <a:gd name="T110" fmla="*/ 5 w 527"/>
                  <a:gd name="T111" fmla="*/ 14 h 370"/>
                  <a:gd name="T112" fmla="*/ 6 w 527"/>
                  <a:gd name="T113" fmla="*/ 14 h 370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527"/>
                  <a:gd name="T172" fmla="*/ 0 h 370"/>
                  <a:gd name="T173" fmla="*/ 527 w 527"/>
                  <a:gd name="T174" fmla="*/ 370 h 370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527" h="370">
                    <a:moveTo>
                      <a:pt x="186" y="370"/>
                    </a:moveTo>
                    <a:lnTo>
                      <a:pt x="192" y="368"/>
                    </a:lnTo>
                    <a:lnTo>
                      <a:pt x="198" y="365"/>
                    </a:lnTo>
                    <a:lnTo>
                      <a:pt x="202" y="363"/>
                    </a:lnTo>
                    <a:lnTo>
                      <a:pt x="206" y="360"/>
                    </a:lnTo>
                    <a:lnTo>
                      <a:pt x="202" y="354"/>
                    </a:lnTo>
                    <a:lnTo>
                      <a:pt x="197" y="347"/>
                    </a:lnTo>
                    <a:lnTo>
                      <a:pt x="201" y="342"/>
                    </a:lnTo>
                    <a:lnTo>
                      <a:pt x="206" y="338"/>
                    </a:lnTo>
                    <a:lnTo>
                      <a:pt x="209" y="335"/>
                    </a:lnTo>
                    <a:lnTo>
                      <a:pt x="211" y="328"/>
                    </a:lnTo>
                    <a:lnTo>
                      <a:pt x="212" y="326"/>
                    </a:lnTo>
                    <a:lnTo>
                      <a:pt x="214" y="324"/>
                    </a:lnTo>
                    <a:lnTo>
                      <a:pt x="215" y="324"/>
                    </a:lnTo>
                    <a:lnTo>
                      <a:pt x="218" y="325"/>
                    </a:lnTo>
                    <a:lnTo>
                      <a:pt x="224" y="324"/>
                    </a:lnTo>
                    <a:lnTo>
                      <a:pt x="238" y="321"/>
                    </a:lnTo>
                    <a:lnTo>
                      <a:pt x="253" y="320"/>
                    </a:lnTo>
                    <a:lnTo>
                      <a:pt x="257" y="316"/>
                    </a:lnTo>
                    <a:lnTo>
                      <a:pt x="261" y="312"/>
                    </a:lnTo>
                    <a:lnTo>
                      <a:pt x="265" y="312"/>
                    </a:lnTo>
                    <a:lnTo>
                      <a:pt x="272" y="314"/>
                    </a:lnTo>
                    <a:lnTo>
                      <a:pt x="275" y="314"/>
                    </a:lnTo>
                    <a:lnTo>
                      <a:pt x="278" y="314"/>
                    </a:lnTo>
                    <a:lnTo>
                      <a:pt x="279" y="312"/>
                    </a:lnTo>
                    <a:lnTo>
                      <a:pt x="279" y="310"/>
                    </a:lnTo>
                    <a:lnTo>
                      <a:pt x="278" y="307"/>
                    </a:lnTo>
                    <a:lnTo>
                      <a:pt x="274" y="302"/>
                    </a:lnTo>
                    <a:lnTo>
                      <a:pt x="271" y="299"/>
                    </a:lnTo>
                    <a:lnTo>
                      <a:pt x="269" y="297"/>
                    </a:lnTo>
                    <a:lnTo>
                      <a:pt x="269" y="296"/>
                    </a:lnTo>
                    <a:lnTo>
                      <a:pt x="269" y="294"/>
                    </a:lnTo>
                    <a:lnTo>
                      <a:pt x="271" y="294"/>
                    </a:lnTo>
                    <a:lnTo>
                      <a:pt x="273" y="293"/>
                    </a:lnTo>
                    <a:lnTo>
                      <a:pt x="275" y="289"/>
                    </a:lnTo>
                    <a:lnTo>
                      <a:pt x="275" y="284"/>
                    </a:lnTo>
                    <a:lnTo>
                      <a:pt x="275" y="282"/>
                    </a:lnTo>
                    <a:lnTo>
                      <a:pt x="277" y="281"/>
                    </a:lnTo>
                    <a:lnTo>
                      <a:pt x="278" y="279"/>
                    </a:lnTo>
                    <a:lnTo>
                      <a:pt x="280" y="276"/>
                    </a:lnTo>
                    <a:lnTo>
                      <a:pt x="287" y="286"/>
                    </a:lnTo>
                    <a:lnTo>
                      <a:pt x="292" y="298"/>
                    </a:lnTo>
                    <a:lnTo>
                      <a:pt x="297" y="296"/>
                    </a:lnTo>
                    <a:lnTo>
                      <a:pt x="300" y="293"/>
                    </a:lnTo>
                    <a:lnTo>
                      <a:pt x="304" y="292"/>
                    </a:lnTo>
                    <a:lnTo>
                      <a:pt x="309" y="292"/>
                    </a:lnTo>
                    <a:lnTo>
                      <a:pt x="311" y="298"/>
                    </a:lnTo>
                    <a:lnTo>
                      <a:pt x="313" y="302"/>
                    </a:lnTo>
                    <a:lnTo>
                      <a:pt x="314" y="305"/>
                    </a:lnTo>
                    <a:lnTo>
                      <a:pt x="316" y="306"/>
                    </a:lnTo>
                    <a:lnTo>
                      <a:pt x="317" y="306"/>
                    </a:lnTo>
                    <a:lnTo>
                      <a:pt x="319" y="305"/>
                    </a:lnTo>
                    <a:lnTo>
                      <a:pt x="324" y="301"/>
                    </a:lnTo>
                    <a:lnTo>
                      <a:pt x="325" y="301"/>
                    </a:lnTo>
                    <a:lnTo>
                      <a:pt x="327" y="301"/>
                    </a:lnTo>
                    <a:lnTo>
                      <a:pt x="332" y="301"/>
                    </a:lnTo>
                    <a:lnTo>
                      <a:pt x="336" y="301"/>
                    </a:lnTo>
                    <a:lnTo>
                      <a:pt x="341" y="302"/>
                    </a:lnTo>
                    <a:lnTo>
                      <a:pt x="344" y="303"/>
                    </a:lnTo>
                    <a:lnTo>
                      <a:pt x="349" y="305"/>
                    </a:lnTo>
                    <a:lnTo>
                      <a:pt x="355" y="310"/>
                    </a:lnTo>
                    <a:lnTo>
                      <a:pt x="363" y="316"/>
                    </a:lnTo>
                    <a:lnTo>
                      <a:pt x="364" y="319"/>
                    </a:lnTo>
                    <a:lnTo>
                      <a:pt x="363" y="321"/>
                    </a:lnTo>
                    <a:lnTo>
                      <a:pt x="362" y="323"/>
                    </a:lnTo>
                    <a:lnTo>
                      <a:pt x="361" y="324"/>
                    </a:lnTo>
                    <a:lnTo>
                      <a:pt x="361" y="325"/>
                    </a:lnTo>
                    <a:lnTo>
                      <a:pt x="362" y="326"/>
                    </a:lnTo>
                    <a:lnTo>
                      <a:pt x="364" y="328"/>
                    </a:lnTo>
                    <a:lnTo>
                      <a:pt x="371" y="334"/>
                    </a:lnTo>
                    <a:lnTo>
                      <a:pt x="377" y="337"/>
                    </a:lnTo>
                    <a:lnTo>
                      <a:pt x="380" y="338"/>
                    </a:lnTo>
                    <a:lnTo>
                      <a:pt x="382" y="339"/>
                    </a:lnTo>
                    <a:lnTo>
                      <a:pt x="386" y="338"/>
                    </a:lnTo>
                    <a:lnTo>
                      <a:pt x="389" y="336"/>
                    </a:lnTo>
                    <a:lnTo>
                      <a:pt x="397" y="327"/>
                    </a:lnTo>
                    <a:lnTo>
                      <a:pt x="404" y="320"/>
                    </a:lnTo>
                    <a:lnTo>
                      <a:pt x="404" y="309"/>
                    </a:lnTo>
                    <a:lnTo>
                      <a:pt x="405" y="299"/>
                    </a:lnTo>
                    <a:lnTo>
                      <a:pt x="411" y="289"/>
                    </a:lnTo>
                    <a:lnTo>
                      <a:pt x="415" y="282"/>
                    </a:lnTo>
                    <a:lnTo>
                      <a:pt x="417" y="281"/>
                    </a:lnTo>
                    <a:lnTo>
                      <a:pt x="421" y="282"/>
                    </a:lnTo>
                    <a:lnTo>
                      <a:pt x="424" y="284"/>
                    </a:lnTo>
                    <a:lnTo>
                      <a:pt x="430" y="289"/>
                    </a:lnTo>
                    <a:lnTo>
                      <a:pt x="433" y="298"/>
                    </a:lnTo>
                    <a:lnTo>
                      <a:pt x="434" y="306"/>
                    </a:lnTo>
                    <a:lnTo>
                      <a:pt x="435" y="308"/>
                    </a:lnTo>
                    <a:lnTo>
                      <a:pt x="438" y="310"/>
                    </a:lnTo>
                    <a:lnTo>
                      <a:pt x="441" y="311"/>
                    </a:lnTo>
                    <a:lnTo>
                      <a:pt x="444" y="311"/>
                    </a:lnTo>
                    <a:lnTo>
                      <a:pt x="459" y="305"/>
                    </a:lnTo>
                    <a:lnTo>
                      <a:pt x="473" y="296"/>
                    </a:lnTo>
                    <a:lnTo>
                      <a:pt x="485" y="286"/>
                    </a:lnTo>
                    <a:lnTo>
                      <a:pt x="498" y="277"/>
                    </a:lnTo>
                    <a:lnTo>
                      <a:pt x="497" y="273"/>
                    </a:lnTo>
                    <a:lnTo>
                      <a:pt x="497" y="270"/>
                    </a:lnTo>
                    <a:lnTo>
                      <a:pt x="498" y="266"/>
                    </a:lnTo>
                    <a:lnTo>
                      <a:pt x="502" y="261"/>
                    </a:lnTo>
                    <a:lnTo>
                      <a:pt x="505" y="252"/>
                    </a:lnTo>
                    <a:lnTo>
                      <a:pt x="509" y="243"/>
                    </a:lnTo>
                    <a:lnTo>
                      <a:pt x="512" y="234"/>
                    </a:lnTo>
                    <a:lnTo>
                      <a:pt x="516" y="225"/>
                    </a:lnTo>
                    <a:lnTo>
                      <a:pt x="520" y="214"/>
                    </a:lnTo>
                    <a:lnTo>
                      <a:pt x="523" y="204"/>
                    </a:lnTo>
                    <a:lnTo>
                      <a:pt x="525" y="195"/>
                    </a:lnTo>
                    <a:lnTo>
                      <a:pt x="527" y="184"/>
                    </a:lnTo>
                    <a:lnTo>
                      <a:pt x="522" y="181"/>
                    </a:lnTo>
                    <a:lnTo>
                      <a:pt x="519" y="178"/>
                    </a:lnTo>
                    <a:lnTo>
                      <a:pt x="515" y="177"/>
                    </a:lnTo>
                    <a:lnTo>
                      <a:pt x="510" y="176"/>
                    </a:lnTo>
                    <a:lnTo>
                      <a:pt x="512" y="168"/>
                    </a:lnTo>
                    <a:lnTo>
                      <a:pt x="513" y="159"/>
                    </a:lnTo>
                    <a:lnTo>
                      <a:pt x="512" y="155"/>
                    </a:lnTo>
                    <a:lnTo>
                      <a:pt x="510" y="151"/>
                    </a:lnTo>
                    <a:lnTo>
                      <a:pt x="509" y="149"/>
                    </a:lnTo>
                    <a:lnTo>
                      <a:pt x="505" y="146"/>
                    </a:lnTo>
                    <a:lnTo>
                      <a:pt x="504" y="143"/>
                    </a:lnTo>
                    <a:lnTo>
                      <a:pt x="503" y="142"/>
                    </a:lnTo>
                    <a:lnTo>
                      <a:pt x="504" y="141"/>
                    </a:lnTo>
                    <a:lnTo>
                      <a:pt x="504" y="140"/>
                    </a:lnTo>
                    <a:lnTo>
                      <a:pt x="506" y="138"/>
                    </a:lnTo>
                    <a:lnTo>
                      <a:pt x="509" y="134"/>
                    </a:lnTo>
                    <a:lnTo>
                      <a:pt x="504" y="129"/>
                    </a:lnTo>
                    <a:lnTo>
                      <a:pt x="498" y="125"/>
                    </a:lnTo>
                    <a:lnTo>
                      <a:pt x="493" y="120"/>
                    </a:lnTo>
                    <a:lnTo>
                      <a:pt x="489" y="118"/>
                    </a:lnTo>
                    <a:lnTo>
                      <a:pt x="487" y="118"/>
                    </a:lnTo>
                    <a:lnTo>
                      <a:pt x="485" y="119"/>
                    </a:lnTo>
                    <a:lnTo>
                      <a:pt x="483" y="120"/>
                    </a:lnTo>
                    <a:lnTo>
                      <a:pt x="480" y="122"/>
                    </a:lnTo>
                    <a:lnTo>
                      <a:pt x="474" y="124"/>
                    </a:lnTo>
                    <a:lnTo>
                      <a:pt x="469" y="127"/>
                    </a:lnTo>
                    <a:lnTo>
                      <a:pt x="464" y="127"/>
                    </a:lnTo>
                    <a:lnTo>
                      <a:pt x="459" y="125"/>
                    </a:lnTo>
                    <a:lnTo>
                      <a:pt x="456" y="123"/>
                    </a:lnTo>
                    <a:lnTo>
                      <a:pt x="451" y="121"/>
                    </a:lnTo>
                    <a:lnTo>
                      <a:pt x="448" y="116"/>
                    </a:lnTo>
                    <a:lnTo>
                      <a:pt x="443" y="111"/>
                    </a:lnTo>
                    <a:lnTo>
                      <a:pt x="439" y="102"/>
                    </a:lnTo>
                    <a:lnTo>
                      <a:pt x="433" y="93"/>
                    </a:lnTo>
                    <a:lnTo>
                      <a:pt x="427" y="85"/>
                    </a:lnTo>
                    <a:lnTo>
                      <a:pt x="422" y="76"/>
                    </a:lnTo>
                    <a:lnTo>
                      <a:pt x="420" y="67"/>
                    </a:lnTo>
                    <a:lnTo>
                      <a:pt x="416" y="59"/>
                    </a:lnTo>
                    <a:lnTo>
                      <a:pt x="414" y="57"/>
                    </a:lnTo>
                    <a:lnTo>
                      <a:pt x="412" y="55"/>
                    </a:lnTo>
                    <a:lnTo>
                      <a:pt x="408" y="52"/>
                    </a:lnTo>
                    <a:lnTo>
                      <a:pt x="403" y="52"/>
                    </a:lnTo>
                    <a:lnTo>
                      <a:pt x="400" y="53"/>
                    </a:lnTo>
                    <a:lnTo>
                      <a:pt x="398" y="53"/>
                    </a:lnTo>
                    <a:lnTo>
                      <a:pt x="397" y="52"/>
                    </a:lnTo>
                    <a:lnTo>
                      <a:pt x="394" y="52"/>
                    </a:lnTo>
                    <a:lnTo>
                      <a:pt x="390" y="52"/>
                    </a:lnTo>
                    <a:lnTo>
                      <a:pt x="387" y="52"/>
                    </a:lnTo>
                    <a:lnTo>
                      <a:pt x="386" y="51"/>
                    </a:lnTo>
                    <a:lnTo>
                      <a:pt x="385" y="49"/>
                    </a:lnTo>
                    <a:lnTo>
                      <a:pt x="382" y="44"/>
                    </a:lnTo>
                    <a:lnTo>
                      <a:pt x="380" y="38"/>
                    </a:lnTo>
                    <a:lnTo>
                      <a:pt x="375" y="39"/>
                    </a:lnTo>
                    <a:lnTo>
                      <a:pt x="370" y="40"/>
                    </a:lnTo>
                    <a:lnTo>
                      <a:pt x="367" y="41"/>
                    </a:lnTo>
                    <a:lnTo>
                      <a:pt x="362" y="44"/>
                    </a:lnTo>
                    <a:lnTo>
                      <a:pt x="358" y="47"/>
                    </a:lnTo>
                    <a:lnTo>
                      <a:pt x="352" y="51"/>
                    </a:lnTo>
                    <a:lnTo>
                      <a:pt x="344" y="55"/>
                    </a:lnTo>
                    <a:lnTo>
                      <a:pt x="339" y="57"/>
                    </a:lnTo>
                    <a:lnTo>
                      <a:pt x="332" y="56"/>
                    </a:lnTo>
                    <a:lnTo>
                      <a:pt x="323" y="55"/>
                    </a:lnTo>
                    <a:lnTo>
                      <a:pt x="318" y="57"/>
                    </a:lnTo>
                    <a:lnTo>
                      <a:pt x="317" y="58"/>
                    </a:lnTo>
                    <a:lnTo>
                      <a:pt x="314" y="59"/>
                    </a:lnTo>
                    <a:lnTo>
                      <a:pt x="307" y="61"/>
                    </a:lnTo>
                    <a:lnTo>
                      <a:pt x="301" y="61"/>
                    </a:lnTo>
                    <a:lnTo>
                      <a:pt x="295" y="64"/>
                    </a:lnTo>
                    <a:lnTo>
                      <a:pt x="289" y="64"/>
                    </a:lnTo>
                    <a:lnTo>
                      <a:pt x="283" y="62"/>
                    </a:lnTo>
                    <a:lnTo>
                      <a:pt x="281" y="56"/>
                    </a:lnTo>
                    <a:lnTo>
                      <a:pt x="278" y="53"/>
                    </a:lnTo>
                    <a:lnTo>
                      <a:pt x="274" y="55"/>
                    </a:lnTo>
                    <a:lnTo>
                      <a:pt x="268" y="58"/>
                    </a:lnTo>
                    <a:lnTo>
                      <a:pt x="264" y="65"/>
                    </a:lnTo>
                    <a:lnTo>
                      <a:pt x="263" y="68"/>
                    </a:lnTo>
                    <a:lnTo>
                      <a:pt x="263" y="71"/>
                    </a:lnTo>
                    <a:lnTo>
                      <a:pt x="262" y="77"/>
                    </a:lnTo>
                    <a:lnTo>
                      <a:pt x="252" y="78"/>
                    </a:lnTo>
                    <a:lnTo>
                      <a:pt x="242" y="77"/>
                    </a:lnTo>
                    <a:lnTo>
                      <a:pt x="232" y="75"/>
                    </a:lnTo>
                    <a:lnTo>
                      <a:pt x="220" y="71"/>
                    </a:lnTo>
                    <a:lnTo>
                      <a:pt x="209" y="58"/>
                    </a:lnTo>
                    <a:lnTo>
                      <a:pt x="199" y="44"/>
                    </a:lnTo>
                    <a:lnTo>
                      <a:pt x="197" y="51"/>
                    </a:lnTo>
                    <a:lnTo>
                      <a:pt x="198" y="55"/>
                    </a:lnTo>
                    <a:lnTo>
                      <a:pt x="197" y="57"/>
                    </a:lnTo>
                    <a:lnTo>
                      <a:pt x="197" y="59"/>
                    </a:lnTo>
                    <a:lnTo>
                      <a:pt x="194" y="62"/>
                    </a:lnTo>
                    <a:lnTo>
                      <a:pt x="192" y="67"/>
                    </a:lnTo>
                    <a:lnTo>
                      <a:pt x="184" y="69"/>
                    </a:lnTo>
                    <a:lnTo>
                      <a:pt x="177" y="71"/>
                    </a:lnTo>
                    <a:lnTo>
                      <a:pt x="171" y="75"/>
                    </a:lnTo>
                    <a:lnTo>
                      <a:pt x="164" y="79"/>
                    </a:lnTo>
                    <a:lnTo>
                      <a:pt x="158" y="83"/>
                    </a:lnTo>
                    <a:lnTo>
                      <a:pt x="154" y="84"/>
                    </a:lnTo>
                    <a:lnTo>
                      <a:pt x="153" y="84"/>
                    </a:lnTo>
                    <a:lnTo>
                      <a:pt x="150" y="82"/>
                    </a:lnTo>
                    <a:lnTo>
                      <a:pt x="149" y="79"/>
                    </a:lnTo>
                    <a:lnTo>
                      <a:pt x="148" y="75"/>
                    </a:lnTo>
                    <a:lnTo>
                      <a:pt x="148" y="64"/>
                    </a:lnTo>
                    <a:lnTo>
                      <a:pt x="147" y="55"/>
                    </a:lnTo>
                    <a:lnTo>
                      <a:pt x="146" y="47"/>
                    </a:lnTo>
                    <a:lnTo>
                      <a:pt x="144" y="39"/>
                    </a:lnTo>
                    <a:lnTo>
                      <a:pt x="140" y="32"/>
                    </a:lnTo>
                    <a:lnTo>
                      <a:pt x="136" y="25"/>
                    </a:lnTo>
                    <a:lnTo>
                      <a:pt x="129" y="18"/>
                    </a:lnTo>
                    <a:lnTo>
                      <a:pt x="121" y="11"/>
                    </a:lnTo>
                    <a:lnTo>
                      <a:pt x="118" y="7"/>
                    </a:lnTo>
                    <a:lnTo>
                      <a:pt x="114" y="4"/>
                    </a:lnTo>
                    <a:lnTo>
                      <a:pt x="112" y="2"/>
                    </a:lnTo>
                    <a:lnTo>
                      <a:pt x="107" y="0"/>
                    </a:lnTo>
                    <a:lnTo>
                      <a:pt x="101" y="2"/>
                    </a:lnTo>
                    <a:lnTo>
                      <a:pt x="95" y="4"/>
                    </a:lnTo>
                    <a:lnTo>
                      <a:pt x="94" y="5"/>
                    </a:lnTo>
                    <a:lnTo>
                      <a:pt x="92" y="6"/>
                    </a:lnTo>
                    <a:lnTo>
                      <a:pt x="91" y="8"/>
                    </a:lnTo>
                    <a:lnTo>
                      <a:pt x="90" y="11"/>
                    </a:lnTo>
                    <a:lnTo>
                      <a:pt x="81" y="20"/>
                    </a:lnTo>
                    <a:lnTo>
                      <a:pt x="70" y="27"/>
                    </a:lnTo>
                    <a:lnTo>
                      <a:pt x="67" y="33"/>
                    </a:lnTo>
                    <a:lnTo>
                      <a:pt x="64" y="38"/>
                    </a:lnTo>
                    <a:lnTo>
                      <a:pt x="63" y="40"/>
                    </a:lnTo>
                    <a:lnTo>
                      <a:pt x="60" y="41"/>
                    </a:lnTo>
                    <a:lnTo>
                      <a:pt x="57" y="41"/>
                    </a:lnTo>
                    <a:lnTo>
                      <a:pt x="54" y="40"/>
                    </a:lnTo>
                    <a:lnTo>
                      <a:pt x="46" y="46"/>
                    </a:lnTo>
                    <a:lnTo>
                      <a:pt x="37" y="51"/>
                    </a:lnTo>
                    <a:lnTo>
                      <a:pt x="27" y="56"/>
                    </a:lnTo>
                    <a:lnTo>
                      <a:pt x="16" y="58"/>
                    </a:lnTo>
                    <a:lnTo>
                      <a:pt x="12" y="56"/>
                    </a:lnTo>
                    <a:lnTo>
                      <a:pt x="7" y="56"/>
                    </a:lnTo>
                    <a:lnTo>
                      <a:pt x="4" y="56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68"/>
                    </a:lnTo>
                    <a:lnTo>
                      <a:pt x="9" y="71"/>
                    </a:lnTo>
                    <a:lnTo>
                      <a:pt x="13" y="75"/>
                    </a:lnTo>
                    <a:lnTo>
                      <a:pt x="15" y="78"/>
                    </a:lnTo>
                    <a:lnTo>
                      <a:pt x="19" y="83"/>
                    </a:lnTo>
                    <a:lnTo>
                      <a:pt x="22" y="91"/>
                    </a:lnTo>
                    <a:lnTo>
                      <a:pt x="24" y="102"/>
                    </a:lnTo>
                    <a:lnTo>
                      <a:pt x="20" y="115"/>
                    </a:lnTo>
                    <a:lnTo>
                      <a:pt x="15" y="129"/>
                    </a:lnTo>
                    <a:lnTo>
                      <a:pt x="21" y="130"/>
                    </a:lnTo>
                    <a:lnTo>
                      <a:pt x="24" y="130"/>
                    </a:lnTo>
                    <a:lnTo>
                      <a:pt x="27" y="131"/>
                    </a:lnTo>
                    <a:lnTo>
                      <a:pt x="28" y="132"/>
                    </a:lnTo>
                    <a:lnTo>
                      <a:pt x="29" y="134"/>
                    </a:lnTo>
                    <a:lnTo>
                      <a:pt x="30" y="138"/>
                    </a:lnTo>
                    <a:lnTo>
                      <a:pt x="31" y="142"/>
                    </a:lnTo>
                    <a:lnTo>
                      <a:pt x="33" y="146"/>
                    </a:lnTo>
                    <a:lnTo>
                      <a:pt x="34" y="148"/>
                    </a:lnTo>
                    <a:lnTo>
                      <a:pt x="37" y="150"/>
                    </a:lnTo>
                    <a:lnTo>
                      <a:pt x="42" y="151"/>
                    </a:lnTo>
                    <a:lnTo>
                      <a:pt x="50" y="155"/>
                    </a:lnTo>
                    <a:lnTo>
                      <a:pt x="48" y="159"/>
                    </a:lnTo>
                    <a:lnTo>
                      <a:pt x="46" y="163"/>
                    </a:lnTo>
                    <a:lnTo>
                      <a:pt x="45" y="166"/>
                    </a:lnTo>
                    <a:lnTo>
                      <a:pt x="45" y="172"/>
                    </a:lnTo>
                    <a:lnTo>
                      <a:pt x="46" y="176"/>
                    </a:lnTo>
                    <a:lnTo>
                      <a:pt x="46" y="181"/>
                    </a:lnTo>
                    <a:lnTo>
                      <a:pt x="46" y="185"/>
                    </a:lnTo>
                    <a:lnTo>
                      <a:pt x="45" y="190"/>
                    </a:lnTo>
                    <a:lnTo>
                      <a:pt x="42" y="199"/>
                    </a:lnTo>
                    <a:lnTo>
                      <a:pt x="40" y="208"/>
                    </a:lnTo>
                    <a:lnTo>
                      <a:pt x="41" y="218"/>
                    </a:lnTo>
                    <a:lnTo>
                      <a:pt x="40" y="225"/>
                    </a:lnTo>
                    <a:lnTo>
                      <a:pt x="40" y="227"/>
                    </a:lnTo>
                    <a:lnTo>
                      <a:pt x="38" y="229"/>
                    </a:lnTo>
                    <a:lnTo>
                      <a:pt x="34" y="232"/>
                    </a:lnTo>
                    <a:lnTo>
                      <a:pt x="31" y="235"/>
                    </a:lnTo>
                    <a:lnTo>
                      <a:pt x="20" y="247"/>
                    </a:lnTo>
                    <a:lnTo>
                      <a:pt x="10" y="261"/>
                    </a:lnTo>
                    <a:lnTo>
                      <a:pt x="10" y="264"/>
                    </a:lnTo>
                    <a:lnTo>
                      <a:pt x="10" y="266"/>
                    </a:lnTo>
                    <a:lnTo>
                      <a:pt x="10" y="268"/>
                    </a:lnTo>
                    <a:lnTo>
                      <a:pt x="11" y="270"/>
                    </a:lnTo>
                    <a:lnTo>
                      <a:pt x="14" y="274"/>
                    </a:lnTo>
                    <a:lnTo>
                      <a:pt x="16" y="280"/>
                    </a:lnTo>
                    <a:lnTo>
                      <a:pt x="16" y="282"/>
                    </a:lnTo>
                    <a:lnTo>
                      <a:pt x="18" y="284"/>
                    </a:lnTo>
                    <a:lnTo>
                      <a:pt x="20" y="288"/>
                    </a:lnTo>
                    <a:lnTo>
                      <a:pt x="22" y="290"/>
                    </a:lnTo>
                    <a:lnTo>
                      <a:pt x="27" y="293"/>
                    </a:lnTo>
                    <a:lnTo>
                      <a:pt x="32" y="298"/>
                    </a:lnTo>
                    <a:lnTo>
                      <a:pt x="36" y="302"/>
                    </a:lnTo>
                    <a:lnTo>
                      <a:pt x="39" y="308"/>
                    </a:lnTo>
                    <a:lnTo>
                      <a:pt x="43" y="312"/>
                    </a:lnTo>
                    <a:lnTo>
                      <a:pt x="48" y="315"/>
                    </a:lnTo>
                    <a:lnTo>
                      <a:pt x="50" y="317"/>
                    </a:lnTo>
                    <a:lnTo>
                      <a:pt x="50" y="318"/>
                    </a:lnTo>
                    <a:lnTo>
                      <a:pt x="50" y="320"/>
                    </a:lnTo>
                    <a:lnTo>
                      <a:pt x="48" y="321"/>
                    </a:lnTo>
                    <a:lnTo>
                      <a:pt x="43" y="325"/>
                    </a:lnTo>
                    <a:lnTo>
                      <a:pt x="40" y="328"/>
                    </a:lnTo>
                    <a:lnTo>
                      <a:pt x="38" y="330"/>
                    </a:lnTo>
                    <a:lnTo>
                      <a:pt x="38" y="332"/>
                    </a:lnTo>
                    <a:lnTo>
                      <a:pt x="38" y="333"/>
                    </a:lnTo>
                    <a:lnTo>
                      <a:pt x="39" y="334"/>
                    </a:lnTo>
                    <a:lnTo>
                      <a:pt x="42" y="336"/>
                    </a:lnTo>
                    <a:lnTo>
                      <a:pt x="46" y="341"/>
                    </a:lnTo>
                    <a:lnTo>
                      <a:pt x="49" y="344"/>
                    </a:lnTo>
                    <a:lnTo>
                      <a:pt x="50" y="347"/>
                    </a:lnTo>
                    <a:lnTo>
                      <a:pt x="50" y="351"/>
                    </a:lnTo>
                    <a:lnTo>
                      <a:pt x="50" y="355"/>
                    </a:lnTo>
                    <a:lnTo>
                      <a:pt x="57" y="353"/>
                    </a:lnTo>
                    <a:lnTo>
                      <a:pt x="63" y="352"/>
                    </a:lnTo>
                    <a:lnTo>
                      <a:pt x="65" y="353"/>
                    </a:lnTo>
                    <a:lnTo>
                      <a:pt x="67" y="353"/>
                    </a:lnTo>
                    <a:lnTo>
                      <a:pt x="68" y="353"/>
                    </a:lnTo>
                    <a:lnTo>
                      <a:pt x="68" y="356"/>
                    </a:lnTo>
                    <a:lnTo>
                      <a:pt x="67" y="361"/>
                    </a:lnTo>
                    <a:lnTo>
                      <a:pt x="67" y="364"/>
                    </a:lnTo>
                    <a:lnTo>
                      <a:pt x="68" y="365"/>
                    </a:lnTo>
                    <a:lnTo>
                      <a:pt x="70" y="365"/>
                    </a:lnTo>
                    <a:lnTo>
                      <a:pt x="77" y="362"/>
                    </a:lnTo>
                    <a:lnTo>
                      <a:pt x="86" y="357"/>
                    </a:lnTo>
                    <a:lnTo>
                      <a:pt x="93" y="353"/>
                    </a:lnTo>
                    <a:lnTo>
                      <a:pt x="99" y="348"/>
                    </a:lnTo>
                    <a:lnTo>
                      <a:pt x="102" y="348"/>
                    </a:lnTo>
                    <a:lnTo>
                      <a:pt x="104" y="348"/>
                    </a:lnTo>
                    <a:lnTo>
                      <a:pt x="107" y="350"/>
                    </a:lnTo>
                    <a:lnTo>
                      <a:pt x="109" y="353"/>
                    </a:lnTo>
                    <a:lnTo>
                      <a:pt x="118" y="352"/>
                    </a:lnTo>
                    <a:lnTo>
                      <a:pt x="127" y="348"/>
                    </a:lnTo>
                    <a:lnTo>
                      <a:pt x="134" y="348"/>
                    </a:lnTo>
                    <a:lnTo>
                      <a:pt x="138" y="350"/>
                    </a:lnTo>
                    <a:lnTo>
                      <a:pt x="141" y="353"/>
                    </a:lnTo>
                    <a:lnTo>
                      <a:pt x="144" y="360"/>
                    </a:lnTo>
                    <a:lnTo>
                      <a:pt x="150" y="361"/>
                    </a:lnTo>
                    <a:lnTo>
                      <a:pt x="156" y="362"/>
                    </a:lnTo>
                    <a:lnTo>
                      <a:pt x="162" y="362"/>
                    </a:lnTo>
                    <a:lnTo>
                      <a:pt x="166" y="362"/>
                    </a:lnTo>
                    <a:lnTo>
                      <a:pt x="171" y="362"/>
                    </a:lnTo>
                    <a:lnTo>
                      <a:pt x="176" y="363"/>
                    </a:lnTo>
                    <a:lnTo>
                      <a:pt x="181" y="365"/>
                    </a:lnTo>
                    <a:lnTo>
                      <a:pt x="186" y="370"/>
                    </a:lnTo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4" name="Freeform 399"/>
              <p:cNvSpPr>
                <a:spLocks noChangeAspect="1"/>
              </p:cNvSpPr>
              <p:nvPr/>
            </p:nvSpPr>
            <p:spPr bwMode="auto">
              <a:xfrm>
                <a:off x="2625893" y="3443669"/>
                <a:ext cx="151228" cy="158187"/>
              </a:xfrm>
              <a:custGeom>
                <a:avLst/>
                <a:gdLst>
                  <a:gd name="T0" fmla="*/ 0 w 407"/>
                  <a:gd name="T1" fmla="*/ 5 h 432"/>
                  <a:gd name="T2" fmla="*/ 1 w 407"/>
                  <a:gd name="T3" fmla="*/ 5 h 432"/>
                  <a:gd name="T4" fmla="*/ 0 w 407"/>
                  <a:gd name="T5" fmla="*/ 6 h 432"/>
                  <a:gd name="T6" fmla="*/ 1 w 407"/>
                  <a:gd name="T7" fmla="*/ 7 h 432"/>
                  <a:gd name="T8" fmla="*/ 1 w 407"/>
                  <a:gd name="T9" fmla="*/ 9 h 432"/>
                  <a:gd name="T10" fmla="*/ 2 w 407"/>
                  <a:gd name="T11" fmla="*/ 9 h 432"/>
                  <a:gd name="T12" fmla="*/ 3 w 407"/>
                  <a:gd name="T13" fmla="*/ 10 h 432"/>
                  <a:gd name="T14" fmla="*/ 3 w 407"/>
                  <a:gd name="T15" fmla="*/ 11 h 432"/>
                  <a:gd name="T16" fmla="*/ 4 w 407"/>
                  <a:gd name="T17" fmla="*/ 11 h 432"/>
                  <a:gd name="T18" fmla="*/ 4 w 407"/>
                  <a:gd name="T19" fmla="*/ 12 h 432"/>
                  <a:gd name="T20" fmla="*/ 4 w 407"/>
                  <a:gd name="T21" fmla="*/ 13 h 432"/>
                  <a:gd name="T22" fmla="*/ 4 w 407"/>
                  <a:gd name="T23" fmla="*/ 14 h 432"/>
                  <a:gd name="T24" fmla="*/ 5 w 407"/>
                  <a:gd name="T25" fmla="*/ 15 h 432"/>
                  <a:gd name="T26" fmla="*/ 5 w 407"/>
                  <a:gd name="T27" fmla="*/ 16 h 432"/>
                  <a:gd name="T28" fmla="*/ 5 w 407"/>
                  <a:gd name="T29" fmla="*/ 17 h 432"/>
                  <a:gd name="T30" fmla="*/ 7 w 407"/>
                  <a:gd name="T31" fmla="*/ 17 h 432"/>
                  <a:gd name="T32" fmla="*/ 8 w 407"/>
                  <a:gd name="T33" fmla="*/ 16 h 432"/>
                  <a:gd name="T34" fmla="*/ 8 w 407"/>
                  <a:gd name="T35" fmla="*/ 15 h 432"/>
                  <a:gd name="T36" fmla="*/ 10 w 407"/>
                  <a:gd name="T37" fmla="*/ 15 h 432"/>
                  <a:gd name="T38" fmla="*/ 11 w 407"/>
                  <a:gd name="T39" fmla="*/ 14 h 432"/>
                  <a:gd name="T40" fmla="*/ 12 w 407"/>
                  <a:gd name="T41" fmla="*/ 14 h 432"/>
                  <a:gd name="T42" fmla="*/ 12 w 407"/>
                  <a:gd name="T43" fmla="*/ 13 h 432"/>
                  <a:gd name="T44" fmla="*/ 13 w 407"/>
                  <a:gd name="T45" fmla="*/ 12 h 432"/>
                  <a:gd name="T46" fmla="*/ 13 w 407"/>
                  <a:gd name="T47" fmla="*/ 12 h 432"/>
                  <a:gd name="T48" fmla="*/ 13 w 407"/>
                  <a:gd name="T49" fmla="*/ 11 h 432"/>
                  <a:gd name="T50" fmla="*/ 14 w 407"/>
                  <a:gd name="T51" fmla="*/ 10 h 432"/>
                  <a:gd name="T52" fmla="*/ 14 w 407"/>
                  <a:gd name="T53" fmla="*/ 10 h 432"/>
                  <a:gd name="T54" fmla="*/ 14 w 407"/>
                  <a:gd name="T55" fmla="*/ 9 h 432"/>
                  <a:gd name="T56" fmla="*/ 15 w 407"/>
                  <a:gd name="T57" fmla="*/ 8 h 432"/>
                  <a:gd name="T58" fmla="*/ 15 w 407"/>
                  <a:gd name="T59" fmla="*/ 6 h 432"/>
                  <a:gd name="T60" fmla="*/ 16 w 407"/>
                  <a:gd name="T61" fmla="*/ 6 h 432"/>
                  <a:gd name="T62" fmla="*/ 15 w 407"/>
                  <a:gd name="T63" fmla="*/ 4 h 432"/>
                  <a:gd name="T64" fmla="*/ 15 w 407"/>
                  <a:gd name="T65" fmla="*/ 3 h 432"/>
                  <a:gd name="T66" fmla="*/ 15 w 407"/>
                  <a:gd name="T67" fmla="*/ 3 h 432"/>
                  <a:gd name="T68" fmla="*/ 15 w 407"/>
                  <a:gd name="T69" fmla="*/ 2 h 432"/>
                  <a:gd name="T70" fmla="*/ 13 w 407"/>
                  <a:gd name="T71" fmla="*/ 2 h 432"/>
                  <a:gd name="T72" fmla="*/ 13 w 407"/>
                  <a:gd name="T73" fmla="*/ 1 h 432"/>
                  <a:gd name="T74" fmla="*/ 12 w 407"/>
                  <a:gd name="T75" fmla="*/ 0 h 432"/>
                  <a:gd name="T76" fmla="*/ 10 w 407"/>
                  <a:gd name="T77" fmla="*/ 1 h 432"/>
                  <a:gd name="T78" fmla="*/ 10 w 407"/>
                  <a:gd name="T79" fmla="*/ 0 h 432"/>
                  <a:gd name="T80" fmla="*/ 9 w 407"/>
                  <a:gd name="T81" fmla="*/ 1 h 432"/>
                  <a:gd name="T82" fmla="*/ 8 w 407"/>
                  <a:gd name="T83" fmla="*/ 2 h 432"/>
                  <a:gd name="T84" fmla="*/ 7 w 407"/>
                  <a:gd name="T85" fmla="*/ 2 h 432"/>
                  <a:gd name="T86" fmla="*/ 7 w 407"/>
                  <a:gd name="T87" fmla="*/ 2 h 432"/>
                  <a:gd name="T88" fmla="*/ 7 w 407"/>
                  <a:gd name="T89" fmla="*/ 1 h 432"/>
                  <a:gd name="T90" fmla="*/ 6 w 407"/>
                  <a:gd name="T91" fmla="*/ 1 h 432"/>
                  <a:gd name="T92" fmla="*/ 5 w 407"/>
                  <a:gd name="T93" fmla="*/ 1 h 432"/>
                  <a:gd name="T94" fmla="*/ 5 w 407"/>
                  <a:gd name="T95" fmla="*/ 1 h 432"/>
                  <a:gd name="T96" fmla="*/ 4 w 407"/>
                  <a:gd name="T97" fmla="*/ 0 h 432"/>
                  <a:gd name="T98" fmla="*/ 4 w 407"/>
                  <a:gd name="T99" fmla="*/ 1 h 432"/>
                  <a:gd name="T100" fmla="*/ 3 w 407"/>
                  <a:gd name="T101" fmla="*/ 1 h 432"/>
                  <a:gd name="T102" fmla="*/ 4 w 407"/>
                  <a:gd name="T103" fmla="*/ 1 h 432"/>
                  <a:gd name="T104" fmla="*/ 3 w 407"/>
                  <a:gd name="T105" fmla="*/ 1 h 432"/>
                  <a:gd name="T106" fmla="*/ 1 w 407"/>
                  <a:gd name="T107" fmla="*/ 2 h 432"/>
                  <a:gd name="T108" fmla="*/ 1 w 407"/>
                  <a:gd name="T109" fmla="*/ 2 h 432"/>
                  <a:gd name="T110" fmla="*/ 1 w 407"/>
                  <a:gd name="T111" fmla="*/ 3 h 432"/>
                  <a:gd name="T112" fmla="*/ 0 w 407"/>
                  <a:gd name="T113" fmla="*/ 4 h 43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407"/>
                  <a:gd name="T172" fmla="*/ 0 h 432"/>
                  <a:gd name="T173" fmla="*/ 407 w 407"/>
                  <a:gd name="T174" fmla="*/ 432 h 43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407" h="432">
                    <a:moveTo>
                      <a:pt x="3" y="94"/>
                    </a:moveTo>
                    <a:lnTo>
                      <a:pt x="1" y="103"/>
                    </a:lnTo>
                    <a:lnTo>
                      <a:pt x="0" y="110"/>
                    </a:lnTo>
                    <a:lnTo>
                      <a:pt x="1" y="112"/>
                    </a:lnTo>
                    <a:lnTo>
                      <a:pt x="3" y="115"/>
                    </a:lnTo>
                    <a:lnTo>
                      <a:pt x="7" y="117"/>
                    </a:lnTo>
                    <a:lnTo>
                      <a:pt x="11" y="121"/>
                    </a:lnTo>
                    <a:lnTo>
                      <a:pt x="14" y="123"/>
                    </a:lnTo>
                    <a:lnTo>
                      <a:pt x="16" y="125"/>
                    </a:lnTo>
                    <a:lnTo>
                      <a:pt x="17" y="128"/>
                    </a:lnTo>
                    <a:lnTo>
                      <a:pt x="17" y="130"/>
                    </a:lnTo>
                    <a:lnTo>
                      <a:pt x="17" y="135"/>
                    </a:lnTo>
                    <a:lnTo>
                      <a:pt x="15" y="142"/>
                    </a:lnTo>
                    <a:lnTo>
                      <a:pt x="14" y="151"/>
                    </a:lnTo>
                    <a:lnTo>
                      <a:pt x="11" y="160"/>
                    </a:lnTo>
                    <a:lnTo>
                      <a:pt x="15" y="168"/>
                    </a:lnTo>
                    <a:lnTo>
                      <a:pt x="18" y="177"/>
                    </a:lnTo>
                    <a:lnTo>
                      <a:pt x="20" y="181"/>
                    </a:lnTo>
                    <a:lnTo>
                      <a:pt x="23" y="183"/>
                    </a:lnTo>
                    <a:lnTo>
                      <a:pt x="24" y="184"/>
                    </a:lnTo>
                    <a:lnTo>
                      <a:pt x="26" y="184"/>
                    </a:lnTo>
                    <a:lnTo>
                      <a:pt x="31" y="185"/>
                    </a:lnTo>
                    <a:lnTo>
                      <a:pt x="36" y="186"/>
                    </a:lnTo>
                    <a:lnTo>
                      <a:pt x="34" y="202"/>
                    </a:lnTo>
                    <a:lnTo>
                      <a:pt x="33" y="219"/>
                    </a:lnTo>
                    <a:lnTo>
                      <a:pt x="36" y="228"/>
                    </a:lnTo>
                    <a:lnTo>
                      <a:pt x="40" y="233"/>
                    </a:lnTo>
                    <a:lnTo>
                      <a:pt x="42" y="235"/>
                    </a:lnTo>
                    <a:lnTo>
                      <a:pt x="44" y="237"/>
                    </a:lnTo>
                    <a:lnTo>
                      <a:pt x="49" y="237"/>
                    </a:lnTo>
                    <a:lnTo>
                      <a:pt x="53" y="238"/>
                    </a:lnTo>
                    <a:lnTo>
                      <a:pt x="55" y="242"/>
                    </a:lnTo>
                    <a:lnTo>
                      <a:pt x="56" y="248"/>
                    </a:lnTo>
                    <a:lnTo>
                      <a:pt x="61" y="256"/>
                    </a:lnTo>
                    <a:lnTo>
                      <a:pt x="63" y="262"/>
                    </a:lnTo>
                    <a:lnTo>
                      <a:pt x="65" y="265"/>
                    </a:lnTo>
                    <a:lnTo>
                      <a:pt x="68" y="267"/>
                    </a:lnTo>
                    <a:lnTo>
                      <a:pt x="71" y="270"/>
                    </a:lnTo>
                    <a:lnTo>
                      <a:pt x="74" y="272"/>
                    </a:lnTo>
                    <a:lnTo>
                      <a:pt x="83" y="271"/>
                    </a:lnTo>
                    <a:lnTo>
                      <a:pt x="89" y="271"/>
                    </a:lnTo>
                    <a:lnTo>
                      <a:pt x="91" y="272"/>
                    </a:lnTo>
                    <a:lnTo>
                      <a:pt x="94" y="274"/>
                    </a:lnTo>
                    <a:lnTo>
                      <a:pt x="95" y="277"/>
                    </a:lnTo>
                    <a:lnTo>
                      <a:pt x="97" y="282"/>
                    </a:lnTo>
                    <a:lnTo>
                      <a:pt x="100" y="286"/>
                    </a:lnTo>
                    <a:lnTo>
                      <a:pt x="104" y="289"/>
                    </a:lnTo>
                    <a:lnTo>
                      <a:pt x="107" y="291"/>
                    </a:lnTo>
                    <a:lnTo>
                      <a:pt x="113" y="294"/>
                    </a:lnTo>
                    <a:lnTo>
                      <a:pt x="106" y="300"/>
                    </a:lnTo>
                    <a:lnTo>
                      <a:pt x="101" y="303"/>
                    </a:lnTo>
                    <a:lnTo>
                      <a:pt x="97" y="308"/>
                    </a:lnTo>
                    <a:lnTo>
                      <a:pt x="91" y="318"/>
                    </a:lnTo>
                    <a:lnTo>
                      <a:pt x="89" y="328"/>
                    </a:lnTo>
                    <a:lnTo>
                      <a:pt x="89" y="331"/>
                    </a:lnTo>
                    <a:lnTo>
                      <a:pt x="94" y="334"/>
                    </a:lnTo>
                    <a:lnTo>
                      <a:pt x="100" y="339"/>
                    </a:lnTo>
                    <a:lnTo>
                      <a:pt x="101" y="348"/>
                    </a:lnTo>
                    <a:lnTo>
                      <a:pt x="101" y="354"/>
                    </a:lnTo>
                    <a:lnTo>
                      <a:pt x="99" y="360"/>
                    </a:lnTo>
                    <a:lnTo>
                      <a:pt x="96" y="366"/>
                    </a:lnTo>
                    <a:lnTo>
                      <a:pt x="103" y="365"/>
                    </a:lnTo>
                    <a:lnTo>
                      <a:pt x="109" y="364"/>
                    </a:lnTo>
                    <a:lnTo>
                      <a:pt x="115" y="370"/>
                    </a:lnTo>
                    <a:lnTo>
                      <a:pt x="121" y="376"/>
                    </a:lnTo>
                    <a:lnTo>
                      <a:pt x="127" y="381"/>
                    </a:lnTo>
                    <a:lnTo>
                      <a:pt x="131" y="384"/>
                    </a:lnTo>
                    <a:lnTo>
                      <a:pt x="132" y="390"/>
                    </a:lnTo>
                    <a:lnTo>
                      <a:pt x="132" y="398"/>
                    </a:lnTo>
                    <a:lnTo>
                      <a:pt x="136" y="402"/>
                    </a:lnTo>
                    <a:lnTo>
                      <a:pt x="139" y="408"/>
                    </a:lnTo>
                    <a:lnTo>
                      <a:pt x="138" y="413"/>
                    </a:lnTo>
                    <a:lnTo>
                      <a:pt x="136" y="417"/>
                    </a:lnTo>
                    <a:lnTo>
                      <a:pt x="136" y="419"/>
                    </a:lnTo>
                    <a:lnTo>
                      <a:pt x="138" y="420"/>
                    </a:lnTo>
                    <a:lnTo>
                      <a:pt x="143" y="422"/>
                    </a:lnTo>
                    <a:lnTo>
                      <a:pt x="152" y="420"/>
                    </a:lnTo>
                    <a:lnTo>
                      <a:pt x="162" y="422"/>
                    </a:lnTo>
                    <a:lnTo>
                      <a:pt x="167" y="424"/>
                    </a:lnTo>
                    <a:lnTo>
                      <a:pt x="170" y="427"/>
                    </a:lnTo>
                    <a:lnTo>
                      <a:pt x="177" y="432"/>
                    </a:lnTo>
                    <a:lnTo>
                      <a:pt x="183" y="427"/>
                    </a:lnTo>
                    <a:lnTo>
                      <a:pt x="189" y="420"/>
                    </a:lnTo>
                    <a:lnTo>
                      <a:pt x="194" y="413"/>
                    </a:lnTo>
                    <a:lnTo>
                      <a:pt x="199" y="404"/>
                    </a:lnTo>
                    <a:lnTo>
                      <a:pt x="203" y="399"/>
                    </a:lnTo>
                    <a:lnTo>
                      <a:pt x="205" y="396"/>
                    </a:lnTo>
                    <a:lnTo>
                      <a:pt x="205" y="392"/>
                    </a:lnTo>
                    <a:lnTo>
                      <a:pt x="206" y="390"/>
                    </a:lnTo>
                    <a:lnTo>
                      <a:pt x="205" y="383"/>
                    </a:lnTo>
                    <a:lnTo>
                      <a:pt x="204" y="374"/>
                    </a:lnTo>
                    <a:lnTo>
                      <a:pt x="215" y="376"/>
                    </a:lnTo>
                    <a:lnTo>
                      <a:pt x="224" y="380"/>
                    </a:lnTo>
                    <a:lnTo>
                      <a:pt x="234" y="384"/>
                    </a:lnTo>
                    <a:lnTo>
                      <a:pt x="244" y="388"/>
                    </a:lnTo>
                    <a:lnTo>
                      <a:pt x="254" y="374"/>
                    </a:lnTo>
                    <a:lnTo>
                      <a:pt x="261" y="360"/>
                    </a:lnTo>
                    <a:lnTo>
                      <a:pt x="269" y="361"/>
                    </a:lnTo>
                    <a:lnTo>
                      <a:pt x="276" y="362"/>
                    </a:lnTo>
                    <a:lnTo>
                      <a:pt x="282" y="364"/>
                    </a:lnTo>
                    <a:lnTo>
                      <a:pt x="290" y="367"/>
                    </a:lnTo>
                    <a:lnTo>
                      <a:pt x="293" y="365"/>
                    </a:lnTo>
                    <a:lnTo>
                      <a:pt x="295" y="364"/>
                    </a:lnTo>
                    <a:lnTo>
                      <a:pt x="296" y="362"/>
                    </a:lnTo>
                    <a:lnTo>
                      <a:pt x="295" y="356"/>
                    </a:lnTo>
                    <a:lnTo>
                      <a:pt x="302" y="349"/>
                    </a:lnTo>
                    <a:lnTo>
                      <a:pt x="308" y="346"/>
                    </a:lnTo>
                    <a:lnTo>
                      <a:pt x="310" y="344"/>
                    </a:lnTo>
                    <a:lnTo>
                      <a:pt x="312" y="342"/>
                    </a:lnTo>
                    <a:lnTo>
                      <a:pt x="313" y="337"/>
                    </a:lnTo>
                    <a:lnTo>
                      <a:pt x="314" y="331"/>
                    </a:lnTo>
                    <a:lnTo>
                      <a:pt x="311" y="325"/>
                    </a:lnTo>
                    <a:lnTo>
                      <a:pt x="310" y="321"/>
                    </a:lnTo>
                    <a:lnTo>
                      <a:pt x="313" y="319"/>
                    </a:lnTo>
                    <a:lnTo>
                      <a:pt x="319" y="312"/>
                    </a:lnTo>
                    <a:lnTo>
                      <a:pt x="323" y="308"/>
                    </a:lnTo>
                    <a:lnTo>
                      <a:pt x="329" y="304"/>
                    </a:lnTo>
                    <a:lnTo>
                      <a:pt x="333" y="300"/>
                    </a:lnTo>
                    <a:lnTo>
                      <a:pt x="336" y="294"/>
                    </a:lnTo>
                    <a:lnTo>
                      <a:pt x="337" y="290"/>
                    </a:lnTo>
                    <a:lnTo>
                      <a:pt x="338" y="284"/>
                    </a:lnTo>
                    <a:lnTo>
                      <a:pt x="339" y="280"/>
                    </a:lnTo>
                    <a:lnTo>
                      <a:pt x="339" y="277"/>
                    </a:lnTo>
                    <a:lnTo>
                      <a:pt x="337" y="274"/>
                    </a:lnTo>
                    <a:lnTo>
                      <a:pt x="337" y="271"/>
                    </a:lnTo>
                    <a:lnTo>
                      <a:pt x="338" y="267"/>
                    </a:lnTo>
                    <a:lnTo>
                      <a:pt x="340" y="265"/>
                    </a:lnTo>
                    <a:lnTo>
                      <a:pt x="346" y="260"/>
                    </a:lnTo>
                    <a:lnTo>
                      <a:pt x="353" y="258"/>
                    </a:lnTo>
                    <a:lnTo>
                      <a:pt x="359" y="256"/>
                    </a:lnTo>
                    <a:lnTo>
                      <a:pt x="364" y="254"/>
                    </a:lnTo>
                    <a:lnTo>
                      <a:pt x="365" y="251"/>
                    </a:lnTo>
                    <a:lnTo>
                      <a:pt x="365" y="249"/>
                    </a:lnTo>
                    <a:lnTo>
                      <a:pt x="364" y="247"/>
                    </a:lnTo>
                    <a:lnTo>
                      <a:pt x="362" y="244"/>
                    </a:lnTo>
                    <a:lnTo>
                      <a:pt x="359" y="241"/>
                    </a:lnTo>
                    <a:lnTo>
                      <a:pt x="358" y="239"/>
                    </a:lnTo>
                    <a:lnTo>
                      <a:pt x="358" y="238"/>
                    </a:lnTo>
                    <a:lnTo>
                      <a:pt x="359" y="236"/>
                    </a:lnTo>
                    <a:lnTo>
                      <a:pt x="362" y="232"/>
                    </a:lnTo>
                    <a:lnTo>
                      <a:pt x="366" y="229"/>
                    </a:lnTo>
                    <a:lnTo>
                      <a:pt x="363" y="221"/>
                    </a:lnTo>
                    <a:lnTo>
                      <a:pt x="362" y="214"/>
                    </a:lnTo>
                    <a:lnTo>
                      <a:pt x="363" y="208"/>
                    </a:lnTo>
                    <a:lnTo>
                      <a:pt x="366" y="200"/>
                    </a:lnTo>
                    <a:lnTo>
                      <a:pt x="370" y="190"/>
                    </a:lnTo>
                    <a:lnTo>
                      <a:pt x="372" y="181"/>
                    </a:lnTo>
                    <a:lnTo>
                      <a:pt x="373" y="172"/>
                    </a:lnTo>
                    <a:lnTo>
                      <a:pt x="374" y="161"/>
                    </a:lnTo>
                    <a:lnTo>
                      <a:pt x="379" y="158"/>
                    </a:lnTo>
                    <a:lnTo>
                      <a:pt x="383" y="157"/>
                    </a:lnTo>
                    <a:lnTo>
                      <a:pt x="386" y="158"/>
                    </a:lnTo>
                    <a:lnTo>
                      <a:pt x="393" y="159"/>
                    </a:lnTo>
                    <a:lnTo>
                      <a:pt x="400" y="157"/>
                    </a:lnTo>
                    <a:lnTo>
                      <a:pt x="404" y="155"/>
                    </a:lnTo>
                    <a:lnTo>
                      <a:pt x="407" y="151"/>
                    </a:lnTo>
                    <a:lnTo>
                      <a:pt x="407" y="143"/>
                    </a:lnTo>
                    <a:lnTo>
                      <a:pt x="395" y="128"/>
                    </a:lnTo>
                    <a:lnTo>
                      <a:pt x="385" y="112"/>
                    </a:lnTo>
                    <a:lnTo>
                      <a:pt x="382" y="105"/>
                    </a:lnTo>
                    <a:lnTo>
                      <a:pt x="380" y="99"/>
                    </a:lnTo>
                    <a:lnTo>
                      <a:pt x="379" y="94"/>
                    </a:lnTo>
                    <a:lnTo>
                      <a:pt x="380" y="87"/>
                    </a:lnTo>
                    <a:lnTo>
                      <a:pt x="381" y="83"/>
                    </a:lnTo>
                    <a:lnTo>
                      <a:pt x="381" y="80"/>
                    </a:lnTo>
                    <a:lnTo>
                      <a:pt x="380" y="79"/>
                    </a:lnTo>
                    <a:lnTo>
                      <a:pt x="379" y="78"/>
                    </a:lnTo>
                    <a:lnTo>
                      <a:pt x="379" y="77"/>
                    </a:lnTo>
                    <a:lnTo>
                      <a:pt x="379" y="76"/>
                    </a:lnTo>
                    <a:lnTo>
                      <a:pt x="379" y="72"/>
                    </a:lnTo>
                    <a:lnTo>
                      <a:pt x="381" y="68"/>
                    </a:lnTo>
                    <a:lnTo>
                      <a:pt x="381" y="63"/>
                    </a:lnTo>
                    <a:lnTo>
                      <a:pt x="381" y="60"/>
                    </a:lnTo>
                    <a:lnTo>
                      <a:pt x="381" y="58"/>
                    </a:lnTo>
                    <a:lnTo>
                      <a:pt x="379" y="56"/>
                    </a:lnTo>
                    <a:lnTo>
                      <a:pt x="374" y="52"/>
                    </a:lnTo>
                    <a:lnTo>
                      <a:pt x="367" y="48"/>
                    </a:lnTo>
                    <a:lnTo>
                      <a:pt x="356" y="54"/>
                    </a:lnTo>
                    <a:lnTo>
                      <a:pt x="342" y="61"/>
                    </a:lnTo>
                    <a:lnTo>
                      <a:pt x="338" y="56"/>
                    </a:lnTo>
                    <a:lnTo>
                      <a:pt x="336" y="51"/>
                    </a:lnTo>
                    <a:lnTo>
                      <a:pt x="335" y="47"/>
                    </a:lnTo>
                    <a:lnTo>
                      <a:pt x="333" y="42"/>
                    </a:lnTo>
                    <a:lnTo>
                      <a:pt x="335" y="32"/>
                    </a:lnTo>
                    <a:lnTo>
                      <a:pt x="336" y="20"/>
                    </a:lnTo>
                    <a:lnTo>
                      <a:pt x="329" y="15"/>
                    </a:lnTo>
                    <a:lnTo>
                      <a:pt x="324" y="12"/>
                    </a:lnTo>
                    <a:lnTo>
                      <a:pt x="320" y="8"/>
                    </a:lnTo>
                    <a:lnTo>
                      <a:pt x="315" y="1"/>
                    </a:lnTo>
                    <a:lnTo>
                      <a:pt x="302" y="10"/>
                    </a:lnTo>
                    <a:lnTo>
                      <a:pt x="290" y="20"/>
                    </a:lnTo>
                    <a:lnTo>
                      <a:pt x="276" y="29"/>
                    </a:lnTo>
                    <a:lnTo>
                      <a:pt x="261" y="35"/>
                    </a:lnTo>
                    <a:lnTo>
                      <a:pt x="258" y="35"/>
                    </a:lnTo>
                    <a:lnTo>
                      <a:pt x="255" y="34"/>
                    </a:lnTo>
                    <a:lnTo>
                      <a:pt x="252" y="32"/>
                    </a:lnTo>
                    <a:lnTo>
                      <a:pt x="251" y="30"/>
                    </a:lnTo>
                    <a:lnTo>
                      <a:pt x="250" y="22"/>
                    </a:lnTo>
                    <a:lnTo>
                      <a:pt x="247" y="13"/>
                    </a:lnTo>
                    <a:lnTo>
                      <a:pt x="241" y="8"/>
                    </a:lnTo>
                    <a:lnTo>
                      <a:pt x="238" y="6"/>
                    </a:lnTo>
                    <a:lnTo>
                      <a:pt x="234" y="5"/>
                    </a:lnTo>
                    <a:lnTo>
                      <a:pt x="232" y="6"/>
                    </a:lnTo>
                    <a:lnTo>
                      <a:pt x="228" y="13"/>
                    </a:lnTo>
                    <a:lnTo>
                      <a:pt x="222" y="23"/>
                    </a:lnTo>
                    <a:lnTo>
                      <a:pt x="221" y="33"/>
                    </a:lnTo>
                    <a:lnTo>
                      <a:pt x="221" y="44"/>
                    </a:lnTo>
                    <a:lnTo>
                      <a:pt x="214" y="51"/>
                    </a:lnTo>
                    <a:lnTo>
                      <a:pt x="206" y="60"/>
                    </a:lnTo>
                    <a:lnTo>
                      <a:pt x="203" y="62"/>
                    </a:lnTo>
                    <a:lnTo>
                      <a:pt x="199" y="63"/>
                    </a:lnTo>
                    <a:lnTo>
                      <a:pt x="197" y="62"/>
                    </a:lnTo>
                    <a:lnTo>
                      <a:pt x="194" y="61"/>
                    </a:lnTo>
                    <a:lnTo>
                      <a:pt x="188" y="58"/>
                    </a:lnTo>
                    <a:lnTo>
                      <a:pt x="181" y="52"/>
                    </a:lnTo>
                    <a:lnTo>
                      <a:pt x="179" y="50"/>
                    </a:lnTo>
                    <a:lnTo>
                      <a:pt x="178" y="49"/>
                    </a:lnTo>
                    <a:lnTo>
                      <a:pt x="178" y="48"/>
                    </a:lnTo>
                    <a:lnTo>
                      <a:pt x="179" y="47"/>
                    </a:lnTo>
                    <a:lnTo>
                      <a:pt x="180" y="45"/>
                    </a:lnTo>
                    <a:lnTo>
                      <a:pt x="181" y="43"/>
                    </a:lnTo>
                    <a:lnTo>
                      <a:pt x="180" y="40"/>
                    </a:lnTo>
                    <a:lnTo>
                      <a:pt x="172" y="34"/>
                    </a:lnTo>
                    <a:lnTo>
                      <a:pt x="166" y="29"/>
                    </a:lnTo>
                    <a:lnTo>
                      <a:pt x="161" y="27"/>
                    </a:lnTo>
                    <a:lnTo>
                      <a:pt x="158" y="26"/>
                    </a:lnTo>
                    <a:lnTo>
                      <a:pt x="153" y="25"/>
                    </a:lnTo>
                    <a:lnTo>
                      <a:pt x="149" y="25"/>
                    </a:lnTo>
                    <a:lnTo>
                      <a:pt x="144" y="25"/>
                    </a:lnTo>
                    <a:lnTo>
                      <a:pt x="142" y="25"/>
                    </a:lnTo>
                    <a:lnTo>
                      <a:pt x="141" y="25"/>
                    </a:lnTo>
                    <a:lnTo>
                      <a:pt x="136" y="29"/>
                    </a:lnTo>
                    <a:lnTo>
                      <a:pt x="134" y="30"/>
                    </a:lnTo>
                    <a:lnTo>
                      <a:pt x="133" y="30"/>
                    </a:lnTo>
                    <a:lnTo>
                      <a:pt x="131" y="29"/>
                    </a:lnTo>
                    <a:lnTo>
                      <a:pt x="130" y="26"/>
                    </a:lnTo>
                    <a:lnTo>
                      <a:pt x="128" y="22"/>
                    </a:lnTo>
                    <a:lnTo>
                      <a:pt x="126" y="16"/>
                    </a:lnTo>
                    <a:lnTo>
                      <a:pt x="121" y="16"/>
                    </a:lnTo>
                    <a:lnTo>
                      <a:pt x="117" y="17"/>
                    </a:lnTo>
                    <a:lnTo>
                      <a:pt x="114" y="20"/>
                    </a:lnTo>
                    <a:lnTo>
                      <a:pt x="109" y="22"/>
                    </a:lnTo>
                    <a:lnTo>
                      <a:pt x="104" y="10"/>
                    </a:lnTo>
                    <a:lnTo>
                      <a:pt x="97" y="0"/>
                    </a:lnTo>
                    <a:lnTo>
                      <a:pt x="95" y="3"/>
                    </a:lnTo>
                    <a:lnTo>
                      <a:pt x="94" y="5"/>
                    </a:lnTo>
                    <a:lnTo>
                      <a:pt x="92" y="6"/>
                    </a:lnTo>
                    <a:lnTo>
                      <a:pt x="92" y="8"/>
                    </a:lnTo>
                    <a:lnTo>
                      <a:pt x="92" y="13"/>
                    </a:lnTo>
                    <a:lnTo>
                      <a:pt x="90" y="17"/>
                    </a:lnTo>
                    <a:lnTo>
                      <a:pt x="88" y="18"/>
                    </a:lnTo>
                    <a:lnTo>
                      <a:pt x="86" y="18"/>
                    </a:lnTo>
                    <a:lnTo>
                      <a:pt x="86" y="20"/>
                    </a:lnTo>
                    <a:lnTo>
                      <a:pt x="86" y="21"/>
                    </a:lnTo>
                    <a:lnTo>
                      <a:pt x="88" y="23"/>
                    </a:lnTo>
                    <a:lnTo>
                      <a:pt x="91" y="26"/>
                    </a:lnTo>
                    <a:lnTo>
                      <a:pt x="95" y="31"/>
                    </a:lnTo>
                    <a:lnTo>
                      <a:pt x="96" y="34"/>
                    </a:lnTo>
                    <a:lnTo>
                      <a:pt x="96" y="36"/>
                    </a:lnTo>
                    <a:lnTo>
                      <a:pt x="95" y="38"/>
                    </a:lnTo>
                    <a:lnTo>
                      <a:pt x="92" y="38"/>
                    </a:lnTo>
                    <a:lnTo>
                      <a:pt x="89" y="38"/>
                    </a:lnTo>
                    <a:lnTo>
                      <a:pt x="82" y="36"/>
                    </a:lnTo>
                    <a:lnTo>
                      <a:pt x="78" y="36"/>
                    </a:lnTo>
                    <a:lnTo>
                      <a:pt x="74" y="40"/>
                    </a:lnTo>
                    <a:lnTo>
                      <a:pt x="70" y="44"/>
                    </a:lnTo>
                    <a:lnTo>
                      <a:pt x="55" y="45"/>
                    </a:lnTo>
                    <a:lnTo>
                      <a:pt x="41" y="48"/>
                    </a:lnTo>
                    <a:lnTo>
                      <a:pt x="35" y="49"/>
                    </a:lnTo>
                    <a:lnTo>
                      <a:pt x="32" y="48"/>
                    </a:lnTo>
                    <a:lnTo>
                      <a:pt x="31" y="48"/>
                    </a:lnTo>
                    <a:lnTo>
                      <a:pt x="29" y="50"/>
                    </a:lnTo>
                    <a:lnTo>
                      <a:pt x="28" y="52"/>
                    </a:lnTo>
                    <a:lnTo>
                      <a:pt x="26" y="59"/>
                    </a:lnTo>
                    <a:lnTo>
                      <a:pt x="23" y="62"/>
                    </a:lnTo>
                    <a:lnTo>
                      <a:pt x="18" y="66"/>
                    </a:lnTo>
                    <a:lnTo>
                      <a:pt x="14" y="71"/>
                    </a:lnTo>
                    <a:lnTo>
                      <a:pt x="19" y="78"/>
                    </a:lnTo>
                    <a:lnTo>
                      <a:pt x="23" y="84"/>
                    </a:lnTo>
                    <a:lnTo>
                      <a:pt x="19" y="87"/>
                    </a:lnTo>
                    <a:lnTo>
                      <a:pt x="15" y="89"/>
                    </a:lnTo>
                    <a:lnTo>
                      <a:pt x="9" y="92"/>
                    </a:lnTo>
                    <a:lnTo>
                      <a:pt x="3" y="9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5" name="Freeform 400"/>
              <p:cNvSpPr>
                <a:spLocks noChangeAspect="1"/>
              </p:cNvSpPr>
              <p:nvPr/>
            </p:nvSpPr>
            <p:spPr bwMode="auto">
              <a:xfrm>
                <a:off x="2421733" y="3515573"/>
                <a:ext cx="204160" cy="186948"/>
              </a:xfrm>
              <a:custGeom>
                <a:avLst/>
                <a:gdLst>
                  <a:gd name="T0" fmla="*/ 5 w 540"/>
                  <a:gd name="T1" fmla="*/ 1 h 500"/>
                  <a:gd name="T2" fmla="*/ 6 w 540"/>
                  <a:gd name="T3" fmla="*/ 1 h 500"/>
                  <a:gd name="T4" fmla="*/ 8 w 540"/>
                  <a:gd name="T5" fmla="*/ 0 h 500"/>
                  <a:gd name="T6" fmla="*/ 8 w 540"/>
                  <a:gd name="T7" fmla="*/ 1 h 500"/>
                  <a:gd name="T8" fmla="*/ 9 w 540"/>
                  <a:gd name="T9" fmla="*/ 1 h 500"/>
                  <a:gd name="T10" fmla="*/ 10 w 540"/>
                  <a:gd name="T11" fmla="*/ 0 h 500"/>
                  <a:gd name="T12" fmla="*/ 11 w 540"/>
                  <a:gd name="T13" fmla="*/ 1 h 500"/>
                  <a:gd name="T14" fmla="*/ 12 w 540"/>
                  <a:gd name="T15" fmla="*/ 2 h 500"/>
                  <a:gd name="T16" fmla="*/ 13 w 540"/>
                  <a:gd name="T17" fmla="*/ 3 h 500"/>
                  <a:gd name="T18" fmla="*/ 13 w 540"/>
                  <a:gd name="T19" fmla="*/ 4 h 500"/>
                  <a:gd name="T20" fmla="*/ 15 w 540"/>
                  <a:gd name="T21" fmla="*/ 5 h 500"/>
                  <a:gd name="T22" fmla="*/ 16 w 540"/>
                  <a:gd name="T23" fmla="*/ 6 h 500"/>
                  <a:gd name="T24" fmla="*/ 16 w 540"/>
                  <a:gd name="T25" fmla="*/ 8 h 500"/>
                  <a:gd name="T26" fmla="*/ 17 w 540"/>
                  <a:gd name="T27" fmla="*/ 10 h 500"/>
                  <a:gd name="T28" fmla="*/ 17 w 540"/>
                  <a:gd name="T29" fmla="*/ 12 h 500"/>
                  <a:gd name="T30" fmla="*/ 19 w 540"/>
                  <a:gd name="T31" fmla="*/ 13 h 500"/>
                  <a:gd name="T32" fmla="*/ 19 w 540"/>
                  <a:gd name="T33" fmla="*/ 13 h 500"/>
                  <a:gd name="T34" fmla="*/ 19 w 540"/>
                  <a:gd name="T35" fmla="*/ 14 h 500"/>
                  <a:gd name="T36" fmla="*/ 19 w 540"/>
                  <a:gd name="T37" fmla="*/ 14 h 500"/>
                  <a:gd name="T38" fmla="*/ 20 w 540"/>
                  <a:gd name="T39" fmla="*/ 15 h 500"/>
                  <a:gd name="T40" fmla="*/ 21 w 540"/>
                  <a:gd name="T41" fmla="*/ 15 h 500"/>
                  <a:gd name="T42" fmla="*/ 21 w 540"/>
                  <a:gd name="T43" fmla="*/ 16 h 500"/>
                  <a:gd name="T44" fmla="*/ 21 w 540"/>
                  <a:gd name="T45" fmla="*/ 17 h 500"/>
                  <a:gd name="T46" fmla="*/ 21 w 540"/>
                  <a:gd name="T47" fmla="*/ 17 h 500"/>
                  <a:gd name="T48" fmla="*/ 21 w 540"/>
                  <a:gd name="T49" fmla="*/ 18 h 500"/>
                  <a:gd name="T50" fmla="*/ 20 w 540"/>
                  <a:gd name="T51" fmla="*/ 17 h 500"/>
                  <a:gd name="T52" fmla="*/ 19 w 540"/>
                  <a:gd name="T53" fmla="*/ 17 h 500"/>
                  <a:gd name="T54" fmla="*/ 18 w 540"/>
                  <a:gd name="T55" fmla="*/ 19 h 500"/>
                  <a:gd name="T56" fmla="*/ 18 w 540"/>
                  <a:gd name="T57" fmla="*/ 20 h 500"/>
                  <a:gd name="T58" fmla="*/ 18 w 540"/>
                  <a:gd name="T59" fmla="*/ 20 h 500"/>
                  <a:gd name="T60" fmla="*/ 17 w 540"/>
                  <a:gd name="T61" fmla="*/ 19 h 500"/>
                  <a:gd name="T62" fmla="*/ 17 w 540"/>
                  <a:gd name="T63" fmla="*/ 18 h 500"/>
                  <a:gd name="T64" fmla="*/ 16 w 540"/>
                  <a:gd name="T65" fmla="*/ 18 h 500"/>
                  <a:gd name="T66" fmla="*/ 13 w 540"/>
                  <a:gd name="T67" fmla="*/ 16 h 500"/>
                  <a:gd name="T68" fmla="*/ 12 w 540"/>
                  <a:gd name="T69" fmla="*/ 15 h 500"/>
                  <a:gd name="T70" fmla="*/ 11 w 540"/>
                  <a:gd name="T71" fmla="*/ 16 h 500"/>
                  <a:gd name="T72" fmla="*/ 10 w 540"/>
                  <a:gd name="T73" fmla="*/ 15 h 500"/>
                  <a:gd name="T74" fmla="*/ 9 w 540"/>
                  <a:gd name="T75" fmla="*/ 15 h 500"/>
                  <a:gd name="T76" fmla="*/ 8 w 540"/>
                  <a:gd name="T77" fmla="*/ 14 h 500"/>
                  <a:gd name="T78" fmla="*/ 8 w 540"/>
                  <a:gd name="T79" fmla="*/ 14 h 500"/>
                  <a:gd name="T80" fmla="*/ 7 w 540"/>
                  <a:gd name="T81" fmla="*/ 13 h 500"/>
                  <a:gd name="T82" fmla="*/ 6 w 540"/>
                  <a:gd name="T83" fmla="*/ 12 h 500"/>
                  <a:gd name="T84" fmla="*/ 6 w 540"/>
                  <a:gd name="T85" fmla="*/ 13 h 500"/>
                  <a:gd name="T86" fmla="*/ 5 w 540"/>
                  <a:gd name="T87" fmla="*/ 13 h 500"/>
                  <a:gd name="T88" fmla="*/ 4 w 540"/>
                  <a:gd name="T89" fmla="*/ 12 h 500"/>
                  <a:gd name="T90" fmla="*/ 3 w 540"/>
                  <a:gd name="T91" fmla="*/ 11 h 500"/>
                  <a:gd name="T92" fmla="*/ 3 w 540"/>
                  <a:gd name="T93" fmla="*/ 10 h 500"/>
                  <a:gd name="T94" fmla="*/ 3 w 540"/>
                  <a:gd name="T95" fmla="*/ 9 h 500"/>
                  <a:gd name="T96" fmla="*/ 2 w 540"/>
                  <a:gd name="T97" fmla="*/ 7 h 500"/>
                  <a:gd name="T98" fmla="*/ 1 w 540"/>
                  <a:gd name="T99" fmla="*/ 5 h 500"/>
                  <a:gd name="T100" fmla="*/ 0 w 540"/>
                  <a:gd name="T101" fmla="*/ 5 h 500"/>
                  <a:gd name="T102" fmla="*/ 1 w 540"/>
                  <a:gd name="T103" fmla="*/ 4 h 500"/>
                  <a:gd name="T104" fmla="*/ 2 w 540"/>
                  <a:gd name="T105" fmla="*/ 3 h 500"/>
                  <a:gd name="T106" fmla="*/ 2 w 540"/>
                  <a:gd name="T107" fmla="*/ 1 h 500"/>
                  <a:gd name="T108" fmla="*/ 4 w 540"/>
                  <a:gd name="T109" fmla="*/ 2 h 500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540"/>
                  <a:gd name="T166" fmla="*/ 0 h 500"/>
                  <a:gd name="T167" fmla="*/ 540 w 540"/>
                  <a:gd name="T168" fmla="*/ 500 h 500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540" h="500">
                    <a:moveTo>
                      <a:pt x="110" y="29"/>
                    </a:moveTo>
                    <a:lnTo>
                      <a:pt x="117" y="29"/>
                    </a:lnTo>
                    <a:lnTo>
                      <a:pt x="124" y="27"/>
                    </a:lnTo>
                    <a:lnTo>
                      <a:pt x="122" y="20"/>
                    </a:lnTo>
                    <a:lnTo>
                      <a:pt x="120" y="14"/>
                    </a:lnTo>
                    <a:lnTo>
                      <a:pt x="129" y="10"/>
                    </a:lnTo>
                    <a:lnTo>
                      <a:pt x="138" y="9"/>
                    </a:lnTo>
                    <a:lnTo>
                      <a:pt x="147" y="9"/>
                    </a:lnTo>
                    <a:lnTo>
                      <a:pt x="156" y="9"/>
                    </a:lnTo>
                    <a:lnTo>
                      <a:pt x="161" y="14"/>
                    </a:lnTo>
                    <a:lnTo>
                      <a:pt x="167" y="19"/>
                    </a:lnTo>
                    <a:lnTo>
                      <a:pt x="174" y="21"/>
                    </a:lnTo>
                    <a:lnTo>
                      <a:pt x="182" y="24"/>
                    </a:lnTo>
                    <a:lnTo>
                      <a:pt x="190" y="12"/>
                    </a:lnTo>
                    <a:lnTo>
                      <a:pt x="197" y="1"/>
                    </a:lnTo>
                    <a:lnTo>
                      <a:pt x="203" y="2"/>
                    </a:lnTo>
                    <a:lnTo>
                      <a:pt x="205" y="3"/>
                    </a:lnTo>
                    <a:lnTo>
                      <a:pt x="206" y="7"/>
                    </a:lnTo>
                    <a:lnTo>
                      <a:pt x="206" y="12"/>
                    </a:lnTo>
                    <a:lnTo>
                      <a:pt x="211" y="17"/>
                    </a:lnTo>
                    <a:lnTo>
                      <a:pt x="215" y="19"/>
                    </a:lnTo>
                    <a:lnTo>
                      <a:pt x="217" y="19"/>
                    </a:lnTo>
                    <a:lnTo>
                      <a:pt x="219" y="18"/>
                    </a:lnTo>
                    <a:lnTo>
                      <a:pt x="221" y="16"/>
                    </a:lnTo>
                    <a:lnTo>
                      <a:pt x="223" y="14"/>
                    </a:lnTo>
                    <a:lnTo>
                      <a:pt x="227" y="9"/>
                    </a:lnTo>
                    <a:lnTo>
                      <a:pt x="232" y="6"/>
                    </a:lnTo>
                    <a:lnTo>
                      <a:pt x="238" y="3"/>
                    </a:lnTo>
                    <a:lnTo>
                      <a:pt x="244" y="0"/>
                    </a:lnTo>
                    <a:lnTo>
                      <a:pt x="247" y="8"/>
                    </a:lnTo>
                    <a:lnTo>
                      <a:pt x="252" y="15"/>
                    </a:lnTo>
                    <a:lnTo>
                      <a:pt x="256" y="20"/>
                    </a:lnTo>
                    <a:lnTo>
                      <a:pt x="264" y="25"/>
                    </a:lnTo>
                    <a:lnTo>
                      <a:pt x="273" y="24"/>
                    </a:lnTo>
                    <a:lnTo>
                      <a:pt x="279" y="26"/>
                    </a:lnTo>
                    <a:lnTo>
                      <a:pt x="283" y="29"/>
                    </a:lnTo>
                    <a:lnTo>
                      <a:pt x="288" y="36"/>
                    </a:lnTo>
                    <a:lnTo>
                      <a:pt x="299" y="38"/>
                    </a:lnTo>
                    <a:lnTo>
                      <a:pt x="309" y="39"/>
                    </a:lnTo>
                    <a:lnTo>
                      <a:pt x="312" y="44"/>
                    </a:lnTo>
                    <a:lnTo>
                      <a:pt x="316" y="46"/>
                    </a:lnTo>
                    <a:lnTo>
                      <a:pt x="318" y="46"/>
                    </a:lnTo>
                    <a:lnTo>
                      <a:pt x="324" y="48"/>
                    </a:lnTo>
                    <a:lnTo>
                      <a:pt x="319" y="57"/>
                    </a:lnTo>
                    <a:lnTo>
                      <a:pt x="317" y="67"/>
                    </a:lnTo>
                    <a:lnTo>
                      <a:pt x="313" y="73"/>
                    </a:lnTo>
                    <a:lnTo>
                      <a:pt x="310" y="78"/>
                    </a:lnTo>
                    <a:lnTo>
                      <a:pt x="306" y="80"/>
                    </a:lnTo>
                    <a:lnTo>
                      <a:pt x="301" y="86"/>
                    </a:lnTo>
                    <a:lnTo>
                      <a:pt x="316" y="94"/>
                    </a:lnTo>
                    <a:lnTo>
                      <a:pt x="329" y="103"/>
                    </a:lnTo>
                    <a:lnTo>
                      <a:pt x="342" y="110"/>
                    </a:lnTo>
                    <a:lnTo>
                      <a:pt x="356" y="116"/>
                    </a:lnTo>
                    <a:lnTo>
                      <a:pt x="365" y="122"/>
                    </a:lnTo>
                    <a:lnTo>
                      <a:pt x="373" y="125"/>
                    </a:lnTo>
                    <a:lnTo>
                      <a:pt x="382" y="127"/>
                    </a:lnTo>
                    <a:lnTo>
                      <a:pt x="391" y="132"/>
                    </a:lnTo>
                    <a:lnTo>
                      <a:pt x="395" y="140"/>
                    </a:lnTo>
                    <a:lnTo>
                      <a:pt x="395" y="146"/>
                    </a:lnTo>
                    <a:lnTo>
                      <a:pt x="393" y="154"/>
                    </a:lnTo>
                    <a:lnTo>
                      <a:pt x="390" y="162"/>
                    </a:lnTo>
                    <a:lnTo>
                      <a:pt x="390" y="173"/>
                    </a:lnTo>
                    <a:lnTo>
                      <a:pt x="391" y="182"/>
                    </a:lnTo>
                    <a:lnTo>
                      <a:pt x="395" y="192"/>
                    </a:lnTo>
                    <a:lnTo>
                      <a:pt x="401" y="202"/>
                    </a:lnTo>
                    <a:lnTo>
                      <a:pt x="405" y="208"/>
                    </a:lnTo>
                    <a:lnTo>
                      <a:pt x="406" y="215"/>
                    </a:lnTo>
                    <a:lnTo>
                      <a:pt x="406" y="222"/>
                    </a:lnTo>
                    <a:lnTo>
                      <a:pt x="406" y="230"/>
                    </a:lnTo>
                    <a:lnTo>
                      <a:pt x="414" y="240"/>
                    </a:lnTo>
                    <a:lnTo>
                      <a:pt x="422" y="248"/>
                    </a:lnTo>
                    <a:lnTo>
                      <a:pt x="428" y="257"/>
                    </a:lnTo>
                    <a:lnTo>
                      <a:pt x="434" y="268"/>
                    </a:lnTo>
                    <a:lnTo>
                      <a:pt x="433" y="278"/>
                    </a:lnTo>
                    <a:lnTo>
                      <a:pt x="432" y="288"/>
                    </a:lnTo>
                    <a:lnTo>
                      <a:pt x="433" y="297"/>
                    </a:lnTo>
                    <a:lnTo>
                      <a:pt x="435" y="307"/>
                    </a:lnTo>
                    <a:lnTo>
                      <a:pt x="449" y="306"/>
                    </a:lnTo>
                    <a:lnTo>
                      <a:pt x="462" y="306"/>
                    </a:lnTo>
                    <a:lnTo>
                      <a:pt x="466" y="316"/>
                    </a:lnTo>
                    <a:lnTo>
                      <a:pt x="469" y="321"/>
                    </a:lnTo>
                    <a:lnTo>
                      <a:pt x="471" y="323"/>
                    </a:lnTo>
                    <a:lnTo>
                      <a:pt x="473" y="324"/>
                    </a:lnTo>
                    <a:lnTo>
                      <a:pt x="479" y="324"/>
                    </a:lnTo>
                    <a:lnTo>
                      <a:pt x="485" y="326"/>
                    </a:lnTo>
                    <a:lnTo>
                      <a:pt x="484" y="332"/>
                    </a:lnTo>
                    <a:lnTo>
                      <a:pt x="481" y="338"/>
                    </a:lnTo>
                    <a:lnTo>
                      <a:pt x="478" y="344"/>
                    </a:lnTo>
                    <a:lnTo>
                      <a:pt x="475" y="349"/>
                    </a:lnTo>
                    <a:lnTo>
                      <a:pt x="476" y="351"/>
                    </a:lnTo>
                    <a:lnTo>
                      <a:pt x="478" y="353"/>
                    </a:lnTo>
                    <a:lnTo>
                      <a:pt x="480" y="353"/>
                    </a:lnTo>
                    <a:lnTo>
                      <a:pt x="484" y="354"/>
                    </a:lnTo>
                    <a:lnTo>
                      <a:pt x="480" y="357"/>
                    </a:lnTo>
                    <a:lnTo>
                      <a:pt x="479" y="359"/>
                    </a:lnTo>
                    <a:lnTo>
                      <a:pt x="480" y="362"/>
                    </a:lnTo>
                    <a:lnTo>
                      <a:pt x="482" y="366"/>
                    </a:lnTo>
                    <a:lnTo>
                      <a:pt x="491" y="369"/>
                    </a:lnTo>
                    <a:lnTo>
                      <a:pt x="499" y="372"/>
                    </a:lnTo>
                    <a:lnTo>
                      <a:pt x="507" y="375"/>
                    </a:lnTo>
                    <a:lnTo>
                      <a:pt x="515" y="380"/>
                    </a:lnTo>
                    <a:lnTo>
                      <a:pt x="520" y="383"/>
                    </a:lnTo>
                    <a:lnTo>
                      <a:pt x="524" y="384"/>
                    </a:lnTo>
                    <a:lnTo>
                      <a:pt x="529" y="385"/>
                    </a:lnTo>
                    <a:lnTo>
                      <a:pt x="535" y="386"/>
                    </a:lnTo>
                    <a:lnTo>
                      <a:pt x="533" y="392"/>
                    </a:lnTo>
                    <a:lnTo>
                      <a:pt x="532" y="395"/>
                    </a:lnTo>
                    <a:lnTo>
                      <a:pt x="533" y="396"/>
                    </a:lnTo>
                    <a:lnTo>
                      <a:pt x="534" y="398"/>
                    </a:lnTo>
                    <a:lnTo>
                      <a:pt x="535" y="399"/>
                    </a:lnTo>
                    <a:lnTo>
                      <a:pt x="536" y="400"/>
                    </a:lnTo>
                    <a:lnTo>
                      <a:pt x="539" y="402"/>
                    </a:lnTo>
                    <a:lnTo>
                      <a:pt x="540" y="407"/>
                    </a:lnTo>
                    <a:lnTo>
                      <a:pt x="535" y="412"/>
                    </a:lnTo>
                    <a:lnTo>
                      <a:pt x="532" y="418"/>
                    </a:lnTo>
                    <a:lnTo>
                      <a:pt x="527" y="422"/>
                    </a:lnTo>
                    <a:lnTo>
                      <a:pt x="521" y="425"/>
                    </a:lnTo>
                    <a:lnTo>
                      <a:pt x="517" y="426"/>
                    </a:lnTo>
                    <a:lnTo>
                      <a:pt x="515" y="427"/>
                    </a:lnTo>
                    <a:lnTo>
                      <a:pt x="515" y="429"/>
                    </a:lnTo>
                    <a:lnTo>
                      <a:pt x="515" y="430"/>
                    </a:lnTo>
                    <a:lnTo>
                      <a:pt x="517" y="435"/>
                    </a:lnTo>
                    <a:lnTo>
                      <a:pt x="521" y="439"/>
                    </a:lnTo>
                    <a:lnTo>
                      <a:pt x="521" y="443"/>
                    </a:lnTo>
                    <a:lnTo>
                      <a:pt x="521" y="445"/>
                    </a:lnTo>
                    <a:lnTo>
                      <a:pt x="520" y="446"/>
                    </a:lnTo>
                    <a:lnTo>
                      <a:pt x="518" y="447"/>
                    </a:lnTo>
                    <a:lnTo>
                      <a:pt x="513" y="445"/>
                    </a:lnTo>
                    <a:lnTo>
                      <a:pt x="507" y="443"/>
                    </a:lnTo>
                    <a:lnTo>
                      <a:pt x="496" y="432"/>
                    </a:lnTo>
                    <a:lnTo>
                      <a:pt x="485" y="421"/>
                    </a:lnTo>
                    <a:lnTo>
                      <a:pt x="480" y="429"/>
                    </a:lnTo>
                    <a:lnTo>
                      <a:pt x="477" y="437"/>
                    </a:lnTo>
                    <a:lnTo>
                      <a:pt x="473" y="431"/>
                    </a:lnTo>
                    <a:lnTo>
                      <a:pt x="470" y="426"/>
                    </a:lnTo>
                    <a:lnTo>
                      <a:pt x="467" y="432"/>
                    </a:lnTo>
                    <a:lnTo>
                      <a:pt x="466" y="440"/>
                    </a:lnTo>
                    <a:lnTo>
                      <a:pt x="466" y="447"/>
                    </a:lnTo>
                    <a:lnTo>
                      <a:pt x="467" y="455"/>
                    </a:lnTo>
                    <a:lnTo>
                      <a:pt x="461" y="464"/>
                    </a:lnTo>
                    <a:lnTo>
                      <a:pt x="454" y="472"/>
                    </a:lnTo>
                    <a:lnTo>
                      <a:pt x="452" y="475"/>
                    </a:lnTo>
                    <a:lnTo>
                      <a:pt x="450" y="480"/>
                    </a:lnTo>
                    <a:lnTo>
                      <a:pt x="447" y="484"/>
                    </a:lnTo>
                    <a:lnTo>
                      <a:pt x="446" y="489"/>
                    </a:lnTo>
                    <a:lnTo>
                      <a:pt x="449" y="492"/>
                    </a:lnTo>
                    <a:lnTo>
                      <a:pt x="449" y="494"/>
                    </a:lnTo>
                    <a:lnTo>
                      <a:pt x="447" y="496"/>
                    </a:lnTo>
                    <a:lnTo>
                      <a:pt x="445" y="497"/>
                    </a:lnTo>
                    <a:lnTo>
                      <a:pt x="438" y="498"/>
                    </a:lnTo>
                    <a:lnTo>
                      <a:pt x="433" y="500"/>
                    </a:lnTo>
                    <a:lnTo>
                      <a:pt x="428" y="492"/>
                    </a:lnTo>
                    <a:lnTo>
                      <a:pt x="423" y="482"/>
                    </a:lnTo>
                    <a:lnTo>
                      <a:pt x="420" y="478"/>
                    </a:lnTo>
                    <a:lnTo>
                      <a:pt x="418" y="473"/>
                    </a:lnTo>
                    <a:lnTo>
                      <a:pt x="418" y="467"/>
                    </a:lnTo>
                    <a:lnTo>
                      <a:pt x="418" y="464"/>
                    </a:lnTo>
                    <a:lnTo>
                      <a:pt x="424" y="461"/>
                    </a:lnTo>
                    <a:lnTo>
                      <a:pt x="427" y="458"/>
                    </a:lnTo>
                    <a:lnTo>
                      <a:pt x="426" y="455"/>
                    </a:lnTo>
                    <a:lnTo>
                      <a:pt x="422" y="451"/>
                    </a:lnTo>
                    <a:lnTo>
                      <a:pt x="416" y="448"/>
                    </a:lnTo>
                    <a:lnTo>
                      <a:pt x="411" y="446"/>
                    </a:lnTo>
                    <a:lnTo>
                      <a:pt x="408" y="444"/>
                    </a:lnTo>
                    <a:lnTo>
                      <a:pt x="406" y="439"/>
                    </a:lnTo>
                    <a:lnTo>
                      <a:pt x="390" y="431"/>
                    </a:lnTo>
                    <a:lnTo>
                      <a:pt x="373" y="422"/>
                    </a:lnTo>
                    <a:lnTo>
                      <a:pt x="363" y="411"/>
                    </a:lnTo>
                    <a:lnTo>
                      <a:pt x="353" y="402"/>
                    </a:lnTo>
                    <a:lnTo>
                      <a:pt x="337" y="396"/>
                    </a:lnTo>
                    <a:lnTo>
                      <a:pt x="321" y="390"/>
                    </a:lnTo>
                    <a:lnTo>
                      <a:pt x="318" y="385"/>
                    </a:lnTo>
                    <a:lnTo>
                      <a:pt x="316" y="384"/>
                    </a:lnTo>
                    <a:lnTo>
                      <a:pt x="313" y="384"/>
                    </a:lnTo>
                    <a:lnTo>
                      <a:pt x="311" y="385"/>
                    </a:lnTo>
                    <a:lnTo>
                      <a:pt x="307" y="391"/>
                    </a:lnTo>
                    <a:lnTo>
                      <a:pt x="303" y="399"/>
                    </a:lnTo>
                    <a:lnTo>
                      <a:pt x="295" y="396"/>
                    </a:lnTo>
                    <a:lnTo>
                      <a:pt x="282" y="392"/>
                    </a:lnTo>
                    <a:lnTo>
                      <a:pt x="277" y="392"/>
                    </a:lnTo>
                    <a:lnTo>
                      <a:pt x="274" y="391"/>
                    </a:lnTo>
                    <a:lnTo>
                      <a:pt x="271" y="390"/>
                    </a:lnTo>
                    <a:lnTo>
                      <a:pt x="268" y="387"/>
                    </a:lnTo>
                    <a:lnTo>
                      <a:pt x="263" y="383"/>
                    </a:lnTo>
                    <a:lnTo>
                      <a:pt x="254" y="378"/>
                    </a:lnTo>
                    <a:lnTo>
                      <a:pt x="243" y="378"/>
                    </a:lnTo>
                    <a:lnTo>
                      <a:pt x="232" y="378"/>
                    </a:lnTo>
                    <a:lnTo>
                      <a:pt x="228" y="377"/>
                    </a:lnTo>
                    <a:lnTo>
                      <a:pt x="224" y="375"/>
                    </a:lnTo>
                    <a:lnTo>
                      <a:pt x="221" y="372"/>
                    </a:lnTo>
                    <a:lnTo>
                      <a:pt x="219" y="367"/>
                    </a:lnTo>
                    <a:lnTo>
                      <a:pt x="217" y="364"/>
                    </a:lnTo>
                    <a:lnTo>
                      <a:pt x="215" y="363"/>
                    </a:lnTo>
                    <a:lnTo>
                      <a:pt x="214" y="362"/>
                    </a:lnTo>
                    <a:lnTo>
                      <a:pt x="212" y="362"/>
                    </a:lnTo>
                    <a:lnTo>
                      <a:pt x="211" y="362"/>
                    </a:lnTo>
                    <a:lnTo>
                      <a:pt x="210" y="360"/>
                    </a:lnTo>
                    <a:lnTo>
                      <a:pt x="209" y="359"/>
                    </a:lnTo>
                    <a:lnTo>
                      <a:pt x="206" y="356"/>
                    </a:lnTo>
                    <a:lnTo>
                      <a:pt x="203" y="349"/>
                    </a:lnTo>
                    <a:lnTo>
                      <a:pt x="200" y="346"/>
                    </a:lnTo>
                    <a:lnTo>
                      <a:pt x="196" y="342"/>
                    </a:lnTo>
                    <a:lnTo>
                      <a:pt x="191" y="338"/>
                    </a:lnTo>
                    <a:lnTo>
                      <a:pt x="185" y="327"/>
                    </a:lnTo>
                    <a:lnTo>
                      <a:pt x="179" y="316"/>
                    </a:lnTo>
                    <a:lnTo>
                      <a:pt x="176" y="312"/>
                    </a:lnTo>
                    <a:lnTo>
                      <a:pt x="172" y="309"/>
                    </a:lnTo>
                    <a:lnTo>
                      <a:pt x="167" y="305"/>
                    </a:lnTo>
                    <a:lnTo>
                      <a:pt x="161" y="302"/>
                    </a:lnTo>
                    <a:lnTo>
                      <a:pt x="158" y="307"/>
                    </a:lnTo>
                    <a:lnTo>
                      <a:pt x="156" y="313"/>
                    </a:lnTo>
                    <a:lnTo>
                      <a:pt x="155" y="315"/>
                    </a:lnTo>
                    <a:lnTo>
                      <a:pt x="154" y="316"/>
                    </a:lnTo>
                    <a:lnTo>
                      <a:pt x="151" y="319"/>
                    </a:lnTo>
                    <a:lnTo>
                      <a:pt x="148" y="319"/>
                    </a:lnTo>
                    <a:lnTo>
                      <a:pt x="140" y="318"/>
                    </a:lnTo>
                    <a:lnTo>
                      <a:pt x="134" y="318"/>
                    </a:lnTo>
                    <a:lnTo>
                      <a:pt x="129" y="318"/>
                    </a:lnTo>
                    <a:lnTo>
                      <a:pt x="121" y="321"/>
                    </a:lnTo>
                    <a:lnTo>
                      <a:pt x="115" y="316"/>
                    </a:lnTo>
                    <a:lnTo>
                      <a:pt x="108" y="310"/>
                    </a:lnTo>
                    <a:lnTo>
                      <a:pt x="104" y="312"/>
                    </a:lnTo>
                    <a:lnTo>
                      <a:pt x="101" y="312"/>
                    </a:lnTo>
                    <a:lnTo>
                      <a:pt x="97" y="311"/>
                    </a:lnTo>
                    <a:lnTo>
                      <a:pt x="95" y="305"/>
                    </a:lnTo>
                    <a:lnTo>
                      <a:pt x="88" y="303"/>
                    </a:lnTo>
                    <a:lnTo>
                      <a:pt x="80" y="301"/>
                    </a:lnTo>
                    <a:lnTo>
                      <a:pt x="84" y="295"/>
                    </a:lnTo>
                    <a:lnTo>
                      <a:pt x="87" y="291"/>
                    </a:lnTo>
                    <a:lnTo>
                      <a:pt x="77" y="277"/>
                    </a:lnTo>
                    <a:lnTo>
                      <a:pt x="66" y="265"/>
                    </a:lnTo>
                    <a:lnTo>
                      <a:pt x="75" y="264"/>
                    </a:lnTo>
                    <a:lnTo>
                      <a:pt x="83" y="260"/>
                    </a:lnTo>
                    <a:lnTo>
                      <a:pt x="80" y="253"/>
                    </a:lnTo>
                    <a:lnTo>
                      <a:pt x="77" y="249"/>
                    </a:lnTo>
                    <a:lnTo>
                      <a:pt x="72" y="244"/>
                    </a:lnTo>
                    <a:lnTo>
                      <a:pt x="67" y="240"/>
                    </a:lnTo>
                    <a:lnTo>
                      <a:pt x="69" y="231"/>
                    </a:lnTo>
                    <a:lnTo>
                      <a:pt x="74" y="223"/>
                    </a:lnTo>
                    <a:lnTo>
                      <a:pt x="78" y="216"/>
                    </a:lnTo>
                    <a:lnTo>
                      <a:pt x="84" y="208"/>
                    </a:lnTo>
                    <a:lnTo>
                      <a:pt x="83" y="204"/>
                    </a:lnTo>
                    <a:lnTo>
                      <a:pt x="80" y="201"/>
                    </a:lnTo>
                    <a:lnTo>
                      <a:pt x="68" y="193"/>
                    </a:lnTo>
                    <a:lnTo>
                      <a:pt x="57" y="185"/>
                    </a:lnTo>
                    <a:lnTo>
                      <a:pt x="45" y="177"/>
                    </a:lnTo>
                    <a:lnTo>
                      <a:pt x="34" y="167"/>
                    </a:lnTo>
                    <a:lnTo>
                      <a:pt x="32" y="154"/>
                    </a:lnTo>
                    <a:lnTo>
                      <a:pt x="30" y="144"/>
                    </a:lnTo>
                    <a:lnTo>
                      <a:pt x="25" y="135"/>
                    </a:lnTo>
                    <a:lnTo>
                      <a:pt x="18" y="125"/>
                    </a:lnTo>
                    <a:lnTo>
                      <a:pt x="9" y="124"/>
                    </a:lnTo>
                    <a:lnTo>
                      <a:pt x="4" y="122"/>
                    </a:lnTo>
                    <a:lnTo>
                      <a:pt x="3" y="121"/>
                    </a:lnTo>
                    <a:lnTo>
                      <a:pt x="1" y="117"/>
                    </a:lnTo>
                    <a:lnTo>
                      <a:pt x="0" y="114"/>
                    </a:lnTo>
                    <a:lnTo>
                      <a:pt x="1" y="108"/>
                    </a:lnTo>
                    <a:lnTo>
                      <a:pt x="7" y="108"/>
                    </a:lnTo>
                    <a:lnTo>
                      <a:pt x="13" y="109"/>
                    </a:lnTo>
                    <a:lnTo>
                      <a:pt x="20" y="106"/>
                    </a:lnTo>
                    <a:lnTo>
                      <a:pt x="25" y="100"/>
                    </a:lnTo>
                    <a:lnTo>
                      <a:pt x="24" y="91"/>
                    </a:lnTo>
                    <a:lnTo>
                      <a:pt x="23" y="82"/>
                    </a:lnTo>
                    <a:lnTo>
                      <a:pt x="36" y="74"/>
                    </a:lnTo>
                    <a:lnTo>
                      <a:pt x="48" y="64"/>
                    </a:lnTo>
                    <a:lnTo>
                      <a:pt x="48" y="54"/>
                    </a:lnTo>
                    <a:lnTo>
                      <a:pt x="49" y="45"/>
                    </a:lnTo>
                    <a:lnTo>
                      <a:pt x="50" y="42"/>
                    </a:lnTo>
                    <a:lnTo>
                      <a:pt x="51" y="38"/>
                    </a:lnTo>
                    <a:lnTo>
                      <a:pt x="53" y="34"/>
                    </a:lnTo>
                    <a:lnTo>
                      <a:pt x="57" y="30"/>
                    </a:lnTo>
                    <a:lnTo>
                      <a:pt x="75" y="38"/>
                    </a:lnTo>
                    <a:lnTo>
                      <a:pt x="88" y="45"/>
                    </a:lnTo>
                    <a:lnTo>
                      <a:pt x="92" y="45"/>
                    </a:lnTo>
                    <a:lnTo>
                      <a:pt x="94" y="45"/>
                    </a:lnTo>
                    <a:lnTo>
                      <a:pt x="97" y="45"/>
                    </a:lnTo>
                    <a:lnTo>
                      <a:pt x="99" y="44"/>
                    </a:lnTo>
                    <a:lnTo>
                      <a:pt x="105" y="38"/>
                    </a:lnTo>
                    <a:lnTo>
                      <a:pt x="110" y="29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6" name="Freeform 401"/>
              <p:cNvSpPr>
                <a:spLocks noChangeAspect="1"/>
              </p:cNvSpPr>
              <p:nvPr/>
            </p:nvSpPr>
            <p:spPr bwMode="auto">
              <a:xfrm>
                <a:off x="2421733" y="3616237"/>
                <a:ext cx="166351" cy="201329"/>
              </a:xfrm>
              <a:custGeom>
                <a:avLst/>
                <a:gdLst>
                  <a:gd name="T0" fmla="*/ 17 w 446"/>
                  <a:gd name="T1" fmla="*/ 8 h 564"/>
                  <a:gd name="T2" fmla="*/ 17 w 446"/>
                  <a:gd name="T3" fmla="*/ 8 h 564"/>
                  <a:gd name="T4" fmla="*/ 16 w 446"/>
                  <a:gd name="T5" fmla="*/ 7 h 564"/>
                  <a:gd name="T6" fmla="*/ 14 w 446"/>
                  <a:gd name="T7" fmla="*/ 5 h 564"/>
                  <a:gd name="T8" fmla="*/ 13 w 446"/>
                  <a:gd name="T9" fmla="*/ 5 h 564"/>
                  <a:gd name="T10" fmla="*/ 11 w 446"/>
                  <a:gd name="T11" fmla="*/ 5 h 564"/>
                  <a:gd name="T12" fmla="*/ 10 w 446"/>
                  <a:gd name="T13" fmla="*/ 4 h 564"/>
                  <a:gd name="T14" fmla="*/ 9 w 446"/>
                  <a:gd name="T15" fmla="*/ 4 h 564"/>
                  <a:gd name="T16" fmla="*/ 8 w 446"/>
                  <a:gd name="T17" fmla="*/ 4 h 564"/>
                  <a:gd name="T18" fmla="*/ 8 w 446"/>
                  <a:gd name="T19" fmla="*/ 3 h 564"/>
                  <a:gd name="T20" fmla="*/ 7 w 446"/>
                  <a:gd name="T21" fmla="*/ 2 h 564"/>
                  <a:gd name="T22" fmla="*/ 6 w 446"/>
                  <a:gd name="T23" fmla="*/ 2 h 564"/>
                  <a:gd name="T24" fmla="*/ 6 w 446"/>
                  <a:gd name="T25" fmla="*/ 2 h 564"/>
                  <a:gd name="T26" fmla="*/ 4 w 446"/>
                  <a:gd name="T27" fmla="*/ 2 h 564"/>
                  <a:gd name="T28" fmla="*/ 4 w 446"/>
                  <a:gd name="T29" fmla="*/ 2 h 564"/>
                  <a:gd name="T30" fmla="*/ 3 w 446"/>
                  <a:gd name="T31" fmla="*/ 0 h 564"/>
                  <a:gd name="T32" fmla="*/ 2 w 446"/>
                  <a:gd name="T33" fmla="*/ 1 h 564"/>
                  <a:gd name="T34" fmla="*/ 1 w 446"/>
                  <a:gd name="T35" fmla="*/ 3 h 564"/>
                  <a:gd name="T36" fmla="*/ 0 w 446"/>
                  <a:gd name="T37" fmla="*/ 4 h 564"/>
                  <a:gd name="T38" fmla="*/ 1 w 446"/>
                  <a:gd name="T39" fmla="*/ 6 h 564"/>
                  <a:gd name="T40" fmla="*/ 3 w 446"/>
                  <a:gd name="T41" fmla="*/ 7 h 564"/>
                  <a:gd name="T42" fmla="*/ 3 w 446"/>
                  <a:gd name="T43" fmla="*/ 8 h 564"/>
                  <a:gd name="T44" fmla="*/ 3 w 446"/>
                  <a:gd name="T45" fmla="*/ 9 h 564"/>
                  <a:gd name="T46" fmla="*/ 5 w 446"/>
                  <a:gd name="T47" fmla="*/ 10 h 564"/>
                  <a:gd name="T48" fmla="*/ 8 w 446"/>
                  <a:gd name="T49" fmla="*/ 12 h 564"/>
                  <a:gd name="T50" fmla="*/ 8 w 446"/>
                  <a:gd name="T51" fmla="*/ 14 h 564"/>
                  <a:gd name="T52" fmla="*/ 8 w 446"/>
                  <a:gd name="T53" fmla="*/ 16 h 564"/>
                  <a:gd name="T54" fmla="*/ 8 w 446"/>
                  <a:gd name="T55" fmla="*/ 18 h 564"/>
                  <a:gd name="T56" fmla="*/ 10 w 446"/>
                  <a:gd name="T57" fmla="*/ 17 h 564"/>
                  <a:gd name="T58" fmla="*/ 10 w 446"/>
                  <a:gd name="T59" fmla="*/ 19 h 564"/>
                  <a:gd name="T60" fmla="*/ 11 w 446"/>
                  <a:gd name="T61" fmla="*/ 22 h 564"/>
                  <a:gd name="T62" fmla="*/ 13 w 446"/>
                  <a:gd name="T63" fmla="*/ 22 h 564"/>
                  <a:gd name="T64" fmla="*/ 14 w 446"/>
                  <a:gd name="T65" fmla="*/ 21 h 564"/>
                  <a:gd name="T66" fmla="*/ 14 w 446"/>
                  <a:gd name="T67" fmla="*/ 21 h 564"/>
                  <a:gd name="T68" fmla="*/ 15 w 446"/>
                  <a:gd name="T69" fmla="*/ 19 h 564"/>
                  <a:gd name="T70" fmla="*/ 15 w 446"/>
                  <a:gd name="T71" fmla="*/ 19 h 564"/>
                  <a:gd name="T72" fmla="*/ 15 w 446"/>
                  <a:gd name="T73" fmla="*/ 18 h 564"/>
                  <a:gd name="T74" fmla="*/ 16 w 446"/>
                  <a:gd name="T75" fmla="*/ 17 h 564"/>
                  <a:gd name="T76" fmla="*/ 16 w 446"/>
                  <a:gd name="T77" fmla="*/ 17 h 564"/>
                  <a:gd name="T78" fmla="*/ 17 w 446"/>
                  <a:gd name="T79" fmla="*/ 16 h 564"/>
                  <a:gd name="T80" fmla="*/ 17 w 446"/>
                  <a:gd name="T81" fmla="*/ 16 h 564"/>
                  <a:gd name="T82" fmla="*/ 16 w 446"/>
                  <a:gd name="T83" fmla="*/ 15 h 564"/>
                  <a:gd name="T84" fmla="*/ 16 w 446"/>
                  <a:gd name="T85" fmla="*/ 15 h 564"/>
                  <a:gd name="T86" fmla="*/ 17 w 446"/>
                  <a:gd name="T87" fmla="*/ 14 h 564"/>
                  <a:gd name="T88" fmla="*/ 17 w 446"/>
                  <a:gd name="T89" fmla="*/ 14 h 564"/>
                  <a:gd name="T90" fmla="*/ 17 w 446"/>
                  <a:gd name="T91" fmla="*/ 14 h 564"/>
                  <a:gd name="T92" fmla="*/ 18 w 446"/>
                  <a:gd name="T93" fmla="*/ 14 h 564"/>
                  <a:gd name="T94" fmla="*/ 18 w 446"/>
                  <a:gd name="T95" fmla="*/ 13 h 564"/>
                  <a:gd name="T96" fmla="*/ 17 w 446"/>
                  <a:gd name="T97" fmla="*/ 12 h 564"/>
                  <a:gd name="T98" fmla="*/ 17 w 446"/>
                  <a:gd name="T99" fmla="*/ 11 h 564"/>
                  <a:gd name="T100" fmla="*/ 17 w 446"/>
                  <a:gd name="T101" fmla="*/ 11 h 564"/>
                  <a:gd name="T102" fmla="*/ 18 w 446"/>
                  <a:gd name="T103" fmla="*/ 11 h 564"/>
                  <a:gd name="T104" fmla="*/ 18 w 446"/>
                  <a:gd name="T105" fmla="*/ 10 h 56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446"/>
                  <a:gd name="T160" fmla="*/ 0 h 564"/>
                  <a:gd name="T161" fmla="*/ 446 w 446"/>
                  <a:gd name="T162" fmla="*/ 564 h 564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446" h="564">
                    <a:moveTo>
                      <a:pt x="428" y="235"/>
                    </a:moveTo>
                    <a:lnTo>
                      <a:pt x="423" y="227"/>
                    </a:lnTo>
                    <a:lnTo>
                      <a:pt x="418" y="217"/>
                    </a:lnTo>
                    <a:lnTo>
                      <a:pt x="415" y="213"/>
                    </a:lnTo>
                    <a:lnTo>
                      <a:pt x="413" y="208"/>
                    </a:lnTo>
                    <a:lnTo>
                      <a:pt x="413" y="202"/>
                    </a:lnTo>
                    <a:lnTo>
                      <a:pt x="413" y="199"/>
                    </a:lnTo>
                    <a:lnTo>
                      <a:pt x="419" y="196"/>
                    </a:lnTo>
                    <a:lnTo>
                      <a:pt x="422" y="193"/>
                    </a:lnTo>
                    <a:lnTo>
                      <a:pt x="421" y="190"/>
                    </a:lnTo>
                    <a:lnTo>
                      <a:pt x="417" y="186"/>
                    </a:lnTo>
                    <a:lnTo>
                      <a:pt x="411" y="183"/>
                    </a:lnTo>
                    <a:lnTo>
                      <a:pt x="406" y="181"/>
                    </a:lnTo>
                    <a:lnTo>
                      <a:pt x="403" y="179"/>
                    </a:lnTo>
                    <a:lnTo>
                      <a:pt x="401" y="174"/>
                    </a:lnTo>
                    <a:lnTo>
                      <a:pt x="385" y="166"/>
                    </a:lnTo>
                    <a:lnTo>
                      <a:pt x="368" y="157"/>
                    </a:lnTo>
                    <a:lnTo>
                      <a:pt x="358" y="146"/>
                    </a:lnTo>
                    <a:lnTo>
                      <a:pt x="348" y="137"/>
                    </a:lnTo>
                    <a:lnTo>
                      <a:pt x="332" y="131"/>
                    </a:lnTo>
                    <a:lnTo>
                      <a:pt x="316" y="125"/>
                    </a:lnTo>
                    <a:lnTo>
                      <a:pt x="313" y="120"/>
                    </a:lnTo>
                    <a:lnTo>
                      <a:pt x="311" y="119"/>
                    </a:lnTo>
                    <a:lnTo>
                      <a:pt x="308" y="119"/>
                    </a:lnTo>
                    <a:lnTo>
                      <a:pt x="306" y="120"/>
                    </a:lnTo>
                    <a:lnTo>
                      <a:pt x="302" y="126"/>
                    </a:lnTo>
                    <a:lnTo>
                      <a:pt x="298" y="134"/>
                    </a:lnTo>
                    <a:lnTo>
                      <a:pt x="290" y="131"/>
                    </a:lnTo>
                    <a:lnTo>
                      <a:pt x="277" y="127"/>
                    </a:lnTo>
                    <a:lnTo>
                      <a:pt x="272" y="127"/>
                    </a:lnTo>
                    <a:lnTo>
                      <a:pt x="269" y="126"/>
                    </a:lnTo>
                    <a:lnTo>
                      <a:pt x="266" y="125"/>
                    </a:lnTo>
                    <a:lnTo>
                      <a:pt x="263" y="122"/>
                    </a:lnTo>
                    <a:lnTo>
                      <a:pt x="258" y="118"/>
                    </a:lnTo>
                    <a:lnTo>
                      <a:pt x="249" y="113"/>
                    </a:lnTo>
                    <a:lnTo>
                      <a:pt x="238" y="113"/>
                    </a:lnTo>
                    <a:lnTo>
                      <a:pt x="227" y="113"/>
                    </a:lnTo>
                    <a:lnTo>
                      <a:pt x="223" y="112"/>
                    </a:lnTo>
                    <a:lnTo>
                      <a:pt x="219" y="110"/>
                    </a:lnTo>
                    <a:lnTo>
                      <a:pt x="216" y="107"/>
                    </a:lnTo>
                    <a:lnTo>
                      <a:pt x="214" y="102"/>
                    </a:lnTo>
                    <a:lnTo>
                      <a:pt x="212" y="99"/>
                    </a:lnTo>
                    <a:lnTo>
                      <a:pt x="210" y="98"/>
                    </a:lnTo>
                    <a:lnTo>
                      <a:pt x="209" y="97"/>
                    </a:lnTo>
                    <a:lnTo>
                      <a:pt x="207" y="97"/>
                    </a:lnTo>
                    <a:lnTo>
                      <a:pt x="206" y="97"/>
                    </a:lnTo>
                    <a:lnTo>
                      <a:pt x="205" y="95"/>
                    </a:lnTo>
                    <a:lnTo>
                      <a:pt x="204" y="94"/>
                    </a:lnTo>
                    <a:lnTo>
                      <a:pt x="201" y="91"/>
                    </a:lnTo>
                    <a:lnTo>
                      <a:pt x="198" y="84"/>
                    </a:lnTo>
                    <a:lnTo>
                      <a:pt x="195" y="81"/>
                    </a:lnTo>
                    <a:lnTo>
                      <a:pt x="191" y="77"/>
                    </a:lnTo>
                    <a:lnTo>
                      <a:pt x="186" y="73"/>
                    </a:lnTo>
                    <a:lnTo>
                      <a:pt x="180" y="62"/>
                    </a:lnTo>
                    <a:lnTo>
                      <a:pt x="174" y="51"/>
                    </a:lnTo>
                    <a:lnTo>
                      <a:pt x="171" y="47"/>
                    </a:lnTo>
                    <a:lnTo>
                      <a:pt x="167" y="44"/>
                    </a:lnTo>
                    <a:lnTo>
                      <a:pt x="162" y="40"/>
                    </a:lnTo>
                    <a:lnTo>
                      <a:pt x="156" y="37"/>
                    </a:lnTo>
                    <a:lnTo>
                      <a:pt x="153" y="42"/>
                    </a:lnTo>
                    <a:lnTo>
                      <a:pt x="151" y="48"/>
                    </a:lnTo>
                    <a:lnTo>
                      <a:pt x="150" y="50"/>
                    </a:lnTo>
                    <a:lnTo>
                      <a:pt x="149" y="51"/>
                    </a:lnTo>
                    <a:lnTo>
                      <a:pt x="146" y="54"/>
                    </a:lnTo>
                    <a:lnTo>
                      <a:pt x="143" y="54"/>
                    </a:lnTo>
                    <a:lnTo>
                      <a:pt x="135" y="53"/>
                    </a:lnTo>
                    <a:lnTo>
                      <a:pt x="129" y="53"/>
                    </a:lnTo>
                    <a:lnTo>
                      <a:pt x="124" y="53"/>
                    </a:lnTo>
                    <a:lnTo>
                      <a:pt x="116" y="56"/>
                    </a:lnTo>
                    <a:lnTo>
                      <a:pt x="110" y="51"/>
                    </a:lnTo>
                    <a:lnTo>
                      <a:pt x="103" y="45"/>
                    </a:lnTo>
                    <a:lnTo>
                      <a:pt x="99" y="47"/>
                    </a:lnTo>
                    <a:lnTo>
                      <a:pt x="96" y="47"/>
                    </a:lnTo>
                    <a:lnTo>
                      <a:pt x="92" y="46"/>
                    </a:lnTo>
                    <a:lnTo>
                      <a:pt x="90" y="40"/>
                    </a:lnTo>
                    <a:lnTo>
                      <a:pt x="83" y="38"/>
                    </a:lnTo>
                    <a:lnTo>
                      <a:pt x="75" y="36"/>
                    </a:lnTo>
                    <a:lnTo>
                      <a:pt x="79" y="30"/>
                    </a:lnTo>
                    <a:lnTo>
                      <a:pt x="82" y="26"/>
                    </a:lnTo>
                    <a:lnTo>
                      <a:pt x="72" y="12"/>
                    </a:lnTo>
                    <a:lnTo>
                      <a:pt x="61" y="0"/>
                    </a:lnTo>
                    <a:lnTo>
                      <a:pt x="57" y="9"/>
                    </a:lnTo>
                    <a:lnTo>
                      <a:pt x="53" y="19"/>
                    </a:lnTo>
                    <a:lnTo>
                      <a:pt x="49" y="28"/>
                    </a:lnTo>
                    <a:lnTo>
                      <a:pt x="45" y="37"/>
                    </a:lnTo>
                    <a:lnTo>
                      <a:pt x="44" y="45"/>
                    </a:lnTo>
                    <a:lnTo>
                      <a:pt x="43" y="51"/>
                    </a:lnTo>
                    <a:lnTo>
                      <a:pt x="40" y="58"/>
                    </a:lnTo>
                    <a:lnTo>
                      <a:pt x="36" y="65"/>
                    </a:lnTo>
                    <a:lnTo>
                      <a:pt x="26" y="71"/>
                    </a:lnTo>
                    <a:lnTo>
                      <a:pt x="18" y="76"/>
                    </a:lnTo>
                    <a:lnTo>
                      <a:pt x="12" y="82"/>
                    </a:lnTo>
                    <a:lnTo>
                      <a:pt x="8" y="89"/>
                    </a:lnTo>
                    <a:lnTo>
                      <a:pt x="4" y="95"/>
                    </a:lnTo>
                    <a:lnTo>
                      <a:pt x="2" y="103"/>
                    </a:lnTo>
                    <a:lnTo>
                      <a:pt x="1" y="113"/>
                    </a:lnTo>
                    <a:lnTo>
                      <a:pt x="0" y="125"/>
                    </a:lnTo>
                    <a:lnTo>
                      <a:pt x="8" y="134"/>
                    </a:lnTo>
                    <a:lnTo>
                      <a:pt x="16" y="140"/>
                    </a:lnTo>
                    <a:lnTo>
                      <a:pt x="25" y="146"/>
                    </a:lnTo>
                    <a:lnTo>
                      <a:pt x="33" y="152"/>
                    </a:lnTo>
                    <a:lnTo>
                      <a:pt x="42" y="158"/>
                    </a:lnTo>
                    <a:lnTo>
                      <a:pt x="49" y="164"/>
                    </a:lnTo>
                    <a:lnTo>
                      <a:pt x="57" y="172"/>
                    </a:lnTo>
                    <a:lnTo>
                      <a:pt x="65" y="181"/>
                    </a:lnTo>
                    <a:lnTo>
                      <a:pt x="63" y="193"/>
                    </a:lnTo>
                    <a:lnTo>
                      <a:pt x="60" y="206"/>
                    </a:lnTo>
                    <a:lnTo>
                      <a:pt x="61" y="209"/>
                    </a:lnTo>
                    <a:lnTo>
                      <a:pt x="62" y="211"/>
                    </a:lnTo>
                    <a:lnTo>
                      <a:pt x="64" y="213"/>
                    </a:lnTo>
                    <a:lnTo>
                      <a:pt x="66" y="214"/>
                    </a:lnTo>
                    <a:lnTo>
                      <a:pt x="71" y="215"/>
                    </a:lnTo>
                    <a:lnTo>
                      <a:pt x="78" y="218"/>
                    </a:lnTo>
                    <a:lnTo>
                      <a:pt x="79" y="228"/>
                    </a:lnTo>
                    <a:lnTo>
                      <a:pt x="79" y="238"/>
                    </a:lnTo>
                    <a:lnTo>
                      <a:pt x="79" y="242"/>
                    </a:lnTo>
                    <a:lnTo>
                      <a:pt x="80" y="246"/>
                    </a:lnTo>
                    <a:lnTo>
                      <a:pt x="82" y="251"/>
                    </a:lnTo>
                    <a:lnTo>
                      <a:pt x="85" y="255"/>
                    </a:lnTo>
                    <a:lnTo>
                      <a:pt x="117" y="264"/>
                    </a:lnTo>
                    <a:lnTo>
                      <a:pt x="149" y="274"/>
                    </a:lnTo>
                    <a:lnTo>
                      <a:pt x="163" y="279"/>
                    </a:lnTo>
                    <a:lnTo>
                      <a:pt x="179" y="286"/>
                    </a:lnTo>
                    <a:lnTo>
                      <a:pt x="194" y="292"/>
                    </a:lnTo>
                    <a:lnTo>
                      <a:pt x="208" y="300"/>
                    </a:lnTo>
                    <a:lnTo>
                      <a:pt x="205" y="314"/>
                    </a:lnTo>
                    <a:lnTo>
                      <a:pt x="201" y="326"/>
                    </a:lnTo>
                    <a:lnTo>
                      <a:pt x="196" y="338"/>
                    </a:lnTo>
                    <a:lnTo>
                      <a:pt x="189" y="350"/>
                    </a:lnTo>
                    <a:lnTo>
                      <a:pt x="188" y="359"/>
                    </a:lnTo>
                    <a:lnTo>
                      <a:pt x="188" y="367"/>
                    </a:lnTo>
                    <a:lnTo>
                      <a:pt x="188" y="374"/>
                    </a:lnTo>
                    <a:lnTo>
                      <a:pt x="189" y="381"/>
                    </a:lnTo>
                    <a:lnTo>
                      <a:pt x="192" y="395"/>
                    </a:lnTo>
                    <a:lnTo>
                      <a:pt x="196" y="412"/>
                    </a:lnTo>
                    <a:lnTo>
                      <a:pt x="191" y="428"/>
                    </a:lnTo>
                    <a:lnTo>
                      <a:pt x="187" y="445"/>
                    </a:lnTo>
                    <a:lnTo>
                      <a:pt x="196" y="448"/>
                    </a:lnTo>
                    <a:lnTo>
                      <a:pt x="204" y="449"/>
                    </a:lnTo>
                    <a:lnTo>
                      <a:pt x="209" y="449"/>
                    </a:lnTo>
                    <a:lnTo>
                      <a:pt x="215" y="447"/>
                    </a:lnTo>
                    <a:lnTo>
                      <a:pt x="221" y="445"/>
                    </a:lnTo>
                    <a:lnTo>
                      <a:pt x="227" y="443"/>
                    </a:lnTo>
                    <a:lnTo>
                      <a:pt x="235" y="443"/>
                    </a:lnTo>
                    <a:lnTo>
                      <a:pt x="245" y="445"/>
                    </a:lnTo>
                    <a:lnTo>
                      <a:pt x="245" y="455"/>
                    </a:lnTo>
                    <a:lnTo>
                      <a:pt x="245" y="464"/>
                    </a:lnTo>
                    <a:lnTo>
                      <a:pt x="247" y="473"/>
                    </a:lnTo>
                    <a:lnTo>
                      <a:pt x="248" y="482"/>
                    </a:lnTo>
                    <a:lnTo>
                      <a:pt x="260" y="487"/>
                    </a:lnTo>
                    <a:lnTo>
                      <a:pt x="272" y="494"/>
                    </a:lnTo>
                    <a:lnTo>
                      <a:pt x="272" y="509"/>
                    </a:lnTo>
                    <a:lnTo>
                      <a:pt x="271" y="522"/>
                    </a:lnTo>
                    <a:lnTo>
                      <a:pt x="272" y="537"/>
                    </a:lnTo>
                    <a:lnTo>
                      <a:pt x="275" y="551"/>
                    </a:lnTo>
                    <a:lnTo>
                      <a:pt x="285" y="554"/>
                    </a:lnTo>
                    <a:lnTo>
                      <a:pt x="294" y="556"/>
                    </a:lnTo>
                    <a:lnTo>
                      <a:pt x="299" y="557"/>
                    </a:lnTo>
                    <a:lnTo>
                      <a:pt x="304" y="558"/>
                    </a:lnTo>
                    <a:lnTo>
                      <a:pt x="308" y="561"/>
                    </a:lnTo>
                    <a:lnTo>
                      <a:pt x="312" y="564"/>
                    </a:lnTo>
                    <a:lnTo>
                      <a:pt x="322" y="557"/>
                    </a:lnTo>
                    <a:lnTo>
                      <a:pt x="330" y="553"/>
                    </a:lnTo>
                    <a:lnTo>
                      <a:pt x="338" y="548"/>
                    </a:lnTo>
                    <a:lnTo>
                      <a:pt x="348" y="544"/>
                    </a:lnTo>
                    <a:lnTo>
                      <a:pt x="349" y="541"/>
                    </a:lnTo>
                    <a:lnTo>
                      <a:pt x="350" y="539"/>
                    </a:lnTo>
                    <a:lnTo>
                      <a:pt x="350" y="537"/>
                    </a:lnTo>
                    <a:lnTo>
                      <a:pt x="350" y="535"/>
                    </a:lnTo>
                    <a:lnTo>
                      <a:pt x="348" y="530"/>
                    </a:lnTo>
                    <a:lnTo>
                      <a:pt x="347" y="523"/>
                    </a:lnTo>
                    <a:lnTo>
                      <a:pt x="347" y="512"/>
                    </a:lnTo>
                    <a:lnTo>
                      <a:pt x="349" y="503"/>
                    </a:lnTo>
                    <a:lnTo>
                      <a:pt x="356" y="499"/>
                    </a:lnTo>
                    <a:lnTo>
                      <a:pt x="359" y="494"/>
                    </a:lnTo>
                    <a:lnTo>
                      <a:pt x="361" y="488"/>
                    </a:lnTo>
                    <a:lnTo>
                      <a:pt x="363" y="481"/>
                    </a:lnTo>
                    <a:lnTo>
                      <a:pt x="364" y="477"/>
                    </a:lnTo>
                    <a:lnTo>
                      <a:pt x="365" y="475"/>
                    </a:lnTo>
                    <a:lnTo>
                      <a:pt x="366" y="474"/>
                    </a:lnTo>
                    <a:lnTo>
                      <a:pt x="367" y="474"/>
                    </a:lnTo>
                    <a:lnTo>
                      <a:pt x="368" y="474"/>
                    </a:lnTo>
                    <a:lnTo>
                      <a:pt x="369" y="473"/>
                    </a:lnTo>
                    <a:lnTo>
                      <a:pt x="370" y="470"/>
                    </a:lnTo>
                    <a:lnTo>
                      <a:pt x="373" y="467"/>
                    </a:lnTo>
                    <a:lnTo>
                      <a:pt x="373" y="458"/>
                    </a:lnTo>
                    <a:lnTo>
                      <a:pt x="374" y="451"/>
                    </a:lnTo>
                    <a:lnTo>
                      <a:pt x="375" y="448"/>
                    </a:lnTo>
                    <a:lnTo>
                      <a:pt x="377" y="446"/>
                    </a:lnTo>
                    <a:lnTo>
                      <a:pt x="381" y="445"/>
                    </a:lnTo>
                    <a:lnTo>
                      <a:pt x="385" y="445"/>
                    </a:lnTo>
                    <a:lnTo>
                      <a:pt x="393" y="446"/>
                    </a:lnTo>
                    <a:lnTo>
                      <a:pt x="396" y="445"/>
                    </a:lnTo>
                    <a:lnTo>
                      <a:pt x="400" y="441"/>
                    </a:lnTo>
                    <a:lnTo>
                      <a:pt x="403" y="434"/>
                    </a:lnTo>
                    <a:lnTo>
                      <a:pt x="408" y="431"/>
                    </a:lnTo>
                    <a:lnTo>
                      <a:pt x="411" y="430"/>
                    </a:lnTo>
                    <a:lnTo>
                      <a:pt x="414" y="429"/>
                    </a:lnTo>
                    <a:lnTo>
                      <a:pt x="417" y="424"/>
                    </a:lnTo>
                    <a:lnTo>
                      <a:pt x="412" y="419"/>
                    </a:lnTo>
                    <a:lnTo>
                      <a:pt x="408" y="414"/>
                    </a:lnTo>
                    <a:lnTo>
                      <a:pt x="406" y="413"/>
                    </a:lnTo>
                    <a:lnTo>
                      <a:pt x="406" y="411"/>
                    </a:lnTo>
                    <a:lnTo>
                      <a:pt x="406" y="407"/>
                    </a:lnTo>
                    <a:lnTo>
                      <a:pt x="406" y="403"/>
                    </a:lnTo>
                    <a:lnTo>
                      <a:pt x="408" y="397"/>
                    </a:lnTo>
                    <a:lnTo>
                      <a:pt x="406" y="396"/>
                    </a:lnTo>
                    <a:lnTo>
                      <a:pt x="405" y="396"/>
                    </a:lnTo>
                    <a:lnTo>
                      <a:pt x="404" y="396"/>
                    </a:lnTo>
                    <a:lnTo>
                      <a:pt x="403" y="395"/>
                    </a:lnTo>
                    <a:lnTo>
                      <a:pt x="401" y="393"/>
                    </a:lnTo>
                    <a:lnTo>
                      <a:pt x="400" y="387"/>
                    </a:lnTo>
                    <a:lnTo>
                      <a:pt x="400" y="383"/>
                    </a:lnTo>
                    <a:lnTo>
                      <a:pt x="400" y="379"/>
                    </a:lnTo>
                    <a:lnTo>
                      <a:pt x="403" y="374"/>
                    </a:lnTo>
                    <a:lnTo>
                      <a:pt x="405" y="368"/>
                    </a:lnTo>
                    <a:lnTo>
                      <a:pt x="405" y="366"/>
                    </a:lnTo>
                    <a:lnTo>
                      <a:pt x="403" y="365"/>
                    </a:lnTo>
                    <a:lnTo>
                      <a:pt x="400" y="360"/>
                    </a:lnTo>
                    <a:lnTo>
                      <a:pt x="405" y="358"/>
                    </a:lnTo>
                    <a:lnTo>
                      <a:pt x="408" y="353"/>
                    </a:lnTo>
                    <a:lnTo>
                      <a:pt x="409" y="350"/>
                    </a:lnTo>
                    <a:lnTo>
                      <a:pt x="410" y="349"/>
                    </a:lnTo>
                    <a:lnTo>
                      <a:pt x="412" y="349"/>
                    </a:lnTo>
                    <a:lnTo>
                      <a:pt x="414" y="348"/>
                    </a:lnTo>
                    <a:lnTo>
                      <a:pt x="417" y="344"/>
                    </a:lnTo>
                    <a:lnTo>
                      <a:pt x="418" y="342"/>
                    </a:lnTo>
                    <a:lnTo>
                      <a:pt x="419" y="342"/>
                    </a:lnTo>
                    <a:lnTo>
                      <a:pt x="420" y="342"/>
                    </a:lnTo>
                    <a:lnTo>
                      <a:pt x="423" y="347"/>
                    </a:lnTo>
                    <a:lnTo>
                      <a:pt x="426" y="351"/>
                    </a:lnTo>
                    <a:lnTo>
                      <a:pt x="429" y="352"/>
                    </a:lnTo>
                    <a:lnTo>
                      <a:pt x="432" y="352"/>
                    </a:lnTo>
                    <a:lnTo>
                      <a:pt x="435" y="352"/>
                    </a:lnTo>
                    <a:lnTo>
                      <a:pt x="437" y="351"/>
                    </a:lnTo>
                    <a:lnTo>
                      <a:pt x="440" y="349"/>
                    </a:lnTo>
                    <a:lnTo>
                      <a:pt x="442" y="344"/>
                    </a:lnTo>
                    <a:lnTo>
                      <a:pt x="445" y="333"/>
                    </a:lnTo>
                    <a:lnTo>
                      <a:pt x="446" y="322"/>
                    </a:lnTo>
                    <a:lnTo>
                      <a:pt x="442" y="318"/>
                    </a:lnTo>
                    <a:lnTo>
                      <a:pt x="439" y="316"/>
                    </a:lnTo>
                    <a:lnTo>
                      <a:pt x="436" y="315"/>
                    </a:lnTo>
                    <a:lnTo>
                      <a:pt x="432" y="314"/>
                    </a:lnTo>
                    <a:lnTo>
                      <a:pt x="426" y="313"/>
                    </a:lnTo>
                    <a:lnTo>
                      <a:pt x="417" y="312"/>
                    </a:lnTo>
                    <a:lnTo>
                      <a:pt x="415" y="305"/>
                    </a:lnTo>
                    <a:lnTo>
                      <a:pt x="415" y="300"/>
                    </a:lnTo>
                    <a:lnTo>
                      <a:pt x="415" y="296"/>
                    </a:lnTo>
                    <a:lnTo>
                      <a:pt x="412" y="290"/>
                    </a:lnTo>
                    <a:lnTo>
                      <a:pt x="408" y="285"/>
                    </a:lnTo>
                    <a:lnTo>
                      <a:pt x="408" y="282"/>
                    </a:lnTo>
                    <a:lnTo>
                      <a:pt x="410" y="279"/>
                    </a:lnTo>
                    <a:lnTo>
                      <a:pt x="412" y="273"/>
                    </a:lnTo>
                    <a:lnTo>
                      <a:pt x="412" y="269"/>
                    </a:lnTo>
                    <a:lnTo>
                      <a:pt x="412" y="265"/>
                    </a:lnTo>
                    <a:lnTo>
                      <a:pt x="414" y="265"/>
                    </a:lnTo>
                    <a:lnTo>
                      <a:pt x="419" y="268"/>
                    </a:lnTo>
                    <a:lnTo>
                      <a:pt x="424" y="272"/>
                    </a:lnTo>
                    <a:lnTo>
                      <a:pt x="429" y="274"/>
                    </a:lnTo>
                    <a:lnTo>
                      <a:pt x="430" y="274"/>
                    </a:lnTo>
                    <a:lnTo>
                      <a:pt x="432" y="274"/>
                    </a:lnTo>
                    <a:lnTo>
                      <a:pt x="433" y="272"/>
                    </a:lnTo>
                    <a:lnTo>
                      <a:pt x="435" y="269"/>
                    </a:lnTo>
                    <a:lnTo>
                      <a:pt x="437" y="260"/>
                    </a:lnTo>
                    <a:lnTo>
                      <a:pt x="439" y="252"/>
                    </a:lnTo>
                    <a:lnTo>
                      <a:pt x="432" y="244"/>
                    </a:lnTo>
                    <a:lnTo>
                      <a:pt x="428" y="235"/>
                    </a:lnTo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7" name="Freeform 402"/>
              <p:cNvSpPr>
                <a:spLocks noChangeAspect="1"/>
              </p:cNvSpPr>
              <p:nvPr/>
            </p:nvSpPr>
            <p:spPr bwMode="auto">
              <a:xfrm>
                <a:off x="2595647" y="3573095"/>
                <a:ext cx="173910" cy="158187"/>
              </a:xfrm>
              <a:custGeom>
                <a:avLst/>
                <a:gdLst>
                  <a:gd name="T0" fmla="*/ 61 w 92"/>
                  <a:gd name="T1" fmla="*/ 84 h 86"/>
                  <a:gd name="T2" fmla="*/ 65 w 92"/>
                  <a:gd name="T3" fmla="*/ 84 h 86"/>
                  <a:gd name="T4" fmla="*/ 72 w 92"/>
                  <a:gd name="T5" fmla="*/ 77 h 86"/>
                  <a:gd name="T6" fmla="*/ 71 w 92"/>
                  <a:gd name="T7" fmla="*/ 75 h 86"/>
                  <a:gd name="T8" fmla="*/ 69 w 92"/>
                  <a:gd name="T9" fmla="*/ 63 h 86"/>
                  <a:gd name="T10" fmla="*/ 67 w 92"/>
                  <a:gd name="T11" fmla="*/ 54 h 86"/>
                  <a:gd name="T12" fmla="*/ 71 w 92"/>
                  <a:gd name="T13" fmla="*/ 48 h 86"/>
                  <a:gd name="T14" fmla="*/ 74 w 92"/>
                  <a:gd name="T15" fmla="*/ 49 h 86"/>
                  <a:gd name="T16" fmla="*/ 78 w 92"/>
                  <a:gd name="T17" fmla="*/ 44 h 86"/>
                  <a:gd name="T18" fmla="*/ 86 w 92"/>
                  <a:gd name="T19" fmla="*/ 38 h 86"/>
                  <a:gd name="T20" fmla="*/ 92 w 92"/>
                  <a:gd name="T21" fmla="*/ 31 h 86"/>
                  <a:gd name="T22" fmla="*/ 91 w 92"/>
                  <a:gd name="T23" fmla="*/ 28 h 86"/>
                  <a:gd name="T24" fmla="*/ 89 w 92"/>
                  <a:gd name="T25" fmla="*/ 24 h 86"/>
                  <a:gd name="T26" fmla="*/ 91 w 92"/>
                  <a:gd name="T27" fmla="*/ 21 h 86"/>
                  <a:gd name="T28" fmla="*/ 90 w 92"/>
                  <a:gd name="T29" fmla="*/ 16 h 86"/>
                  <a:gd name="T30" fmla="*/ 84 w 92"/>
                  <a:gd name="T31" fmla="*/ 14 h 86"/>
                  <a:gd name="T32" fmla="*/ 81 w 92"/>
                  <a:gd name="T33" fmla="*/ 16 h 86"/>
                  <a:gd name="T34" fmla="*/ 74 w 92"/>
                  <a:gd name="T35" fmla="*/ 14 h 86"/>
                  <a:gd name="T36" fmla="*/ 75 w 92"/>
                  <a:gd name="T37" fmla="*/ 6 h 86"/>
                  <a:gd name="T38" fmla="*/ 71 w 92"/>
                  <a:gd name="T39" fmla="*/ 1 h 86"/>
                  <a:gd name="T40" fmla="*/ 64 w 92"/>
                  <a:gd name="T41" fmla="*/ 6 h 86"/>
                  <a:gd name="T42" fmla="*/ 56 w 92"/>
                  <a:gd name="T43" fmla="*/ 6 h 86"/>
                  <a:gd name="T44" fmla="*/ 52 w 92"/>
                  <a:gd name="T45" fmla="*/ 13 h 86"/>
                  <a:gd name="T46" fmla="*/ 45 w 92"/>
                  <a:gd name="T47" fmla="*/ 12 h 86"/>
                  <a:gd name="T48" fmla="*/ 43 w 92"/>
                  <a:gd name="T49" fmla="*/ 11 h 86"/>
                  <a:gd name="T50" fmla="*/ 41 w 92"/>
                  <a:gd name="T51" fmla="*/ 5 h 86"/>
                  <a:gd name="T52" fmla="*/ 34 w 92"/>
                  <a:gd name="T53" fmla="*/ 1 h 86"/>
                  <a:gd name="T54" fmla="*/ 28 w 92"/>
                  <a:gd name="T55" fmla="*/ 7 h 86"/>
                  <a:gd name="T56" fmla="*/ 26 w 92"/>
                  <a:gd name="T57" fmla="*/ 10 h 86"/>
                  <a:gd name="T58" fmla="*/ 20 w 92"/>
                  <a:gd name="T59" fmla="*/ 13 h 86"/>
                  <a:gd name="T60" fmla="*/ 19 w 92"/>
                  <a:gd name="T61" fmla="*/ 15 h 86"/>
                  <a:gd name="T62" fmla="*/ 18 w 92"/>
                  <a:gd name="T63" fmla="*/ 25 h 86"/>
                  <a:gd name="T64" fmla="*/ 15 w 92"/>
                  <a:gd name="T65" fmla="*/ 30 h 86"/>
                  <a:gd name="T66" fmla="*/ 11 w 92"/>
                  <a:gd name="T67" fmla="*/ 29 h 86"/>
                  <a:gd name="T68" fmla="*/ 6 w 92"/>
                  <a:gd name="T69" fmla="*/ 30 h 86"/>
                  <a:gd name="T70" fmla="*/ 2 w 92"/>
                  <a:gd name="T71" fmla="*/ 35 h 86"/>
                  <a:gd name="T72" fmla="*/ 1 w 92"/>
                  <a:gd name="T73" fmla="*/ 39 h 86"/>
                  <a:gd name="T74" fmla="*/ 1 w 92"/>
                  <a:gd name="T75" fmla="*/ 41 h 86"/>
                  <a:gd name="T76" fmla="*/ 8 w 92"/>
                  <a:gd name="T77" fmla="*/ 44 h 86"/>
                  <a:gd name="T78" fmla="*/ 16 w 92"/>
                  <a:gd name="T79" fmla="*/ 47 h 86"/>
                  <a:gd name="T80" fmla="*/ 20 w 92"/>
                  <a:gd name="T81" fmla="*/ 47 h 86"/>
                  <a:gd name="T82" fmla="*/ 22 w 92"/>
                  <a:gd name="T83" fmla="*/ 48 h 86"/>
                  <a:gd name="T84" fmla="*/ 24 w 92"/>
                  <a:gd name="T85" fmla="*/ 49 h 86"/>
                  <a:gd name="T86" fmla="*/ 25 w 92"/>
                  <a:gd name="T87" fmla="*/ 51 h 86"/>
                  <a:gd name="T88" fmla="*/ 28 w 92"/>
                  <a:gd name="T89" fmla="*/ 58 h 86"/>
                  <a:gd name="T90" fmla="*/ 31 w 92"/>
                  <a:gd name="T91" fmla="*/ 58 h 86"/>
                  <a:gd name="T92" fmla="*/ 36 w 92"/>
                  <a:gd name="T93" fmla="*/ 58 h 86"/>
                  <a:gd name="T94" fmla="*/ 39 w 92"/>
                  <a:gd name="T95" fmla="*/ 70 h 86"/>
                  <a:gd name="T96" fmla="*/ 44 w 92"/>
                  <a:gd name="T97" fmla="*/ 74 h 86"/>
                  <a:gd name="T98" fmla="*/ 48 w 92"/>
                  <a:gd name="T99" fmla="*/ 77 h 86"/>
                  <a:gd name="T100" fmla="*/ 52 w 92"/>
                  <a:gd name="T101" fmla="*/ 78 h 8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92"/>
                  <a:gd name="T154" fmla="*/ 0 h 86"/>
                  <a:gd name="T155" fmla="*/ 92 w 92"/>
                  <a:gd name="T156" fmla="*/ 86 h 8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92" h="86">
                    <a:moveTo>
                      <a:pt x="59" y="86"/>
                    </a:moveTo>
                    <a:lnTo>
                      <a:pt x="60" y="84"/>
                    </a:lnTo>
                    <a:lnTo>
                      <a:pt x="61" y="84"/>
                    </a:lnTo>
                    <a:lnTo>
                      <a:pt x="62" y="84"/>
                    </a:lnTo>
                    <a:lnTo>
                      <a:pt x="63" y="84"/>
                    </a:lnTo>
                    <a:lnTo>
                      <a:pt x="64" y="85"/>
                    </a:lnTo>
                    <a:lnTo>
                      <a:pt x="64" y="84"/>
                    </a:lnTo>
                    <a:lnTo>
                      <a:pt x="65" y="84"/>
                    </a:lnTo>
                    <a:lnTo>
                      <a:pt x="67" y="82"/>
                    </a:lnTo>
                    <a:lnTo>
                      <a:pt x="69" y="81"/>
                    </a:lnTo>
                    <a:lnTo>
                      <a:pt x="70" y="79"/>
                    </a:lnTo>
                    <a:lnTo>
                      <a:pt x="72" y="78"/>
                    </a:lnTo>
                    <a:lnTo>
                      <a:pt x="72" y="77"/>
                    </a:lnTo>
                    <a:lnTo>
                      <a:pt x="72" y="76"/>
                    </a:lnTo>
                    <a:lnTo>
                      <a:pt x="71" y="76"/>
                    </a:lnTo>
                    <a:lnTo>
                      <a:pt x="71" y="75"/>
                    </a:lnTo>
                    <a:lnTo>
                      <a:pt x="70" y="74"/>
                    </a:lnTo>
                    <a:lnTo>
                      <a:pt x="70" y="72"/>
                    </a:lnTo>
                    <a:lnTo>
                      <a:pt x="69" y="70"/>
                    </a:lnTo>
                    <a:lnTo>
                      <a:pt x="69" y="64"/>
                    </a:lnTo>
                    <a:lnTo>
                      <a:pt x="69" y="63"/>
                    </a:lnTo>
                    <a:lnTo>
                      <a:pt x="68" y="61"/>
                    </a:lnTo>
                    <a:lnTo>
                      <a:pt x="67" y="58"/>
                    </a:lnTo>
                    <a:lnTo>
                      <a:pt x="67" y="57"/>
                    </a:lnTo>
                    <a:lnTo>
                      <a:pt x="67" y="56"/>
                    </a:lnTo>
                    <a:lnTo>
                      <a:pt x="67" y="54"/>
                    </a:lnTo>
                    <a:lnTo>
                      <a:pt x="67" y="53"/>
                    </a:lnTo>
                    <a:lnTo>
                      <a:pt x="68" y="52"/>
                    </a:lnTo>
                    <a:lnTo>
                      <a:pt x="69" y="51"/>
                    </a:lnTo>
                    <a:lnTo>
                      <a:pt x="70" y="50"/>
                    </a:lnTo>
                    <a:lnTo>
                      <a:pt x="71" y="48"/>
                    </a:lnTo>
                    <a:lnTo>
                      <a:pt x="72" y="48"/>
                    </a:lnTo>
                    <a:lnTo>
                      <a:pt x="73" y="48"/>
                    </a:lnTo>
                    <a:lnTo>
                      <a:pt x="74" y="49"/>
                    </a:lnTo>
                    <a:lnTo>
                      <a:pt x="73" y="49"/>
                    </a:lnTo>
                    <a:lnTo>
                      <a:pt x="74" y="49"/>
                    </a:lnTo>
                    <a:lnTo>
                      <a:pt x="75" y="48"/>
                    </a:lnTo>
                    <a:lnTo>
                      <a:pt x="77" y="45"/>
                    </a:lnTo>
                    <a:lnTo>
                      <a:pt x="78" y="44"/>
                    </a:lnTo>
                    <a:lnTo>
                      <a:pt x="81" y="43"/>
                    </a:lnTo>
                    <a:lnTo>
                      <a:pt x="81" y="42"/>
                    </a:lnTo>
                    <a:lnTo>
                      <a:pt x="83" y="40"/>
                    </a:lnTo>
                    <a:lnTo>
                      <a:pt x="84" y="39"/>
                    </a:lnTo>
                    <a:lnTo>
                      <a:pt x="86" y="38"/>
                    </a:lnTo>
                    <a:lnTo>
                      <a:pt x="87" y="36"/>
                    </a:lnTo>
                    <a:lnTo>
                      <a:pt x="88" y="34"/>
                    </a:lnTo>
                    <a:lnTo>
                      <a:pt x="90" y="33"/>
                    </a:lnTo>
                    <a:lnTo>
                      <a:pt x="92" y="32"/>
                    </a:lnTo>
                    <a:lnTo>
                      <a:pt x="92" y="31"/>
                    </a:lnTo>
                    <a:lnTo>
                      <a:pt x="92" y="30"/>
                    </a:lnTo>
                    <a:lnTo>
                      <a:pt x="92" y="29"/>
                    </a:lnTo>
                    <a:lnTo>
                      <a:pt x="91" y="28"/>
                    </a:lnTo>
                    <a:lnTo>
                      <a:pt x="90" y="27"/>
                    </a:lnTo>
                    <a:lnTo>
                      <a:pt x="89" y="26"/>
                    </a:lnTo>
                    <a:lnTo>
                      <a:pt x="89" y="25"/>
                    </a:lnTo>
                    <a:lnTo>
                      <a:pt x="89" y="24"/>
                    </a:lnTo>
                    <a:lnTo>
                      <a:pt x="90" y="24"/>
                    </a:lnTo>
                    <a:lnTo>
                      <a:pt x="90" y="23"/>
                    </a:lnTo>
                    <a:lnTo>
                      <a:pt x="91" y="22"/>
                    </a:lnTo>
                    <a:lnTo>
                      <a:pt x="91" y="21"/>
                    </a:lnTo>
                    <a:lnTo>
                      <a:pt x="91" y="20"/>
                    </a:lnTo>
                    <a:lnTo>
                      <a:pt x="91" y="19"/>
                    </a:lnTo>
                    <a:lnTo>
                      <a:pt x="91" y="18"/>
                    </a:lnTo>
                    <a:lnTo>
                      <a:pt x="91" y="17"/>
                    </a:lnTo>
                    <a:lnTo>
                      <a:pt x="90" y="16"/>
                    </a:lnTo>
                    <a:lnTo>
                      <a:pt x="89" y="15"/>
                    </a:lnTo>
                    <a:lnTo>
                      <a:pt x="88" y="14"/>
                    </a:lnTo>
                    <a:lnTo>
                      <a:pt x="86" y="14"/>
                    </a:lnTo>
                    <a:lnTo>
                      <a:pt x="85" y="14"/>
                    </a:lnTo>
                    <a:lnTo>
                      <a:pt x="84" y="14"/>
                    </a:lnTo>
                    <a:lnTo>
                      <a:pt x="83" y="15"/>
                    </a:lnTo>
                    <a:lnTo>
                      <a:pt x="83" y="16"/>
                    </a:lnTo>
                    <a:lnTo>
                      <a:pt x="82" y="16"/>
                    </a:lnTo>
                    <a:lnTo>
                      <a:pt x="81" y="16"/>
                    </a:lnTo>
                    <a:lnTo>
                      <a:pt x="80" y="16"/>
                    </a:lnTo>
                    <a:lnTo>
                      <a:pt x="78" y="16"/>
                    </a:lnTo>
                    <a:lnTo>
                      <a:pt x="77" y="15"/>
                    </a:lnTo>
                    <a:lnTo>
                      <a:pt x="75" y="14"/>
                    </a:lnTo>
                    <a:lnTo>
                      <a:pt x="74" y="14"/>
                    </a:lnTo>
                    <a:lnTo>
                      <a:pt x="74" y="13"/>
                    </a:lnTo>
                    <a:lnTo>
                      <a:pt x="73" y="13"/>
                    </a:lnTo>
                    <a:lnTo>
                      <a:pt x="73" y="12"/>
                    </a:lnTo>
                    <a:lnTo>
                      <a:pt x="75" y="7"/>
                    </a:lnTo>
                    <a:lnTo>
                      <a:pt x="75" y="6"/>
                    </a:lnTo>
                    <a:lnTo>
                      <a:pt x="75" y="5"/>
                    </a:lnTo>
                    <a:lnTo>
                      <a:pt x="75" y="4"/>
                    </a:lnTo>
                    <a:lnTo>
                      <a:pt x="74" y="3"/>
                    </a:lnTo>
                    <a:lnTo>
                      <a:pt x="73" y="1"/>
                    </a:lnTo>
                    <a:lnTo>
                      <a:pt x="71" y="1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6" y="3"/>
                    </a:lnTo>
                    <a:lnTo>
                      <a:pt x="64" y="6"/>
                    </a:lnTo>
                    <a:lnTo>
                      <a:pt x="60" y="4"/>
                    </a:lnTo>
                    <a:lnTo>
                      <a:pt x="58" y="3"/>
                    </a:lnTo>
                    <a:lnTo>
                      <a:pt x="56" y="5"/>
                    </a:lnTo>
                    <a:lnTo>
                      <a:pt x="56" y="6"/>
                    </a:lnTo>
                    <a:lnTo>
                      <a:pt x="56" y="7"/>
                    </a:lnTo>
                    <a:lnTo>
                      <a:pt x="56" y="8"/>
                    </a:lnTo>
                    <a:lnTo>
                      <a:pt x="55" y="9"/>
                    </a:lnTo>
                    <a:lnTo>
                      <a:pt x="53" y="12"/>
                    </a:lnTo>
                    <a:lnTo>
                      <a:pt x="52" y="13"/>
                    </a:lnTo>
                    <a:lnTo>
                      <a:pt x="50" y="14"/>
                    </a:lnTo>
                    <a:lnTo>
                      <a:pt x="49" y="13"/>
                    </a:lnTo>
                    <a:lnTo>
                      <a:pt x="48" y="13"/>
                    </a:lnTo>
                    <a:lnTo>
                      <a:pt x="47" y="12"/>
                    </a:lnTo>
                    <a:lnTo>
                      <a:pt x="45" y="12"/>
                    </a:lnTo>
                    <a:lnTo>
                      <a:pt x="44" y="12"/>
                    </a:lnTo>
                    <a:lnTo>
                      <a:pt x="43" y="12"/>
                    </a:lnTo>
                    <a:lnTo>
                      <a:pt x="42" y="12"/>
                    </a:lnTo>
                    <a:lnTo>
                      <a:pt x="42" y="11"/>
                    </a:lnTo>
                    <a:lnTo>
                      <a:pt x="43" y="11"/>
                    </a:lnTo>
                    <a:lnTo>
                      <a:pt x="43" y="10"/>
                    </a:lnTo>
                    <a:lnTo>
                      <a:pt x="42" y="8"/>
                    </a:lnTo>
                    <a:lnTo>
                      <a:pt x="41" y="8"/>
                    </a:lnTo>
                    <a:lnTo>
                      <a:pt x="41" y="6"/>
                    </a:lnTo>
                    <a:lnTo>
                      <a:pt x="41" y="5"/>
                    </a:lnTo>
                    <a:lnTo>
                      <a:pt x="40" y="4"/>
                    </a:lnTo>
                    <a:lnTo>
                      <a:pt x="39" y="3"/>
                    </a:lnTo>
                    <a:lnTo>
                      <a:pt x="37" y="1"/>
                    </a:lnTo>
                    <a:lnTo>
                      <a:pt x="36" y="1"/>
                    </a:lnTo>
                    <a:lnTo>
                      <a:pt x="34" y="1"/>
                    </a:lnTo>
                    <a:lnTo>
                      <a:pt x="32" y="3"/>
                    </a:lnTo>
                    <a:lnTo>
                      <a:pt x="31" y="4"/>
                    </a:lnTo>
                    <a:lnTo>
                      <a:pt x="28" y="6"/>
                    </a:lnTo>
                    <a:lnTo>
                      <a:pt x="28" y="7"/>
                    </a:lnTo>
                    <a:lnTo>
                      <a:pt x="28" y="8"/>
                    </a:lnTo>
                    <a:lnTo>
                      <a:pt x="28" y="9"/>
                    </a:lnTo>
                    <a:lnTo>
                      <a:pt x="27" y="10"/>
                    </a:lnTo>
                    <a:lnTo>
                      <a:pt x="26" y="10"/>
                    </a:lnTo>
                    <a:lnTo>
                      <a:pt x="25" y="10"/>
                    </a:lnTo>
                    <a:lnTo>
                      <a:pt x="22" y="13"/>
                    </a:lnTo>
                    <a:lnTo>
                      <a:pt x="21" y="13"/>
                    </a:lnTo>
                    <a:lnTo>
                      <a:pt x="20" y="13"/>
                    </a:lnTo>
                    <a:lnTo>
                      <a:pt x="19" y="13"/>
                    </a:lnTo>
                    <a:lnTo>
                      <a:pt x="19" y="14"/>
                    </a:lnTo>
                    <a:lnTo>
                      <a:pt x="19" y="15"/>
                    </a:lnTo>
                    <a:lnTo>
                      <a:pt x="19" y="16"/>
                    </a:lnTo>
                    <a:lnTo>
                      <a:pt x="19" y="19"/>
                    </a:lnTo>
                    <a:lnTo>
                      <a:pt x="18" y="23"/>
                    </a:lnTo>
                    <a:lnTo>
                      <a:pt x="18" y="25"/>
                    </a:lnTo>
                    <a:lnTo>
                      <a:pt x="18" y="26"/>
                    </a:lnTo>
                    <a:lnTo>
                      <a:pt x="18" y="27"/>
                    </a:lnTo>
                    <a:lnTo>
                      <a:pt x="17" y="28"/>
                    </a:lnTo>
                    <a:lnTo>
                      <a:pt x="15" y="30"/>
                    </a:lnTo>
                    <a:lnTo>
                      <a:pt x="14" y="30"/>
                    </a:lnTo>
                    <a:lnTo>
                      <a:pt x="13" y="30"/>
                    </a:lnTo>
                    <a:lnTo>
                      <a:pt x="11" y="29"/>
                    </a:lnTo>
                    <a:lnTo>
                      <a:pt x="9" y="29"/>
                    </a:lnTo>
                    <a:lnTo>
                      <a:pt x="8" y="29"/>
                    </a:lnTo>
                    <a:lnTo>
                      <a:pt x="7" y="29"/>
                    </a:lnTo>
                    <a:lnTo>
                      <a:pt x="6" y="30"/>
                    </a:lnTo>
                    <a:lnTo>
                      <a:pt x="5" y="31"/>
                    </a:lnTo>
                    <a:lnTo>
                      <a:pt x="4" y="32"/>
                    </a:lnTo>
                    <a:lnTo>
                      <a:pt x="3" y="33"/>
                    </a:lnTo>
                    <a:lnTo>
                      <a:pt x="2" y="34"/>
                    </a:lnTo>
                    <a:lnTo>
                      <a:pt x="2" y="35"/>
                    </a:lnTo>
                    <a:lnTo>
                      <a:pt x="1" y="36"/>
                    </a:lnTo>
                    <a:lnTo>
                      <a:pt x="1" y="37"/>
                    </a:lnTo>
                    <a:lnTo>
                      <a:pt x="0" y="38"/>
                    </a:lnTo>
                    <a:lnTo>
                      <a:pt x="0" y="39"/>
                    </a:lnTo>
                    <a:lnTo>
                      <a:pt x="1" y="39"/>
                    </a:lnTo>
                    <a:lnTo>
                      <a:pt x="2" y="39"/>
                    </a:lnTo>
                    <a:lnTo>
                      <a:pt x="1" y="40"/>
                    </a:lnTo>
                    <a:lnTo>
                      <a:pt x="1" y="41"/>
                    </a:lnTo>
                    <a:lnTo>
                      <a:pt x="1" y="42"/>
                    </a:lnTo>
                    <a:lnTo>
                      <a:pt x="3" y="42"/>
                    </a:lnTo>
                    <a:lnTo>
                      <a:pt x="5" y="43"/>
                    </a:lnTo>
                    <a:lnTo>
                      <a:pt x="6" y="43"/>
                    </a:lnTo>
                    <a:lnTo>
                      <a:pt x="8" y="44"/>
                    </a:lnTo>
                    <a:lnTo>
                      <a:pt x="9" y="45"/>
                    </a:lnTo>
                    <a:lnTo>
                      <a:pt x="10" y="45"/>
                    </a:lnTo>
                    <a:lnTo>
                      <a:pt x="11" y="45"/>
                    </a:lnTo>
                    <a:lnTo>
                      <a:pt x="14" y="46"/>
                    </a:lnTo>
                    <a:lnTo>
                      <a:pt x="16" y="47"/>
                    </a:lnTo>
                    <a:lnTo>
                      <a:pt x="17" y="47"/>
                    </a:lnTo>
                    <a:lnTo>
                      <a:pt x="18" y="47"/>
                    </a:lnTo>
                    <a:lnTo>
                      <a:pt x="19" y="47"/>
                    </a:lnTo>
                    <a:lnTo>
                      <a:pt x="20" y="47"/>
                    </a:lnTo>
                    <a:lnTo>
                      <a:pt x="21" y="47"/>
                    </a:lnTo>
                    <a:lnTo>
                      <a:pt x="21" y="48"/>
                    </a:lnTo>
                    <a:lnTo>
                      <a:pt x="22" y="48"/>
                    </a:lnTo>
                    <a:lnTo>
                      <a:pt x="23" y="48"/>
                    </a:lnTo>
                    <a:lnTo>
                      <a:pt x="24" y="48"/>
                    </a:lnTo>
                    <a:lnTo>
                      <a:pt x="24" y="49"/>
                    </a:lnTo>
                    <a:lnTo>
                      <a:pt x="24" y="50"/>
                    </a:lnTo>
                    <a:lnTo>
                      <a:pt x="25" y="51"/>
                    </a:lnTo>
                    <a:lnTo>
                      <a:pt x="27" y="51"/>
                    </a:lnTo>
                    <a:lnTo>
                      <a:pt x="28" y="52"/>
                    </a:lnTo>
                    <a:lnTo>
                      <a:pt x="28" y="54"/>
                    </a:lnTo>
                    <a:lnTo>
                      <a:pt x="27" y="56"/>
                    </a:lnTo>
                    <a:lnTo>
                      <a:pt x="28" y="58"/>
                    </a:lnTo>
                    <a:lnTo>
                      <a:pt x="29" y="59"/>
                    </a:lnTo>
                    <a:lnTo>
                      <a:pt x="30" y="58"/>
                    </a:lnTo>
                    <a:lnTo>
                      <a:pt x="31" y="58"/>
                    </a:lnTo>
                    <a:lnTo>
                      <a:pt x="32" y="57"/>
                    </a:lnTo>
                    <a:lnTo>
                      <a:pt x="33" y="57"/>
                    </a:lnTo>
                    <a:lnTo>
                      <a:pt x="35" y="57"/>
                    </a:lnTo>
                    <a:lnTo>
                      <a:pt x="36" y="58"/>
                    </a:lnTo>
                    <a:lnTo>
                      <a:pt x="37" y="60"/>
                    </a:lnTo>
                    <a:lnTo>
                      <a:pt x="38" y="61"/>
                    </a:lnTo>
                    <a:lnTo>
                      <a:pt x="40" y="62"/>
                    </a:lnTo>
                    <a:lnTo>
                      <a:pt x="38" y="68"/>
                    </a:lnTo>
                    <a:lnTo>
                      <a:pt x="39" y="70"/>
                    </a:lnTo>
                    <a:lnTo>
                      <a:pt x="41" y="72"/>
                    </a:lnTo>
                    <a:lnTo>
                      <a:pt x="42" y="73"/>
                    </a:lnTo>
                    <a:lnTo>
                      <a:pt x="43" y="74"/>
                    </a:lnTo>
                    <a:lnTo>
                      <a:pt x="44" y="74"/>
                    </a:lnTo>
                    <a:lnTo>
                      <a:pt x="44" y="75"/>
                    </a:lnTo>
                    <a:lnTo>
                      <a:pt x="45" y="74"/>
                    </a:lnTo>
                    <a:lnTo>
                      <a:pt x="47" y="75"/>
                    </a:lnTo>
                    <a:lnTo>
                      <a:pt x="47" y="76"/>
                    </a:lnTo>
                    <a:lnTo>
                      <a:pt x="48" y="77"/>
                    </a:lnTo>
                    <a:lnTo>
                      <a:pt x="49" y="77"/>
                    </a:lnTo>
                    <a:lnTo>
                      <a:pt x="50" y="77"/>
                    </a:lnTo>
                    <a:lnTo>
                      <a:pt x="51" y="77"/>
                    </a:lnTo>
                    <a:lnTo>
                      <a:pt x="52" y="78"/>
                    </a:lnTo>
                    <a:lnTo>
                      <a:pt x="52" y="79"/>
                    </a:lnTo>
                    <a:lnTo>
                      <a:pt x="55" y="83"/>
                    </a:lnTo>
                    <a:lnTo>
                      <a:pt x="59" y="86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8" name="Freeform 403"/>
              <p:cNvSpPr>
                <a:spLocks noChangeAspect="1"/>
              </p:cNvSpPr>
              <p:nvPr/>
            </p:nvSpPr>
            <p:spPr bwMode="auto">
              <a:xfrm>
                <a:off x="2512470" y="3465238"/>
                <a:ext cx="158792" cy="172567"/>
              </a:xfrm>
              <a:custGeom>
                <a:avLst/>
                <a:gdLst>
                  <a:gd name="T0" fmla="*/ 1 w 421"/>
                  <a:gd name="T1" fmla="*/ 7 h 464"/>
                  <a:gd name="T2" fmla="*/ 2 w 421"/>
                  <a:gd name="T3" fmla="*/ 7 h 464"/>
                  <a:gd name="T4" fmla="*/ 3 w 421"/>
                  <a:gd name="T5" fmla="*/ 7 h 464"/>
                  <a:gd name="T6" fmla="*/ 3 w 421"/>
                  <a:gd name="T7" fmla="*/ 9 h 464"/>
                  <a:gd name="T8" fmla="*/ 5 w 421"/>
                  <a:gd name="T9" fmla="*/ 10 h 464"/>
                  <a:gd name="T10" fmla="*/ 6 w 421"/>
                  <a:gd name="T11" fmla="*/ 11 h 464"/>
                  <a:gd name="T12" fmla="*/ 6 w 421"/>
                  <a:gd name="T13" fmla="*/ 13 h 464"/>
                  <a:gd name="T14" fmla="*/ 7 w 421"/>
                  <a:gd name="T15" fmla="*/ 14 h 464"/>
                  <a:gd name="T16" fmla="*/ 8 w 421"/>
                  <a:gd name="T17" fmla="*/ 16 h 464"/>
                  <a:gd name="T18" fmla="*/ 8 w 421"/>
                  <a:gd name="T19" fmla="*/ 18 h 464"/>
                  <a:gd name="T20" fmla="*/ 9 w 421"/>
                  <a:gd name="T21" fmla="*/ 19 h 464"/>
                  <a:gd name="T22" fmla="*/ 10 w 421"/>
                  <a:gd name="T23" fmla="*/ 18 h 464"/>
                  <a:gd name="T24" fmla="*/ 11 w 421"/>
                  <a:gd name="T25" fmla="*/ 18 h 464"/>
                  <a:gd name="T26" fmla="*/ 12 w 421"/>
                  <a:gd name="T27" fmla="*/ 18 h 464"/>
                  <a:gd name="T28" fmla="*/ 13 w 421"/>
                  <a:gd name="T29" fmla="*/ 17 h 464"/>
                  <a:gd name="T30" fmla="*/ 13 w 421"/>
                  <a:gd name="T31" fmla="*/ 16 h 464"/>
                  <a:gd name="T32" fmla="*/ 13 w 421"/>
                  <a:gd name="T33" fmla="*/ 15 h 464"/>
                  <a:gd name="T34" fmla="*/ 14 w 421"/>
                  <a:gd name="T35" fmla="*/ 14 h 464"/>
                  <a:gd name="T36" fmla="*/ 15 w 421"/>
                  <a:gd name="T37" fmla="*/ 14 h 464"/>
                  <a:gd name="T38" fmla="*/ 15 w 421"/>
                  <a:gd name="T39" fmla="*/ 13 h 464"/>
                  <a:gd name="T40" fmla="*/ 15 w 421"/>
                  <a:gd name="T41" fmla="*/ 13 h 464"/>
                  <a:gd name="T42" fmla="*/ 16 w 421"/>
                  <a:gd name="T43" fmla="*/ 12 h 464"/>
                  <a:gd name="T44" fmla="*/ 16 w 421"/>
                  <a:gd name="T45" fmla="*/ 11 h 464"/>
                  <a:gd name="T46" fmla="*/ 17 w 421"/>
                  <a:gd name="T47" fmla="*/ 9 h 464"/>
                  <a:gd name="T48" fmla="*/ 16 w 421"/>
                  <a:gd name="T49" fmla="*/ 9 h 464"/>
                  <a:gd name="T50" fmla="*/ 16 w 421"/>
                  <a:gd name="T51" fmla="*/ 8 h 464"/>
                  <a:gd name="T52" fmla="*/ 15 w 421"/>
                  <a:gd name="T53" fmla="*/ 8 h 464"/>
                  <a:gd name="T54" fmla="*/ 14 w 421"/>
                  <a:gd name="T55" fmla="*/ 7 h 464"/>
                  <a:gd name="T56" fmla="*/ 14 w 421"/>
                  <a:gd name="T57" fmla="*/ 6 h 464"/>
                  <a:gd name="T58" fmla="*/ 13 w 421"/>
                  <a:gd name="T59" fmla="*/ 5 h 464"/>
                  <a:gd name="T60" fmla="*/ 13 w 421"/>
                  <a:gd name="T61" fmla="*/ 4 h 464"/>
                  <a:gd name="T62" fmla="*/ 13 w 421"/>
                  <a:gd name="T63" fmla="*/ 3 h 464"/>
                  <a:gd name="T64" fmla="*/ 12 w 421"/>
                  <a:gd name="T65" fmla="*/ 2 h 464"/>
                  <a:gd name="T66" fmla="*/ 12 w 421"/>
                  <a:gd name="T67" fmla="*/ 1 h 464"/>
                  <a:gd name="T68" fmla="*/ 11 w 421"/>
                  <a:gd name="T69" fmla="*/ 1 h 464"/>
                  <a:gd name="T70" fmla="*/ 10 w 421"/>
                  <a:gd name="T71" fmla="*/ 0 h 464"/>
                  <a:gd name="T72" fmla="*/ 9 w 421"/>
                  <a:gd name="T73" fmla="*/ 0 h 464"/>
                  <a:gd name="T74" fmla="*/ 8 w 421"/>
                  <a:gd name="T75" fmla="*/ 1 h 464"/>
                  <a:gd name="T76" fmla="*/ 8 w 421"/>
                  <a:gd name="T77" fmla="*/ 1 h 464"/>
                  <a:gd name="T78" fmla="*/ 7 w 421"/>
                  <a:gd name="T79" fmla="*/ 0 h 464"/>
                  <a:gd name="T80" fmla="*/ 7 w 421"/>
                  <a:gd name="T81" fmla="*/ 0 h 464"/>
                  <a:gd name="T82" fmla="*/ 6 w 421"/>
                  <a:gd name="T83" fmla="*/ 1 h 464"/>
                  <a:gd name="T84" fmla="*/ 6 w 421"/>
                  <a:gd name="T85" fmla="*/ 2 h 464"/>
                  <a:gd name="T86" fmla="*/ 5 w 421"/>
                  <a:gd name="T87" fmla="*/ 2 h 464"/>
                  <a:gd name="T88" fmla="*/ 5 w 421"/>
                  <a:gd name="T89" fmla="*/ 2 h 464"/>
                  <a:gd name="T90" fmla="*/ 4 w 421"/>
                  <a:gd name="T91" fmla="*/ 2 h 464"/>
                  <a:gd name="T92" fmla="*/ 3 w 421"/>
                  <a:gd name="T93" fmla="*/ 2 h 464"/>
                  <a:gd name="T94" fmla="*/ 3 w 421"/>
                  <a:gd name="T95" fmla="*/ 2 h 464"/>
                  <a:gd name="T96" fmla="*/ 3 w 421"/>
                  <a:gd name="T97" fmla="*/ 3 h 464"/>
                  <a:gd name="T98" fmla="*/ 3 w 421"/>
                  <a:gd name="T99" fmla="*/ 3 h 464"/>
                  <a:gd name="T100" fmla="*/ 3 w 421"/>
                  <a:gd name="T101" fmla="*/ 4 h 464"/>
                  <a:gd name="T102" fmla="*/ 1 w 421"/>
                  <a:gd name="T103" fmla="*/ 5 h 464"/>
                  <a:gd name="T104" fmla="*/ 0 w 421"/>
                  <a:gd name="T105" fmla="*/ 5 h 46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421"/>
                  <a:gd name="T160" fmla="*/ 0 h 464"/>
                  <a:gd name="T161" fmla="*/ 421 w 421"/>
                  <a:gd name="T162" fmla="*/ 464 h 464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421" h="464">
                    <a:moveTo>
                      <a:pt x="1" y="138"/>
                    </a:moveTo>
                    <a:lnTo>
                      <a:pt x="4" y="146"/>
                    </a:lnTo>
                    <a:lnTo>
                      <a:pt x="9" y="153"/>
                    </a:lnTo>
                    <a:lnTo>
                      <a:pt x="13" y="158"/>
                    </a:lnTo>
                    <a:lnTo>
                      <a:pt x="21" y="163"/>
                    </a:lnTo>
                    <a:lnTo>
                      <a:pt x="30" y="162"/>
                    </a:lnTo>
                    <a:lnTo>
                      <a:pt x="36" y="164"/>
                    </a:lnTo>
                    <a:lnTo>
                      <a:pt x="40" y="167"/>
                    </a:lnTo>
                    <a:lnTo>
                      <a:pt x="45" y="174"/>
                    </a:lnTo>
                    <a:lnTo>
                      <a:pt x="56" y="176"/>
                    </a:lnTo>
                    <a:lnTo>
                      <a:pt x="66" y="177"/>
                    </a:lnTo>
                    <a:lnTo>
                      <a:pt x="69" y="182"/>
                    </a:lnTo>
                    <a:lnTo>
                      <a:pt x="73" y="184"/>
                    </a:lnTo>
                    <a:lnTo>
                      <a:pt x="75" y="184"/>
                    </a:lnTo>
                    <a:lnTo>
                      <a:pt x="81" y="186"/>
                    </a:lnTo>
                    <a:lnTo>
                      <a:pt x="76" y="195"/>
                    </a:lnTo>
                    <a:lnTo>
                      <a:pt x="74" y="205"/>
                    </a:lnTo>
                    <a:lnTo>
                      <a:pt x="70" y="211"/>
                    </a:lnTo>
                    <a:lnTo>
                      <a:pt x="67" y="216"/>
                    </a:lnTo>
                    <a:lnTo>
                      <a:pt x="63" y="218"/>
                    </a:lnTo>
                    <a:lnTo>
                      <a:pt x="58" y="224"/>
                    </a:lnTo>
                    <a:lnTo>
                      <a:pt x="73" y="232"/>
                    </a:lnTo>
                    <a:lnTo>
                      <a:pt x="86" y="241"/>
                    </a:lnTo>
                    <a:lnTo>
                      <a:pt x="99" y="248"/>
                    </a:lnTo>
                    <a:lnTo>
                      <a:pt x="113" y="254"/>
                    </a:lnTo>
                    <a:lnTo>
                      <a:pt x="122" y="260"/>
                    </a:lnTo>
                    <a:lnTo>
                      <a:pt x="130" y="263"/>
                    </a:lnTo>
                    <a:lnTo>
                      <a:pt x="139" y="265"/>
                    </a:lnTo>
                    <a:lnTo>
                      <a:pt x="148" y="270"/>
                    </a:lnTo>
                    <a:lnTo>
                      <a:pt x="152" y="278"/>
                    </a:lnTo>
                    <a:lnTo>
                      <a:pt x="152" y="284"/>
                    </a:lnTo>
                    <a:lnTo>
                      <a:pt x="150" y="292"/>
                    </a:lnTo>
                    <a:lnTo>
                      <a:pt x="147" y="300"/>
                    </a:lnTo>
                    <a:lnTo>
                      <a:pt x="147" y="311"/>
                    </a:lnTo>
                    <a:lnTo>
                      <a:pt x="148" y="320"/>
                    </a:lnTo>
                    <a:lnTo>
                      <a:pt x="152" y="330"/>
                    </a:lnTo>
                    <a:lnTo>
                      <a:pt x="158" y="340"/>
                    </a:lnTo>
                    <a:lnTo>
                      <a:pt x="162" y="346"/>
                    </a:lnTo>
                    <a:lnTo>
                      <a:pt x="163" y="353"/>
                    </a:lnTo>
                    <a:lnTo>
                      <a:pt x="163" y="360"/>
                    </a:lnTo>
                    <a:lnTo>
                      <a:pt x="163" y="368"/>
                    </a:lnTo>
                    <a:lnTo>
                      <a:pt x="171" y="378"/>
                    </a:lnTo>
                    <a:lnTo>
                      <a:pt x="179" y="386"/>
                    </a:lnTo>
                    <a:lnTo>
                      <a:pt x="185" y="395"/>
                    </a:lnTo>
                    <a:lnTo>
                      <a:pt x="191" y="406"/>
                    </a:lnTo>
                    <a:lnTo>
                      <a:pt x="190" y="416"/>
                    </a:lnTo>
                    <a:lnTo>
                      <a:pt x="189" y="426"/>
                    </a:lnTo>
                    <a:lnTo>
                      <a:pt x="190" y="435"/>
                    </a:lnTo>
                    <a:lnTo>
                      <a:pt x="192" y="445"/>
                    </a:lnTo>
                    <a:lnTo>
                      <a:pt x="206" y="444"/>
                    </a:lnTo>
                    <a:lnTo>
                      <a:pt x="219" y="444"/>
                    </a:lnTo>
                    <a:lnTo>
                      <a:pt x="223" y="454"/>
                    </a:lnTo>
                    <a:lnTo>
                      <a:pt x="226" y="459"/>
                    </a:lnTo>
                    <a:lnTo>
                      <a:pt x="228" y="461"/>
                    </a:lnTo>
                    <a:lnTo>
                      <a:pt x="230" y="462"/>
                    </a:lnTo>
                    <a:lnTo>
                      <a:pt x="236" y="462"/>
                    </a:lnTo>
                    <a:lnTo>
                      <a:pt x="242" y="464"/>
                    </a:lnTo>
                    <a:lnTo>
                      <a:pt x="247" y="460"/>
                    </a:lnTo>
                    <a:lnTo>
                      <a:pt x="252" y="456"/>
                    </a:lnTo>
                    <a:lnTo>
                      <a:pt x="256" y="451"/>
                    </a:lnTo>
                    <a:lnTo>
                      <a:pt x="261" y="447"/>
                    </a:lnTo>
                    <a:lnTo>
                      <a:pt x="265" y="443"/>
                    </a:lnTo>
                    <a:lnTo>
                      <a:pt x="270" y="441"/>
                    </a:lnTo>
                    <a:lnTo>
                      <a:pt x="274" y="440"/>
                    </a:lnTo>
                    <a:lnTo>
                      <a:pt x="278" y="440"/>
                    </a:lnTo>
                    <a:lnTo>
                      <a:pt x="286" y="442"/>
                    </a:lnTo>
                    <a:lnTo>
                      <a:pt x="296" y="447"/>
                    </a:lnTo>
                    <a:lnTo>
                      <a:pt x="300" y="448"/>
                    </a:lnTo>
                    <a:lnTo>
                      <a:pt x="302" y="448"/>
                    </a:lnTo>
                    <a:lnTo>
                      <a:pt x="305" y="447"/>
                    </a:lnTo>
                    <a:lnTo>
                      <a:pt x="307" y="445"/>
                    </a:lnTo>
                    <a:lnTo>
                      <a:pt x="310" y="442"/>
                    </a:lnTo>
                    <a:lnTo>
                      <a:pt x="317" y="436"/>
                    </a:lnTo>
                    <a:lnTo>
                      <a:pt x="320" y="432"/>
                    </a:lnTo>
                    <a:lnTo>
                      <a:pt x="323" y="427"/>
                    </a:lnTo>
                    <a:lnTo>
                      <a:pt x="324" y="424"/>
                    </a:lnTo>
                    <a:lnTo>
                      <a:pt x="324" y="420"/>
                    </a:lnTo>
                    <a:lnTo>
                      <a:pt x="323" y="413"/>
                    </a:lnTo>
                    <a:lnTo>
                      <a:pt x="325" y="403"/>
                    </a:lnTo>
                    <a:lnTo>
                      <a:pt x="325" y="390"/>
                    </a:lnTo>
                    <a:lnTo>
                      <a:pt x="326" y="378"/>
                    </a:lnTo>
                    <a:lnTo>
                      <a:pt x="328" y="376"/>
                    </a:lnTo>
                    <a:lnTo>
                      <a:pt x="329" y="373"/>
                    </a:lnTo>
                    <a:lnTo>
                      <a:pt x="329" y="371"/>
                    </a:lnTo>
                    <a:lnTo>
                      <a:pt x="329" y="370"/>
                    </a:lnTo>
                    <a:lnTo>
                      <a:pt x="328" y="366"/>
                    </a:lnTo>
                    <a:lnTo>
                      <a:pt x="326" y="360"/>
                    </a:lnTo>
                    <a:lnTo>
                      <a:pt x="331" y="359"/>
                    </a:lnTo>
                    <a:lnTo>
                      <a:pt x="335" y="359"/>
                    </a:lnTo>
                    <a:lnTo>
                      <a:pt x="339" y="360"/>
                    </a:lnTo>
                    <a:lnTo>
                      <a:pt x="344" y="361"/>
                    </a:lnTo>
                    <a:lnTo>
                      <a:pt x="350" y="353"/>
                    </a:lnTo>
                    <a:lnTo>
                      <a:pt x="357" y="345"/>
                    </a:lnTo>
                    <a:lnTo>
                      <a:pt x="363" y="346"/>
                    </a:lnTo>
                    <a:lnTo>
                      <a:pt x="368" y="345"/>
                    </a:lnTo>
                    <a:lnTo>
                      <a:pt x="370" y="344"/>
                    </a:lnTo>
                    <a:lnTo>
                      <a:pt x="371" y="342"/>
                    </a:lnTo>
                    <a:lnTo>
                      <a:pt x="371" y="339"/>
                    </a:lnTo>
                    <a:lnTo>
                      <a:pt x="372" y="335"/>
                    </a:lnTo>
                    <a:lnTo>
                      <a:pt x="372" y="330"/>
                    </a:lnTo>
                    <a:lnTo>
                      <a:pt x="373" y="327"/>
                    </a:lnTo>
                    <a:lnTo>
                      <a:pt x="375" y="325"/>
                    </a:lnTo>
                    <a:lnTo>
                      <a:pt x="376" y="324"/>
                    </a:lnTo>
                    <a:lnTo>
                      <a:pt x="379" y="323"/>
                    </a:lnTo>
                    <a:lnTo>
                      <a:pt x="384" y="318"/>
                    </a:lnTo>
                    <a:lnTo>
                      <a:pt x="387" y="313"/>
                    </a:lnTo>
                    <a:lnTo>
                      <a:pt x="391" y="308"/>
                    </a:lnTo>
                    <a:lnTo>
                      <a:pt x="397" y="305"/>
                    </a:lnTo>
                    <a:lnTo>
                      <a:pt x="404" y="301"/>
                    </a:lnTo>
                    <a:lnTo>
                      <a:pt x="407" y="295"/>
                    </a:lnTo>
                    <a:lnTo>
                      <a:pt x="409" y="289"/>
                    </a:lnTo>
                    <a:lnTo>
                      <a:pt x="409" y="283"/>
                    </a:lnTo>
                    <a:lnTo>
                      <a:pt x="408" y="274"/>
                    </a:lnTo>
                    <a:lnTo>
                      <a:pt x="402" y="269"/>
                    </a:lnTo>
                    <a:lnTo>
                      <a:pt x="397" y="266"/>
                    </a:lnTo>
                    <a:lnTo>
                      <a:pt x="397" y="263"/>
                    </a:lnTo>
                    <a:lnTo>
                      <a:pt x="399" y="253"/>
                    </a:lnTo>
                    <a:lnTo>
                      <a:pt x="405" y="243"/>
                    </a:lnTo>
                    <a:lnTo>
                      <a:pt x="409" y="238"/>
                    </a:lnTo>
                    <a:lnTo>
                      <a:pt x="414" y="235"/>
                    </a:lnTo>
                    <a:lnTo>
                      <a:pt x="421" y="229"/>
                    </a:lnTo>
                    <a:lnTo>
                      <a:pt x="415" y="226"/>
                    </a:lnTo>
                    <a:lnTo>
                      <a:pt x="412" y="224"/>
                    </a:lnTo>
                    <a:lnTo>
                      <a:pt x="408" y="221"/>
                    </a:lnTo>
                    <a:lnTo>
                      <a:pt x="405" y="217"/>
                    </a:lnTo>
                    <a:lnTo>
                      <a:pt x="403" y="212"/>
                    </a:lnTo>
                    <a:lnTo>
                      <a:pt x="402" y="209"/>
                    </a:lnTo>
                    <a:lnTo>
                      <a:pt x="399" y="207"/>
                    </a:lnTo>
                    <a:lnTo>
                      <a:pt x="397" y="206"/>
                    </a:lnTo>
                    <a:lnTo>
                      <a:pt x="391" y="206"/>
                    </a:lnTo>
                    <a:lnTo>
                      <a:pt x="382" y="207"/>
                    </a:lnTo>
                    <a:lnTo>
                      <a:pt x="379" y="205"/>
                    </a:lnTo>
                    <a:lnTo>
                      <a:pt x="376" y="202"/>
                    </a:lnTo>
                    <a:lnTo>
                      <a:pt x="373" y="200"/>
                    </a:lnTo>
                    <a:lnTo>
                      <a:pt x="371" y="197"/>
                    </a:lnTo>
                    <a:lnTo>
                      <a:pt x="369" y="191"/>
                    </a:lnTo>
                    <a:lnTo>
                      <a:pt x="364" y="183"/>
                    </a:lnTo>
                    <a:lnTo>
                      <a:pt x="363" y="177"/>
                    </a:lnTo>
                    <a:lnTo>
                      <a:pt x="361" y="173"/>
                    </a:lnTo>
                    <a:lnTo>
                      <a:pt x="357" y="172"/>
                    </a:lnTo>
                    <a:lnTo>
                      <a:pt x="352" y="172"/>
                    </a:lnTo>
                    <a:lnTo>
                      <a:pt x="350" y="170"/>
                    </a:lnTo>
                    <a:lnTo>
                      <a:pt x="348" y="168"/>
                    </a:lnTo>
                    <a:lnTo>
                      <a:pt x="344" y="163"/>
                    </a:lnTo>
                    <a:lnTo>
                      <a:pt x="341" y="154"/>
                    </a:lnTo>
                    <a:lnTo>
                      <a:pt x="342" y="137"/>
                    </a:lnTo>
                    <a:lnTo>
                      <a:pt x="344" y="121"/>
                    </a:lnTo>
                    <a:lnTo>
                      <a:pt x="339" y="120"/>
                    </a:lnTo>
                    <a:lnTo>
                      <a:pt x="334" y="119"/>
                    </a:lnTo>
                    <a:lnTo>
                      <a:pt x="332" y="119"/>
                    </a:lnTo>
                    <a:lnTo>
                      <a:pt x="331" y="118"/>
                    </a:lnTo>
                    <a:lnTo>
                      <a:pt x="328" y="116"/>
                    </a:lnTo>
                    <a:lnTo>
                      <a:pt x="326" y="112"/>
                    </a:lnTo>
                    <a:lnTo>
                      <a:pt x="323" y="103"/>
                    </a:lnTo>
                    <a:lnTo>
                      <a:pt x="319" y="95"/>
                    </a:lnTo>
                    <a:lnTo>
                      <a:pt x="322" y="86"/>
                    </a:lnTo>
                    <a:lnTo>
                      <a:pt x="323" y="77"/>
                    </a:lnTo>
                    <a:lnTo>
                      <a:pt x="325" y="70"/>
                    </a:lnTo>
                    <a:lnTo>
                      <a:pt x="325" y="65"/>
                    </a:lnTo>
                    <a:lnTo>
                      <a:pt x="325" y="63"/>
                    </a:lnTo>
                    <a:lnTo>
                      <a:pt x="324" y="60"/>
                    </a:lnTo>
                    <a:lnTo>
                      <a:pt x="322" y="58"/>
                    </a:lnTo>
                    <a:lnTo>
                      <a:pt x="319" y="56"/>
                    </a:lnTo>
                    <a:lnTo>
                      <a:pt x="315" y="52"/>
                    </a:lnTo>
                    <a:lnTo>
                      <a:pt x="311" y="50"/>
                    </a:lnTo>
                    <a:lnTo>
                      <a:pt x="309" y="47"/>
                    </a:lnTo>
                    <a:lnTo>
                      <a:pt x="308" y="45"/>
                    </a:lnTo>
                    <a:lnTo>
                      <a:pt x="309" y="38"/>
                    </a:lnTo>
                    <a:lnTo>
                      <a:pt x="311" y="29"/>
                    </a:lnTo>
                    <a:lnTo>
                      <a:pt x="306" y="24"/>
                    </a:lnTo>
                    <a:lnTo>
                      <a:pt x="301" y="22"/>
                    </a:lnTo>
                    <a:lnTo>
                      <a:pt x="296" y="21"/>
                    </a:lnTo>
                    <a:lnTo>
                      <a:pt x="291" y="21"/>
                    </a:lnTo>
                    <a:lnTo>
                      <a:pt x="287" y="21"/>
                    </a:lnTo>
                    <a:lnTo>
                      <a:pt x="281" y="21"/>
                    </a:lnTo>
                    <a:lnTo>
                      <a:pt x="275" y="20"/>
                    </a:lnTo>
                    <a:lnTo>
                      <a:pt x="269" y="19"/>
                    </a:lnTo>
                    <a:lnTo>
                      <a:pt x="266" y="12"/>
                    </a:lnTo>
                    <a:lnTo>
                      <a:pt x="263" y="9"/>
                    </a:lnTo>
                    <a:lnTo>
                      <a:pt x="259" y="7"/>
                    </a:lnTo>
                    <a:lnTo>
                      <a:pt x="252" y="7"/>
                    </a:lnTo>
                    <a:lnTo>
                      <a:pt x="243" y="11"/>
                    </a:lnTo>
                    <a:lnTo>
                      <a:pt x="234" y="12"/>
                    </a:lnTo>
                    <a:lnTo>
                      <a:pt x="232" y="9"/>
                    </a:lnTo>
                    <a:lnTo>
                      <a:pt x="229" y="7"/>
                    </a:lnTo>
                    <a:lnTo>
                      <a:pt x="227" y="7"/>
                    </a:lnTo>
                    <a:lnTo>
                      <a:pt x="224" y="7"/>
                    </a:lnTo>
                    <a:lnTo>
                      <a:pt x="218" y="12"/>
                    </a:lnTo>
                    <a:lnTo>
                      <a:pt x="211" y="16"/>
                    </a:lnTo>
                    <a:lnTo>
                      <a:pt x="202" y="21"/>
                    </a:lnTo>
                    <a:lnTo>
                      <a:pt x="195" y="24"/>
                    </a:lnTo>
                    <a:lnTo>
                      <a:pt x="193" y="24"/>
                    </a:lnTo>
                    <a:lnTo>
                      <a:pt x="192" y="23"/>
                    </a:lnTo>
                    <a:lnTo>
                      <a:pt x="192" y="20"/>
                    </a:lnTo>
                    <a:lnTo>
                      <a:pt x="193" y="15"/>
                    </a:lnTo>
                    <a:lnTo>
                      <a:pt x="193" y="12"/>
                    </a:lnTo>
                    <a:lnTo>
                      <a:pt x="192" y="12"/>
                    </a:lnTo>
                    <a:lnTo>
                      <a:pt x="190" y="12"/>
                    </a:lnTo>
                    <a:lnTo>
                      <a:pt x="188" y="11"/>
                    </a:lnTo>
                    <a:lnTo>
                      <a:pt x="182" y="12"/>
                    </a:lnTo>
                    <a:lnTo>
                      <a:pt x="175" y="14"/>
                    </a:lnTo>
                    <a:lnTo>
                      <a:pt x="175" y="10"/>
                    </a:lnTo>
                    <a:lnTo>
                      <a:pt x="175" y="6"/>
                    </a:lnTo>
                    <a:lnTo>
                      <a:pt x="174" y="3"/>
                    </a:lnTo>
                    <a:lnTo>
                      <a:pt x="171" y="0"/>
                    </a:lnTo>
                    <a:lnTo>
                      <a:pt x="163" y="7"/>
                    </a:lnTo>
                    <a:lnTo>
                      <a:pt x="155" y="15"/>
                    </a:lnTo>
                    <a:lnTo>
                      <a:pt x="152" y="20"/>
                    </a:lnTo>
                    <a:lnTo>
                      <a:pt x="148" y="24"/>
                    </a:lnTo>
                    <a:lnTo>
                      <a:pt x="146" y="30"/>
                    </a:lnTo>
                    <a:lnTo>
                      <a:pt x="144" y="36"/>
                    </a:lnTo>
                    <a:lnTo>
                      <a:pt x="148" y="39"/>
                    </a:lnTo>
                    <a:lnTo>
                      <a:pt x="150" y="39"/>
                    </a:lnTo>
                    <a:lnTo>
                      <a:pt x="152" y="41"/>
                    </a:lnTo>
                    <a:lnTo>
                      <a:pt x="154" y="47"/>
                    </a:lnTo>
                    <a:lnTo>
                      <a:pt x="154" y="55"/>
                    </a:lnTo>
                    <a:lnTo>
                      <a:pt x="153" y="58"/>
                    </a:lnTo>
                    <a:lnTo>
                      <a:pt x="149" y="59"/>
                    </a:lnTo>
                    <a:lnTo>
                      <a:pt x="141" y="59"/>
                    </a:lnTo>
                    <a:lnTo>
                      <a:pt x="137" y="58"/>
                    </a:lnTo>
                    <a:lnTo>
                      <a:pt x="134" y="56"/>
                    </a:lnTo>
                    <a:lnTo>
                      <a:pt x="131" y="54"/>
                    </a:lnTo>
                    <a:lnTo>
                      <a:pt x="129" y="50"/>
                    </a:lnTo>
                    <a:lnTo>
                      <a:pt x="126" y="54"/>
                    </a:lnTo>
                    <a:lnTo>
                      <a:pt x="125" y="56"/>
                    </a:lnTo>
                    <a:lnTo>
                      <a:pt x="122" y="58"/>
                    </a:lnTo>
                    <a:lnTo>
                      <a:pt x="119" y="58"/>
                    </a:lnTo>
                    <a:lnTo>
                      <a:pt x="114" y="55"/>
                    </a:lnTo>
                    <a:lnTo>
                      <a:pt x="112" y="52"/>
                    </a:lnTo>
                    <a:lnTo>
                      <a:pt x="110" y="49"/>
                    </a:lnTo>
                    <a:lnTo>
                      <a:pt x="108" y="45"/>
                    </a:lnTo>
                    <a:lnTo>
                      <a:pt x="101" y="45"/>
                    </a:lnTo>
                    <a:lnTo>
                      <a:pt x="93" y="43"/>
                    </a:lnTo>
                    <a:lnTo>
                      <a:pt x="88" y="41"/>
                    </a:lnTo>
                    <a:lnTo>
                      <a:pt x="85" y="41"/>
                    </a:lnTo>
                    <a:lnTo>
                      <a:pt x="81" y="42"/>
                    </a:lnTo>
                    <a:lnTo>
                      <a:pt x="75" y="43"/>
                    </a:lnTo>
                    <a:lnTo>
                      <a:pt x="73" y="43"/>
                    </a:lnTo>
                    <a:lnTo>
                      <a:pt x="70" y="43"/>
                    </a:lnTo>
                    <a:lnTo>
                      <a:pt x="69" y="45"/>
                    </a:lnTo>
                    <a:lnTo>
                      <a:pt x="68" y="47"/>
                    </a:lnTo>
                    <a:lnTo>
                      <a:pt x="68" y="51"/>
                    </a:lnTo>
                    <a:lnTo>
                      <a:pt x="67" y="57"/>
                    </a:lnTo>
                    <a:lnTo>
                      <a:pt x="66" y="61"/>
                    </a:lnTo>
                    <a:lnTo>
                      <a:pt x="67" y="65"/>
                    </a:lnTo>
                    <a:lnTo>
                      <a:pt x="69" y="67"/>
                    </a:lnTo>
                    <a:lnTo>
                      <a:pt x="73" y="72"/>
                    </a:lnTo>
                    <a:lnTo>
                      <a:pt x="74" y="76"/>
                    </a:lnTo>
                    <a:lnTo>
                      <a:pt x="74" y="81"/>
                    </a:lnTo>
                    <a:lnTo>
                      <a:pt x="74" y="84"/>
                    </a:lnTo>
                    <a:lnTo>
                      <a:pt x="72" y="89"/>
                    </a:lnTo>
                    <a:lnTo>
                      <a:pt x="73" y="94"/>
                    </a:lnTo>
                    <a:lnTo>
                      <a:pt x="73" y="100"/>
                    </a:lnTo>
                    <a:lnTo>
                      <a:pt x="67" y="99"/>
                    </a:lnTo>
                    <a:lnTo>
                      <a:pt x="64" y="98"/>
                    </a:lnTo>
                    <a:lnTo>
                      <a:pt x="59" y="99"/>
                    </a:lnTo>
                    <a:lnTo>
                      <a:pt x="52" y="102"/>
                    </a:lnTo>
                    <a:lnTo>
                      <a:pt x="43" y="109"/>
                    </a:lnTo>
                    <a:lnTo>
                      <a:pt x="36" y="114"/>
                    </a:lnTo>
                    <a:lnTo>
                      <a:pt x="27" y="117"/>
                    </a:lnTo>
                    <a:lnTo>
                      <a:pt x="14" y="118"/>
                    </a:lnTo>
                    <a:lnTo>
                      <a:pt x="10" y="119"/>
                    </a:lnTo>
                    <a:lnTo>
                      <a:pt x="5" y="120"/>
                    </a:lnTo>
                    <a:lnTo>
                      <a:pt x="3" y="121"/>
                    </a:lnTo>
                    <a:lnTo>
                      <a:pt x="1" y="123"/>
                    </a:lnTo>
                    <a:lnTo>
                      <a:pt x="0" y="129"/>
                    </a:lnTo>
                    <a:lnTo>
                      <a:pt x="1" y="138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9" name="Freeform 404" descr="Moscow region"/>
              <p:cNvSpPr>
                <a:spLocks noChangeAspect="1"/>
              </p:cNvSpPr>
              <p:nvPr/>
            </p:nvSpPr>
            <p:spPr bwMode="auto">
              <a:xfrm>
                <a:off x="2701507" y="3278290"/>
                <a:ext cx="196596" cy="244471"/>
              </a:xfrm>
              <a:custGeom>
                <a:avLst/>
                <a:gdLst>
                  <a:gd name="T0" fmla="*/ 5 w 528"/>
                  <a:gd name="T1" fmla="*/ 19 h 663"/>
                  <a:gd name="T2" fmla="*/ 7 w 528"/>
                  <a:gd name="T3" fmla="*/ 19 h 663"/>
                  <a:gd name="T4" fmla="*/ 7 w 528"/>
                  <a:gd name="T5" fmla="*/ 20 h 663"/>
                  <a:gd name="T6" fmla="*/ 7 w 528"/>
                  <a:gd name="T7" fmla="*/ 21 h 663"/>
                  <a:gd name="T8" fmla="*/ 8 w 528"/>
                  <a:gd name="T9" fmla="*/ 23 h 663"/>
                  <a:gd name="T10" fmla="*/ 7 w 528"/>
                  <a:gd name="T11" fmla="*/ 24 h 663"/>
                  <a:gd name="T12" fmla="*/ 7 w 528"/>
                  <a:gd name="T13" fmla="*/ 26 h 663"/>
                  <a:gd name="T14" fmla="*/ 9 w 528"/>
                  <a:gd name="T15" fmla="*/ 26 h 663"/>
                  <a:gd name="T16" fmla="*/ 9 w 528"/>
                  <a:gd name="T17" fmla="*/ 25 h 663"/>
                  <a:gd name="T18" fmla="*/ 10 w 528"/>
                  <a:gd name="T19" fmla="*/ 24 h 663"/>
                  <a:gd name="T20" fmla="*/ 11 w 528"/>
                  <a:gd name="T21" fmla="*/ 25 h 663"/>
                  <a:gd name="T22" fmla="*/ 12 w 528"/>
                  <a:gd name="T23" fmla="*/ 25 h 663"/>
                  <a:gd name="T24" fmla="*/ 12 w 528"/>
                  <a:gd name="T25" fmla="*/ 25 h 663"/>
                  <a:gd name="T26" fmla="*/ 15 w 528"/>
                  <a:gd name="T27" fmla="*/ 24 h 663"/>
                  <a:gd name="T28" fmla="*/ 17 w 528"/>
                  <a:gd name="T29" fmla="*/ 25 h 663"/>
                  <a:gd name="T30" fmla="*/ 16 w 528"/>
                  <a:gd name="T31" fmla="*/ 24 h 663"/>
                  <a:gd name="T32" fmla="*/ 17 w 528"/>
                  <a:gd name="T33" fmla="*/ 24 h 663"/>
                  <a:gd name="T34" fmla="*/ 19 w 528"/>
                  <a:gd name="T35" fmla="*/ 23 h 663"/>
                  <a:gd name="T36" fmla="*/ 20 w 528"/>
                  <a:gd name="T37" fmla="*/ 23 h 663"/>
                  <a:gd name="T38" fmla="*/ 20 w 528"/>
                  <a:gd name="T39" fmla="*/ 22 h 663"/>
                  <a:gd name="T40" fmla="*/ 21 w 528"/>
                  <a:gd name="T41" fmla="*/ 21 h 663"/>
                  <a:gd name="T42" fmla="*/ 19 w 528"/>
                  <a:gd name="T43" fmla="*/ 19 h 663"/>
                  <a:gd name="T44" fmla="*/ 18 w 528"/>
                  <a:gd name="T45" fmla="*/ 16 h 663"/>
                  <a:gd name="T46" fmla="*/ 17 w 528"/>
                  <a:gd name="T47" fmla="*/ 15 h 663"/>
                  <a:gd name="T48" fmla="*/ 17 w 528"/>
                  <a:gd name="T49" fmla="*/ 14 h 663"/>
                  <a:gd name="T50" fmla="*/ 18 w 528"/>
                  <a:gd name="T51" fmla="*/ 12 h 663"/>
                  <a:gd name="T52" fmla="*/ 19 w 528"/>
                  <a:gd name="T53" fmla="*/ 9 h 663"/>
                  <a:gd name="T54" fmla="*/ 20 w 528"/>
                  <a:gd name="T55" fmla="*/ 8 h 663"/>
                  <a:gd name="T56" fmla="*/ 20 w 528"/>
                  <a:gd name="T57" fmla="*/ 7 h 663"/>
                  <a:gd name="T58" fmla="*/ 20 w 528"/>
                  <a:gd name="T59" fmla="*/ 6 h 663"/>
                  <a:gd name="T60" fmla="*/ 19 w 528"/>
                  <a:gd name="T61" fmla="*/ 4 h 663"/>
                  <a:gd name="T62" fmla="*/ 18 w 528"/>
                  <a:gd name="T63" fmla="*/ 5 h 663"/>
                  <a:gd name="T64" fmla="*/ 16 w 528"/>
                  <a:gd name="T65" fmla="*/ 4 h 663"/>
                  <a:gd name="T66" fmla="*/ 16 w 528"/>
                  <a:gd name="T67" fmla="*/ 5 h 663"/>
                  <a:gd name="T68" fmla="*/ 14 w 528"/>
                  <a:gd name="T69" fmla="*/ 4 h 663"/>
                  <a:gd name="T70" fmla="*/ 12 w 528"/>
                  <a:gd name="T71" fmla="*/ 4 h 663"/>
                  <a:gd name="T72" fmla="*/ 11 w 528"/>
                  <a:gd name="T73" fmla="*/ 3 h 663"/>
                  <a:gd name="T74" fmla="*/ 9 w 528"/>
                  <a:gd name="T75" fmla="*/ 2 h 663"/>
                  <a:gd name="T76" fmla="*/ 9 w 528"/>
                  <a:gd name="T77" fmla="*/ 1 h 663"/>
                  <a:gd name="T78" fmla="*/ 8 w 528"/>
                  <a:gd name="T79" fmla="*/ 0 h 663"/>
                  <a:gd name="T80" fmla="*/ 7 w 528"/>
                  <a:gd name="T81" fmla="*/ 1 h 663"/>
                  <a:gd name="T82" fmla="*/ 6 w 528"/>
                  <a:gd name="T83" fmla="*/ 1 h 663"/>
                  <a:gd name="T84" fmla="*/ 4 w 528"/>
                  <a:gd name="T85" fmla="*/ 2 h 663"/>
                  <a:gd name="T86" fmla="*/ 3 w 528"/>
                  <a:gd name="T87" fmla="*/ 4 h 663"/>
                  <a:gd name="T88" fmla="*/ 2 w 528"/>
                  <a:gd name="T89" fmla="*/ 6 h 663"/>
                  <a:gd name="T90" fmla="*/ 1 w 528"/>
                  <a:gd name="T91" fmla="*/ 6 h 663"/>
                  <a:gd name="T92" fmla="*/ 0 w 528"/>
                  <a:gd name="T93" fmla="*/ 8 h 663"/>
                  <a:gd name="T94" fmla="*/ 1 w 528"/>
                  <a:gd name="T95" fmla="*/ 8 h 663"/>
                  <a:gd name="T96" fmla="*/ 1 w 528"/>
                  <a:gd name="T97" fmla="*/ 9 h 663"/>
                  <a:gd name="T98" fmla="*/ 3 w 528"/>
                  <a:gd name="T99" fmla="*/ 11 h 663"/>
                  <a:gd name="T100" fmla="*/ 4 w 528"/>
                  <a:gd name="T101" fmla="*/ 11 h 663"/>
                  <a:gd name="T102" fmla="*/ 5 w 528"/>
                  <a:gd name="T103" fmla="*/ 11 h 663"/>
                  <a:gd name="T104" fmla="*/ 5 w 528"/>
                  <a:gd name="T105" fmla="*/ 12 h 663"/>
                  <a:gd name="T106" fmla="*/ 5 w 528"/>
                  <a:gd name="T107" fmla="*/ 13 h 663"/>
                  <a:gd name="T108" fmla="*/ 5 w 528"/>
                  <a:gd name="T109" fmla="*/ 15 h 663"/>
                  <a:gd name="T110" fmla="*/ 5 w 528"/>
                  <a:gd name="T111" fmla="*/ 17 h 66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528"/>
                  <a:gd name="T169" fmla="*/ 0 h 663"/>
                  <a:gd name="T170" fmla="*/ 528 w 528"/>
                  <a:gd name="T171" fmla="*/ 663 h 66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528" h="663">
                    <a:moveTo>
                      <a:pt x="118" y="435"/>
                    </a:moveTo>
                    <a:lnTo>
                      <a:pt x="123" y="442"/>
                    </a:lnTo>
                    <a:lnTo>
                      <a:pt x="127" y="446"/>
                    </a:lnTo>
                    <a:lnTo>
                      <a:pt x="132" y="449"/>
                    </a:lnTo>
                    <a:lnTo>
                      <a:pt x="139" y="454"/>
                    </a:lnTo>
                    <a:lnTo>
                      <a:pt x="138" y="466"/>
                    </a:lnTo>
                    <a:lnTo>
                      <a:pt x="136" y="476"/>
                    </a:lnTo>
                    <a:lnTo>
                      <a:pt x="138" y="481"/>
                    </a:lnTo>
                    <a:lnTo>
                      <a:pt x="139" y="485"/>
                    </a:lnTo>
                    <a:lnTo>
                      <a:pt x="141" y="490"/>
                    </a:lnTo>
                    <a:lnTo>
                      <a:pt x="145" y="495"/>
                    </a:lnTo>
                    <a:lnTo>
                      <a:pt x="159" y="488"/>
                    </a:lnTo>
                    <a:lnTo>
                      <a:pt x="170" y="482"/>
                    </a:lnTo>
                    <a:lnTo>
                      <a:pt x="177" y="486"/>
                    </a:lnTo>
                    <a:lnTo>
                      <a:pt x="182" y="490"/>
                    </a:lnTo>
                    <a:lnTo>
                      <a:pt x="184" y="492"/>
                    </a:lnTo>
                    <a:lnTo>
                      <a:pt x="184" y="494"/>
                    </a:lnTo>
                    <a:lnTo>
                      <a:pt x="184" y="497"/>
                    </a:lnTo>
                    <a:lnTo>
                      <a:pt x="184" y="502"/>
                    </a:lnTo>
                    <a:lnTo>
                      <a:pt x="182" y="506"/>
                    </a:lnTo>
                    <a:lnTo>
                      <a:pt x="182" y="510"/>
                    </a:lnTo>
                    <a:lnTo>
                      <a:pt x="182" y="511"/>
                    </a:lnTo>
                    <a:lnTo>
                      <a:pt x="182" y="512"/>
                    </a:lnTo>
                    <a:lnTo>
                      <a:pt x="183" y="513"/>
                    </a:lnTo>
                    <a:lnTo>
                      <a:pt x="184" y="514"/>
                    </a:lnTo>
                    <a:lnTo>
                      <a:pt x="184" y="517"/>
                    </a:lnTo>
                    <a:lnTo>
                      <a:pt x="183" y="521"/>
                    </a:lnTo>
                    <a:lnTo>
                      <a:pt x="182" y="528"/>
                    </a:lnTo>
                    <a:lnTo>
                      <a:pt x="183" y="533"/>
                    </a:lnTo>
                    <a:lnTo>
                      <a:pt x="185" y="539"/>
                    </a:lnTo>
                    <a:lnTo>
                      <a:pt x="188" y="546"/>
                    </a:lnTo>
                    <a:lnTo>
                      <a:pt x="198" y="562"/>
                    </a:lnTo>
                    <a:lnTo>
                      <a:pt x="210" y="577"/>
                    </a:lnTo>
                    <a:lnTo>
                      <a:pt x="210" y="585"/>
                    </a:lnTo>
                    <a:lnTo>
                      <a:pt x="207" y="589"/>
                    </a:lnTo>
                    <a:lnTo>
                      <a:pt x="203" y="591"/>
                    </a:lnTo>
                    <a:lnTo>
                      <a:pt x="196" y="593"/>
                    </a:lnTo>
                    <a:lnTo>
                      <a:pt x="189" y="592"/>
                    </a:lnTo>
                    <a:lnTo>
                      <a:pt x="186" y="591"/>
                    </a:lnTo>
                    <a:lnTo>
                      <a:pt x="182" y="592"/>
                    </a:lnTo>
                    <a:lnTo>
                      <a:pt x="177" y="595"/>
                    </a:lnTo>
                    <a:lnTo>
                      <a:pt x="176" y="606"/>
                    </a:lnTo>
                    <a:lnTo>
                      <a:pt x="175" y="615"/>
                    </a:lnTo>
                    <a:lnTo>
                      <a:pt x="173" y="624"/>
                    </a:lnTo>
                    <a:lnTo>
                      <a:pt x="169" y="634"/>
                    </a:lnTo>
                    <a:lnTo>
                      <a:pt x="166" y="642"/>
                    </a:lnTo>
                    <a:lnTo>
                      <a:pt x="165" y="648"/>
                    </a:lnTo>
                    <a:lnTo>
                      <a:pt x="166" y="655"/>
                    </a:lnTo>
                    <a:lnTo>
                      <a:pt x="169" y="663"/>
                    </a:lnTo>
                    <a:lnTo>
                      <a:pt x="177" y="660"/>
                    </a:lnTo>
                    <a:lnTo>
                      <a:pt x="185" y="656"/>
                    </a:lnTo>
                    <a:lnTo>
                      <a:pt x="193" y="654"/>
                    </a:lnTo>
                    <a:lnTo>
                      <a:pt x="202" y="654"/>
                    </a:lnTo>
                    <a:lnTo>
                      <a:pt x="210" y="656"/>
                    </a:lnTo>
                    <a:lnTo>
                      <a:pt x="216" y="657"/>
                    </a:lnTo>
                    <a:lnTo>
                      <a:pt x="219" y="657"/>
                    </a:lnTo>
                    <a:lnTo>
                      <a:pt x="220" y="656"/>
                    </a:lnTo>
                    <a:lnTo>
                      <a:pt x="220" y="654"/>
                    </a:lnTo>
                    <a:lnTo>
                      <a:pt x="219" y="649"/>
                    </a:lnTo>
                    <a:lnTo>
                      <a:pt x="216" y="645"/>
                    </a:lnTo>
                    <a:lnTo>
                      <a:pt x="215" y="640"/>
                    </a:lnTo>
                    <a:lnTo>
                      <a:pt x="214" y="638"/>
                    </a:lnTo>
                    <a:lnTo>
                      <a:pt x="215" y="635"/>
                    </a:lnTo>
                    <a:lnTo>
                      <a:pt x="220" y="629"/>
                    </a:lnTo>
                    <a:lnTo>
                      <a:pt x="227" y="622"/>
                    </a:lnTo>
                    <a:lnTo>
                      <a:pt x="234" y="616"/>
                    </a:lnTo>
                    <a:lnTo>
                      <a:pt x="240" y="613"/>
                    </a:lnTo>
                    <a:lnTo>
                      <a:pt x="243" y="613"/>
                    </a:lnTo>
                    <a:lnTo>
                      <a:pt x="246" y="616"/>
                    </a:lnTo>
                    <a:lnTo>
                      <a:pt x="248" y="618"/>
                    </a:lnTo>
                    <a:lnTo>
                      <a:pt x="251" y="624"/>
                    </a:lnTo>
                    <a:lnTo>
                      <a:pt x="256" y="627"/>
                    </a:lnTo>
                    <a:lnTo>
                      <a:pt x="260" y="629"/>
                    </a:lnTo>
                    <a:lnTo>
                      <a:pt x="266" y="630"/>
                    </a:lnTo>
                    <a:lnTo>
                      <a:pt x="272" y="633"/>
                    </a:lnTo>
                    <a:lnTo>
                      <a:pt x="276" y="638"/>
                    </a:lnTo>
                    <a:lnTo>
                      <a:pt x="281" y="642"/>
                    </a:lnTo>
                    <a:lnTo>
                      <a:pt x="283" y="643"/>
                    </a:lnTo>
                    <a:lnTo>
                      <a:pt x="285" y="643"/>
                    </a:lnTo>
                    <a:lnTo>
                      <a:pt x="289" y="643"/>
                    </a:lnTo>
                    <a:lnTo>
                      <a:pt x="292" y="640"/>
                    </a:lnTo>
                    <a:lnTo>
                      <a:pt x="294" y="636"/>
                    </a:lnTo>
                    <a:lnTo>
                      <a:pt x="298" y="633"/>
                    </a:lnTo>
                    <a:lnTo>
                      <a:pt x="299" y="631"/>
                    </a:lnTo>
                    <a:lnTo>
                      <a:pt x="301" y="631"/>
                    </a:lnTo>
                    <a:lnTo>
                      <a:pt x="303" y="633"/>
                    </a:lnTo>
                    <a:lnTo>
                      <a:pt x="305" y="635"/>
                    </a:lnTo>
                    <a:lnTo>
                      <a:pt x="308" y="639"/>
                    </a:lnTo>
                    <a:lnTo>
                      <a:pt x="310" y="640"/>
                    </a:lnTo>
                    <a:lnTo>
                      <a:pt x="312" y="640"/>
                    </a:lnTo>
                    <a:lnTo>
                      <a:pt x="314" y="636"/>
                    </a:lnTo>
                    <a:lnTo>
                      <a:pt x="321" y="629"/>
                    </a:lnTo>
                    <a:lnTo>
                      <a:pt x="329" y="624"/>
                    </a:lnTo>
                    <a:lnTo>
                      <a:pt x="341" y="618"/>
                    </a:lnTo>
                    <a:lnTo>
                      <a:pt x="353" y="615"/>
                    </a:lnTo>
                    <a:lnTo>
                      <a:pt x="366" y="613"/>
                    </a:lnTo>
                    <a:lnTo>
                      <a:pt x="379" y="611"/>
                    </a:lnTo>
                    <a:lnTo>
                      <a:pt x="384" y="613"/>
                    </a:lnTo>
                    <a:lnTo>
                      <a:pt x="388" y="616"/>
                    </a:lnTo>
                    <a:lnTo>
                      <a:pt x="390" y="618"/>
                    </a:lnTo>
                    <a:lnTo>
                      <a:pt x="392" y="620"/>
                    </a:lnTo>
                    <a:lnTo>
                      <a:pt x="397" y="626"/>
                    </a:lnTo>
                    <a:lnTo>
                      <a:pt x="403" y="631"/>
                    </a:lnTo>
                    <a:lnTo>
                      <a:pt x="410" y="629"/>
                    </a:lnTo>
                    <a:lnTo>
                      <a:pt x="415" y="627"/>
                    </a:lnTo>
                    <a:lnTo>
                      <a:pt x="419" y="624"/>
                    </a:lnTo>
                    <a:lnTo>
                      <a:pt x="424" y="617"/>
                    </a:lnTo>
                    <a:lnTo>
                      <a:pt x="420" y="612"/>
                    </a:lnTo>
                    <a:lnTo>
                      <a:pt x="417" y="610"/>
                    </a:lnTo>
                    <a:lnTo>
                      <a:pt x="412" y="609"/>
                    </a:lnTo>
                    <a:lnTo>
                      <a:pt x="408" y="606"/>
                    </a:lnTo>
                    <a:lnTo>
                      <a:pt x="410" y="601"/>
                    </a:lnTo>
                    <a:lnTo>
                      <a:pt x="412" y="600"/>
                    </a:lnTo>
                    <a:lnTo>
                      <a:pt x="415" y="599"/>
                    </a:lnTo>
                    <a:lnTo>
                      <a:pt x="418" y="599"/>
                    </a:lnTo>
                    <a:lnTo>
                      <a:pt x="425" y="600"/>
                    </a:lnTo>
                    <a:lnTo>
                      <a:pt x="432" y="603"/>
                    </a:lnTo>
                    <a:lnTo>
                      <a:pt x="438" y="607"/>
                    </a:lnTo>
                    <a:lnTo>
                      <a:pt x="445" y="609"/>
                    </a:lnTo>
                    <a:lnTo>
                      <a:pt x="452" y="610"/>
                    </a:lnTo>
                    <a:lnTo>
                      <a:pt x="457" y="611"/>
                    </a:lnTo>
                    <a:lnTo>
                      <a:pt x="470" y="611"/>
                    </a:lnTo>
                    <a:lnTo>
                      <a:pt x="484" y="610"/>
                    </a:lnTo>
                    <a:lnTo>
                      <a:pt x="487" y="601"/>
                    </a:lnTo>
                    <a:lnTo>
                      <a:pt x="489" y="593"/>
                    </a:lnTo>
                    <a:lnTo>
                      <a:pt x="490" y="590"/>
                    </a:lnTo>
                    <a:lnTo>
                      <a:pt x="492" y="586"/>
                    </a:lnTo>
                    <a:lnTo>
                      <a:pt x="496" y="584"/>
                    </a:lnTo>
                    <a:lnTo>
                      <a:pt x="499" y="582"/>
                    </a:lnTo>
                    <a:lnTo>
                      <a:pt x="504" y="581"/>
                    </a:lnTo>
                    <a:lnTo>
                      <a:pt x="506" y="579"/>
                    </a:lnTo>
                    <a:lnTo>
                      <a:pt x="508" y="576"/>
                    </a:lnTo>
                    <a:lnTo>
                      <a:pt x="509" y="574"/>
                    </a:lnTo>
                    <a:lnTo>
                      <a:pt x="509" y="572"/>
                    </a:lnTo>
                    <a:lnTo>
                      <a:pt x="509" y="568"/>
                    </a:lnTo>
                    <a:lnTo>
                      <a:pt x="507" y="565"/>
                    </a:lnTo>
                    <a:lnTo>
                      <a:pt x="505" y="562"/>
                    </a:lnTo>
                    <a:lnTo>
                      <a:pt x="502" y="559"/>
                    </a:lnTo>
                    <a:lnTo>
                      <a:pt x="501" y="558"/>
                    </a:lnTo>
                    <a:lnTo>
                      <a:pt x="501" y="556"/>
                    </a:lnTo>
                    <a:lnTo>
                      <a:pt x="502" y="555"/>
                    </a:lnTo>
                    <a:lnTo>
                      <a:pt x="507" y="553"/>
                    </a:lnTo>
                    <a:lnTo>
                      <a:pt x="513" y="549"/>
                    </a:lnTo>
                    <a:lnTo>
                      <a:pt x="516" y="545"/>
                    </a:lnTo>
                    <a:lnTo>
                      <a:pt x="518" y="540"/>
                    </a:lnTo>
                    <a:lnTo>
                      <a:pt x="519" y="537"/>
                    </a:lnTo>
                    <a:lnTo>
                      <a:pt x="521" y="532"/>
                    </a:lnTo>
                    <a:lnTo>
                      <a:pt x="521" y="524"/>
                    </a:lnTo>
                    <a:lnTo>
                      <a:pt x="518" y="513"/>
                    </a:lnTo>
                    <a:lnTo>
                      <a:pt x="524" y="501"/>
                    </a:lnTo>
                    <a:lnTo>
                      <a:pt x="528" y="488"/>
                    </a:lnTo>
                    <a:lnTo>
                      <a:pt x="516" y="483"/>
                    </a:lnTo>
                    <a:lnTo>
                      <a:pt x="502" y="478"/>
                    </a:lnTo>
                    <a:lnTo>
                      <a:pt x="486" y="468"/>
                    </a:lnTo>
                    <a:lnTo>
                      <a:pt x="469" y="459"/>
                    </a:lnTo>
                    <a:lnTo>
                      <a:pt x="470" y="448"/>
                    </a:lnTo>
                    <a:lnTo>
                      <a:pt x="472" y="437"/>
                    </a:lnTo>
                    <a:lnTo>
                      <a:pt x="464" y="429"/>
                    </a:lnTo>
                    <a:lnTo>
                      <a:pt x="454" y="422"/>
                    </a:lnTo>
                    <a:lnTo>
                      <a:pt x="456" y="410"/>
                    </a:lnTo>
                    <a:lnTo>
                      <a:pt x="460" y="398"/>
                    </a:lnTo>
                    <a:lnTo>
                      <a:pt x="454" y="396"/>
                    </a:lnTo>
                    <a:lnTo>
                      <a:pt x="450" y="393"/>
                    </a:lnTo>
                    <a:lnTo>
                      <a:pt x="446" y="390"/>
                    </a:lnTo>
                    <a:lnTo>
                      <a:pt x="444" y="392"/>
                    </a:lnTo>
                    <a:lnTo>
                      <a:pt x="443" y="390"/>
                    </a:lnTo>
                    <a:lnTo>
                      <a:pt x="442" y="387"/>
                    </a:lnTo>
                    <a:lnTo>
                      <a:pt x="438" y="380"/>
                    </a:lnTo>
                    <a:lnTo>
                      <a:pt x="435" y="372"/>
                    </a:lnTo>
                    <a:lnTo>
                      <a:pt x="430" y="365"/>
                    </a:lnTo>
                    <a:lnTo>
                      <a:pt x="427" y="359"/>
                    </a:lnTo>
                    <a:lnTo>
                      <a:pt x="427" y="357"/>
                    </a:lnTo>
                    <a:lnTo>
                      <a:pt x="427" y="353"/>
                    </a:lnTo>
                    <a:lnTo>
                      <a:pt x="428" y="350"/>
                    </a:lnTo>
                    <a:lnTo>
                      <a:pt x="432" y="344"/>
                    </a:lnTo>
                    <a:lnTo>
                      <a:pt x="437" y="335"/>
                    </a:lnTo>
                    <a:lnTo>
                      <a:pt x="442" y="326"/>
                    </a:lnTo>
                    <a:lnTo>
                      <a:pt x="446" y="317"/>
                    </a:lnTo>
                    <a:lnTo>
                      <a:pt x="452" y="307"/>
                    </a:lnTo>
                    <a:lnTo>
                      <a:pt x="453" y="299"/>
                    </a:lnTo>
                    <a:lnTo>
                      <a:pt x="453" y="295"/>
                    </a:lnTo>
                    <a:lnTo>
                      <a:pt x="454" y="290"/>
                    </a:lnTo>
                    <a:lnTo>
                      <a:pt x="460" y="281"/>
                    </a:lnTo>
                    <a:lnTo>
                      <a:pt x="469" y="269"/>
                    </a:lnTo>
                    <a:lnTo>
                      <a:pt x="478" y="258"/>
                    </a:lnTo>
                    <a:lnTo>
                      <a:pt x="481" y="247"/>
                    </a:lnTo>
                    <a:lnTo>
                      <a:pt x="482" y="241"/>
                    </a:lnTo>
                    <a:lnTo>
                      <a:pt x="483" y="238"/>
                    </a:lnTo>
                    <a:lnTo>
                      <a:pt x="484" y="235"/>
                    </a:lnTo>
                    <a:lnTo>
                      <a:pt x="488" y="232"/>
                    </a:lnTo>
                    <a:lnTo>
                      <a:pt x="492" y="226"/>
                    </a:lnTo>
                    <a:lnTo>
                      <a:pt x="499" y="220"/>
                    </a:lnTo>
                    <a:lnTo>
                      <a:pt x="504" y="215"/>
                    </a:lnTo>
                    <a:lnTo>
                      <a:pt x="506" y="213"/>
                    </a:lnTo>
                    <a:lnTo>
                      <a:pt x="508" y="211"/>
                    </a:lnTo>
                    <a:lnTo>
                      <a:pt x="512" y="210"/>
                    </a:lnTo>
                    <a:lnTo>
                      <a:pt x="515" y="209"/>
                    </a:lnTo>
                    <a:lnTo>
                      <a:pt x="516" y="198"/>
                    </a:lnTo>
                    <a:lnTo>
                      <a:pt x="515" y="187"/>
                    </a:lnTo>
                    <a:lnTo>
                      <a:pt x="505" y="179"/>
                    </a:lnTo>
                    <a:lnTo>
                      <a:pt x="499" y="172"/>
                    </a:lnTo>
                    <a:lnTo>
                      <a:pt x="497" y="170"/>
                    </a:lnTo>
                    <a:lnTo>
                      <a:pt x="497" y="165"/>
                    </a:lnTo>
                    <a:lnTo>
                      <a:pt x="497" y="161"/>
                    </a:lnTo>
                    <a:lnTo>
                      <a:pt x="499" y="154"/>
                    </a:lnTo>
                    <a:lnTo>
                      <a:pt x="502" y="143"/>
                    </a:lnTo>
                    <a:lnTo>
                      <a:pt x="501" y="142"/>
                    </a:lnTo>
                    <a:lnTo>
                      <a:pt x="499" y="142"/>
                    </a:lnTo>
                    <a:lnTo>
                      <a:pt x="498" y="140"/>
                    </a:lnTo>
                    <a:lnTo>
                      <a:pt x="497" y="137"/>
                    </a:lnTo>
                    <a:lnTo>
                      <a:pt x="496" y="127"/>
                    </a:lnTo>
                    <a:lnTo>
                      <a:pt x="492" y="118"/>
                    </a:lnTo>
                    <a:lnTo>
                      <a:pt x="492" y="111"/>
                    </a:lnTo>
                    <a:lnTo>
                      <a:pt x="491" y="108"/>
                    </a:lnTo>
                    <a:lnTo>
                      <a:pt x="487" y="106"/>
                    </a:lnTo>
                    <a:lnTo>
                      <a:pt x="481" y="106"/>
                    </a:lnTo>
                    <a:lnTo>
                      <a:pt x="477" y="106"/>
                    </a:lnTo>
                    <a:lnTo>
                      <a:pt x="473" y="104"/>
                    </a:lnTo>
                    <a:lnTo>
                      <a:pt x="469" y="104"/>
                    </a:lnTo>
                    <a:lnTo>
                      <a:pt x="466" y="107"/>
                    </a:lnTo>
                    <a:lnTo>
                      <a:pt x="463" y="113"/>
                    </a:lnTo>
                    <a:lnTo>
                      <a:pt x="459" y="117"/>
                    </a:lnTo>
                    <a:lnTo>
                      <a:pt x="453" y="118"/>
                    </a:lnTo>
                    <a:lnTo>
                      <a:pt x="446" y="118"/>
                    </a:lnTo>
                    <a:lnTo>
                      <a:pt x="438" y="115"/>
                    </a:lnTo>
                    <a:lnTo>
                      <a:pt x="432" y="111"/>
                    </a:lnTo>
                    <a:lnTo>
                      <a:pt x="425" y="108"/>
                    </a:lnTo>
                    <a:lnTo>
                      <a:pt x="418" y="102"/>
                    </a:lnTo>
                    <a:lnTo>
                      <a:pt x="416" y="100"/>
                    </a:lnTo>
                    <a:lnTo>
                      <a:pt x="412" y="98"/>
                    </a:lnTo>
                    <a:lnTo>
                      <a:pt x="410" y="97"/>
                    </a:lnTo>
                    <a:lnTo>
                      <a:pt x="408" y="95"/>
                    </a:lnTo>
                    <a:lnTo>
                      <a:pt x="406" y="97"/>
                    </a:lnTo>
                    <a:lnTo>
                      <a:pt x="403" y="98"/>
                    </a:lnTo>
                    <a:lnTo>
                      <a:pt x="401" y="100"/>
                    </a:lnTo>
                    <a:lnTo>
                      <a:pt x="399" y="103"/>
                    </a:lnTo>
                    <a:lnTo>
                      <a:pt x="390" y="115"/>
                    </a:lnTo>
                    <a:lnTo>
                      <a:pt x="381" y="124"/>
                    </a:lnTo>
                    <a:lnTo>
                      <a:pt x="375" y="128"/>
                    </a:lnTo>
                    <a:lnTo>
                      <a:pt x="371" y="130"/>
                    </a:lnTo>
                    <a:lnTo>
                      <a:pt x="367" y="130"/>
                    </a:lnTo>
                    <a:lnTo>
                      <a:pt x="365" y="128"/>
                    </a:lnTo>
                    <a:lnTo>
                      <a:pt x="362" y="121"/>
                    </a:lnTo>
                    <a:lnTo>
                      <a:pt x="358" y="110"/>
                    </a:lnTo>
                    <a:lnTo>
                      <a:pt x="355" y="103"/>
                    </a:lnTo>
                    <a:lnTo>
                      <a:pt x="350" y="99"/>
                    </a:lnTo>
                    <a:lnTo>
                      <a:pt x="347" y="95"/>
                    </a:lnTo>
                    <a:lnTo>
                      <a:pt x="341" y="93"/>
                    </a:lnTo>
                    <a:lnTo>
                      <a:pt x="330" y="92"/>
                    </a:lnTo>
                    <a:lnTo>
                      <a:pt x="317" y="90"/>
                    </a:lnTo>
                    <a:lnTo>
                      <a:pt x="308" y="91"/>
                    </a:lnTo>
                    <a:lnTo>
                      <a:pt x="302" y="92"/>
                    </a:lnTo>
                    <a:lnTo>
                      <a:pt x="300" y="92"/>
                    </a:lnTo>
                    <a:lnTo>
                      <a:pt x="296" y="92"/>
                    </a:lnTo>
                    <a:lnTo>
                      <a:pt x="293" y="90"/>
                    </a:lnTo>
                    <a:lnTo>
                      <a:pt x="290" y="88"/>
                    </a:lnTo>
                    <a:lnTo>
                      <a:pt x="277" y="79"/>
                    </a:lnTo>
                    <a:lnTo>
                      <a:pt x="264" y="72"/>
                    </a:lnTo>
                    <a:lnTo>
                      <a:pt x="256" y="71"/>
                    </a:lnTo>
                    <a:lnTo>
                      <a:pt x="250" y="71"/>
                    </a:lnTo>
                    <a:lnTo>
                      <a:pt x="247" y="71"/>
                    </a:lnTo>
                    <a:lnTo>
                      <a:pt x="245" y="69"/>
                    </a:lnTo>
                    <a:lnTo>
                      <a:pt x="242" y="67"/>
                    </a:lnTo>
                    <a:lnTo>
                      <a:pt x="240" y="64"/>
                    </a:lnTo>
                    <a:lnTo>
                      <a:pt x="237" y="54"/>
                    </a:lnTo>
                    <a:lnTo>
                      <a:pt x="232" y="46"/>
                    </a:lnTo>
                    <a:lnTo>
                      <a:pt x="228" y="40"/>
                    </a:lnTo>
                    <a:lnTo>
                      <a:pt x="224" y="37"/>
                    </a:lnTo>
                    <a:lnTo>
                      <a:pt x="222" y="33"/>
                    </a:lnTo>
                    <a:lnTo>
                      <a:pt x="222" y="27"/>
                    </a:lnTo>
                    <a:lnTo>
                      <a:pt x="222" y="21"/>
                    </a:lnTo>
                    <a:lnTo>
                      <a:pt x="223" y="17"/>
                    </a:lnTo>
                    <a:lnTo>
                      <a:pt x="222" y="14"/>
                    </a:lnTo>
                    <a:lnTo>
                      <a:pt x="221" y="11"/>
                    </a:lnTo>
                    <a:lnTo>
                      <a:pt x="216" y="8"/>
                    </a:lnTo>
                    <a:lnTo>
                      <a:pt x="209" y="2"/>
                    </a:lnTo>
                    <a:lnTo>
                      <a:pt x="204" y="1"/>
                    </a:lnTo>
                    <a:lnTo>
                      <a:pt x="202" y="0"/>
                    </a:lnTo>
                    <a:lnTo>
                      <a:pt x="200" y="1"/>
                    </a:lnTo>
                    <a:lnTo>
                      <a:pt x="198" y="2"/>
                    </a:lnTo>
                    <a:lnTo>
                      <a:pt x="197" y="6"/>
                    </a:lnTo>
                    <a:lnTo>
                      <a:pt x="197" y="14"/>
                    </a:lnTo>
                    <a:lnTo>
                      <a:pt x="192" y="21"/>
                    </a:lnTo>
                    <a:lnTo>
                      <a:pt x="187" y="26"/>
                    </a:lnTo>
                    <a:lnTo>
                      <a:pt x="183" y="31"/>
                    </a:lnTo>
                    <a:lnTo>
                      <a:pt x="177" y="37"/>
                    </a:lnTo>
                    <a:lnTo>
                      <a:pt x="173" y="37"/>
                    </a:lnTo>
                    <a:lnTo>
                      <a:pt x="169" y="37"/>
                    </a:lnTo>
                    <a:lnTo>
                      <a:pt x="167" y="35"/>
                    </a:lnTo>
                    <a:lnTo>
                      <a:pt x="165" y="33"/>
                    </a:lnTo>
                    <a:lnTo>
                      <a:pt x="162" y="32"/>
                    </a:lnTo>
                    <a:lnTo>
                      <a:pt x="160" y="32"/>
                    </a:lnTo>
                    <a:lnTo>
                      <a:pt x="157" y="32"/>
                    </a:lnTo>
                    <a:lnTo>
                      <a:pt x="153" y="35"/>
                    </a:lnTo>
                    <a:lnTo>
                      <a:pt x="142" y="42"/>
                    </a:lnTo>
                    <a:lnTo>
                      <a:pt x="131" y="50"/>
                    </a:lnTo>
                    <a:lnTo>
                      <a:pt x="123" y="54"/>
                    </a:lnTo>
                    <a:lnTo>
                      <a:pt x="114" y="55"/>
                    </a:lnTo>
                    <a:lnTo>
                      <a:pt x="104" y="56"/>
                    </a:lnTo>
                    <a:lnTo>
                      <a:pt x="94" y="59"/>
                    </a:lnTo>
                    <a:lnTo>
                      <a:pt x="93" y="66"/>
                    </a:lnTo>
                    <a:lnTo>
                      <a:pt x="93" y="71"/>
                    </a:lnTo>
                    <a:lnTo>
                      <a:pt x="93" y="74"/>
                    </a:lnTo>
                    <a:lnTo>
                      <a:pt x="90" y="79"/>
                    </a:lnTo>
                    <a:lnTo>
                      <a:pt x="87" y="83"/>
                    </a:lnTo>
                    <a:lnTo>
                      <a:pt x="85" y="86"/>
                    </a:lnTo>
                    <a:lnTo>
                      <a:pt x="85" y="97"/>
                    </a:lnTo>
                    <a:lnTo>
                      <a:pt x="85" y="104"/>
                    </a:lnTo>
                    <a:lnTo>
                      <a:pt x="76" y="110"/>
                    </a:lnTo>
                    <a:lnTo>
                      <a:pt x="68" y="117"/>
                    </a:lnTo>
                    <a:lnTo>
                      <a:pt x="66" y="125"/>
                    </a:lnTo>
                    <a:lnTo>
                      <a:pt x="62" y="131"/>
                    </a:lnTo>
                    <a:lnTo>
                      <a:pt x="59" y="138"/>
                    </a:lnTo>
                    <a:lnTo>
                      <a:pt x="52" y="144"/>
                    </a:lnTo>
                    <a:lnTo>
                      <a:pt x="49" y="140"/>
                    </a:lnTo>
                    <a:lnTo>
                      <a:pt x="46" y="138"/>
                    </a:lnTo>
                    <a:lnTo>
                      <a:pt x="45" y="137"/>
                    </a:lnTo>
                    <a:lnTo>
                      <a:pt x="44" y="137"/>
                    </a:lnTo>
                    <a:lnTo>
                      <a:pt x="43" y="138"/>
                    </a:lnTo>
                    <a:lnTo>
                      <a:pt x="41" y="140"/>
                    </a:lnTo>
                    <a:lnTo>
                      <a:pt x="36" y="147"/>
                    </a:lnTo>
                    <a:lnTo>
                      <a:pt x="31" y="152"/>
                    </a:lnTo>
                    <a:lnTo>
                      <a:pt x="24" y="157"/>
                    </a:lnTo>
                    <a:lnTo>
                      <a:pt x="17" y="162"/>
                    </a:lnTo>
                    <a:lnTo>
                      <a:pt x="9" y="170"/>
                    </a:lnTo>
                    <a:lnTo>
                      <a:pt x="5" y="178"/>
                    </a:lnTo>
                    <a:lnTo>
                      <a:pt x="1" y="185"/>
                    </a:lnTo>
                    <a:lnTo>
                      <a:pt x="0" y="196"/>
                    </a:lnTo>
                    <a:lnTo>
                      <a:pt x="2" y="202"/>
                    </a:lnTo>
                    <a:lnTo>
                      <a:pt x="5" y="207"/>
                    </a:lnTo>
                    <a:lnTo>
                      <a:pt x="6" y="209"/>
                    </a:lnTo>
                    <a:lnTo>
                      <a:pt x="7" y="210"/>
                    </a:lnTo>
                    <a:lnTo>
                      <a:pt x="10" y="210"/>
                    </a:lnTo>
                    <a:lnTo>
                      <a:pt x="14" y="210"/>
                    </a:lnTo>
                    <a:lnTo>
                      <a:pt x="17" y="210"/>
                    </a:lnTo>
                    <a:lnTo>
                      <a:pt x="18" y="211"/>
                    </a:lnTo>
                    <a:lnTo>
                      <a:pt x="20" y="211"/>
                    </a:lnTo>
                    <a:lnTo>
                      <a:pt x="23" y="210"/>
                    </a:lnTo>
                    <a:lnTo>
                      <a:pt x="28" y="210"/>
                    </a:lnTo>
                    <a:lnTo>
                      <a:pt x="32" y="213"/>
                    </a:lnTo>
                    <a:lnTo>
                      <a:pt x="34" y="215"/>
                    </a:lnTo>
                    <a:lnTo>
                      <a:pt x="36" y="217"/>
                    </a:lnTo>
                    <a:lnTo>
                      <a:pt x="40" y="225"/>
                    </a:lnTo>
                    <a:lnTo>
                      <a:pt x="42" y="234"/>
                    </a:lnTo>
                    <a:lnTo>
                      <a:pt x="47" y="243"/>
                    </a:lnTo>
                    <a:lnTo>
                      <a:pt x="53" y="251"/>
                    </a:lnTo>
                    <a:lnTo>
                      <a:pt x="59" y="260"/>
                    </a:lnTo>
                    <a:lnTo>
                      <a:pt x="63" y="269"/>
                    </a:lnTo>
                    <a:lnTo>
                      <a:pt x="68" y="274"/>
                    </a:lnTo>
                    <a:lnTo>
                      <a:pt x="71" y="279"/>
                    </a:lnTo>
                    <a:lnTo>
                      <a:pt x="76" y="281"/>
                    </a:lnTo>
                    <a:lnTo>
                      <a:pt x="79" y="283"/>
                    </a:lnTo>
                    <a:lnTo>
                      <a:pt x="84" y="285"/>
                    </a:lnTo>
                    <a:lnTo>
                      <a:pt x="89" y="285"/>
                    </a:lnTo>
                    <a:lnTo>
                      <a:pt x="94" y="282"/>
                    </a:lnTo>
                    <a:lnTo>
                      <a:pt x="100" y="280"/>
                    </a:lnTo>
                    <a:lnTo>
                      <a:pt x="103" y="278"/>
                    </a:lnTo>
                    <a:lnTo>
                      <a:pt x="105" y="277"/>
                    </a:lnTo>
                    <a:lnTo>
                      <a:pt x="107" y="276"/>
                    </a:lnTo>
                    <a:lnTo>
                      <a:pt x="109" y="276"/>
                    </a:lnTo>
                    <a:lnTo>
                      <a:pt x="113" y="278"/>
                    </a:lnTo>
                    <a:lnTo>
                      <a:pt x="118" y="283"/>
                    </a:lnTo>
                    <a:lnTo>
                      <a:pt x="124" y="287"/>
                    </a:lnTo>
                    <a:lnTo>
                      <a:pt x="129" y="292"/>
                    </a:lnTo>
                    <a:lnTo>
                      <a:pt x="126" y="296"/>
                    </a:lnTo>
                    <a:lnTo>
                      <a:pt x="124" y="298"/>
                    </a:lnTo>
                    <a:lnTo>
                      <a:pt x="124" y="299"/>
                    </a:lnTo>
                    <a:lnTo>
                      <a:pt x="123" y="300"/>
                    </a:lnTo>
                    <a:lnTo>
                      <a:pt x="124" y="301"/>
                    </a:lnTo>
                    <a:lnTo>
                      <a:pt x="125" y="304"/>
                    </a:lnTo>
                    <a:lnTo>
                      <a:pt x="129" y="307"/>
                    </a:lnTo>
                    <a:lnTo>
                      <a:pt x="130" y="309"/>
                    </a:lnTo>
                    <a:lnTo>
                      <a:pt x="132" y="313"/>
                    </a:lnTo>
                    <a:lnTo>
                      <a:pt x="133" y="317"/>
                    </a:lnTo>
                    <a:lnTo>
                      <a:pt x="132" y="326"/>
                    </a:lnTo>
                    <a:lnTo>
                      <a:pt x="130" y="334"/>
                    </a:lnTo>
                    <a:lnTo>
                      <a:pt x="135" y="335"/>
                    </a:lnTo>
                    <a:lnTo>
                      <a:pt x="139" y="336"/>
                    </a:lnTo>
                    <a:lnTo>
                      <a:pt x="142" y="339"/>
                    </a:lnTo>
                    <a:lnTo>
                      <a:pt x="147" y="342"/>
                    </a:lnTo>
                    <a:lnTo>
                      <a:pt x="145" y="353"/>
                    </a:lnTo>
                    <a:lnTo>
                      <a:pt x="143" y="362"/>
                    </a:lnTo>
                    <a:lnTo>
                      <a:pt x="140" y="372"/>
                    </a:lnTo>
                    <a:lnTo>
                      <a:pt x="136" y="383"/>
                    </a:lnTo>
                    <a:lnTo>
                      <a:pt x="132" y="392"/>
                    </a:lnTo>
                    <a:lnTo>
                      <a:pt x="129" y="401"/>
                    </a:lnTo>
                    <a:lnTo>
                      <a:pt x="125" y="410"/>
                    </a:lnTo>
                    <a:lnTo>
                      <a:pt x="122" y="419"/>
                    </a:lnTo>
                    <a:lnTo>
                      <a:pt x="118" y="424"/>
                    </a:lnTo>
                    <a:lnTo>
                      <a:pt x="117" y="428"/>
                    </a:lnTo>
                    <a:lnTo>
                      <a:pt x="117" y="431"/>
                    </a:lnTo>
                    <a:lnTo>
                      <a:pt x="118" y="435"/>
                    </a:lnTo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0" name="Freeform 405"/>
              <p:cNvSpPr>
                <a:spLocks noChangeAspect="1"/>
              </p:cNvSpPr>
              <p:nvPr/>
            </p:nvSpPr>
            <p:spPr bwMode="auto">
              <a:xfrm>
                <a:off x="2489788" y="3177626"/>
                <a:ext cx="241964" cy="201329"/>
              </a:xfrm>
              <a:custGeom>
                <a:avLst/>
                <a:gdLst>
                  <a:gd name="T0" fmla="*/ 8 w 674"/>
                  <a:gd name="T1" fmla="*/ 21 h 547"/>
                  <a:gd name="T2" fmla="*/ 7 w 674"/>
                  <a:gd name="T3" fmla="*/ 20 h 547"/>
                  <a:gd name="T4" fmla="*/ 7 w 674"/>
                  <a:gd name="T5" fmla="*/ 20 h 547"/>
                  <a:gd name="T6" fmla="*/ 6 w 674"/>
                  <a:gd name="T7" fmla="*/ 21 h 547"/>
                  <a:gd name="T8" fmla="*/ 5 w 674"/>
                  <a:gd name="T9" fmla="*/ 21 h 547"/>
                  <a:gd name="T10" fmla="*/ 3 w 674"/>
                  <a:gd name="T11" fmla="*/ 21 h 547"/>
                  <a:gd name="T12" fmla="*/ 1 w 674"/>
                  <a:gd name="T13" fmla="*/ 21 h 547"/>
                  <a:gd name="T14" fmla="*/ 2 w 674"/>
                  <a:gd name="T15" fmla="*/ 19 h 547"/>
                  <a:gd name="T16" fmla="*/ 1 w 674"/>
                  <a:gd name="T17" fmla="*/ 17 h 547"/>
                  <a:gd name="T18" fmla="*/ 1 w 674"/>
                  <a:gd name="T19" fmla="*/ 14 h 547"/>
                  <a:gd name="T20" fmla="*/ 1 w 674"/>
                  <a:gd name="T21" fmla="*/ 12 h 547"/>
                  <a:gd name="T22" fmla="*/ 3 w 674"/>
                  <a:gd name="T23" fmla="*/ 8 h 547"/>
                  <a:gd name="T24" fmla="*/ 3 w 674"/>
                  <a:gd name="T25" fmla="*/ 5 h 547"/>
                  <a:gd name="T26" fmla="*/ 4 w 674"/>
                  <a:gd name="T27" fmla="*/ 5 h 547"/>
                  <a:gd name="T28" fmla="*/ 5 w 674"/>
                  <a:gd name="T29" fmla="*/ 4 h 547"/>
                  <a:gd name="T30" fmla="*/ 6 w 674"/>
                  <a:gd name="T31" fmla="*/ 3 h 547"/>
                  <a:gd name="T32" fmla="*/ 10 w 674"/>
                  <a:gd name="T33" fmla="*/ 0 h 547"/>
                  <a:gd name="T34" fmla="*/ 11 w 674"/>
                  <a:gd name="T35" fmla="*/ 0 h 547"/>
                  <a:gd name="T36" fmla="*/ 11 w 674"/>
                  <a:gd name="T37" fmla="*/ 1 h 547"/>
                  <a:gd name="T38" fmla="*/ 13 w 674"/>
                  <a:gd name="T39" fmla="*/ 3 h 547"/>
                  <a:gd name="T40" fmla="*/ 14 w 674"/>
                  <a:gd name="T41" fmla="*/ 4 h 547"/>
                  <a:gd name="T42" fmla="*/ 13 w 674"/>
                  <a:gd name="T43" fmla="*/ 4 h 547"/>
                  <a:gd name="T44" fmla="*/ 14 w 674"/>
                  <a:gd name="T45" fmla="*/ 5 h 547"/>
                  <a:gd name="T46" fmla="*/ 15 w 674"/>
                  <a:gd name="T47" fmla="*/ 6 h 547"/>
                  <a:gd name="T48" fmla="*/ 15 w 674"/>
                  <a:gd name="T49" fmla="*/ 6 h 547"/>
                  <a:gd name="T50" fmla="*/ 16 w 674"/>
                  <a:gd name="T51" fmla="*/ 8 h 547"/>
                  <a:gd name="T52" fmla="*/ 17 w 674"/>
                  <a:gd name="T53" fmla="*/ 8 h 547"/>
                  <a:gd name="T54" fmla="*/ 18 w 674"/>
                  <a:gd name="T55" fmla="*/ 9 h 547"/>
                  <a:gd name="T56" fmla="*/ 20 w 674"/>
                  <a:gd name="T57" fmla="*/ 9 h 547"/>
                  <a:gd name="T58" fmla="*/ 22 w 674"/>
                  <a:gd name="T59" fmla="*/ 9 h 547"/>
                  <a:gd name="T60" fmla="*/ 23 w 674"/>
                  <a:gd name="T61" fmla="*/ 9 h 547"/>
                  <a:gd name="T62" fmla="*/ 24 w 674"/>
                  <a:gd name="T63" fmla="*/ 10 h 547"/>
                  <a:gd name="T64" fmla="*/ 24 w 674"/>
                  <a:gd name="T65" fmla="*/ 10 h 547"/>
                  <a:gd name="T66" fmla="*/ 24 w 674"/>
                  <a:gd name="T67" fmla="*/ 12 h 547"/>
                  <a:gd name="T68" fmla="*/ 25 w 674"/>
                  <a:gd name="T69" fmla="*/ 12 h 547"/>
                  <a:gd name="T70" fmla="*/ 26 w 674"/>
                  <a:gd name="T71" fmla="*/ 13 h 547"/>
                  <a:gd name="T72" fmla="*/ 27 w 674"/>
                  <a:gd name="T73" fmla="*/ 14 h 547"/>
                  <a:gd name="T74" fmla="*/ 26 w 674"/>
                  <a:gd name="T75" fmla="*/ 16 h 547"/>
                  <a:gd name="T76" fmla="*/ 25 w 674"/>
                  <a:gd name="T77" fmla="*/ 17 h 547"/>
                  <a:gd name="T78" fmla="*/ 24 w 674"/>
                  <a:gd name="T79" fmla="*/ 17 h 547"/>
                  <a:gd name="T80" fmla="*/ 23 w 674"/>
                  <a:gd name="T81" fmla="*/ 19 h 547"/>
                  <a:gd name="T82" fmla="*/ 22 w 674"/>
                  <a:gd name="T83" fmla="*/ 20 h 547"/>
                  <a:gd name="T84" fmla="*/ 20 w 674"/>
                  <a:gd name="T85" fmla="*/ 20 h 547"/>
                  <a:gd name="T86" fmla="*/ 19 w 674"/>
                  <a:gd name="T87" fmla="*/ 20 h 547"/>
                  <a:gd name="T88" fmla="*/ 18 w 674"/>
                  <a:gd name="T89" fmla="*/ 20 h 547"/>
                  <a:gd name="T90" fmla="*/ 17 w 674"/>
                  <a:gd name="T91" fmla="*/ 21 h 547"/>
                  <a:gd name="T92" fmla="*/ 16 w 674"/>
                  <a:gd name="T93" fmla="*/ 20 h 547"/>
                  <a:gd name="T94" fmla="*/ 15 w 674"/>
                  <a:gd name="T95" fmla="*/ 21 h 547"/>
                  <a:gd name="T96" fmla="*/ 14 w 674"/>
                  <a:gd name="T97" fmla="*/ 21 h 547"/>
                  <a:gd name="T98" fmla="*/ 14 w 674"/>
                  <a:gd name="T99" fmla="*/ 19 h 547"/>
                  <a:gd name="T100" fmla="*/ 12 w 674"/>
                  <a:gd name="T101" fmla="*/ 18 h 547"/>
                  <a:gd name="T102" fmla="*/ 12 w 674"/>
                  <a:gd name="T103" fmla="*/ 18 h 547"/>
                  <a:gd name="T104" fmla="*/ 10 w 674"/>
                  <a:gd name="T105" fmla="*/ 19 h 547"/>
                  <a:gd name="T106" fmla="*/ 9 w 674"/>
                  <a:gd name="T107" fmla="*/ 20 h 547"/>
                  <a:gd name="T108" fmla="*/ 8 w 674"/>
                  <a:gd name="T109" fmla="*/ 20 h 547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674"/>
                  <a:gd name="T166" fmla="*/ 0 h 547"/>
                  <a:gd name="T167" fmla="*/ 674 w 674"/>
                  <a:gd name="T168" fmla="*/ 547 h 547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674" h="547">
                    <a:moveTo>
                      <a:pt x="204" y="513"/>
                    </a:moveTo>
                    <a:lnTo>
                      <a:pt x="201" y="514"/>
                    </a:lnTo>
                    <a:lnTo>
                      <a:pt x="200" y="514"/>
                    </a:lnTo>
                    <a:lnTo>
                      <a:pt x="197" y="514"/>
                    </a:lnTo>
                    <a:lnTo>
                      <a:pt x="196" y="518"/>
                    </a:lnTo>
                    <a:lnTo>
                      <a:pt x="195" y="519"/>
                    </a:lnTo>
                    <a:lnTo>
                      <a:pt x="194" y="520"/>
                    </a:lnTo>
                    <a:lnTo>
                      <a:pt x="193" y="520"/>
                    </a:lnTo>
                    <a:lnTo>
                      <a:pt x="191" y="520"/>
                    </a:lnTo>
                    <a:lnTo>
                      <a:pt x="187" y="518"/>
                    </a:lnTo>
                    <a:lnTo>
                      <a:pt x="183" y="515"/>
                    </a:lnTo>
                    <a:lnTo>
                      <a:pt x="181" y="514"/>
                    </a:lnTo>
                    <a:lnTo>
                      <a:pt x="181" y="513"/>
                    </a:lnTo>
                    <a:lnTo>
                      <a:pt x="181" y="512"/>
                    </a:lnTo>
                    <a:lnTo>
                      <a:pt x="183" y="512"/>
                    </a:lnTo>
                    <a:lnTo>
                      <a:pt x="186" y="511"/>
                    </a:lnTo>
                    <a:lnTo>
                      <a:pt x="189" y="509"/>
                    </a:lnTo>
                    <a:lnTo>
                      <a:pt x="180" y="504"/>
                    </a:lnTo>
                    <a:lnTo>
                      <a:pt x="171" y="502"/>
                    </a:lnTo>
                    <a:lnTo>
                      <a:pt x="167" y="501"/>
                    </a:lnTo>
                    <a:lnTo>
                      <a:pt x="165" y="503"/>
                    </a:lnTo>
                    <a:lnTo>
                      <a:pt x="163" y="505"/>
                    </a:lnTo>
                    <a:lnTo>
                      <a:pt x="160" y="509"/>
                    </a:lnTo>
                    <a:lnTo>
                      <a:pt x="156" y="519"/>
                    </a:lnTo>
                    <a:lnTo>
                      <a:pt x="150" y="528"/>
                    </a:lnTo>
                    <a:lnTo>
                      <a:pt x="144" y="524"/>
                    </a:lnTo>
                    <a:lnTo>
                      <a:pt x="140" y="521"/>
                    </a:lnTo>
                    <a:lnTo>
                      <a:pt x="134" y="528"/>
                    </a:lnTo>
                    <a:lnTo>
                      <a:pt x="129" y="532"/>
                    </a:lnTo>
                    <a:lnTo>
                      <a:pt x="124" y="529"/>
                    </a:lnTo>
                    <a:lnTo>
                      <a:pt x="118" y="527"/>
                    </a:lnTo>
                    <a:lnTo>
                      <a:pt x="109" y="528"/>
                    </a:lnTo>
                    <a:lnTo>
                      <a:pt x="99" y="528"/>
                    </a:lnTo>
                    <a:lnTo>
                      <a:pt x="90" y="528"/>
                    </a:lnTo>
                    <a:lnTo>
                      <a:pt x="80" y="529"/>
                    </a:lnTo>
                    <a:lnTo>
                      <a:pt x="65" y="537"/>
                    </a:lnTo>
                    <a:lnTo>
                      <a:pt x="52" y="547"/>
                    </a:lnTo>
                    <a:lnTo>
                      <a:pt x="43" y="543"/>
                    </a:lnTo>
                    <a:lnTo>
                      <a:pt x="35" y="540"/>
                    </a:lnTo>
                    <a:lnTo>
                      <a:pt x="37" y="534"/>
                    </a:lnTo>
                    <a:lnTo>
                      <a:pt x="38" y="529"/>
                    </a:lnTo>
                    <a:lnTo>
                      <a:pt x="36" y="519"/>
                    </a:lnTo>
                    <a:lnTo>
                      <a:pt x="34" y="510"/>
                    </a:lnTo>
                    <a:lnTo>
                      <a:pt x="31" y="501"/>
                    </a:lnTo>
                    <a:lnTo>
                      <a:pt x="28" y="491"/>
                    </a:lnTo>
                    <a:lnTo>
                      <a:pt x="35" y="479"/>
                    </a:lnTo>
                    <a:lnTo>
                      <a:pt x="40" y="474"/>
                    </a:lnTo>
                    <a:lnTo>
                      <a:pt x="44" y="470"/>
                    </a:lnTo>
                    <a:lnTo>
                      <a:pt x="46" y="468"/>
                    </a:lnTo>
                    <a:lnTo>
                      <a:pt x="47" y="466"/>
                    </a:lnTo>
                    <a:lnTo>
                      <a:pt x="49" y="460"/>
                    </a:lnTo>
                    <a:lnTo>
                      <a:pt x="47" y="450"/>
                    </a:lnTo>
                    <a:lnTo>
                      <a:pt x="45" y="432"/>
                    </a:lnTo>
                    <a:lnTo>
                      <a:pt x="34" y="420"/>
                    </a:lnTo>
                    <a:lnTo>
                      <a:pt x="23" y="407"/>
                    </a:lnTo>
                    <a:lnTo>
                      <a:pt x="11" y="395"/>
                    </a:lnTo>
                    <a:lnTo>
                      <a:pt x="0" y="381"/>
                    </a:lnTo>
                    <a:lnTo>
                      <a:pt x="15" y="372"/>
                    </a:lnTo>
                    <a:lnTo>
                      <a:pt x="28" y="366"/>
                    </a:lnTo>
                    <a:lnTo>
                      <a:pt x="34" y="362"/>
                    </a:lnTo>
                    <a:lnTo>
                      <a:pt x="41" y="358"/>
                    </a:lnTo>
                    <a:lnTo>
                      <a:pt x="46" y="353"/>
                    </a:lnTo>
                    <a:lnTo>
                      <a:pt x="52" y="346"/>
                    </a:lnTo>
                    <a:lnTo>
                      <a:pt x="46" y="327"/>
                    </a:lnTo>
                    <a:lnTo>
                      <a:pt x="40" y="308"/>
                    </a:lnTo>
                    <a:lnTo>
                      <a:pt x="35" y="290"/>
                    </a:lnTo>
                    <a:lnTo>
                      <a:pt x="32" y="270"/>
                    </a:lnTo>
                    <a:lnTo>
                      <a:pt x="38" y="252"/>
                    </a:lnTo>
                    <a:lnTo>
                      <a:pt x="44" y="237"/>
                    </a:lnTo>
                    <a:lnTo>
                      <a:pt x="49" y="221"/>
                    </a:lnTo>
                    <a:lnTo>
                      <a:pt x="52" y="202"/>
                    </a:lnTo>
                    <a:lnTo>
                      <a:pt x="68" y="197"/>
                    </a:lnTo>
                    <a:lnTo>
                      <a:pt x="84" y="191"/>
                    </a:lnTo>
                    <a:lnTo>
                      <a:pt x="79" y="174"/>
                    </a:lnTo>
                    <a:lnTo>
                      <a:pt x="76" y="159"/>
                    </a:lnTo>
                    <a:lnTo>
                      <a:pt x="75" y="152"/>
                    </a:lnTo>
                    <a:lnTo>
                      <a:pt x="73" y="144"/>
                    </a:lnTo>
                    <a:lnTo>
                      <a:pt x="75" y="135"/>
                    </a:lnTo>
                    <a:lnTo>
                      <a:pt x="75" y="126"/>
                    </a:lnTo>
                    <a:lnTo>
                      <a:pt x="80" y="121"/>
                    </a:lnTo>
                    <a:lnTo>
                      <a:pt x="84" y="120"/>
                    </a:lnTo>
                    <a:lnTo>
                      <a:pt x="88" y="120"/>
                    </a:lnTo>
                    <a:lnTo>
                      <a:pt x="95" y="119"/>
                    </a:lnTo>
                    <a:lnTo>
                      <a:pt x="102" y="116"/>
                    </a:lnTo>
                    <a:lnTo>
                      <a:pt x="106" y="114"/>
                    </a:lnTo>
                    <a:lnTo>
                      <a:pt x="111" y="114"/>
                    </a:lnTo>
                    <a:lnTo>
                      <a:pt x="117" y="116"/>
                    </a:lnTo>
                    <a:lnTo>
                      <a:pt x="122" y="108"/>
                    </a:lnTo>
                    <a:lnTo>
                      <a:pt x="126" y="101"/>
                    </a:lnTo>
                    <a:lnTo>
                      <a:pt x="130" y="104"/>
                    </a:lnTo>
                    <a:lnTo>
                      <a:pt x="132" y="107"/>
                    </a:lnTo>
                    <a:lnTo>
                      <a:pt x="135" y="109"/>
                    </a:lnTo>
                    <a:lnTo>
                      <a:pt x="140" y="110"/>
                    </a:lnTo>
                    <a:lnTo>
                      <a:pt x="145" y="95"/>
                    </a:lnTo>
                    <a:lnTo>
                      <a:pt x="151" y="82"/>
                    </a:lnTo>
                    <a:lnTo>
                      <a:pt x="154" y="67"/>
                    </a:lnTo>
                    <a:lnTo>
                      <a:pt x="159" y="51"/>
                    </a:lnTo>
                    <a:lnTo>
                      <a:pt x="176" y="43"/>
                    </a:lnTo>
                    <a:lnTo>
                      <a:pt x="192" y="34"/>
                    </a:lnTo>
                    <a:lnTo>
                      <a:pt x="207" y="24"/>
                    </a:lnTo>
                    <a:lnTo>
                      <a:pt x="222" y="12"/>
                    </a:lnTo>
                    <a:lnTo>
                      <a:pt x="239" y="9"/>
                    </a:lnTo>
                    <a:lnTo>
                      <a:pt x="255" y="4"/>
                    </a:lnTo>
                    <a:lnTo>
                      <a:pt x="258" y="2"/>
                    </a:lnTo>
                    <a:lnTo>
                      <a:pt x="260" y="0"/>
                    </a:lnTo>
                    <a:lnTo>
                      <a:pt x="263" y="0"/>
                    </a:lnTo>
                    <a:lnTo>
                      <a:pt x="264" y="0"/>
                    </a:lnTo>
                    <a:lnTo>
                      <a:pt x="266" y="3"/>
                    </a:lnTo>
                    <a:lnTo>
                      <a:pt x="268" y="10"/>
                    </a:lnTo>
                    <a:lnTo>
                      <a:pt x="268" y="14"/>
                    </a:lnTo>
                    <a:lnTo>
                      <a:pt x="268" y="18"/>
                    </a:lnTo>
                    <a:lnTo>
                      <a:pt x="270" y="20"/>
                    </a:lnTo>
                    <a:lnTo>
                      <a:pt x="274" y="23"/>
                    </a:lnTo>
                    <a:lnTo>
                      <a:pt x="283" y="33"/>
                    </a:lnTo>
                    <a:lnTo>
                      <a:pt x="292" y="43"/>
                    </a:lnTo>
                    <a:lnTo>
                      <a:pt x="300" y="51"/>
                    </a:lnTo>
                    <a:lnTo>
                      <a:pt x="307" y="59"/>
                    </a:lnTo>
                    <a:lnTo>
                      <a:pt x="313" y="67"/>
                    </a:lnTo>
                    <a:lnTo>
                      <a:pt x="322" y="74"/>
                    </a:lnTo>
                    <a:lnTo>
                      <a:pt x="330" y="74"/>
                    </a:lnTo>
                    <a:lnTo>
                      <a:pt x="337" y="75"/>
                    </a:lnTo>
                    <a:lnTo>
                      <a:pt x="341" y="82"/>
                    </a:lnTo>
                    <a:lnTo>
                      <a:pt x="345" y="88"/>
                    </a:lnTo>
                    <a:lnTo>
                      <a:pt x="346" y="92"/>
                    </a:lnTo>
                    <a:lnTo>
                      <a:pt x="346" y="96"/>
                    </a:lnTo>
                    <a:lnTo>
                      <a:pt x="345" y="100"/>
                    </a:lnTo>
                    <a:lnTo>
                      <a:pt x="344" y="104"/>
                    </a:lnTo>
                    <a:lnTo>
                      <a:pt x="339" y="104"/>
                    </a:lnTo>
                    <a:lnTo>
                      <a:pt x="336" y="104"/>
                    </a:lnTo>
                    <a:lnTo>
                      <a:pt x="335" y="104"/>
                    </a:lnTo>
                    <a:lnTo>
                      <a:pt x="334" y="105"/>
                    </a:lnTo>
                    <a:lnTo>
                      <a:pt x="332" y="107"/>
                    </a:lnTo>
                    <a:lnTo>
                      <a:pt x="332" y="109"/>
                    </a:lnTo>
                    <a:lnTo>
                      <a:pt x="339" y="112"/>
                    </a:lnTo>
                    <a:lnTo>
                      <a:pt x="345" y="113"/>
                    </a:lnTo>
                    <a:lnTo>
                      <a:pt x="349" y="117"/>
                    </a:lnTo>
                    <a:lnTo>
                      <a:pt x="354" y="122"/>
                    </a:lnTo>
                    <a:lnTo>
                      <a:pt x="364" y="128"/>
                    </a:lnTo>
                    <a:lnTo>
                      <a:pt x="373" y="136"/>
                    </a:lnTo>
                    <a:lnTo>
                      <a:pt x="376" y="141"/>
                    </a:lnTo>
                    <a:lnTo>
                      <a:pt x="377" y="144"/>
                    </a:lnTo>
                    <a:lnTo>
                      <a:pt x="380" y="144"/>
                    </a:lnTo>
                    <a:lnTo>
                      <a:pt x="384" y="144"/>
                    </a:lnTo>
                    <a:lnTo>
                      <a:pt x="383" y="148"/>
                    </a:lnTo>
                    <a:lnTo>
                      <a:pt x="382" y="152"/>
                    </a:lnTo>
                    <a:lnTo>
                      <a:pt x="381" y="153"/>
                    </a:lnTo>
                    <a:lnTo>
                      <a:pt x="382" y="154"/>
                    </a:lnTo>
                    <a:lnTo>
                      <a:pt x="382" y="155"/>
                    </a:lnTo>
                    <a:lnTo>
                      <a:pt x="384" y="156"/>
                    </a:lnTo>
                    <a:lnTo>
                      <a:pt x="389" y="159"/>
                    </a:lnTo>
                    <a:lnTo>
                      <a:pt x="395" y="163"/>
                    </a:lnTo>
                    <a:lnTo>
                      <a:pt x="402" y="172"/>
                    </a:lnTo>
                    <a:lnTo>
                      <a:pt x="407" y="182"/>
                    </a:lnTo>
                    <a:lnTo>
                      <a:pt x="409" y="188"/>
                    </a:lnTo>
                    <a:lnTo>
                      <a:pt x="410" y="192"/>
                    </a:lnTo>
                    <a:lnTo>
                      <a:pt x="410" y="193"/>
                    </a:lnTo>
                    <a:lnTo>
                      <a:pt x="410" y="195"/>
                    </a:lnTo>
                    <a:lnTo>
                      <a:pt x="412" y="197"/>
                    </a:lnTo>
                    <a:lnTo>
                      <a:pt x="415" y="198"/>
                    </a:lnTo>
                    <a:lnTo>
                      <a:pt x="423" y="203"/>
                    </a:lnTo>
                    <a:lnTo>
                      <a:pt x="428" y="208"/>
                    </a:lnTo>
                    <a:lnTo>
                      <a:pt x="432" y="210"/>
                    </a:lnTo>
                    <a:lnTo>
                      <a:pt x="434" y="212"/>
                    </a:lnTo>
                    <a:lnTo>
                      <a:pt x="438" y="215"/>
                    </a:lnTo>
                    <a:lnTo>
                      <a:pt x="443" y="215"/>
                    </a:lnTo>
                    <a:lnTo>
                      <a:pt x="448" y="216"/>
                    </a:lnTo>
                    <a:lnTo>
                      <a:pt x="452" y="216"/>
                    </a:lnTo>
                    <a:lnTo>
                      <a:pt x="455" y="217"/>
                    </a:lnTo>
                    <a:lnTo>
                      <a:pt x="457" y="218"/>
                    </a:lnTo>
                    <a:lnTo>
                      <a:pt x="463" y="222"/>
                    </a:lnTo>
                    <a:lnTo>
                      <a:pt x="471" y="226"/>
                    </a:lnTo>
                    <a:lnTo>
                      <a:pt x="482" y="227"/>
                    </a:lnTo>
                    <a:lnTo>
                      <a:pt x="493" y="227"/>
                    </a:lnTo>
                    <a:lnTo>
                      <a:pt x="506" y="226"/>
                    </a:lnTo>
                    <a:lnTo>
                      <a:pt x="518" y="227"/>
                    </a:lnTo>
                    <a:lnTo>
                      <a:pt x="524" y="218"/>
                    </a:lnTo>
                    <a:lnTo>
                      <a:pt x="530" y="210"/>
                    </a:lnTo>
                    <a:lnTo>
                      <a:pt x="536" y="221"/>
                    </a:lnTo>
                    <a:lnTo>
                      <a:pt x="544" y="230"/>
                    </a:lnTo>
                    <a:lnTo>
                      <a:pt x="548" y="226"/>
                    </a:lnTo>
                    <a:lnTo>
                      <a:pt x="551" y="221"/>
                    </a:lnTo>
                    <a:lnTo>
                      <a:pt x="554" y="219"/>
                    </a:lnTo>
                    <a:lnTo>
                      <a:pt x="560" y="217"/>
                    </a:lnTo>
                    <a:lnTo>
                      <a:pt x="567" y="215"/>
                    </a:lnTo>
                    <a:lnTo>
                      <a:pt x="573" y="210"/>
                    </a:lnTo>
                    <a:lnTo>
                      <a:pt x="578" y="219"/>
                    </a:lnTo>
                    <a:lnTo>
                      <a:pt x="586" y="228"/>
                    </a:lnTo>
                    <a:lnTo>
                      <a:pt x="594" y="231"/>
                    </a:lnTo>
                    <a:lnTo>
                      <a:pt x="599" y="236"/>
                    </a:lnTo>
                    <a:lnTo>
                      <a:pt x="602" y="238"/>
                    </a:lnTo>
                    <a:lnTo>
                      <a:pt x="603" y="241"/>
                    </a:lnTo>
                    <a:lnTo>
                      <a:pt x="604" y="245"/>
                    </a:lnTo>
                    <a:lnTo>
                      <a:pt x="604" y="250"/>
                    </a:lnTo>
                    <a:lnTo>
                      <a:pt x="602" y="255"/>
                    </a:lnTo>
                    <a:lnTo>
                      <a:pt x="600" y="259"/>
                    </a:lnTo>
                    <a:lnTo>
                      <a:pt x="600" y="261"/>
                    </a:lnTo>
                    <a:lnTo>
                      <a:pt x="600" y="262"/>
                    </a:lnTo>
                    <a:lnTo>
                      <a:pt x="603" y="263"/>
                    </a:lnTo>
                    <a:lnTo>
                      <a:pt x="605" y="264"/>
                    </a:lnTo>
                    <a:lnTo>
                      <a:pt x="609" y="272"/>
                    </a:lnTo>
                    <a:lnTo>
                      <a:pt x="613" y="280"/>
                    </a:lnTo>
                    <a:lnTo>
                      <a:pt x="614" y="289"/>
                    </a:lnTo>
                    <a:lnTo>
                      <a:pt x="614" y="298"/>
                    </a:lnTo>
                    <a:lnTo>
                      <a:pt x="615" y="301"/>
                    </a:lnTo>
                    <a:lnTo>
                      <a:pt x="617" y="304"/>
                    </a:lnTo>
                    <a:lnTo>
                      <a:pt x="618" y="306"/>
                    </a:lnTo>
                    <a:lnTo>
                      <a:pt x="620" y="307"/>
                    </a:lnTo>
                    <a:lnTo>
                      <a:pt x="624" y="307"/>
                    </a:lnTo>
                    <a:lnTo>
                      <a:pt x="632" y="305"/>
                    </a:lnTo>
                    <a:lnTo>
                      <a:pt x="637" y="305"/>
                    </a:lnTo>
                    <a:lnTo>
                      <a:pt x="640" y="306"/>
                    </a:lnTo>
                    <a:lnTo>
                      <a:pt x="641" y="309"/>
                    </a:lnTo>
                    <a:lnTo>
                      <a:pt x="640" y="315"/>
                    </a:lnTo>
                    <a:lnTo>
                      <a:pt x="655" y="323"/>
                    </a:lnTo>
                    <a:lnTo>
                      <a:pt x="668" y="332"/>
                    </a:lnTo>
                    <a:lnTo>
                      <a:pt x="668" y="337"/>
                    </a:lnTo>
                    <a:lnTo>
                      <a:pt x="669" y="341"/>
                    </a:lnTo>
                    <a:lnTo>
                      <a:pt x="671" y="343"/>
                    </a:lnTo>
                    <a:lnTo>
                      <a:pt x="674" y="346"/>
                    </a:lnTo>
                    <a:lnTo>
                      <a:pt x="673" y="353"/>
                    </a:lnTo>
                    <a:lnTo>
                      <a:pt x="673" y="358"/>
                    </a:lnTo>
                    <a:lnTo>
                      <a:pt x="673" y="361"/>
                    </a:lnTo>
                    <a:lnTo>
                      <a:pt x="670" y="366"/>
                    </a:lnTo>
                    <a:lnTo>
                      <a:pt x="667" y="370"/>
                    </a:lnTo>
                    <a:lnTo>
                      <a:pt x="665" y="373"/>
                    </a:lnTo>
                    <a:lnTo>
                      <a:pt x="665" y="384"/>
                    </a:lnTo>
                    <a:lnTo>
                      <a:pt x="665" y="391"/>
                    </a:lnTo>
                    <a:lnTo>
                      <a:pt x="656" y="397"/>
                    </a:lnTo>
                    <a:lnTo>
                      <a:pt x="648" y="404"/>
                    </a:lnTo>
                    <a:lnTo>
                      <a:pt x="646" y="412"/>
                    </a:lnTo>
                    <a:lnTo>
                      <a:pt x="642" y="418"/>
                    </a:lnTo>
                    <a:lnTo>
                      <a:pt x="639" y="425"/>
                    </a:lnTo>
                    <a:lnTo>
                      <a:pt x="632" y="431"/>
                    </a:lnTo>
                    <a:lnTo>
                      <a:pt x="629" y="427"/>
                    </a:lnTo>
                    <a:lnTo>
                      <a:pt x="626" y="425"/>
                    </a:lnTo>
                    <a:lnTo>
                      <a:pt x="625" y="424"/>
                    </a:lnTo>
                    <a:lnTo>
                      <a:pt x="624" y="424"/>
                    </a:lnTo>
                    <a:lnTo>
                      <a:pt x="623" y="425"/>
                    </a:lnTo>
                    <a:lnTo>
                      <a:pt x="621" y="427"/>
                    </a:lnTo>
                    <a:lnTo>
                      <a:pt x="616" y="434"/>
                    </a:lnTo>
                    <a:lnTo>
                      <a:pt x="611" y="439"/>
                    </a:lnTo>
                    <a:lnTo>
                      <a:pt x="604" y="444"/>
                    </a:lnTo>
                    <a:lnTo>
                      <a:pt x="597" y="449"/>
                    </a:lnTo>
                    <a:lnTo>
                      <a:pt x="589" y="457"/>
                    </a:lnTo>
                    <a:lnTo>
                      <a:pt x="585" y="465"/>
                    </a:lnTo>
                    <a:lnTo>
                      <a:pt x="581" y="472"/>
                    </a:lnTo>
                    <a:lnTo>
                      <a:pt x="580" y="483"/>
                    </a:lnTo>
                    <a:lnTo>
                      <a:pt x="575" y="484"/>
                    </a:lnTo>
                    <a:lnTo>
                      <a:pt x="570" y="485"/>
                    </a:lnTo>
                    <a:lnTo>
                      <a:pt x="567" y="486"/>
                    </a:lnTo>
                    <a:lnTo>
                      <a:pt x="562" y="489"/>
                    </a:lnTo>
                    <a:lnTo>
                      <a:pt x="558" y="492"/>
                    </a:lnTo>
                    <a:lnTo>
                      <a:pt x="552" y="496"/>
                    </a:lnTo>
                    <a:lnTo>
                      <a:pt x="544" y="500"/>
                    </a:lnTo>
                    <a:lnTo>
                      <a:pt x="539" y="502"/>
                    </a:lnTo>
                    <a:lnTo>
                      <a:pt x="532" y="501"/>
                    </a:lnTo>
                    <a:lnTo>
                      <a:pt x="523" y="500"/>
                    </a:lnTo>
                    <a:lnTo>
                      <a:pt x="518" y="502"/>
                    </a:lnTo>
                    <a:lnTo>
                      <a:pt x="517" y="503"/>
                    </a:lnTo>
                    <a:lnTo>
                      <a:pt x="514" y="504"/>
                    </a:lnTo>
                    <a:lnTo>
                      <a:pt x="507" y="506"/>
                    </a:lnTo>
                    <a:lnTo>
                      <a:pt x="501" y="506"/>
                    </a:lnTo>
                    <a:lnTo>
                      <a:pt x="495" y="509"/>
                    </a:lnTo>
                    <a:lnTo>
                      <a:pt x="489" y="509"/>
                    </a:lnTo>
                    <a:lnTo>
                      <a:pt x="483" y="507"/>
                    </a:lnTo>
                    <a:lnTo>
                      <a:pt x="481" y="501"/>
                    </a:lnTo>
                    <a:lnTo>
                      <a:pt x="478" y="498"/>
                    </a:lnTo>
                    <a:lnTo>
                      <a:pt x="474" y="500"/>
                    </a:lnTo>
                    <a:lnTo>
                      <a:pt x="468" y="503"/>
                    </a:lnTo>
                    <a:lnTo>
                      <a:pt x="464" y="510"/>
                    </a:lnTo>
                    <a:lnTo>
                      <a:pt x="463" y="513"/>
                    </a:lnTo>
                    <a:lnTo>
                      <a:pt x="463" y="516"/>
                    </a:lnTo>
                    <a:lnTo>
                      <a:pt x="462" y="522"/>
                    </a:lnTo>
                    <a:lnTo>
                      <a:pt x="452" y="523"/>
                    </a:lnTo>
                    <a:lnTo>
                      <a:pt x="442" y="522"/>
                    </a:lnTo>
                    <a:lnTo>
                      <a:pt x="432" y="520"/>
                    </a:lnTo>
                    <a:lnTo>
                      <a:pt x="420" y="516"/>
                    </a:lnTo>
                    <a:lnTo>
                      <a:pt x="409" y="503"/>
                    </a:lnTo>
                    <a:lnTo>
                      <a:pt x="399" y="489"/>
                    </a:lnTo>
                    <a:lnTo>
                      <a:pt x="397" y="496"/>
                    </a:lnTo>
                    <a:lnTo>
                      <a:pt x="398" y="500"/>
                    </a:lnTo>
                    <a:lnTo>
                      <a:pt x="397" y="502"/>
                    </a:lnTo>
                    <a:lnTo>
                      <a:pt x="397" y="504"/>
                    </a:lnTo>
                    <a:lnTo>
                      <a:pt x="394" y="507"/>
                    </a:lnTo>
                    <a:lnTo>
                      <a:pt x="392" y="512"/>
                    </a:lnTo>
                    <a:lnTo>
                      <a:pt x="384" y="514"/>
                    </a:lnTo>
                    <a:lnTo>
                      <a:pt x="377" y="516"/>
                    </a:lnTo>
                    <a:lnTo>
                      <a:pt x="371" y="520"/>
                    </a:lnTo>
                    <a:lnTo>
                      <a:pt x="364" y="524"/>
                    </a:lnTo>
                    <a:lnTo>
                      <a:pt x="358" y="528"/>
                    </a:lnTo>
                    <a:lnTo>
                      <a:pt x="354" y="529"/>
                    </a:lnTo>
                    <a:lnTo>
                      <a:pt x="353" y="529"/>
                    </a:lnTo>
                    <a:lnTo>
                      <a:pt x="350" y="527"/>
                    </a:lnTo>
                    <a:lnTo>
                      <a:pt x="349" y="524"/>
                    </a:lnTo>
                    <a:lnTo>
                      <a:pt x="348" y="520"/>
                    </a:lnTo>
                    <a:lnTo>
                      <a:pt x="348" y="509"/>
                    </a:lnTo>
                    <a:lnTo>
                      <a:pt x="347" y="500"/>
                    </a:lnTo>
                    <a:lnTo>
                      <a:pt x="346" y="492"/>
                    </a:lnTo>
                    <a:lnTo>
                      <a:pt x="344" y="484"/>
                    </a:lnTo>
                    <a:lnTo>
                      <a:pt x="340" y="477"/>
                    </a:lnTo>
                    <a:lnTo>
                      <a:pt x="336" y="470"/>
                    </a:lnTo>
                    <a:lnTo>
                      <a:pt x="329" y="463"/>
                    </a:lnTo>
                    <a:lnTo>
                      <a:pt x="321" y="456"/>
                    </a:lnTo>
                    <a:lnTo>
                      <a:pt x="318" y="452"/>
                    </a:lnTo>
                    <a:lnTo>
                      <a:pt x="314" y="449"/>
                    </a:lnTo>
                    <a:lnTo>
                      <a:pt x="312" y="447"/>
                    </a:lnTo>
                    <a:lnTo>
                      <a:pt x="307" y="445"/>
                    </a:lnTo>
                    <a:lnTo>
                      <a:pt x="301" y="447"/>
                    </a:lnTo>
                    <a:lnTo>
                      <a:pt x="295" y="449"/>
                    </a:lnTo>
                    <a:lnTo>
                      <a:pt x="294" y="450"/>
                    </a:lnTo>
                    <a:lnTo>
                      <a:pt x="292" y="451"/>
                    </a:lnTo>
                    <a:lnTo>
                      <a:pt x="291" y="453"/>
                    </a:lnTo>
                    <a:lnTo>
                      <a:pt x="290" y="456"/>
                    </a:lnTo>
                    <a:lnTo>
                      <a:pt x="281" y="465"/>
                    </a:lnTo>
                    <a:lnTo>
                      <a:pt x="270" y="472"/>
                    </a:lnTo>
                    <a:lnTo>
                      <a:pt x="267" y="478"/>
                    </a:lnTo>
                    <a:lnTo>
                      <a:pt x="264" y="483"/>
                    </a:lnTo>
                    <a:lnTo>
                      <a:pt x="263" y="485"/>
                    </a:lnTo>
                    <a:lnTo>
                      <a:pt x="260" y="486"/>
                    </a:lnTo>
                    <a:lnTo>
                      <a:pt x="257" y="486"/>
                    </a:lnTo>
                    <a:lnTo>
                      <a:pt x="254" y="485"/>
                    </a:lnTo>
                    <a:lnTo>
                      <a:pt x="246" y="491"/>
                    </a:lnTo>
                    <a:lnTo>
                      <a:pt x="237" y="496"/>
                    </a:lnTo>
                    <a:lnTo>
                      <a:pt x="227" y="501"/>
                    </a:lnTo>
                    <a:lnTo>
                      <a:pt x="216" y="503"/>
                    </a:lnTo>
                    <a:lnTo>
                      <a:pt x="212" y="501"/>
                    </a:lnTo>
                    <a:lnTo>
                      <a:pt x="207" y="501"/>
                    </a:lnTo>
                    <a:lnTo>
                      <a:pt x="204" y="501"/>
                    </a:lnTo>
                    <a:lnTo>
                      <a:pt x="200" y="504"/>
                    </a:lnTo>
                    <a:lnTo>
                      <a:pt x="202" y="509"/>
                    </a:lnTo>
                    <a:lnTo>
                      <a:pt x="204" y="513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1" name="Freeform 406"/>
              <p:cNvSpPr>
                <a:spLocks noChangeAspect="1"/>
              </p:cNvSpPr>
              <p:nvPr/>
            </p:nvSpPr>
            <p:spPr bwMode="auto">
              <a:xfrm>
                <a:off x="2709066" y="3630618"/>
                <a:ext cx="166351" cy="186948"/>
              </a:xfrm>
              <a:custGeom>
                <a:avLst/>
                <a:gdLst>
                  <a:gd name="T0" fmla="*/ 16 w 444"/>
                  <a:gd name="T1" fmla="*/ 3 h 517"/>
                  <a:gd name="T2" fmla="*/ 15 w 444"/>
                  <a:gd name="T3" fmla="*/ 2 h 517"/>
                  <a:gd name="T4" fmla="*/ 13 w 444"/>
                  <a:gd name="T5" fmla="*/ 2 h 517"/>
                  <a:gd name="T6" fmla="*/ 12 w 444"/>
                  <a:gd name="T7" fmla="*/ 3 h 517"/>
                  <a:gd name="T8" fmla="*/ 11 w 444"/>
                  <a:gd name="T9" fmla="*/ 2 h 517"/>
                  <a:gd name="T10" fmla="*/ 10 w 444"/>
                  <a:gd name="T11" fmla="*/ 1 h 517"/>
                  <a:gd name="T12" fmla="*/ 10 w 444"/>
                  <a:gd name="T13" fmla="*/ 0 h 517"/>
                  <a:gd name="T14" fmla="*/ 9 w 444"/>
                  <a:gd name="T15" fmla="*/ 0 h 517"/>
                  <a:gd name="T16" fmla="*/ 8 w 444"/>
                  <a:gd name="T17" fmla="*/ 1 h 517"/>
                  <a:gd name="T18" fmla="*/ 7 w 444"/>
                  <a:gd name="T19" fmla="*/ 0 h 517"/>
                  <a:gd name="T20" fmla="*/ 6 w 444"/>
                  <a:gd name="T21" fmla="*/ 1 h 517"/>
                  <a:gd name="T22" fmla="*/ 5 w 444"/>
                  <a:gd name="T23" fmla="*/ 2 h 517"/>
                  <a:gd name="T24" fmla="*/ 4 w 444"/>
                  <a:gd name="T25" fmla="*/ 3 h 517"/>
                  <a:gd name="T26" fmla="*/ 3 w 444"/>
                  <a:gd name="T27" fmla="*/ 4 h 517"/>
                  <a:gd name="T28" fmla="*/ 3 w 444"/>
                  <a:gd name="T29" fmla="*/ 4 h 517"/>
                  <a:gd name="T30" fmla="*/ 2 w 444"/>
                  <a:gd name="T31" fmla="*/ 4 h 517"/>
                  <a:gd name="T32" fmla="*/ 2 w 444"/>
                  <a:gd name="T33" fmla="*/ 5 h 517"/>
                  <a:gd name="T34" fmla="*/ 2 w 444"/>
                  <a:gd name="T35" fmla="*/ 7 h 517"/>
                  <a:gd name="T36" fmla="*/ 2 w 444"/>
                  <a:gd name="T37" fmla="*/ 9 h 517"/>
                  <a:gd name="T38" fmla="*/ 3 w 444"/>
                  <a:gd name="T39" fmla="*/ 9 h 517"/>
                  <a:gd name="T40" fmla="*/ 2 w 444"/>
                  <a:gd name="T41" fmla="*/ 10 h 517"/>
                  <a:gd name="T42" fmla="*/ 1 w 444"/>
                  <a:gd name="T43" fmla="*/ 11 h 517"/>
                  <a:gd name="T44" fmla="*/ 0 w 444"/>
                  <a:gd name="T45" fmla="*/ 11 h 517"/>
                  <a:gd name="T46" fmla="*/ 0 w 444"/>
                  <a:gd name="T47" fmla="*/ 11 h 517"/>
                  <a:gd name="T48" fmla="*/ 1 w 444"/>
                  <a:gd name="T49" fmla="*/ 12 h 517"/>
                  <a:gd name="T50" fmla="*/ 1 w 444"/>
                  <a:gd name="T51" fmla="*/ 13 h 517"/>
                  <a:gd name="T52" fmla="*/ 1 w 444"/>
                  <a:gd name="T53" fmla="*/ 13 h 517"/>
                  <a:gd name="T54" fmla="*/ 0 w 444"/>
                  <a:gd name="T55" fmla="*/ 14 h 517"/>
                  <a:gd name="T56" fmla="*/ 1 w 444"/>
                  <a:gd name="T57" fmla="*/ 15 h 517"/>
                  <a:gd name="T58" fmla="*/ 2 w 444"/>
                  <a:gd name="T59" fmla="*/ 15 h 517"/>
                  <a:gd name="T60" fmla="*/ 3 w 444"/>
                  <a:gd name="T61" fmla="*/ 15 h 517"/>
                  <a:gd name="T62" fmla="*/ 3 w 444"/>
                  <a:gd name="T63" fmla="*/ 16 h 517"/>
                  <a:gd name="T64" fmla="*/ 4 w 444"/>
                  <a:gd name="T65" fmla="*/ 17 h 517"/>
                  <a:gd name="T66" fmla="*/ 5 w 444"/>
                  <a:gd name="T67" fmla="*/ 19 h 517"/>
                  <a:gd name="T68" fmla="*/ 6 w 444"/>
                  <a:gd name="T69" fmla="*/ 18 h 517"/>
                  <a:gd name="T70" fmla="*/ 6 w 444"/>
                  <a:gd name="T71" fmla="*/ 19 h 517"/>
                  <a:gd name="T72" fmla="*/ 6 w 444"/>
                  <a:gd name="T73" fmla="*/ 20 h 517"/>
                  <a:gd name="T74" fmla="*/ 7 w 444"/>
                  <a:gd name="T75" fmla="*/ 20 h 517"/>
                  <a:gd name="T76" fmla="*/ 7 w 444"/>
                  <a:gd name="T77" fmla="*/ 20 h 517"/>
                  <a:gd name="T78" fmla="*/ 8 w 444"/>
                  <a:gd name="T79" fmla="*/ 20 h 517"/>
                  <a:gd name="T80" fmla="*/ 10 w 444"/>
                  <a:gd name="T81" fmla="*/ 19 h 517"/>
                  <a:gd name="T82" fmla="*/ 11 w 444"/>
                  <a:gd name="T83" fmla="*/ 18 h 517"/>
                  <a:gd name="T84" fmla="*/ 11 w 444"/>
                  <a:gd name="T85" fmla="*/ 17 h 517"/>
                  <a:gd name="T86" fmla="*/ 13 w 444"/>
                  <a:gd name="T87" fmla="*/ 17 h 517"/>
                  <a:gd name="T88" fmla="*/ 13 w 444"/>
                  <a:gd name="T89" fmla="*/ 17 h 517"/>
                  <a:gd name="T90" fmla="*/ 14 w 444"/>
                  <a:gd name="T91" fmla="*/ 17 h 517"/>
                  <a:gd name="T92" fmla="*/ 14 w 444"/>
                  <a:gd name="T93" fmla="*/ 16 h 517"/>
                  <a:gd name="T94" fmla="*/ 15 w 444"/>
                  <a:gd name="T95" fmla="*/ 16 h 517"/>
                  <a:gd name="T96" fmla="*/ 16 w 444"/>
                  <a:gd name="T97" fmla="*/ 15 h 517"/>
                  <a:gd name="T98" fmla="*/ 16 w 444"/>
                  <a:gd name="T99" fmla="*/ 13 h 517"/>
                  <a:gd name="T100" fmla="*/ 16 w 444"/>
                  <a:gd name="T101" fmla="*/ 11 h 517"/>
                  <a:gd name="T102" fmla="*/ 16 w 444"/>
                  <a:gd name="T103" fmla="*/ 10 h 517"/>
                  <a:gd name="T104" fmla="*/ 16 w 444"/>
                  <a:gd name="T105" fmla="*/ 9 h 517"/>
                  <a:gd name="T106" fmla="*/ 16 w 444"/>
                  <a:gd name="T107" fmla="*/ 8 h 517"/>
                  <a:gd name="T108" fmla="*/ 16 w 444"/>
                  <a:gd name="T109" fmla="*/ 7 h 517"/>
                  <a:gd name="T110" fmla="*/ 16 w 444"/>
                  <a:gd name="T111" fmla="*/ 7 h 517"/>
                  <a:gd name="T112" fmla="*/ 16 w 444"/>
                  <a:gd name="T113" fmla="*/ 7 h 517"/>
                  <a:gd name="T114" fmla="*/ 16 w 444"/>
                  <a:gd name="T115" fmla="*/ 5 h 517"/>
                  <a:gd name="T116" fmla="*/ 17 w 444"/>
                  <a:gd name="T117" fmla="*/ 5 h 517"/>
                  <a:gd name="T118" fmla="*/ 17 w 444"/>
                  <a:gd name="T119" fmla="*/ 4 h 51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444"/>
                  <a:gd name="T181" fmla="*/ 0 h 517"/>
                  <a:gd name="T182" fmla="*/ 444 w 444"/>
                  <a:gd name="T183" fmla="*/ 517 h 517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444" h="517">
                    <a:moveTo>
                      <a:pt x="444" y="91"/>
                    </a:moveTo>
                    <a:lnTo>
                      <a:pt x="432" y="81"/>
                    </a:lnTo>
                    <a:lnTo>
                      <a:pt x="421" y="71"/>
                    </a:lnTo>
                    <a:lnTo>
                      <a:pt x="414" y="67"/>
                    </a:lnTo>
                    <a:lnTo>
                      <a:pt x="407" y="63"/>
                    </a:lnTo>
                    <a:lnTo>
                      <a:pt x="401" y="59"/>
                    </a:lnTo>
                    <a:lnTo>
                      <a:pt x="394" y="55"/>
                    </a:lnTo>
                    <a:lnTo>
                      <a:pt x="387" y="52"/>
                    </a:lnTo>
                    <a:lnTo>
                      <a:pt x="385" y="50"/>
                    </a:lnTo>
                    <a:lnTo>
                      <a:pt x="381" y="46"/>
                    </a:lnTo>
                    <a:lnTo>
                      <a:pt x="377" y="42"/>
                    </a:lnTo>
                    <a:lnTo>
                      <a:pt x="366" y="36"/>
                    </a:lnTo>
                    <a:lnTo>
                      <a:pt x="354" y="32"/>
                    </a:lnTo>
                    <a:lnTo>
                      <a:pt x="345" y="43"/>
                    </a:lnTo>
                    <a:lnTo>
                      <a:pt x="336" y="53"/>
                    </a:lnTo>
                    <a:lnTo>
                      <a:pt x="332" y="58"/>
                    </a:lnTo>
                    <a:lnTo>
                      <a:pt x="326" y="62"/>
                    </a:lnTo>
                    <a:lnTo>
                      <a:pt x="321" y="67"/>
                    </a:lnTo>
                    <a:lnTo>
                      <a:pt x="314" y="70"/>
                    </a:lnTo>
                    <a:lnTo>
                      <a:pt x="299" y="72"/>
                    </a:lnTo>
                    <a:lnTo>
                      <a:pt x="283" y="72"/>
                    </a:lnTo>
                    <a:lnTo>
                      <a:pt x="279" y="65"/>
                    </a:lnTo>
                    <a:lnTo>
                      <a:pt x="277" y="60"/>
                    </a:lnTo>
                    <a:lnTo>
                      <a:pt x="277" y="54"/>
                    </a:lnTo>
                    <a:lnTo>
                      <a:pt x="276" y="46"/>
                    </a:lnTo>
                    <a:lnTo>
                      <a:pt x="270" y="42"/>
                    </a:lnTo>
                    <a:lnTo>
                      <a:pt x="267" y="41"/>
                    </a:lnTo>
                    <a:lnTo>
                      <a:pt x="263" y="40"/>
                    </a:lnTo>
                    <a:lnTo>
                      <a:pt x="258" y="38"/>
                    </a:lnTo>
                    <a:lnTo>
                      <a:pt x="259" y="32"/>
                    </a:lnTo>
                    <a:lnTo>
                      <a:pt x="259" y="27"/>
                    </a:lnTo>
                    <a:lnTo>
                      <a:pt x="259" y="22"/>
                    </a:lnTo>
                    <a:lnTo>
                      <a:pt x="258" y="15"/>
                    </a:lnTo>
                    <a:lnTo>
                      <a:pt x="252" y="11"/>
                    </a:lnTo>
                    <a:lnTo>
                      <a:pt x="248" y="11"/>
                    </a:lnTo>
                    <a:lnTo>
                      <a:pt x="244" y="11"/>
                    </a:lnTo>
                    <a:lnTo>
                      <a:pt x="238" y="13"/>
                    </a:lnTo>
                    <a:lnTo>
                      <a:pt x="226" y="13"/>
                    </a:lnTo>
                    <a:lnTo>
                      <a:pt x="215" y="13"/>
                    </a:lnTo>
                    <a:lnTo>
                      <a:pt x="216" y="9"/>
                    </a:lnTo>
                    <a:lnTo>
                      <a:pt x="217" y="6"/>
                    </a:lnTo>
                    <a:lnTo>
                      <a:pt x="218" y="2"/>
                    </a:lnTo>
                    <a:lnTo>
                      <a:pt x="216" y="0"/>
                    </a:lnTo>
                    <a:lnTo>
                      <a:pt x="202" y="11"/>
                    </a:lnTo>
                    <a:lnTo>
                      <a:pt x="189" y="23"/>
                    </a:lnTo>
                    <a:lnTo>
                      <a:pt x="187" y="18"/>
                    </a:lnTo>
                    <a:lnTo>
                      <a:pt x="187" y="15"/>
                    </a:lnTo>
                    <a:lnTo>
                      <a:pt x="187" y="13"/>
                    </a:lnTo>
                    <a:lnTo>
                      <a:pt x="183" y="9"/>
                    </a:lnTo>
                    <a:lnTo>
                      <a:pt x="178" y="9"/>
                    </a:lnTo>
                    <a:lnTo>
                      <a:pt x="174" y="9"/>
                    </a:lnTo>
                    <a:lnTo>
                      <a:pt x="171" y="8"/>
                    </a:lnTo>
                    <a:lnTo>
                      <a:pt x="166" y="5"/>
                    </a:lnTo>
                    <a:lnTo>
                      <a:pt x="156" y="11"/>
                    </a:lnTo>
                    <a:lnTo>
                      <a:pt x="148" y="17"/>
                    </a:lnTo>
                    <a:lnTo>
                      <a:pt x="141" y="25"/>
                    </a:lnTo>
                    <a:lnTo>
                      <a:pt x="135" y="35"/>
                    </a:lnTo>
                    <a:lnTo>
                      <a:pt x="129" y="42"/>
                    </a:lnTo>
                    <a:lnTo>
                      <a:pt x="123" y="46"/>
                    </a:lnTo>
                    <a:lnTo>
                      <a:pt x="118" y="50"/>
                    </a:lnTo>
                    <a:lnTo>
                      <a:pt x="111" y="54"/>
                    </a:lnTo>
                    <a:lnTo>
                      <a:pt x="110" y="58"/>
                    </a:lnTo>
                    <a:lnTo>
                      <a:pt x="110" y="62"/>
                    </a:lnTo>
                    <a:lnTo>
                      <a:pt x="103" y="63"/>
                    </a:lnTo>
                    <a:lnTo>
                      <a:pt x="95" y="67"/>
                    </a:lnTo>
                    <a:lnTo>
                      <a:pt x="93" y="73"/>
                    </a:lnTo>
                    <a:lnTo>
                      <a:pt x="92" y="77"/>
                    </a:lnTo>
                    <a:lnTo>
                      <a:pt x="90" y="80"/>
                    </a:lnTo>
                    <a:lnTo>
                      <a:pt x="84" y="87"/>
                    </a:lnTo>
                    <a:lnTo>
                      <a:pt x="75" y="91"/>
                    </a:lnTo>
                    <a:lnTo>
                      <a:pt x="74" y="91"/>
                    </a:lnTo>
                    <a:lnTo>
                      <a:pt x="75" y="90"/>
                    </a:lnTo>
                    <a:lnTo>
                      <a:pt x="75" y="89"/>
                    </a:lnTo>
                    <a:lnTo>
                      <a:pt x="74" y="88"/>
                    </a:lnTo>
                    <a:lnTo>
                      <a:pt x="71" y="88"/>
                    </a:lnTo>
                    <a:lnTo>
                      <a:pt x="65" y="88"/>
                    </a:lnTo>
                    <a:lnTo>
                      <a:pt x="60" y="86"/>
                    </a:lnTo>
                    <a:lnTo>
                      <a:pt x="55" y="94"/>
                    </a:lnTo>
                    <a:lnTo>
                      <a:pt x="49" y="101"/>
                    </a:lnTo>
                    <a:lnTo>
                      <a:pt x="44" y="106"/>
                    </a:lnTo>
                    <a:lnTo>
                      <a:pt x="41" y="110"/>
                    </a:lnTo>
                    <a:lnTo>
                      <a:pt x="42" y="115"/>
                    </a:lnTo>
                    <a:lnTo>
                      <a:pt x="44" y="122"/>
                    </a:lnTo>
                    <a:lnTo>
                      <a:pt x="41" y="127"/>
                    </a:lnTo>
                    <a:lnTo>
                      <a:pt x="41" y="131"/>
                    </a:lnTo>
                    <a:lnTo>
                      <a:pt x="41" y="135"/>
                    </a:lnTo>
                    <a:lnTo>
                      <a:pt x="44" y="143"/>
                    </a:lnTo>
                    <a:lnTo>
                      <a:pt x="48" y="153"/>
                    </a:lnTo>
                    <a:lnTo>
                      <a:pt x="49" y="160"/>
                    </a:lnTo>
                    <a:lnTo>
                      <a:pt x="49" y="168"/>
                    </a:lnTo>
                    <a:lnTo>
                      <a:pt x="47" y="178"/>
                    </a:lnTo>
                    <a:lnTo>
                      <a:pt x="49" y="188"/>
                    </a:lnTo>
                    <a:lnTo>
                      <a:pt x="53" y="196"/>
                    </a:lnTo>
                    <a:lnTo>
                      <a:pt x="56" y="204"/>
                    </a:lnTo>
                    <a:lnTo>
                      <a:pt x="58" y="214"/>
                    </a:lnTo>
                    <a:lnTo>
                      <a:pt x="59" y="219"/>
                    </a:lnTo>
                    <a:lnTo>
                      <a:pt x="60" y="222"/>
                    </a:lnTo>
                    <a:lnTo>
                      <a:pt x="62" y="224"/>
                    </a:lnTo>
                    <a:lnTo>
                      <a:pt x="63" y="225"/>
                    </a:lnTo>
                    <a:lnTo>
                      <a:pt x="64" y="226"/>
                    </a:lnTo>
                    <a:lnTo>
                      <a:pt x="65" y="229"/>
                    </a:lnTo>
                    <a:lnTo>
                      <a:pt x="66" y="232"/>
                    </a:lnTo>
                    <a:lnTo>
                      <a:pt x="67" y="237"/>
                    </a:lnTo>
                    <a:lnTo>
                      <a:pt x="58" y="244"/>
                    </a:lnTo>
                    <a:lnTo>
                      <a:pt x="49" y="250"/>
                    </a:lnTo>
                    <a:lnTo>
                      <a:pt x="40" y="256"/>
                    </a:lnTo>
                    <a:lnTo>
                      <a:pt x="32" y="264"/>
                    </a:lnTo>
                    <a:lnTo>
                      <a:pt x="30" y="267"/>
                    </a:lnTo>
                    <a:lnTo>
                      <a:pt x="28" y="269"/>
                    </a:lnTo>
                    <a:lnTo>
                      <a:pt x="27" y="270"/>
                    </a:lnTo>
                    <a:lnTo>
                      <a:pt x="24" y="272"/>
                    </a:lnTo>
                    <a:lnTo>
                      <a:pt x="21" y="269"/>
                    </a:lnTo>
                    <a:lnTo>
                      <a:pt x="15" y="265"/>
                    </a:lnTo>
                    <a:lnTo>
                      <a:pt x="12" y="265"/>
                    </a:lnTo>
                    <a:lnTo>
                      <a:pt x="10" y="265"/>
                    </a:lnTo>
                    <a:lnTo>
                      <a:pt x="7" y="266"/>
                    </a:lnTo>
                    <a:lnTo>
                      <a:pt x="5" y="267"/>
                    </a:lnTo>
                    <a:lnTo>
                      <a:pt x="3" y="272"/>
                    </a:lnTo>
                    <a:lnTo>
                      <a:pt x="0" y="277"/>
                    </a:lnTo>
                    <a:lnTo>
                      <a:pt x="7" y="284"/>
                    </a:lnTo>
                    <a:lnTo>
                      <a:pt x="14" y="291"/>
                    </a:lnTo>
                    <a:lnTo>
                      <a:pt x="16" y="294"/>
                    </a:lnTo>
                    <a:lnTo>
                      <a:pt x="20" y="297"/>
                    </a:lnTo>
                    <a:lnTo>
                      <a:pt x="21" y="302"/>
                    </a:lnTo>
                    <a:lnTo>
                      <a:pt x="22" y="306"/>
                    </a:lnTo>
                    <a:lnTo>
                      <a:pt x="22" y="310"/>
                    </a:lnTo>
                    <a:lnTo>
                      <a:pt x="22" y="312"/>
                    </a:lnTo>
                    <a:lnTo>
                      <a:pt x="23" y="313"/>
                    </a:lnTo>
                    <a:lnTo>
                      <a:pt x="23" y="314"/>
                    </a:lnTo>
                    <a:lnTo>
                      <a:pt x="27" y="314"/>
                    </a:lnTo>
                    <a:lnTo>
                      <a:pt x="32" y="314"/>
                    </a:lnTo>
                    <a:lnTo>
                      <a:pt x="36" y="321"/>
                    </a:lnTo>
                    <a:lnTo>
                      <a:pt x="36" y="326"/>
                    </a:lnTo>
                    <a:lnTo>
                      <a:pt x="35" y="330"/>
                    </a:lnTo>
                    <a:lnTo>
                      <a:pt x="30" y="335"/>
                    </a:lnTo>
                    <a:lnTo>
                      <a:pt x="22" y="338"/>
                    </a:lnTo>
                    <a:lnTo>
                      <a:pt x="15" y="340"/>
                    </a:lnTo>
                    <a:lnTo>
                      <a:pt x="13" y="342"/>
                    </a:lnTo>
                    <a:lnTo>
                      <a:pt x="11" y="345"/>
                    </a:lnTo>
                    <a:lnTo>
                      <a:pt x="11" y="348"/>
                    </a:lnTo>
                    <a:lnTo>
                      <a:pt x="12" y="351"/>
                    </a:lnTo>
                    <a:lnTo>
                      <a:pt x="15" y="358"/>
                    </a:lnTo>
                    <a:lnTo>
                      <a:pt x="19" y="364"/>
                    </a:lnTo>
                    <a:lnTo>
                      <a:pt x="23" y="368"/>
                    </a:lnTo>
                    <a:lnTo>
                      <a:pt x="29" y="372"/>
                    </a:lnTo>
                    <a:lnTo>
                      <a:pt x="36" y="375"/>
                    </a:lnTo>
                    <a:lnTo>
                      <a:pt x="42" y="378"/>
                    </a:lnTo>
                    <a:lnTo>
                      <a:pt x="45" y="381"/>
                    </a:lnTo>
                    <a:lnTo>
                      <a:pt x="48" y="381"/>
                    </a:lnTo>
                    <a:lnTo>
                      <a:pt x="51" y="382"/>
                    </a:lnTo>
                    <a:lnTo>
                      <a:pt x="56" y="381"/>
                    </a:lnTo>
                    <a:lnTo>
                      <a:pt x="58" y="377"/>
                    </a:lnTo>
                    <a:lnTo>
                      <a:pt x="60" y="376"/>
                    </a:lnTo>
                    <a:lnTo>
                      <a:pt x="63" y="375"/>
                    </a:lnTo>
                    <a:lnTo>
                      <a:pt x="64" y="376"/>
                    </a:lnTo>
                    <a:lnTo>
                      <a:pt x="66" y="380"/>
                    </a:lnTo>
                    <a:lnTo>
                      <a:pt x="68" y="388"/>
                    </a:lnTo>
                    <a:lnTo>
                      <a:pt x="77" y="393"/>
                    </a:lnTo>
                    <a:lnTo>
                      <a:pt x="86" y="397"/>
                    </a:lnTo>
                    <a:lnTo>
                      <a:pt x="87" y="403"/>
                    </a:lnTo>
                    <a:lnTo>
                      <a:pt x="89" y="409"/>
                    </a:lnTo>
                    <a:lnTo>
                      <a:pt x="92" y="415"/>
                    </a:lnTo>
                    <a:lnTo>
                      <a:pt x="95" y="419"/>
                    </a:lnTo>
                    <a:lnTo>
                      <a:pt x="98" y="425"/>
                    </a:lnTo>
                    <a:lnTo>
                      <a:pt x="99" y="428"/>
                    </a:lnTo>
                    <a:lnTo>
                      <a:pt x="101" y="431"/>
                    </a:lnTo>
                    <a:lnTo>
                      <a:pt x="104" y="435"/>
                    </a:lnTo>
                    <a:lnTo>
                      <a:pt x="110" y="448"/>
                    </a:lnTo>
                    <a:lnTo>
                      <a:pt x="117" y="461"/>
                    </a:lnTo>
                    <a:lnTo>
                      <a:pt x="122" y="465"/>
                    </a:lnTo>
                    <a:lnTo>
                      <a:pt x="125" y="469"/>
                    </a:lnTo>
                    <a:lnTo>
                      <a:pt x="126" y="472"/>
                    </a:lnTo>
                    <a:lnTo>
                      <a:pt x="129" y="478"/>
                    </a:lnTo>
                    <a:lnTo>
                      <a:pt x="137" y="470"/>
                    </a:lnTo>
                    <a:lnTo>
                      <a:pt x="145" y="464"/>
                    </a:lnTo>
                    <a:lnTo>
                      <a:pt x="148" y="467"/>
                    </a:lnTo>
                    <a:lnTo>
                      <a:pt x="151" y="471"/>
                    </a:lnTo>
                    <a:lnTo>
                      <a:pt x="152" y="473"/>
                    </a:lnTo>
                    <a:lnTo>
                      <a:pt x="152" y="476"/>
                    </a:lnTo>
                    <a:lnTo>
                      <a:pt x="149" y="482"/>
                    </a:lnTo>
                    <a:lnTo>
                      <a:pt x="145" y="490"/>
                    </a:lnTo>
                    <a:lnTo>
                      <a:pt x="143" y="494"/>
                    </a:lnTo>
                    <a:lnTo>
                      <a:pt x="141" y="498"/>
                    </a:lnTo>
                    <a:lnTo>
                      <a:pt x="141" y="500"/>
                    </a:lnTo>
                    <a:lnTo>
                      <a:pt x="141" y="502"/>
                    </a:lnTo>
                    <a:lnTo>
                      <a:pt x="146" y="503"/>
                    </a:lnTo>
                    <a:lnTo>
                      <a:pt x="154" y="505"/>
                    </a:lnTo>
                    <a:lnTo>
                      <a:pt x="160" y="506"/>
                    </a:lnTo>
                    <a:lnTo>
                      <a:pt x="163" y="508"/>
                    </a:lnTo>
                    <a:lnTo>
                      <a:pt x="164" y="511"/>
                    </a:lnTo>
                    <a:lnTo>
                      <a:pt x="165" y="517"/>
                    </a:lnTo>
                    <a:lnTo>
                      <a:pt x="169" y="516"/>
                    </a:lnTo>
                    <a:lnTo>
                      <a:pt x="171" y="514"/>
                    </a:lnTo>
                    <a:lnTo>
                      <a:pt x="172" y="511"/>
                    </a:lnTo>
                    <a:lnTo>
                      <a:pt x="173" y="507"/>
                    </a:lnTo>
                    <a:lnTo>
                      <a:pt x="176" y="503"/>
                    </a:lnTo>
                    <a:lnTo>
                      <a:pt x="180" y="500"/>
                    </a:lnTo>
                    <a:lnTo>
                      <a:pt x="183" y="499"/>
                    </a:lnTo>
                    <a:lnTo>
                      <a:pt x="188" y="497"/>
                    </a:lnTo>
                    <a:lnTo>
                      <a:pt x="196" y="496"/>
                    </a:lnTo>
                    <a:lnTo>
                      <a:pt x="206" y="494"/>
                    </a:lnTo>
                    <a:lnTo>
                      <a:pt x="217" y="488"/>
                    </a:lnTo>
                    <a:lnTo>
                      <a:pt x="227" y="480"/>
                    </a:lnTo>
                    <a:lnTo>
                      <a:pt x="237" y="474"/>
                    </a:lnTo>
                    <a:lnTo>
                      <a:pt x="250" y="469"/>
                    </a:lnTo>
                    <a:lnTo>
                      <a:pt x="255" y="471"/>
                    </a:lnTo>
                    <a:lnTo>
                      <a:pt x="258" y="471"/>
                    </a:lnTo>
                    <a:lnTo>
                      <a:pt x="259" y="467"/>
                    </a:lnTo>
                    <a:lnTo>
                      <a:pt x="259" y="463"/>
                    </a:lnTo>
                    <a:lnTo>
                      <a:pt x="263" y="452"/>
                    </a:lnTo>
                    <a:lnTo>
                      <a:pt x="268" y="444"/>
                    </a:lnTo>
                    <a:lnTo>
                      <a:pt x="271" y="442"/>
                    </a:lnTo>
                    <a:lnTo>
                      <a:pt x="274" y="438"/>
                    </a:lnTo>
                    <a:lnTo>
                      <a:pt x="279" y="436"/>
                    </a:lnTo>
                    <a:lnTo>
                      <a:pt x="285" y="434"/>
                    </a:lnTo>
                    <a:lnTo>
                      <a:pt x="292" y="435"/>
                    </a:lnTo>
                    <a:lnTo>
                      <a:pt x="299" y="434"/>
                    </a:lnTo>
                    <a:lnTo>
                      <a:pt x="305" y="431"/>
                    </a:lnTo>
                    <a:lnTo>
                      <a:pt x="312" y="426"/>
                    </a:lnTo>
                    <a:lnTo>
                      <a:pt x="316" y="421"/>
                    </a:lnTo>
                    <a:lnTo>
                      <a:pt x="319" y="418"/>
                    </a:lnTo>
                    <a:lnTo>
                      <a:pt x="321" y="418"/>
                    </a:lnTo>
                    <a:lnTo>
                      <a:pt x="323" y="418"/>
                    </a:lnTo>
                    <a:lnTo>
                      <a:pt x="325" y="419"/>
                    </a:lnTo>
                    <a:lnTo>
                      <a:pt x="327" y="421"/>
                    </a:lnTo>
                    <a:lnTo>
                      <a:pt x="332" y="425"/>
                    </a:lnTo>
                    <a:lnTo>
                      <a:pt x="334" y="426"/>
                    </a:lnTo>
                    <a:lnTo>
                      <a:pt x="337" y="425"/>
                    </a:lnTo>
                    <a:lnTo>
                      <a:pt x="343" y="424"/>
                    </a:lnTo>
                    <a:lnTo>
                      <a:pt x="345" y="415"/>
                    </a:lnTo>
                    <a:lnTo>
                      <a:pt x="348" y="406"/>
                    </a:lnTo>
                    <a:lnTo>
                      <a:pt x="349" y="403"/>
                    </a:lnTo>
                    <a:lnTo>
                      <a:pt x="350" y="401"/>
                    </a:lnTo>
                    <a:lnTo>
                      <a:pt x="351" y="401"/>
                    </a:lnTo>
                    <a:lnTo>
                      <a:pt x="352" y="402"/>
                    </a:lnTo>
                    <a:lnTo>
                      <a:pt x="355" y="404"/>
                    </a:lnTo>
                    <a:lnTo>
                      <a:pt x="360" y="408"/>
                    </a:lnTo>
                    <a:lnTo>
                      <a:pt x="360" y="400"/>
                    </a:lnTo>
                    <a:lnTo>
                      <a:pt x="359" y="392"/>
                    </a:lnTo>
                    <a:lnTo>
                      <a:pt x="370" y="392"/>
                    </a:lnTo>
                    <a:lnTo>
                      <a:pt x="380" y="392"/>
                    </a:lnTo>
                    <a:lnTo>
                      <a:pt x="385" y="391"/>
                    </a:lnTo>
                    <a:lnTo>
                      <a:pt x="390" y="391"/>
                    </a:lnTo>
                    <a:lnTo>
                      <a:pt x="395" y="389"/>
                    </a:lnTo>
                    <a:lnTo>
                      <a:pt x="401" y="386"/>
                    </a:lnTo>
                    <a:lnTo>
                      <a:pt x="403" y="372"/>
                    </a:lnTo>
                    <a:lnTo>
                      <a:pt x="403" y="357"/>
                    </a:lnTo>
                    <a:lnTo>
                      <a:pt x="404" y="342"/>
                    </a:lnTo>
                    <a:lnTo>
                      <a:pt x="404" y="328"/>
                    </a:lnTo>
                    <a:lnTo>
                      <a:pt x="405" y="318"/>
                    </a:lnTo>
                    <a:lnTo>
                      <a:pt x="405" y="310"/>
                    </a:lnTo>
                    <a:lnTo>
                      <a:pt x="403" y="302"/>
                    </a:lnTo>
                    <a:lnTo>
                      <a:pt x="398" y="293"/>
                    </a:lnTo>
                    <a:lnTo>
                      <a:pt x="398" y="283"/>
                    </a:lnTo>
                    <a:lnTo>
                      <a:pt x="398" y="273"/>
                    </a:lnTo>
                    <a:lnTo>
                      <a:pt x="397" y="264"/>
                    </a:lnTo>
                    <a:lnTo>
                      <a:pt x="394" y="255"/>
                    </a:lnTo>
                    <a:lnTo>
                      <a:pt x="389" y="249"/>
                    </a:lnTo>
                    <a:lnTo>
                      <a:pt x="387" y="246"/>
                    </a:lnTo>
                    <a:lnTo>
                      <a:pt x="387" y="244"/>
                    </a:lnTo>
                    <a:lnTo>
                      <a:pt x="388" y="242"/>
                    </a:lnTo>
                    <a:lnTo>
                      <a:pt x="390" y="241"/>
                    </a:lnTo>
                    <a:lnTo>
                      <a:pt x="394" y="239"/>
                    </a:lnTo>
                    <a:lnTo>
                      <a:pt x="397" y="237"/>
                    </a:lnTo>
                    <a:lnTo>
                      <a:pt x="399" y="234"/>
                    </a:lnTo>
                    <a:lnTo>
                      <a:pt x="401" y="232"/>
                    </a:lnTo>
                    <a:lnTo>
                      <a:pt x="402" y="229"/>
                    </a:lnTo>
                    <a:lnTo>
                      <a:pt x="402" y="223"/>
                    </a:lnTo>
                    <a:lnTo>
                      <a:pt x="401" y="215"/>
                    </a:lnTo>
                    <a:lnTo>
                      <a:pt x="402" y="207"/>
                    </a:lnTo>
                    <a:lnTo>
                      <a:pt x="403" y="199"/>
                    </a:lnTo>
                    <a:lnTo>
                      <a:pt x="403" y="196"/>
                    </a:lnTo>
                    <a:lnTo>
                      <a:pt x="403" y="193"/>
                    </a:lnTo>
                    <a:lnTo>
                      <a:pt x="402" y="189"/>
                    </a:lnTo>
                    <a:lnTo>
                      <a:pt x="399" y="187"/>
                    </a:lnTo>
                    <a:lnTo>
                      <a:pt x="395" y="183"/>
                    </a:lnTo>
                    <a:lnTo>
                      <a:pt x="393" y="179"/>
                    </a:lnTo>
                    <a:lnTo>
                      <a:pt x="393" y="178"/>
                    </a:lnTo>
                    <a:lnTo>
                      <a:pt x="394" y="177"/>
                    </a:lnTo>
                    <a:lnTo>
                      <a:pt x="396" y="175"/>
                    </a:lnTo>
                    <a:lnTo>
                      <a:pt x="399" y="174"/>
                    </a:lnTo>
                    <a:lnTo>
                      <a:pt x="405" y="174"/>
                    </a:lnTo>
                    <a:lnTo>
                      <a:pt x="408" y="172"/>
                    </a:lnTo>
                    <a:lnTo>
                      <a:pt x="410" y="170"/>
                    </a:lnTo>
                    <a:lnTo>
                      <a:pt x="408" y="165"/>
                    </a:lnTo>
                    <a:lnTo>
                      <a:pt x="407" y="157"/>
                    </a:lnTo>
                    <a:lnTo>
                      <a:pt x="406" y="151"/>
                    </a:lnTo>
                    <a:lnTo>
                      <a:pt x="405" y="145"/>
                    </a:lnTo>
                    <a:lnTo>
                      <a:pt x="401" y="140"/>
                    </a:lnTo>
                    <a:lnTo>
                      <a:pt x="401" y="135"/>
                    </a:lnTo>
                    <a:lnTo>
                      <a:pt x="402" y="132"/>
                    </a:lnTo>
                    <a:lnTo>
                      <a:pt x="404" y="128"/>
                    </a:lnTo>
                    <a:lnTo>
                      <a:pt x="407" y="125"/>
                    </a:lnTo>
                    <a:lnTo>
                      <a:pt x="415" y="119"/>
                    </a:lnTo>
                    <a:lnTo>
                      <a:pt x="422" y="114"/>
                    </a:lnTo>
                    <a:lnTo>
                      <a:pt x="425" y="109"/>
                    </a:lnTo>
                    <a:lnTo>
                      <a:pt x="426" y="106"/>
                    </a:lnTo>
                    <a:lnTo>
                      <a:pt x="426" y="104"/>
                    </a:lnTo>
                    <a:lnTo>
                      <a:pt x="426" y="99"/>
                    </a:lnTo>
                    <a:lnTo>
                      <a:pt x="432" y="97"/>
                    </a:lnTo>
                    <a:lnTo>
                      <a:pt x="437" y="97"/>
                    </a:lnTo>
                    <a:lnTo>
                      <a:pt x="440" y="95"/>
                    </a:lnTo>
                    <a:lnTo>
                      <a:pt x="444" y="91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2" name="Freeform 407"/>
              <p:cNvSpPr>
                <a:spLocks noChangeAspect="1"/>
              </p:cNvSpPr>
              <p:nvPr/>
            </p:nvSpPr>
            <p:spPr bwMode="auto">
              <a:xfrm>
                <a:off x="2542715" y="3659379"/>
                <a:ext cx="226842" cy="230090"/>
              </a:xfrm>
              <a:custGeom>
                <a:avLst/>
                <a:gdLst>
                  <a:gd name="T0" fmla="*/ 13 w 629"/>
                  <a:gd name="T1" fmla="*/ 23 h 634"/>
                  <a:gd name="T2" fmla="*/ 14 w 629"/>
                  <a:gd name="T3" fmla="*/ 22 h 634"/>
                  <a:gd name="T4" fmla="*/ 14 w 629"/>
                  <a:gd name="T5" fmla="*/ 20 h 634"/>
                  <a:gd name="T6" fmla="*/ 15 w 629"/>
                  <a:gd name="T7" fmla="*/ 19 h 634"/>
                  <a:gd name="T8" fmla="*/ 18 w 629"/>
                  <a:gd name="T9" fmla="*/ 19 h 634"/>
                  <a:gd name="T10" fmla="*/ 21 w 629"/>
                  <a:gd name="T11" fmla="*/ 20 h 634"/>
                  <a:gd name="T12" fmla="*/ 23 w 629"/>
                  <a:gd name="T13" fmla="*/ 21 h 634"/>
                  <a:gd name="T14" fmla="*/ 25 w 629"/>
                  <a:gd name="T15" fmla="*/ 21 h 634"/>
                  <a:gd name="T16" fmla="*/ 25 w 629"/>
                  <a:gd name="T17" fmla="*/ 20 h 634"/>
                  <a:gd name="T18" fmla="*/ 25 w 629"/>
                  <a:gd name="T19" fmla="*/ 17 h 634"/>
                  <a:gd name="T20" fmla="*/ 24 w 629"/>
                  <a:gd name="T21" fmla="*/ 17 h 634"/>
                  <a:gd name="T22" fmla="*/ 24 w 629"/>
                  <a:gd name="T23" fmla="*/ 16 h 634"/>
                  <a:gd name="T24" fmla="*/ 22 w 629"/>
                  <a:gd name="T25" fmla="*/ 15 h 634"/>
                  <a:gd name="T26" fmla="*/ 22 w 629"/>
                  <a:gd name="T27" fmla="*/ 13 h 634"/>
                  <a:gd name="T28" fmla="*/ 21 w 629"/>
                  <a:gd name="T29" fmla="*/ 12 h 634"/>
                  <a:gd name="T30" fmla="*/ 20 w 629"/>
                  <a:gd name="T31" fmla="*/ 12 h 634"/>
                  <a:gd name="T32" fmla="*/ 19 w 629"/>
                  <a:gd name="T33" fmla="*/ 11 h 634"/>
                  <a:gd name="T34" fmla="*/ 20 w 629"/>
                  <a:gd name="T35" fmla="*/ 10 h 634"/>
                  <a:gd name="T36" fmla="*/ 19 w 629"/>
                  <a:gd name="T37" fmla="*/ 9 h 634"/>
                  <a:gd name="T38" fmla="*/ 17 w 629"/>
                  <a:gd name="T39" fmla="*/ 8 h 634"/>
                  <a:gd name="T40" fmla="*/ 16 w 629"/>
                  <a:gd name="T41" fmla="*/ 6 h 634"/>
                  <a:gd name="T42" fmla="*/ 15 w 629"/>
                  <a:gd name="T43" fmla="*/ 6 h 634"/>
                  <a:gd name="T44" fmla="*/ 14 w 629"/>
                  <a:gd name="T45" fmla="*/ 5 h 634"/>
                  <a:gd name="T46" fmla="*/ 13 w 629"/>
                  <a:gd name="T47" fmla="*/ 2 h 634"/>
                  <a:gd name="T48" fmla="*/ 12 w 629"/>
                  <a:gd name="T49" fmla="*/ 3 h 634"/>
                  <a:gd name="T50" fmla="*/ 12 w 629"/>
                  <a:gd name="T51" fmla="*/ 1 h 634"/>
                  <a:gd name="T52" fmla="*/ 11 w 629"/>
                  <a:gd name="T53" fmla="*/ 1 h 634"/>
                  <a:gd name="T54" fmla="*/ 11 w 629"/>
                  <a:gd name="T55" fmla="*/ 0 h 634"/>
                  <a:gd name="T56" fmla="*/ 10 w 629"/>
                  <a:gd name="T57" fmla="*/ 0 h 634"/>
                  <a:gd name="T58" fmla="*/ 9 w 629"/>
                  <a:gd name="T59" fmla="*/ 0 h 634"/>
                  <a:gd name="T60" fmla="*/ 9 w 629"/>
                  <a:gd name="T61" fmla="*/ 1 h 634"/>
                  <a:gd name="T62" fmla="*/ 8 w 629"/>
                  <a:gd name="T63" fmla="*/ 2 h 634"/>
                  <a:gd name="T64" fmla="*/ 8 w 629"/>
                  <a:gd name="T65" fmla="*/ 2 h 634"/>
                  <a:gd name="T66" fmla="*/ 6 w 629"/>
                  <a:gd name="T67" fmla="*/ 2 h 634"/>
                  <a:gd name="T68" fmla="*/ 5 w 629"/>
                  <a:gd name="T69" fmla="*/ 4 h 634"/>
                  <a:gd name="T70" fmla="*/ 5 w 629"/>
                  <a:gd name="T71" fmla="*/ 4 h 634"/>
                  <a:gd name="T72" fmla="*/ 5 w 629"/>
                  <a:gd name="T73" fmla="*/ 6 h 634"/>
                  <a:gd name="T74" fmla="*/ 4 w 629"/>
                  <a:gd name="T75" fmla="*/ 6 h 634"/>
                  <a:gd name="T76" fmla="*/ 4 w 629"/>
                  <a:gd name="T77" fmla="*/ 7 h 634"/>
                  <a:gd name="T78" fmla="*/ 5 w 629"/>
                  <a:gd name="T79" fmla="*/ 8 h 634"/>
                  <a:gd name="T80" fmla="*/ 5 w 629"/>
                  <a:gd name="T81" fmla="*/ 9 h 634"/>
                  <a:gd name="T82" fmla="*/ 4 w 629"/>
                  <a:gd name="T83" fmla="*/ 9 h 634"/>
                  <a:gd name="T84" fmla="*/ 4 w 629"/>
                  <a:gd name="T85" fmla="*/ 10 h 634"/>
                  <a:gd name="T86" fmla="*/ 4 w 629"/>
                  <a:gd name="T87" fmla="*/ 11 h 634"/>
                  <a:gd name="T88" fmla="*/ 4 w 629"/>
                  <a:gd name="T89" fmla="*/ 11 h 634"/>
                  <a:gd name="T90" fmla="*/ 4 w 629"/>
                  <a:gd name="T91" fmla="*/ 12 h 634"/>
                  <a:gd name="T92" fmla="*/ 3 w 629"/>
                  <a:gd name="T93" fmla="*/ 13 h 634"/>
                  <a:gd name="T94" fmla="*/ 2 w 629"/>
                  <a:gd name="T95" fmla="*/ 14 h 634"/>
                  <a:gd name="T96" fmla="*/ 2 w 629"/>
                  <a:gd name="T97" fmla="*/ 14 h 634"/>
                  <a:gd name="T98" fmla="*/ 1 w 629"/>
                  <a:gd name="T99" fmla="*/ 16 h 634"/>
                  <a:gd name="T100" fmla="*/ 1 w 629"/>
                  <a:gd name="T101" fmla="*/ 17 h 634"/>
                  <a:gd name="T102" fmla="*/ 0 w 629"/>
                  <a:gd name="T103" fmla="*/ 19 h 634"/>
                  <a:gd name="T104" fmla="*/ 1 w 629"/>
                  <a:gd name="T105" fmla="*/ 22 h 634"/>
                  <a:gd name="T106" fmla="*/ 3 w 629"/>
                  <a:gd name="T107" fmla="*/ 24 h 634"/>
                  <a:gd name="T108" fmla="*/ 7 w 629"/>
                  <a:gd name="T109" fmla="*/ 25 h 634"/>
                  <a:gd name="T110" fmla="*/ 9 w 629"/>
                  <a:gd name="T111" fmla="*/ 25 h 634"/>
                  <a:gd name="T112" fmla="*/ 11 w 629"/>
                  <a:gd name="T113" fmla="*/ 24 h 634"/>
                  <a:gd name="T114" fmla="*/ 11 w 629"/>
                  <a:gd name="T115" fmla="*/ 24 h 634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29"/>
                  <a:gd name="T175" fmla="*/ 0 h 634"/>
                  <a:gd name="T176" fmla="*/ 629 w 629"/>
                  <a:gd name="T177" fmla="*/ 634 h 634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29" h="634">
                    <a:moveTo>
                      <a:pt x="295" y="585"/>
                    </a:moveTo>
                    <a:lnTo>
                      <a:pt x="305" y="583"/>
                    </a:lnTo>
                    <a:lnTo>
                      <a:pt x="315" y="579"/>
                    </a:lnTo>
                    <a:lnTo>
                      <a:pt x="320" y="577"/>
                    </a:lnTo>
                    <a:lnTo>
                      <a:pt x="324" y="575"/>
                    </a:lnTo>
                    <a:lnTo>
                      <a:pt x="329" y="572"/>
                    </a:lnTo>
                    <a:lnTo>
                      <a:pt x="332" y="568"/>
                    </a:lnTo>
                    <a:lnTo>
                      <a:pt x="333" y="560"/>
                    </a:lnTo>
                    <a:lnTo>
                      <a:pt x="335" y="552"/>
                    </a:lnTo>
                    <a:lnTo>
                      <a:pt x="339" y="545"/>
                    </a:lnTo>
                    <a:lnTo>
                      <a:pt x="342" y="537"/>
                    </a:lnTo>
                    <a:lnTo>
                      <a:pt x="349" y="537"/>
                    </a:lnTo>
                    <a:lnTo>
                      <a:pt x="355" y="537"/>
                    </a:lnTo>
                    <a:lnTo>
                      <a:pt x="360" y="537"/>
                    </a:lnTo>
                    <a:lnTo>
                      <a:pt x="366" y="534"/>
                    </a:lnTo>
                    <a:lnTo>
                      <a:pt x="364" y="528"/>
                    </a:lnTo>
                    <a:lnTo>
                      <a:pt x="360" y="524"/>
                    </a:lnTo>
                    <a:lnTo>
                      <a:pt x="358" y="519"/>
                    </a:lnTo>
                    <a:lnTo>
                      <a:pt x="357" y="512"/>
                    </a:lnTo>
                    <a:lnTo>
                      <a:pt x="360" y="503"/>
                    </a:lnTo>
                    <a:lnTo>
                      <a:pt x="361" y="496"/>
                    </a:lnTo>
                    <a:lnTo>
                      <a:pt x="359" y="489"/>
                    </a:lnTo>
                    <a:lnTo>
                      <a:pt x="356" y="480"/>
                    </a:lnTo>
                    <a:lnTo>
                      <a:pt x="355" y="473"/>
                    </a:lnTo>
                    <a:lnTo>
                      <a:pt x="355" y="470"/>
                    </a:lnTo>
                    <a:lnTo>
                      <a:pt x="357" y="469"/>
                    </a:lnTo>
                    <a:lnTo>
                      <a:pt x="359" y="469"/>
                    </a:lnTo>
                    <a:lnTo>
                      <a:pt x="367" y="472"/>
                    </a:lnTo>
                    <a:lnTo>
                      <a:pt x="376" y="478"/>
                    </a:lnTo>
                    <a:lnTo>
                      <a:pt x="391" y="476"/>
                    </a:lnTo>
                    <a:lnTo>
                      <a:pt x="406" y="471"/>
                    </a:lnTo>
                    <a:lnTo>
                      <a:pt x="419" y="474"/>
                    </a:lnTo>
                    <a:lnTo>
                      <a:pt x="431" y="477"/>
                    </a:lnTo>
                    <a:lnTo>
                      <a:pt x="445" y="478"/>
                    </a:lnTo>
                    <a:lnTo>
                      <a:pt x="457" y="477"/>
                    </a:lnTo>
                    <a:lnTo>
                      <a:pt x="468" y="471"/>
                    </a:lnTo>
                    <a:lnTo>
                      <a:pt x="477" y="467"/>
                    </a:lnTo>
                    <a:lnTo>
                      <a:pt x="489" y="464"/>
                    </a:lnTo>
                    <a:lnTo>
                      <a:pt x="500" y="463"/>
                    </a:lnTo>
                    <a:lnTo>
                      <a:pt x="504" y="471"/>
                    </a:lnTo>
                    <a:lnTo>
                      <a:pt x="509" y="480"/>
                    </a:lnTo>
                    <a:lnTo>
                      <a:pt x="512" y="489"/>
                    </a:lnTo>
                    <a:lnTo>
                      <a:pt x="518" y="498"/>
                    </a:lnTo>
                    <a:lnTo>
                      <a:pt x="528" y="504"/>
                    </a:lnTo>
                    <a:lnTo>
                      <a:pt x="537" y="509"/>
                    </a:lnTo>
                    <a:lnTo>
                      <a:pt x="547" y="514"/>
                    </a:lnTo>
                    <a:lnTo>
                      <a:pt x="556" y="521"/>
                    </a:lnTo>
                    <a:lnTo>
                      <a:pt x="563" y="526"/>
                    </a:lnTo>
                    <a:lnTo>
                      <a:pt x="567" y="528"/>
                    </a:lnTo>
                    <a:lnTo>
                      <a:pt x="573" y="528"/>
                    </a:lnTo>
                    <a:lnTo>
                      <a:pt x="581" y="528"/>
                    </a:lnTo>
                    <a:lnTo>
                      <a:pt x="590" y="531"/>
                    </a:lnTo>
                    <a:lnTo>
                      <a:pt x="597" y="535"/>
                    </a:lnTo>
                    <a:lnTo>
                      <a:pt x="604" y="540"/>
                    </a:lnTo>
                    <a:lnTo>
                      <a:pt x="611" y="545"/>
                    </a:lnTo>
                    <a:lnTo>
                      <a:pt x="616" y="533"/>
                    </a:lnTo>
                    <a:lnTo>
                      <a:pt x="620" y="521"/>
                    </a:lnTo>
                    <a:lnTo>
                      <a:pt x="624" y="517"/>
                    </a:lnTo>
                    <a:lnTo>
                      <a:pt x="627" y="513"/>
                    </a:lnTo>
                    <a:lnTo>
                      <a:pt x="628" y="510"/>
                    </a:lnTo>
                    <a:lnTo>
                      <a:pt x="629" y="507"/>
                    </a:lnTo>
                    <a:lnTo>
                      <a:pt x="628" y="500"/>
                    </a:lnTo>
                    <a:lnTo>
                      <a:pt x="627" y="490"/>
                    </a:lnTo>
                    <a:lnTo>
                      <a:pt x="624" y="479"/>
                    </a:lnTo>
                    <a:lnTo>
                      <a:pt x="622" y="468"/>
                    </a:lnTo>
                    <a:lnTo>
                      <a:pt x="619" y="456"/>
                    </a:lnTo>
                    <a:lnTo>
                      <a:pt x="618" y="444"/>
                    </a:lnTo>
                    <a:lnTo>
                      <a:pt x="617" y="438"/>
                    </a:lnTo>
                    <a:lnTo>
                      <a:pt x="616" y="435"/>
                    </a:lnTo>
                    <a:lnTo>
                      <a:pt x="613" y="433"/>
                    </a:lnTo>
                    <a:lnTo>
                      <a:pt x="607" y="432"/>
                    </a:lnTo>
                    <a:lnTo>
                      <a:pt x="599" y="430"/>
                    </a:lnTo>
                    <a:lnTo>
                      <a:pt x="594" y="429"/>
                    </a:lnTo>
                    <a:lnTo>
                      <a:pt x="594" y="427"/>
                    </a:lnTo>
                    <a:lnTo>
                      <a:pt x="594" y="425"/>
                    </a:lnTo>
                    <a:lnTo>
                      <a:pt x="596" y="421"/>
                    </a:lnTo>
                    <a:lnTo>
                      <a:pt x="598" y="417"/>
                    </a:lnTo>
                    <a:lnTo>
                      <a:pt x="602" y="409"/>
                    </a:lnTo>
                    <a:lnTo>
                      <a:pt x="605" y="403"/>
                    </a:lnTo>
                    <a:lnTo>
                      <a:pt x="605" y="400"/>
                    </a:lnTo>
                    <a:lnTo>
                      <a:pt x="604" y="398"/>
                    </a:lnTo>
                    <a:lnTo>
                      <a:pt x="601" y="394"/>
                    </a:lnTo>
                    <a:lnTo>
                      <a:pt x="598" y="391"/>
                    </a:lnTo>
                    <a:lnTo>
                      <a:pt x="590" y="397"/>
                    </a:lnTo>
                    <a:lnTo>
                      <a:pt x="582" y="405"/>
                    </a:lnTo>
                    <a:lnTo>
                      <a:pt x="579" y="399"/>
                    </a:lnTo>
                    <a:lnTo>
                      <a:pt x="578" y="396"/>
                    </a:lnTo>
                    <a:lnTo>
                      <a:pt x="575" y="392"/>
                    </a:lnTo>
                    <a:lnTo>
                      <a:pt x="570" y="388"/>
                    </a:lnTo>
                    <a:lnTo>
                      <a:pt x="563" y="375"/>
                    </a:lnTo>
                    <a:lnTo>
                      <a:pt x="557" y="362"/>
                    </a:lnTo>
                    <a:lnTo>
                      <a:pt x="554" y="358"/>
                    </a:lnTo>
                    <a:lnTo>
                      <a:pt x="552" y="355"/>
                    </a:lnTo>
                    <a:lnTo>
                      <a:pt x="551" y="352"/>
                    </a:lnTo>
                    <a:lnTo>
                      <a:pt x="548" y="346"/>
                    </a:lnTo>
                    <a:lnTo>
                      <a:pt x="545" y="342"/>
                    </a:lnTo>
                    <a:lnTo>
                      <a:pt x="542" y="336"/>
                    </a:lnTo>
                    <a:lnTo>
                      <a:pt x="540" y="330"/>
                    </a:lnTo>
                    <a:lnTo>
                      <a:pt x="539" y="324"/>
                    </a:lnTo>
                    <a:lnTo>
                      <a:pt x="530" y="320"/>
                    </a:lnTo>
                    <a:lnTo>
                      <a:pt x="521" y="315"/>
                    </a:lnTo>
                    <a:lnTo>
                      <a:pt x="519" y="307"/>
                    </a:lnTo>
                    <a:lnTo>
                      <a:pt x="517" y="303"/>
                    </a:lnTo>
                    <a:lnTo>
                      <a:pt x="516" y="302"/>
                    </a:lnTo>
                    <a:lnTo>
                      <a:pt x="513" y="303"/>
                    </a:lnTo>
                    <a:lnTo>
                      <a:pt x="511" y="304"/>
                    </a:lnTo>
                    <a:lnTo>
                      <a:pt x="509" y="308"/>
                    </a:lnTo>
                    <a:lnTo>
                      <a:pt x="504" y="309"/>
                    </a:lnTo>
                    <a:lnTo>
                      <a:pt x="501" y="308"/>
                    </a:lnTo>
                    <a:lnTo>
                      <a:pt x="498" y="308"/>
                    </a:lnTo>
                    <a:lnTo>
                      <a:pt x="495" y="305"/>
                    </a:lnTo>
                    <a:lnTo>
                      <a:pt x="489" y="302"/>
                    </a:lnTo>
                    <a:lnTo>
                      <a:pt x="482" y="299"/>
                    </a:lnTo>
                    <a:lnTo>
                      <a:pt x="476" y="295"/>
                    </a:lnTo>
                    <a:lnTo>
                      <a:pt x="472" y="291"/>
                    </a:lnTo>
                    <a:lnTo>
                      <a:pt x="468" y="285"/>
                    </a:lnTo>
                    <a:lnTo>
                      <a:pt x="465" y="278"/>
                    </a:lnTo>
                    <a:lnTo>
                      <a:pt x="464" y="275"/>
                    </a:lnTo>
                    <a:lnTo>
                      <a:pt x="464" y="272"/>
                    </a:lnTo>
                    <a:lnTo>
                      <a:pt x="466" y="269"/>
                    </a:lnTo>
                    <a:lnTo>
                      <a:pt x="468" y="267"/>
                    </a:lnTo>
                    <a:lnTo>
                      <a:pt x="475" y="265"/>
                    </a:lnTo>
                    <a:lnTo>
                      <a:pt x="483" y="262"/>
                    </a:lnTo>
                    <a:lnTo>
                      <a:pt x="488" y="257"/>
                    </a:lnTo>
                    <a:lnTo>
                      <a:pt x="489" y="253"/>
                    </a:lnTo>
                    <a:lnTo>
                      <a:pt x="489" y="248"/>
                    </a:lnTo>
                    <a:lnTo>
                      <a:pt x="485" y="241"/>
                    </a:lnTo>
                    <a:lnTo>
                      <a:pt x="480" y="241"/>
                    </a:lnTo>
                    <a:lnTo>
                      <a:pt x="476" y="241"/>
                    </a:lnTo>
                    <a:lnTo>
                      <a:pt x="476" y="240"/>
                    </a:lnTo>
                    <a:lnTo>
                      <a:pt x="475" y="239"/>
                    </a:lnTo>
                    <a:lnTo>
                      <a:pt x="475" y="237"/>
                    </a:lnTo>
                    <a:lnTo>
                      <a:pt x="475" y="233"/>
                    </a:lnTo>
                    <a:lnTo>
                      <a:pt x="474" y="229"/>
                    </a:lnTo>
                    <a:lnTo>
                      <a:pt x="473" y="224"/>
                    </a:lnTo>
                    <a:lnTo>
                      <a:pt x="469" y="221"/>
                    </a:lnTo>
                    <a:lnTo>
                      <a:pt x="467" y="218"/>
                    </a:lnTo>
                    <a:lnTo>
                      <a:pt x="460" y="211"/>
                    </a:lnTo>
                    <a:lnTo>
                      <a:pt x="453" y="204"/>
                    </a:lnTo>
                    <a:lnTo>
                      <a:pt x="436" y="191"/>
                    </a:lnTo>
                    <a:lnTo>
                      <a:pt x="420" y="176"/>
                    </a:lnTo>
                    <a:lnTo>
                      <a:pt x="418" y="169"/>
                    </a:lnTo>
                    <a:lnTo>
                      <a:pt x="417" y="165"/>
                    </a:lnTo>
                    <a:lnTo>
                      <a:pt x="417" y="162"/>
                    </a:lnTo>
                    <a:lnTo>
                      <a:pt x="414" y="161"/>
                    </a:lnTo>
                    <a:lnTo>
                      <a:pt x="413" y="161"/>
                    </a:lnTo>
                    <a:lnTo>
                      <a:pt x="410" y="160"/>
                    </a:lnTo>
                    <a:lnTo>
                      <a:pt x="402" y="159"/>
                    </a:lnTo>
                    <a:lnTo>
                      <a:pt x="399" y="157"/>
                    </a:lnTo>
                    <a:lnTo>
                      <a:pt x="396" y="153"/>
                    </a:lnTo>
                    <a:lnTo>
                      <a:pt x="394" y="147"/>
                    </a:lnTo>
                    <a:lnTo>
                      <a:pt x="386" y="146"/>
                    </a:lnTo>
                    <a:lnTo>
                      <a:pt x="381" y="147"/>
                    </a:lnTo>
                    <a:lnTo>
                      <a:pt x="377" y="146"/>
                    </a:lnTo>
                    <a:lnTo>
                      <a:pt x="375" y="146"/>
                    </a:lnTo>
                    <a:lnTo>
                      <a:pt x="372" y="143"/>
                    </a:lnTo>
                    <a:lnTo>
                      <a:pt x="367" y="141"/>
                    </a:lnTo>
                    <a:lnTo>
                      <a:pt x="364" y="133"/>
                    </a:lnTo>
                    <a:lnTo>
                      <a:pt x="359" y="128"/>
                    </a:lnTo>
                    <a:lnTo>
                      <a:pt x="353" y="121"/>
                    </a:lnTo>
                    <a:lnTo>
                      <a:pt x="348" y="115"/>
                    </a:lnTo>
                    <a:lnTo>
                      <a:pt x="352" y="99"/>
                    </a:lnTo>
                    <a:lnTo>
                      <a:pt x="359" y="85"/>
                    </a:lnTo>
                    <a:lnTo>
                      <a:pt x="351" y="78"/>
                    </a:lnTo>
                    <a:lnTo>
                      <a:pt x="342" y="71"/>
                    </a:lnTo>
                    <a:lnTo>
                      <a:pt x="339" y="65"/>
                    </a:lnTo>
                    <a:lnTo>
                      <a:pt x="335" y="60"/>
                    </a:lnTo>
                    <a:lnTo>
                      <a:pt x="334" y="58"/>
                    </a:lnTo>
                    <a:lnTo>
                      <a:pt x="331" y="57"/>
                    </a:lnTo>
                    <a:lnTo>
                      <a:pt x="329" y="58"/>
                    </a:lnTo>
                    <a:lnTo>
                      <a:pt x="325" y="59"/>
                    </a:lnTo>
                    <a:lnTo>
                      <a:pt x="317" y="59"/>
                    </a:lnTo>
                    <a:lnTo>
                      <a:pt x="312" y="61"/>
                    </a:lnTo>
                    <a:lnTo>
                      <a:pt x="308" y="65"/>
                    </a:lnTo>
                    <a:lnTo>
                      <a:pt x="306" y="67"/>
                    </a:lnTo>
                    <a:lnTo>
                      <a:pt x="304" y="67"/>
                    </a:lnTo>
                    <a:lnTo>
                      <a:pt x="302" y="66"/>
                    </a:lnTo>
                    <a:lnTo>
                      <a:pt x="299" y="61"/>
                    </a:lnTo>
                    <a:lnTo>
                      <a:pt x="296" y="54"/>
                    </a:lnTo>
                    <a:lnTo>
                      <a:pt x="298" y="43"/>
                    </a:lnTo>
                    <a:lnTo>
                      <a:pt x="299" y="35"/>
                    </a:lnTo>
                    <a:lnTo>
                      <a:pt x="298" y="32"/>
                    </a:lnTo>
                    <a:lnTo>
                      <a:pt x="296" y="30"/>
                    </a:lnTo>
                    <a:lnTo>
                      <a:pt x="292" y="27"/>
                    </a:lnTo>
                    <a:lnTo>
                      <a:pt x="286" y="26"/>
                    </a:lnTo>
                    <a:lnTo>
                      <a:pt x="281" y="24"/>
                    </a:lnTo>
                    <a:lnTo>
                      <a:pt x="278" y="22"/>
                    </a:lnTo>
                    <a:lnTo>
                      <a:pt x="278" y="19"/>
                    </a:lnTo>
                    <a:lnTo>
                      <a:pt x="278" y="18"/>
                    </a:lnTo>
                    <a:lnTo>
                      <a:pt x="279" y="16"/>
                    </a:lnTo>
                    <a:lnTo>
                      <a:pt x="279" y="15"/>
                    </a:lnTo>
                    <a:lnTo>
                      <a:pt x="277" y="14"/>
                    </a:lnTo>
                    <a:lnTo>
                      <a:pt x="272" y="13"/>
                    </a:lnTo>
                    <a:lnTo>
                      <a:pt x="268" y="13"/>
                    </a:lnTo>
                    <a:lnTo>
                      <a:pt x="266" y="13"/>
                    </a:lnTo>
                    <a:lnTo>
                      <a:pt x="263" y="12"/>
                    </a:lnTo>
                    <a:lnTo>
                      <a:pt x="263" y="10"/>
                    </a:lnTo>
                    <a:lnTo>
                      <a:pt x="262" y="10"/>
                    </a:lnTo>
                    <a:lnTo>
                      <a:pt x="262" y="9"/>
                    </a:lnTo>
                    <a:lnTo>
                      <a:pt x="260" y="9"/>
                    </a:lnTo>
                    <a:lnTo>
                      <a:pt x="257" y="9"/>
                    </a:lnTo>
                    <a:lnTo>
                      <a:pt x="252" y="9"/>
                    </a:lnTo>
                    <a:lnTo>
                      <a:pt x="248" y="9"/>
                    </a:lnTo>
                    <a:lnTo>
                      <a:pt x="242" y="8"/>
                    </a:lnTo>
                    <a:lnTo>
                      <a:pt x="237" y="7"/>
                    </a:lnTo>
                    <a:lnTo>
                      <a:pt x="227" y="4"/>
                    </a:lnTo>
                    <a:lnTo>
                      <a:pt x="218" y="0"/>
                    </a:lnTo>
                    <a:lnTo>
                      <a:pt x="216" y="6"/>
                    </a:lnTo>
                    <a:lnTo>
                      <a:pt x="215" y="9"/>
                    </a:lnTo>
                    <a:lnTo>
                      <a:pt x="216" y="10"/>
                    </a:lnTo>
                    <a:lnTo>
                      <a:pt x="217" y="12"/>
                    </a:lnTo>
                    <a:lnTo>
                      <a:pt x="218" y="13"/>
                    </a:lnTo>
                    <a:lnTo>
                      <a:pt x="219" y="14"/>
                    </a:lnTo>
                    <a:lnTo>
                      <a:pt x="222" y="16"/>
                    </a:lnTo>
                    <a:lnTo>
                      <a:pt x="223" y="21"/>
                    </a:lnTo>
                    <a:lnTo>
                      <a:pt x="218" y="26"/>
                    </a:lnTo>
                    <a:lnTo>
                      <a:pt x="215" y="32"/>
                    </a:lnTo>
                    <a:lnTo>
                      <a:pt x="210" y="36"/>
                    </a:lnTo>
                    <a:lnTo>
                      <a:pt x="204" y="39"/>
                    </a:lnTo>
                    <a:lnTo>
                      <a:pt x="200" y="40"/>
                    </a:lnTo>
                    <a:lnTo>
                      <a:pt x="198" y="41"/>
                    </a:lnTo>
                    <a:lnTo>
                      <a:pt x="198" y="43"/>
                    </a:lnTo>
                    <a:lnTo>
                      <a:pt x="198" y="44"/>
                    </a:lnTo>
                    <a:lnTo>
                      <a:pt x="200" y="49"/>
                    </a:lnTo>
                    <a:lnTo>
                      <a:pt x="204" y="53"/>
                    </a:lnTo>
                    <a:lnTo>
                      <a:pt x="204" y="57"/>
                    </a:lnTo>
                    <a:lnTo>
                      <a:pt x="204" y="59"/>
                    </a:lnTo>
                    <a:lnTo>
                      <a:pt x="203" y="60"/>
                    </a:lnTo>
                    <a:lnTo>
                      <a:pt x="201" y="61"/>
                    </a:lnTo>
                    <a:lnTo>
                      <a:pt x="196" y="59"/>
                    </a:lnTo>
                    <a:lnTo>
                      <a:pt x="190" y="57"/>
                    </a:lnTo>
                    <a:lnTo>
                      <a:pt x="179" y="46"/>
                    </a:lnTo>
                    <a:lnTo>
                      <a:pt x="168" y="35"/>
                    </a:lnTo>
                    <a:lnTo>
                      <a:pt x="163" y="43"/>
                    </a:lnTo>
                    <a:lnTo>
                      <a:pt x="160" y="51"/>
                    </a:lnTo>
                    <a:lnTo>
                      <a:pt x="156" y="45"/>
                    </a:lnTo>
                    <a:lnTo>
                      <a:pt x="153" y="40"/>
                    </a:lnTo>
                    <a:lnTo>
                      <a:pt x="150" y="46"/>
                    </a:lnTo>
                    <a:lnTo>
                      <a:pt x="149" y="54"/>
                    </a:lnTo>
                    <a:lnTo>
                      <a:pt x="149" y="61"/>
                    </a:lnTo>
                    <a:lnTo>
                      <a:pt x="150" y="69"/>
                    </a:lnTo>
                    <a:lnTo>
                      <a:pt x="144" y="78"/>
                    </a:lnTo>
                    <a:lnTo>
                      <a:pt x="137" y="86"/>
                    </a:lnTo>
                    <a:lnTo>
                      <a:pt x="135" y="89"/>
                    </a:lnTo>
                    <a:lnTo>
                      <a:pt x="133" y="94"/>
                    </a:lnTo>
                    <a:lnTo>
                      <a:pt x="130" y="98"/>
                    </a:lnTo>
                    <a:lnTo>
                      <a:pt x="129" y="103"/>
                    </a:lnTo>
                    <a:lnTo>
                      <a:pt x="132" y="106"/>
                    </a:lnTo>
                    <a:lnTo>
                      <a:pt x="132" y="108"/>
                    </a:lnTo>
                    <a:lnTo>
                      <a:pt x="130" y="110"/>
                    </a:lnTo>
                    <a:lnTo>
                      <a:pt x="128" y="111"/>
                    </a:lnTo>
                    <a:lnTo>
                      <a:pt x="121" y="112"/>
                    </a:lnTo>
                    <a:lnTo>
                      <a:pt x="116" y="114"/>
                    </a:lnTo>
                    <a:lnTo>
                      <a:pt x="120" y="123"/>
                    </a:lnTo>
                    <a:lnTo>
                      <a:pt x="127" y="131"/>
                    </a:lnTo>
                    <a:lnTo>
                      <a:pt x="125" y="139"/>
                    </a:lnTo>
                    <a:lnTo>
                      <a:pt x="123" y="148"/>
                    </a:lnTo>
                    <a:lnTo>
                      <a:pt x="121" y="151"/>
                    </a:lnTo>
                    <a:lnTo>
                      <a:pt x="120" y="153"/>
                    </a:lnTo>
                    <a:lnTo>
                      <a:pt x="118" y="153"/>
                    </a:lnTo>
                    <a:lnTo>
                      <a:pt x="117" y="153"/>
                    </a:lnTo>
                    <a:lnTo>
                      <a:pt x="112" y="151"/>
                    </a:lnTo>
                    <a:lnTo>
                      <a:pt x="107" y="147"/>
                    </a:lnTo>
                    <a:lnTo>
                      <a:pt x="102" y="144"/>
                    </a:lnTo>
                    <a:lnTo>
                      <a:pt x="100" y="144"/>
                    </a:lnTo>
                    <a:lnTo>
                      <a:pt x="100" y="148"/>
                    </a:lnTo>
                    <a:lnTo>
                      <a:pt x="100" y="152"/>
                    </a:lnTo>
                    <a:lnTo>
                      <a:pt x="98" y="158"/>
                    </a:lnTo>
                    <a:lnTo>
                      <a:pt x="96" y="161"/>
                    </a:lnTo>
                    <a:lnTo>
                      <a:pt x="96" y="164"/>
                    </a:lnTo>
                    <a:lnTo>
                      <a:pt x="100" y="169"/>
                    </a:lnTo>
                    <a:lnTo>
                      <a:pt x="103" y="175"/>
                    </a:lnTo>
                    <a:lnTo>
                      <a:pt x="103" y="179"/>
                    </a:lnTo>
                    <a:lnTo>
                      <a:pt x="103" y="184"/>
                    </a:lnTo>
                    <a:lnTo>
                      <a:pt x="105" y="191"/>
                    </a:lnTo>
                    <a:lnTo>
                      <a:pt x="114" y="192"/>
                    </a:lnTo>
                    <a:lnTo>
                      <a:pt x="120" y="193"/>
                    </a:lnTo>
                    <a:lnTo>
                      <a:pt x="124" y="194"/>
                    </a:lnTo>
                    <a:lnTo>
                      <a:pt x="127" y="195"/>
                    </a:lnTo>
                    <a:lnTo>
                      <a:pt x="130" y="197"/>
                    </a:lnTo>
                    <a:lnTo>
                      <a:pt x="134" y="201"/>
                    </a:lnTo>
                    <a:lnTo>
                      <a:pt x="133" y="212"/>
                    </a:lnTo>
                    <a:lnTo>
                      <a:pt x="130" y="223"/>
                    </a:lnTo>
                    <a:lnTo>
                      <a:pt x="128" y="228"/>
                    </a:lnTo>
                    <a:lnTo>
                      <a:pt x="125" y="230"/>
                    </a:lnTo>
                    <a:lnTo>
                      <a:pt x="123" y="231"/>
                    </a:lnTo>
                    <a:lnTo>
                      <a:pt x="120" y="231"/>
                    </a:lnTo>
                    <a:lnTo>
                      <a:pt x="117" y="231"/>
                    </a:lnTo>
                    <a:lnTo>
                      <a:pt x="114" y="230"/>
                    </a:lnTo>
                    <a:lnTo>
                      <a:pt x="111" y="226"/>
                    </a:lnTo>
                    <a:lnTo>
                      <a:pt x="108" y="221"/>
                    </a:lnTo>
                    <a:lnTo>
                      <a:pt x="107" y="221"/>
                    </a:lnTo>
                    <a:lnTo>
                      <a:pt x="106" y="221"/>
                    </a:lnTo>
                    <a:lnTo>
                      <a:pt x="105" y="223"/>
                    </a:lnTo>
                    <a:lnTo>
                      <a:pt x="102" y="227"/>
                    </a:lnTo>
                    <a:lnTo>
                      <a:pt x="100" y="228"/>
                    </a:lnTo>
                    <a:lnTo>
                      <a:pt x="98" y="228"/>
                    </a:lnTo>
                    <a:lnTo>
                      <a:pt x="97" y="229"/>
                    </a:lnTo>
                    <a:lnTo>
                      <a:pt x="96" y="232"/>
                    </a:lnTo>
                    <a:lnTo>
                      <a:pt x="93" y="237"/>
                    </a:lnTo>
                    <a:lnTo>
                      <a:pt x="88" y="239"/>
                    </a:lnTo>
                    <a:lnTo>
                      <a:pt x="91" y="244"/>
                    </a:lnTo>
                    <a:lnTo>
                      <a:pt x="93" y="245"/>
                    </a:lnTo>
                    <a:lnTo>
                      <a:pt x="93" y="247"/>
                    </a:lnTo>
                    <a:lnTo>
                      <a:pt x="91" y="253"/>
                    </a:lnTo>
                    <a:lnTo>
                      <a:pt x="88" y="258"/>
                    </a:lnTo>
                    <a:lnTo>
                      <a:pt x="88" y="262"/>
                    </a:lnTo>
                    <a:lnTo>
                      <a:pt x="88" y="266"/>
                    </a:lnTo>
                    <a:lnTo>
                      <a:pt x="89" y="272"/>
                    </a:lnTo>
                    <a:lnTo>
                      <a:pt x="91" y="274"/>
                    </a:lnTo>
                    <a:lnTo>
                      <a:pt x="92" y="275"/>
                    </a:lnTo>
                    <a:lnTo>
                      <a:pt x="93" y="275"/>
                    </a:lnTo>
                    <a:lnTo>
                      <a:pt x="94" y="275"/>
                    </a:lnTo>
                    <a:lnTo>
                      <a:pt x="96" y="276"/>
                    </a:lnTo>
                    <a:lnTo>
                      <a:pt x="94" y="282"/>
                    </a:lnTo>
                    <a:lnTo>
                      <a:pt x="94" y="286"/>
                    </a:lnTo>
                    <a:lnTo>
                      <a:pt x="94" y="290"/>
                    </a:lnTo>
                    <a:lnTo>
                      <a:pt x="94" y="292"/>
                    </a:lnTo>
                    <a:lnTo>
                      <a:pt x="96" y="293"/>
                    </a:lnTo>
                    <a:lnTo>
                      <a:pt x="100" y="298"/>
                    </a:lnTo>
                    <a:lnTo>
                      <a:pt x="105" y="303"/>
                    </a:lnTo>
                    <a:lnTo>
                      <a:pt x="102" y="308"/>
                    </a:lnTo>
                    <a:lnTo>
                      <a:pt x="99" y="309"/>
                    </a:lnTo>
                    <a:lnTo>
                      <a:pt x="96" y="310"/>
                    </a:lnTo>
                    <a:lnTo>
                      <a:pt x="91" y="313"/>
                    </a:lnTo>
                    <a:lnTo>
                      <a:pt x="88" y="320"/>
                    </a:lnTo>
                    <a:lnTo>
                      <a:pt x="84" y="324"/>
                    </a:lnTo>
                    <a:lnTo>
                      <a:pt x="81" y="325"/>
                    </a:lnTo>
                    <a:lnTo>
                      <a:pt x="73" y="324"/>
                    </a:lnTo>
                    <a:lnTo>
                      <a:pt x="69" y="324"/>
                    </a:lnTo>
                    <a:lnTo>
                      <a:pt x="65" y="325"/>
                    </a:lnTo>
                    <a:lnTo>
                      <a:pt x="63" y="327"/>
                    </a:lnTo>
                    <a:lnTo>
                      <a:pt x="62" y="330"/>
                    </a:lnTo>
                    <a:lnTo>
                      <a:pt x="61" y="337"/>
                    </a:lnTo>
                    <a:lnTo>
                      <a:pt x="61" y="346"/>
                    </a:lnTo>
                    <a:lnTo>
                      <a:pt x="58" y="349"/>
                    </a:lnTo>
                    <a:lnTo>
                      <a:pt x="57" y="352"/>
                    </a:lnTo>
                    <a:lnTo>
                      <a:pt x="56" y="353"/>
                    </a:lnTo>
                    <a:lnTo>
                      <a:pt x="55" y="353"/>
                    </a:lnTo>
                    <a:lnTo>
                      <a:pt x="54" y="353"/>
                    </a:lnTo>
                    <a:lnTo>
                      <a:pt x="53" y="354"/>
                    </a:lnTo>
                    <a:lnTo>
                      <a:pt x="52" y="356"/>
                    </a:lnTo>
                    <a:lnTo>
                      <a:pt x="51" y="360"/>
                    </a:lnTo>
                    <a:lnTo>
                      <a:pt x="49" y="367"/>
                    </a:lnTo>
                    <a:lnTo>
                      <a:pt x="47" y="373"/>
                    </a:lnTo>
                    <a:lnTo>
                      <a:pt x="44" y="378"/>
                    </a:lnTo>
                    <a:lnTo>
                      <a:pt x="37" y="382"/>
                    </a:lnTo>
                    <a:lnTo>
                      <a:pt x="35" y="391"/>
                    </a:lnTo>
                    <a:lnTo>
                      <a:pt x="35" y="402"/>
                    </a:lnTo>
                    <a:lnTo>
                      <a:pt x="36" y="409"/>
                    </a:lnTo>
                    <a:lnTo>
                      <a:pt x="38" y="414"/>
                    </a:lnTo>
                    <a:lnTo>
                      <a:pt x="38" y="416"/>
                    </a:lnTo>
                    <a:lnTo>
                      <a:pt x="38" y="418"/>
                    </a:lnTo>
                    <a:lnTo>
                      <a:pt x="37" y="420"/>
                    </a:lnTo>
                    <a:lnTo>
                      <a:pt x="36" y="423"/>
                    </a:lnTo>
                    <a:lnTo>
                      <a:pt x="26" y="427"/>
                    </a:lnTo>
                    <a:lnTo>
                      <a:pt x="18" y="432"/>
                    </a:lnTo>
                    <a:lnTo>
                      <a:pt x="10" y="436"/>
                    </a:lnTo>
                    <a:lnTo>
                      <a:pt x="0" y="443"/>
                    </a:lnTo>
                    <a:lnTo>
                      <a:pt x="1" y="456"/>
                    </a:lnTo>
                    <a:lnTo>
                      <a:pt x="2" y="465"/>
                    </a:lnTo>
                    <a:lnTo>
                      <a:pt x="3" y="472"/>
                    </a:lnTo>
                    <a:lnTo>
                      <a:pt x="4" y="477"/>
                    </a:lnTo>
                    <a:lnTo>
                      <a:pt x="10" y="485"/>
                    </a:lnTo>
                    <a:lnTo>
                      <a:pt x="21" y="500"/>
                    </a:lnTo>
                    <a:lnTo>
                      <a:pt x="19" y="516"/>
                    </a:lnTo>
                    <a:lnTo>
                      <a:pt x="18" y="528"/>
                    </a:lnTo>
                    <a:lnTo>
                      <a:pt x="18" y="534"/>
                    </a:lnTo>
                    <a:lnTo>
                      <a:pt x="18" y="541"/>
                    </a:lnTo>
                    <a:lnTo>
                      <a:pt x="19" y="548"/>
                    </a:lnTo>
                    <a:lnTo>
                      <a:pt x="22" y="555"/>
                    </a:lnTo>
                    <a:lnTo>
                      <a:pt x="35" y="560"/>
                    </a:lnTo>
                    <a:lnTo>
                      <a:pt x="46" y="563"/>
                    </a:lnTo>
                    <a:lnTo>
                      <a:pt x="51" y="566"/>
                    </a:lnTo>
                    <a:lnTo>
                      <a:pt x="55" y="568"/>
                    </a:lnTo>
                    <a:lnTo>
                      <a:pt x="60" y="572"/>
                    </a:lnTo>
                    <a:lnTo>
                      <a:pt x="65" y="577"/>
                    </a:lnTo>
                    <a:lnTo>
                      <a:pt x="79" y="587"/>
                    </a:lnTo>
                    <a:lnTo>
                      <a:pt x="91" y="597"/>
                    </a:lnTo>
                    <a:lnTo>
                      <a:pt x="102" y="607"/>
                    </a:lnTo>
                    <a:lnTo>
                      <a:pt x="116" y="616"/>
                    </a:lnTo>
                    <a:lnTo>
                      <a:pt x="133" y="622"/>
                    </a:lnTo>
                    <a:lnTo>
                      <a:pt x="149" y="626"/>
                    </a:lnTo>
                    <a:lnTo>
                      <a:pt x="158" y="630"/>
                    </a:lnTo>
                    <a:lnTo>
                      <a:pt x="163" y="632"/>
                    </a:lnTo>
                    <a:lnTo>
                      <a:pt x="169" y="634"/>
                    </a:lnTo>
                    <a:lnTo>
                      <a:pt x="179" y="634"/>
                    </a:lnTo>
                    <a:lnTo>
                      <a:pt x="189" y="631"/>
                    </a:lnTo>
                    <a:lnTo>
                      <a:pt x="197" y="628"/>
                    </a:lnTo>
                    <a:lnTo>
                      <a:pt x="204" y="623"/>
                    </a:lnTo>
                    <a:lnTo>
                      <a:pt x="210" y="616"/>
                    </a:lnTo>
                    <a:lnTo>
                      <a:pt x="215" y="612"/>
                    </a:lnTo>
                    <a:lnTo>
                      <a:pt x="219" y="610"/>
                    </a:lnTo>
                    <a:lnTo>
                      <a:pt x="224" y="607"/>
                    </a:lnTo>
                    <a:lnTo>
                      <a:pt x="228" y="606"/>
                    </a:lnTo>
                    <a:lnTo>
                      <a:pt x="239" y="606"/>
                    </a:lnTo>
                    <a:lnTo>
                      <a:pt x="251" y="607"/>
                    </a:lnTo>
                    <a:lnTo>
                      <a:pt x="260" y="610"/>
                    </a:lnTo>
                    <a:lnTo>
                      <a:pt x="268" y="611"/>
                    </a:lnTo>
                    <a:lnTo>
                      <a:pt x="271" y="610"/>
                    </a:lnTo>
                    <a:lnTo>
                      <a:pt x="274" y="608"/>
                    </a:lnTo>
                    <a:lnTo>
                      <a:pt x="276" y="604"/>
                    </a:lnTo>
                    <a:lnTo>
                      <a:pt x="277" y="599"/>
                    </a:lnTo>
                    <a:lnTo>
                      <a:pt x="277" y="594"/>
                    </a:lnTo>
                    <a:lnTo>
                      <a:pt x="277" y="590"/>
                    </a:lnTo>
                    <a:lnTo>
                      <a:pt x="278" y="588"/>
                    </a:lnTo>
                    <a:lnTo>
                      <a:pt x="279" y="586"/>
                    </a:lnTo>
                    <a:lnTo>
                      <a:pt x="285" y="585"/>
                    </a:lnTo>
                    <a:lnTo>
                      <a:pt x="295" y="585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3" name="Freeform 408"/>
              <p:cNvSpPr>
                <a:spLocks noChangeAspect="1"/>
              </p:cNvSpPr>
              <p:nvPr/>
            </p:nvSpPr>
            <p:spPr bwMode="auto">
              <a:xfrm>
                <a:off x="2731752" y="3501192"/>
                <a:ext cx="211719" cy="165375"/>
              </a:xfrm>
              <a:custGeom>
                <a:avLst/>
                <a:gdLst>
                  <a:gd name="T0" fmla="*/ 1 w 577"/>
                  <a:gd name="T1" fmla="*/ 7 h 451"/>
                  <a:gd name="T2" fmla="*/ 1 w 577"/>
                  <a:gd name="T3" fmla="*/ 6 h 451"/>
                  <a:gd name="T4" fmla="*/ 2 w 577"/>
                  <a:gd name="T5" fmla="*/ 5 h 451"/>
                  <a:gd name="T6" fmla="*/ 2 w 577"/>
                  <a:gd name="T7" fmla="*/ 4 h 451"/>
                  <a:gd name="T8" fmla="*/ 3 w 577"/>
                  <a:gd name="T9" fmla="*/ 3 h 451"/>
                  <a:gd name="T10" fmla="*/ 3 w 577"/>
                  <a:gd name="T11" fmla="*/ 2 h 451"/>
                  <a:gd name="T12" fmla="*/ 5 w 577"/>
                  <a:gd name="T13" fmla="*/ 2 h 451"/>
                  <a:gd name="T14" fmla="*/ 5 w 577"/>
                  <a:gd name="T15" fmla="*/ 1 h 451"/>
                  <a:gd name="T16" fmla="*/ 6 w 577"/>
                  <a:gd name="T17" fmla="*/ 1 h 451"/>
                  <a:gd name="T18" fmla="*/ 8 w 577"/>
                  <a:gd name="T19" fmla="*/ 2 h 451"/>
                  <a:gd name="T20" fmla="*/ 8 w 577"/>
                  <a:gd name="T21" fmla="*/ 1 h 451"/>
                  <a:gd name="T22" fmla="*/ 9 w 577"/>
                  <a:gd name="T23" fmla="*/ 1 h 451"/>
                  <a:gd name="T24" fmla="*/ 12 w 577"/>
                  <a:gd name="T25" fmla="*/ 1 h 451"/>
                  <a:gd name="T26" fmla="*/ 13 w 577"/>
                  <a:gd name="T27" fmla="*/ 1 h 451"/>
                  <a:gd name="T28" fmla="*/ 13 w 577"/>
                  <a:gd name="T29" fmla="*/ 0 h 451"/>
                  <a:gd name="T30" fmla="*/ 14 w 577"/>
                  <a:gd name="T31" fmla="*/ 0 h 451"/>
                  <a:gd name="T32" fmla="*/ 16 w 577"/>
                  <a:gd name="T33" fmla="*/ 1 h 451"/>
                  <a:gd name="T34" fmla="*/ 17 w 577"/>
                  <a:gd name="T35" fmla="*/ 1 h 451"/>
                  <a:gd name="T36" fmla="*/ 17 w 577"/>
                  <a:gd name="T37" fmla="*/ 3 h 451"/>
                  <a:gd name="T38" fmla="*/ 18 w 577"/>
                  <a:gd name="T39" fmla="*/ 5 h 451"/>
                  <a:gd name="T40" fmla="*/ 19 w 577"/>
                  <a:gd name="T41" fmla="*/ 5 h 451"/>
                  <a:gd name="T42" fmla="*/ 20 w 577"/>
                  <a:gd name="T43" fmla="*/ 6 h 451"/>
                  <a:gd name="T44" fmla="*/ 21 w 577"/>
                  <a:gd name="T45" fmla="*/ 8 h 451"/>
                  <a:gd name="T46" fmla="*/ 22 w 577"/>
                  <a:gd name="T47" fmla="*/ 8 h 451"/>
                  <a:gd name="T48" fmla="*/ 21 w 577"/>
                  <a:gd name="T49" fmla="*/ 9 h 451"/>
                  <a:gd name="T50" fmla="*/ 23 w 577"/>
                  <a:gd name="T51" fmla="*/ 10 h 451"/>
                  <a:gd name="T52" fmla="*/ 22 w 577"/>
                  <a:gd name="T53" fmla="*/ 11 h 451"/>
                  <a:gd name="T54" fmla="*/ 21 w 577"/>
                  <a:gd name="T55" fmla="*/ 12 h 451"/>
                  <a:gd name="T56" fmla="*/ 22 w 577"/>
                  <a:gd name="T57" fmla="*/ 13 h 451"/>
                  <a:gd name="T58" fmla="*/ 22 w 577"/>
                  <a:gd name="T59" fmla="*/ 13 h 451"/>
                  <a:gd name="T60" fmla="*/ 21 w 577"/>
                  <a:gd name="T61" fmla="*/ 14 h 451"/>
                  <a:gd name="T62" fmla="*/ 21 w 577"/>
                  <a:gd name="T63" fmla="*/ 14 h 451"/>
                  <a:gd name="T64" fmla="*/ 20 w 577"/>
                  <a:gd name="T65" fmla="*/ 15 h 451"/>
                  <a:gd name="T66" fmla="*/ 18 w 577"/>
                  <a:gd name="T67" fmla="*/ 15 h 451"/>
                  <a:gd name="T68" fmla="*/ 17 w 577"/>
                  <a:gd name="T69" fmla="*/ 15 h 451"/>
                  <a:gd name="T70" fmla="*/ 18 w 577"/>
                  <a:gd name="T71" fmla="*/ 16 h 451"/>
                  <a:gd name="T72" fmla="*/ 19 w 577"/>
                  <a:gd name="T73" fmla="*/ 16 h 451"/>
                  <a:gd name="T74" fmla="*/ 17 w 577"/>
                  <a:gd name="T75" fmla="*/ 16 h 451"/>
                  <a:gd name="T76" fmla="*/ 17 w 577"/>
                  <a:gd name="T77" fmla="*/ 16 h 451"/>
                  <a:gd name="T78" fmla="*/ 17 w 577"/>
                  <a:gd name="T79" fmla="*/ 17 h 451"/>
                  <a:gd name="T80" fmla="*/ 17 w 577"/>
                  <a:gd name="T81" fmla="*/ 18 h 451"/>
                  <a:gd name="T82" fmla="*/ 14 w 577"/>
                  <a:gd name="T83" fmla="*/ 17 h 451"/>
                  <a:gd name="T84" fmla="*/ 13 w 577"/>
                  <a:gd name="T85" fmla="*/ 16 h 451"/>
                  <a:gd name="T86" fmla="*/ 10 w 577"/>
                  <a:gd name="T87" fmla="*/ 16 h 451"/>
                  <a:gd name="T88" fmla="*/ 8 w 577"/>
                  <a:gd name="T89" fmla="*/ 16 h 451"/>
                  <a:gd name="T90" fmla="*/ 7 w 577"/>
                  <a:gd name="T91" fmla="*/ 15 h 451"/>
                  <a:gd name="T92" fmla="*/ 7 w 577"/>
                  <a:gd name="T93" fmla="*/ 15 h 451"/>
                  <a:gd name="T94" fmla="*/ 5 w 577"/>
                  <a:gd name="T95" fmla="*/ 14 h 451"/>
                  <a:gd name="T96" fmla="*/ 4 w 577"/>
                  <a:gd name="T97" fmla="*/ 14 h 451"/>
                  <a:gd name="T98" fmla="*/ 4 w 577"/>
                  <a:gd name="T99" fmla="*/ 14 h 451"/>
                  <a:gd name="T100" fmla="*/ 3 w 577"/>
                  <a:gd name="T101" fmla="*/ 13 h 451"/>
                  <a:gd name="T102" fmla="*/ 4 w 577"/>
                  <a:gd name="T103" fmla="*/ 11 h 451"/>
                  <a:gd name="T104" fmla="*/ 2 w 577"/>
                  <a:gd name="T105" fmla="*/ 11 h 451"/>
                  <a:gd name="T106" fmla="*/ 1 w 577"/>
                  <a:gd name="T107" fmla="*/ 11 h 451"/>
                  <a:gd name="T108" fmla="*/ 0 w 577"/>
                  <a:gd name="T109" fmla="*/ 10 h 451"/>
                  <a:gd name="T110" fmla="*/ 0 w 577"/>
                  <a:gd name="T111" fmla="*/ 8 h 451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577"/>
                  <a:gd name="T169" fmla="*/ 0 h 451"/>
                  <a:gd name="T170" fmla="*/ 577 w 577"/>
                  <a:gd name="T171" fmla="*/ 451 h 451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577" h="451">
                    <a:moveTo>
                      <a:pt x="0" y="202"/>
                    </a:moveTo>
                    <a:lnTo>
                      <a:pt x="3" y="200"/>
                    </a:lnTo>
                    <a:lnTo>
                      <a:pt x="5" y="199"/>
                    </a:lnTo>
                    <a:lnTo>
                      <a:pt x="6" y="197"/>
                    </a:lnTo>
                    <a:lnTo>
                      <a:pt x="5" y="191"/>
                    </a:lnTo>
                    <a:lnTo>
                      <a:pt x="12" y="184"/>
                    </a:lnTo>
                    <a:lnTo>
                      <a:pt x="18" y="181"/>
                    </a:lnTo>
                    <a:lnTo>
                      <a:pt x="20" y="179"/>
                    </a:lnTo>
                    <a:lnTo>
                      <a:pt x="22" y="177"/>
                    </a:lnTo>
                    <a:lnTo>
                      <a:pt x="23" y="172"/>
                    </a:lnTo>
                    <a:lnTo>
                      <a:pt x="24" y="166"/>
                    </a:lnTo>
                    <a:lnTo>
                      <a:pt x="21" y="160"/>
                    </a:lnTo>
                    <a:lnTo>
                      <a:pt x="20" y="156"/>
                    </a:lnTo>
                    <a:lnTo>
                      <a:pt x="23" y="154"/>
                    </a:lnTo>
                    <a:lnTo>
                      <a:pt x="29" y="147"/>
                    </a:lnTo>
                    <a:lnTo>
                      <a:pt x="33" y="143"/>
                    </a:lnTo>
                    <a:lnTo>
                      <a:pt x="39" y="139"/>
                    </a:lnTo>
                    <a:lnTo>
                      <a:pt x="43" y="135"/>
                    </a:lnTo>
                    <a:lnTo>
                      <a:pt x="46" y="129"/>
                    </a:lnTo>
                    <a:lnTo>
                      <a:pt x="47" y="125"/>
                    </a:lnTo>
                    <a:lnTo>
                      <a:pt x="48" y="119"/>
                    </a:lnTo>
                    <a:lnTo>
                      <a:pt x="49" y="115"/>
                    </a:lnTo>
                    <a:lnTo>
                      <a:pt x="49" y="112"/>
                    </a:lnTo>
                    <a:lnTo>
                      <a:pt x="47" y="109"/>
                    </a:lnTo>
                    <a:lnTo>
                      <a:pt x="47" y="106"/>
                    </a:lnTo>
                    <a:lnTo>
                      <a:pt x="48" y="102"/>
                    </a:lnTo>
                    <a:lnTo>
                      <a:pt x="50" y="100"/>
                    </a:lnTo>
                    <a:lnTo>
                      <a:pt x="56" y="95"/>
                    </a:lnTo>
                    <a:lnTo>
                      <a:pt x="63" y="93"/>
                    </a:lnTo>
                    <a:lnTo>
                      <a:pt x="69" y="91"/>
                    </a:lnTo>
                    <a:lnTo>
                      <a:pt x="74" y="89"/>
                    </a:lnTo>
                    <a:lnTo>
                      <a:pt x="75" y="86"/>
                    </a:lnTo>
                    <a:lnTo>
                      <a:pt x="75" y="84"/>
                    </a:lnTo>
                    <a:lnTo>
                      <a:pt x="74" y="82"/>
                    </a:lnTo>
                    <a:lnTo>
                      <a:pt x="72" y="79"/>
                    </a:lnTo>
                    <a:lnTo>
                      <a:pt x="69" y="76"/>
                    </a:lnTo>
                    <a:lnTo>
                      <a:pt x="68" y="74"/>
                    </a:lnTo>
                    <a:lnTo>
                      <a:pt x="68" y="73"/>
                    </a:lnTo>
                    <a:lnTo>
                      <a:pt x="69" y="71"/>
                    </a:lnTo>
                    <a:lnTo>
                      <a:pt x="72" y="67"/>
                    </a:lnTo>
                    <a:lnTo>
                      <a:pt x="76" y="64"/>
                    </a:lnTo>
                    <a:lnTo>
                      <a:pt x="84" y="61"/>
                    </a:lnTo>
                    <a:lnTo>
                      <a:pt x="92" y="57"/>
                    </a:lnTo>
                    <a:lnTo>
                      <a:pt x="100" y="55"/>
                    </a:lnTo>
                    <a:lnTo>
                      <a:pt x="109" y="55"/>
                    </a:lnTo>
                    <a:lnTo>
                      <a:pt x="117" y="57"/>
                    </a:lnTo>
                    <a:lnTo>
                      <a:pt x="123" y="58"/>
                    </a:lnTo>
                    <a:lnTo>
                      <a:pt x="126" y="58"/>
                    </a:lnTo>
                    <a:lnTo>
                      <a:pt x="127" y="57"/>
                    </a:lnTo>
                    <a:lnTo>
                      <a:pt x="127" y="55"/>
                    </a:lnTo>
                    <a:lnTo>
                      <a:pt x="126" y="50"/>
                    </a:lnTo>
                    <a:lnTo>
                      <a:pt x="123" y="46"/>
                    </a:lnTo>
                    <a:lnTo>
                      <a:pt x="122" y="41"/>
                    </a:lnTo>
                    <a:lnTo>
                      <a:pt x="121" y="39"/>
                    </a:lnTo>
                    <a:lnTo>
                      <a:pt x="122" y="36"/>
                    </a:lnTo>
                    <a:lnTo>
                      <a:pt x="127" y="30"/>
                    </a:lnTo>
                    <a:lnTo>
                      <a:pt x="134" y="23"/>
                    </a:lnTo>
                    <a:lnTo>
                      <a:pt x="141" y="17"/>
                    </a:lnTo>
                    <a:lnTo>
                      <a:pt x="147" y="14"/>
                    </a:lnTo>
                    <a:lnTo>
                      <a:pt x="150" y="14"/>
                    </a:lnTo>
                    <a:lnTo>
                      <a:pt x="153" y="17"/>
                    </a:lnTo>
                    <a:lnTo>
                      <a:pt x="155" y="19"/>
                    </a:lnTo>
                    <a:lnTo>
                      <a:pt x="158" y="25"/>
                    </a:lnTo>
                    <a:lnTo>
                      <a:pt x="163" y="28"/>
                    </a:lnTo>
                    <a:lnTo>
                      <a:pt x="167" y="30"/>
                    </a:lnTo>
                    <a:lnTo>
                      <a:pt x="173" y="31"/>
                    </a:lnTo>
                    <a:lnTo>
                      <a:pt x="179" y="34"/>
                    </a:lnTo>
                    <a:lnTo>
                      <a:pt x="183" y="39"/>
                    </a:lnTo>
                    <a:lnTo>
                      <a:pt x="188" y="43"/>
                    </a:lnTo>
                    <a:lnTo>
                      <a:pt x="190" y="44"/>
                    </a:lnTo>
                    <a:lnTo>
                      <a:pt x="192" y="44"/>
                    </a:lnTo>
                    <a:lnTo>
                      <a:pt x="196" y="44"/>
                    </a:lnTo>
                    <a:lnTo>
                      <a:pt x="199" y="41"/>
                    </a:lnTo>
                    <a:lnTo>
                      <a:pt x="201" y="37"/>
                    </a:lnTo>
                    <a:lnTo>
                      <a:pt x="205" y="34"/>
                    </a:lnTo>
                    <a:lnTo>
                      <a:pt x="206" y="32"/>
                    </a:lnTo>
                    <a:lnTo>
                      <a:pt x="208" y="32"/>
                    </a:lnTo>
                    <a:lnTo>
                      <a:pt x="210" y="34"/>
                    </a:lnTo>
                    <a:lnTo>
                      <a:pt x="212" y="36"/>
                    </a:lnTo>
                    <a:lnTo>
                      <a:pt x="215" y="40"/>
                    </a:lnTo>
                    <a:lnTo>
                      <a:pt x="217" y="41"/>
                    </a:lnTo>
                    <a:lnTo>
                      <a:pt x="219" y="41"/>
                    </a:lnTo>
                    <a:lnTo>
                      <a:pt x="221" y="37"/>
                    </a:lnTo>
                    <a:lnTo>
                      <a:pt x="228" y="30"/>
                    </a:lnTo>
                    <a:lnTo>
                      <a:pt x="236" y="25"/>
                    </a:lnTo>
                    <a:lnTo>
                      <a:pt x="248" y="19"/>
                    </a:lnTo>
                    <a:lnTo>
                      <a:pt x="260" y="16"/>
                    </a:lnTo>
                    <a:lnTo>
                      <a:pt x="273" y="14"/>
                    </a:lnTo>
                    <a:lnTo>
                      <a:pt x="286" y="12"/>
                    </a:lnTo>
                    <a:lnTo>
                      <a:pt x="291" y="14"/>
                    </a:lnTo>
                    <a:lnTo>
                      <a:pt x="295" y="17"/>
                    </a:lnTo>
                    <a:lnTo>
                      <a:pt x="297" y="19"/>
                    </a:lnTo>
                    <a:lnTo>
                      <a:pt x="299" y="21"/>
                    </a:lnTo>
                    <a:lnTo>
                      <a:pt x="304" y="27"/>
                    </a:lnTo>
                    <a:lnTo>
                      <a:pt x="310" y="32"/>
                    </a:lnTo>
                    <a:lnTo>
                      <a:pt x="317" y="30"/>
                    </a:lnTo>
                    <a:lnTo>
                      <a:pt x="322" y="28"/>
                    </a:lnTo>
                    <a:lnTo>
                      <a:pt x="326" y="25"/>
                    </a:lnTo>
                    <a:lnTo>
                      <a:pt x="331" y="18"/>
                    </a:lnTo>
                    <a:lnTo>
                      <a:pt x="327" y="13"/>
                    </a:lnTo>
                    <a:lnTo>
                      <a:pt x="324" y="11"/>
                    </a:lnTo>
                    <a:lnTo>
                      <a:pt x="319" y="10"/>
                    </a:lnTo>
                    <a:lnTo>
                      <a:pt x="315" y="7"/>
                    </a:lnTo>
                    <a:lnTo>
                      <a:pt x="317" y="2"/>
                    </a:lnTo>
                    <a:lnTo>
                      <a:pt x="319" y="1"/>
                    </a:lnTo>
                    <a:lnTo>
                      <a:pt x="322" y="0"/>
                    </a:lnTo>
                    <a:lnTo>
                      <a:pt x="325" y="0"/>
                    </a:lnTo>
                    <a:lnTo>
                      <a:pt x="332" y="1"/>
                    </a:lnTo>
                    <a:lnTo>
                      <a:pt x="339" y="4"/>
                    </a:lnTo>
                    <a:lnTo>
                      <a:pt x="345" y="8"/>
                    </a:lnTo>
                    <a:lnTo>
                      <a:pt x="352" y="10"/>
                    </a:lnTo>
                    <a:lnTo>
                      <a:pt x="359" y="11"/>
                    </a:lnTo>
                    <a:lnTo>
                      <a:pt x="364" y="12"/>
                    </a:lnTo>
                    <a:lnTo>
                      <a:pt x="377" y="12"/>
                    </a:lnTo>
                    <a:lnTo>
                      <a:pt x="391" y="11"/>
                    </a:lnTo>
                    <a:lnTo>
                      <a:pt x="398" y="11"/>
                    </a:lnTo>
                    <a:lnTo>
                      <a:pt x="404" y="12"/>
                    </a:lnTo>
                    <a:lnTo>
                      <a:pt x="408" y="14"/>
                    </a:lnTo>
                    <a:lnTo>
                      <a:pt x="413" y="19"/>
                    </a:lnTo>
                    <a:lnTo>
                      <a:pt x="409" y="21"/>
                    </a:lnTo>
                    <a:lnTo>
                      <a:pt x="406" y="21"/>
                    </a:lnTo>
                    <a:lnTo>
                      <a:pt x="405" y="22"/>
                    </a:lnTo>
                    <a:lnTo>
                      <a:pt x="404" y="22"/>
                    </a:lnTo>
                    <a:lnTo>
                      <a:pt x="403" y="25"/>
                    </a:lnTo>
                    <a:lnTo>
                      <a:pt x="403" y="27"/>
                    </a:lnTo>
                    <a:lnTo>
                      <a:pt x="416" y="32"/>
                    </a:lnTo>
                    <a:lnTo>
                      <a:pt x="430" y="36"/>
                    </a:lnTo>
                    <a:lnTo>
                      <a:pt x="425" y="44"/>
                    </a:lnTo>
                    <a:lnTo>
                      <a:pt x="421" y="53"/>
                    </a:lnTo>
                    <a:lnTo>
                      <a:pt x="420" y="62"/>
                    </a:lnTo>
                    <a:lnTo>
                      <a:pt x="422" y="67"/>
                    </a:lnTo>
                    <a:lnTo>
                      <a:pt x="426" y="72"/>
                    </a:lnTo>
                    <a:lnTo>
                      <a:pt x="434" y="76"/>
                    </a:lnTo>
                    <a:lnTo>
                      <a:pt x="448" y="77"/>
                    </a:lnTo>
                    <a:lnTo>
                      <a:pt x="460" y="81"/>
                    </a:lnTo>
                    <a:lnTo>
                      <a:pt x="461" y="89"/>
                    </a:lnTo>
                    <a:lnTo>
                      <a:pt x="461" y="97"/>
                    </a:lnTo>
                    <a:lnTo>
                      <a:pt x="460" y="105"/>
                    </a:lnTo>
                    <a:lnTo>
                      <a:pt x="458" y="112"/>
                    </a:lnTo>
                    <a:lnTo>
                      <a:pt x="459" y="114"/>
                    </a:lnTo>
                    <a:lnTo>
                      <a:pt x="461" y="114"/>
                    </a:lnTo>
                    <a:lnTo>
                      <a:pt x="464" y="114"/>
                    </a:lnTo>
                    <a:lnTo>
                      <a:pt x="466" y="112"/>
                    </a:lnTo>
                    <a:lnTo>
                      <a:pt x="470" y="109"/>
                    </a:lnTo>
                    <a:lnTo>
                      <a:pt x="475" y="107"/>
                    </a:lnTo>
                    <a:lnTo>
                      <a:pt x="483" y="114"/>
                    </a:lnTo>
                    <a:lnTo>
                      <a:pt x="486" y="119"/>
                    </a:lnTo>
                    <a:lnTo>
                      <a:pt x="487" y="126"/>
                    </a:lnTo>
                    <a:lnTo>
                      <a:pt x="487" y="135"/>
                    </a:lnTo>
                    <a:lnTo>
                      <a:pt x="487" y="142"/>
                    </a:lnTo>
                    <a:lnTo>
                      <a:pt x="489" y="144"/>
                    </a:lnTo>
                    <a:lnTo>
                      <a:pt x="493" y="146"/>
                    </a:lnTo>
                    <a:lnTo>
                      <a:pt x="498" y="147"/>
                    </a:lnTo>
                    <a:lnTo>
                      <a:pt x="506" y="159"/>
                    </a:lnTo>
                    <a:lnTo>
                      <a:pt x="511" y="170"/>
                    </a:lnTo>
                    <a:lnTo>
                      <a:pt x="516" y="171"/>
                    </a:lnTo>
                    <a:lnTo>
                      <a:pt x="519" y="172"/>
                    </a:lnTo>
                    <a:lnTo>
                      <a:pt x="522" y="174"/>
                    </a:lnTo>
                    <a:lnTo>
                      <a:pt x="524" y="179"/>
                    </a:lnTo>
                    <a:lnTo>
                      <a:pt x="523" y="187"/>
                    </a:lnTo>
                    <a:lnTo>
                      <a:pt x="523" y="191"/>
                    </a:lnTo>
                    <a:lnTo>
                      <a:pt x="524" y="193"/>
                    </a:lnTo>
                    <a:lnTo>
                      <a:pt x="527" y="195"/>
                    </a:lnTo>
                    <a:lnTo>
                      <a:pt x="530" y="197"/>
                    </a:lnTo>
                    <a:lnTo>
                      <a:pt x="535" y="198"/>
                    </a:lnTo>
                    <a:lnTo>
                      <a:pt x="540" y="199"/>
                    </a:lnTo>
                    <a:lnTo>
                      <a:pt x="542" y="201"/>
                    </a:lnTo>
                    <a:lnTo>
                      <a:pt x="540" y="204"/>
                    </a:lnTo>
                    <a:lnTo>
                      <a:pt x="536" y="207"/>
                    </a:lnTo>
                    <a:lnTo>
                      <a:pt x="533" y="211"/>
                    </a:lnTo>
                    <a:lnTo>
                      <a:pt x="530" y="215"/>
                    </a:lnTo>
                    <a:lnTo>
                      <a:pt x="530" y="219"/>
                    </a:lnTo>
                    <a:lnTo>
                      <a:pt x="530" y="224"/>
                    </a:lnTo>
                    <a:lnTo>
                      <a:pt x="531" y="227"/>
                    </a:lnTo>
                    <a:lnTo>
                      <a:pt x="533" y="230"/>
                    </a:lnTo>
                    <a:lnTo>
                      <a:pt x="539" y="235"/>
                    </a:lnTo>
                    <a:lnTo>
                      <a:pt x="546" y="240"/>
                    </a:lnTo>
                    <a:lnTo>
                      <a:pt x="555" y="242"/>
                    </a:lnTo>
                    <a:lnTo>
                      <a:pt x="563" y="245"/>
                    </a:lnTo>
                    <a:lnTo>
                      <a:pt x="569" y="248"/>
                    </a:lnTo>
                    <a:lnTo>
                      <a:pt x="575" y="251"/>
                    </a:lnTo>
                    <a:lnTo>
                      <a:pt x="576" y="252"/>
                    </a:lnTo>
                    <a:lnTo>
                      <a:pt x="577" y="254"/>
                    </a:lnTo>
                    <a:lnTo>
                      <a:pt x="576" y="257"/>
                    </a:lnTo>
                    <a:lnTo>
                      <a:pt x="574" y="260"/>
                    </a:lnTo>
                    <a:lnTo>
                      <a:pt x="569" y="264"/>
                    </a:lnTo>
                    <a:lnTo>
                      <a:pt x="566" y="269"/>
                    </a:lnTo>
                    <a:lnTo>
                      <a:pt x="564" y="273"/>
                    </a:lnTo>
                    <a:lnTo>
                      <a:pt x="559" y="279"/>
                    </a:lnTo>
                    <a:lnTo>
                      <a:pt x="553" y="281"/>
                    </a:lnTo>
                    <a:lnTo>
                      <a:pt x="547" y="282"/>
                    </a:lnTo>
                    <a:lnTo>
                      <a:pt x="545" y="284"/>
                    </a:lnTo>
                    <a:lnTo>
                      <a:pt x="542" y="286"/>
                    </a:lnTo>
                    <a:lnTo>
                      <a:pt x="540" y="288"/>
                    </a:lnTo>
                    <a:lnTo>
                      <a:pt x="540" y="291"/>
                    </a:lnTo>
                    <a:lnTo>
                      <a:pt x="539" y="298"/>
                    </a:lnTo>
                    <a:lnTo>
                      <a:pt x="537" y="305"/>
                    </a:lnTo>
                    <a:lnTo>
                      <a:pt x="541" y="311"/>
                    </a:lnTo>
                    <a:lnTo>
                      <a:pt x="544" y="316"/>
                    </a:lnTo>
                    <a:lnTo>
                      <a:pt x="545" y="318"/>
                    </a:lnTo>
                    <a:lnTo>
                      <a:pt x="545" y="320"/>
                    </a:lnTo>
                    <a:lnTo>
                      <a:pt x="546" y="320"/>
                    </a:lnTo>
                    <a:lnTo>
                      <a:pt x="547" y="320"/>
                    </a:lnTo>
                    <a:lnTo>
                      <a:pt x="549" y="320"/>
                    </a:lnTo>
                    <a:lnTo>
                      <a:pt x="550" y="320"/>
                    </a:lnTo>
                    <a:lnTo>
                      <a:pt x="553" y="320"/>
                    </a:lnTo>
                    <a:lnTo>
                      <a:pt x="555" y="322"/>
                    </a:lnTo>
                    <a:lnTo>
                      <a:pt x="550" y="326"/>
                    </a:lnTo>
                    <a:lnTo>
                      <a:pt x="547" y="329"/>
                    </a:lnTo>
                    <a:lnTo>
                      <a:pt x="545" y="332"/>
                    </a:lnTo>
                    <a:lnTo>
                      <a:pt x="542" y="338"/>
                    </a:lnTo>
                    <a:lnTo>
                      <a:pt x="544" y="344"/>
                    </a:lnTo>
                    <a:lnTo>
                      <a:pt x="544" y="349"/>
                    </a:lnTo>
                    <a:lnTo>
                      <a:pt x="542" y="351"/>
                    </a:lnTo>
                    <a:lnTo>
                      <a:pt x="540" y="352"/>
                    </a:lnTo>
                    <a:lnTo>
                      <a:pt x="538" y="352"/>
                    </a:lnTo>
                    <a:lnTo>
                      <a:pt x="533" y="352"/>
                    </a:lnTo>
                    <a:lnTo>
                      <a:pt x="530" y="353"/>
                    </a:lnTo>
                    <a:lnTo>
                      <a:pt x="528" y="354"/>
                    </a:lnTo>
                    <a:lnTo>
                      <a:pt x="528" y="357"/>
                    </a:lnTo>
                    <a:lnTo>
                      <a:pt x="526" y="361"/>
                    </a:lnTo>
                    <a:lnTo>
                      <a:pt x="521" y="358"/>
                    </a:lnTo>
                    <a:lnTo>
                      <a:pt x="519" y="356"/>
                    </a:lnTo>
                    <a:lnTo>
                      <a:pt x="516" y="356"/>
                    </a:lnTo>
                    <a:lnTo>
                      <a:pt x="511" y="358"/>
                    </a:lnTo>
                    <a:lnTo>
                      <a:pt x="509" y="362"/>
                    </a:lnTo>
                    <a:lnTo>
                      <a:pt x="509" y="365"/>
                    </a:lnTo>
                    <a:lnTo>
                      <a:pt x="510" y="368"/>
                    </a:lnTo>
                    <a:lnTo>
                      <a:pt x="510" y="374"/>
                    </a:lnTo>
                    <a:lnTo>
                      <a:pt x="507" y="377"/>
                    </a:lnTo>
                    <a:lnTo>
                      <a:pt x="504" y="379"/>
                    </a:lnTo>
                    <a:lnTo>
                      <a:pt x="502" y="379"/>
                    </a:lnTo>
                    <a:lnTo>
                      <a:pt x="500" y="380"/>
                    </a:lnTo>
                    <a:lnTo>
                      <a:pt x="494" y="379"/>
                    </a:lnTo>
                    <a:lnTo>
                      <a:pt x="487" y="380"/>
                    </a:lnTo>
                    <a:lnTo>
                      <a:pt x="477" y="383"/>
                    </a:lnTo>
                    <a:lnTo>
                      <a:pt x="469" y="383"/>
                    </a:lnTo>
                    <a:lnTo>
                      <a:pt x="461" y="382"/>
                    </a:lnTo>
                    <a:lnTo>
                      <a:pt x="452" y="378"/>
                    </a:lnTo>
                    <a:lnTo>
                      <a:pt x="448" y="375"/>
                    </a:lnTo>
                    <a:lnTo>
                      <a:pt x="446" y="373"/>
                    </a:lnTo>
                    <a:lnTo>
                      <a:pt x="443" y="369"/>
                    </a:lnTo>
                    <a:lnTo>
                      <a:pt x="442" y="365"/>
                    </a:lnTo>
                    <a:lnTo>
                      <a:pt x="440" y="374"/>
                    </a:lnTo>
                    <a:lnTo>
                      <a:pt x="439" y="380"/>
                    </a:lnTo>
                    <a:lnTo>
                      <a:pt x="439" y="383"/>
                    </a:lnTo>
                    <a:lnTo>
                      <a:pt x="441" y="385"/>
                    </a:lnTo>
                    <a:lnTo>
                      <a:pt x="443" y="388"/>
                    </a:lnTo>
                    <a:lnTo>
                      <a:pt x="448" y="391"/>
                    </a:lnTo>
                    <a:lnTo>
                      <a:pt x="455" y="389"/>
                    </a:lnTo>
                    <a:lnTo>
                      <a:pt x="460" y="388"/>
                    </a:lnTo>
                    <a:lnTo>
                      <a:pt x="462" y="389"/>
                    </a:lnTo>
                    <a:lnTo>
                      <a:pt x="466" y="391"/>
                    </a:lnTo>
                    <a:lnTo>
                      <a:pt x="468" y="392"/>
                    </a:lnTo>
                    <a:lnTo>
                      <a:pt x="470" y="395"/>
                    </a:lnTo>
                    <a:lnTo>
                      <a:pt x="474" y="402"/>
                    </a:lnTo>
                    <a:lnTo>
                      <a:pt x="475" y="407"/>
                    </a:lnTo>
                    <a:lnTo>
                      <a:pt x="476" y="410"/>
                    </a:lnTo>
                    <a:lnTo>
                      <a:pt x="475" y="412"/>
                    </a:lnTo>
                    <a:lnTo>
                      <a:pt x="473" y="414"/>
                    </a:lnTo>
                    <a:lnTo>
                      <a:pt x="469" y="415"/>
                    </a:lnTo>
                    <a:lnTo>
                      <a:pt x="461" y="422"/>
                    </a:lnTo>
                    <a:lnTo>
                      <a:pt x="452" y="428"/>
                    </a:lnTo>
                    <a:lnTo>
                      <a:pt x="448" y="421"/>
                    </a:lnTo>
                    <a:lnTo>
                      <a:pt x="442" y="413"/>
                    </a:lnTo>
                    <a:lnTo>
                      <a:pt x="438" y="412"/>
                    </a:lnTo>
                    <a:lnTo>
                      <a:pt x="434" y="411"/>
                    </a:lnTo>
                    <a:lnTo>
                      <a:pt x="433" y="410"/>
                    </a:lnTo>
                    <a:lnTo>
                      <a:pt x="433" y="409"/>
                    </a:lnTo>
                    <a:lnTo>
                      <a:pt x="434" y="406"/>
                    </a:lnTo>
                    <a:lnTo>
                      <a:pt x="435" y="404"/>
                    </a:lnTo>
                    <a:lnTo>
                      <a:pt x="437" y="401"/>
                    </a:lnTo>
                    <a:lnTo>
                      <a:pt x="437" y="398"/>
                    </a:lnTo>
                    <a:lnTo>
                      <a:pt x="437" y="397"/>
                    </a:lnTo>
                    <a:lnTo>
                      <a:pt x="435" y="397"/>
                    </a:lnTo>
                    <a:lnTo>
                      <a:pt x="432" y="398"/>
                    </a:lnTo>
                    <a:lnTo>
                      <a:pt x="428" y="402"/>
                    </a:lnTo>
                    <a:lnTo>
                      <a:pt x="426" y="409"/>
                    </a:lnTo>
                    <a:lnTo>
                      <a:pt x="426" y="413"/>
                    </a:lnTo>
                    <a:lnTo>
                      <a:pt x="429" y="418"/>
                    </a:lnTo>
                    <a:lnTo>
                      <a:pt x="432" y="424"/>
                    </a:lnTo>
                    <a:lnTo>
                      <a:pt x="432" y="431"/>
                    </a:lnTo>
                    <a:lnTo>
                      <a:pt x="432" y="437"/>
                    </a:lnTo>
                    <a:lnTo>
                      <a:pt x="431" y="439"/>
                    </a:lnTo>
                    <a:lnTo>
                      <a:pt x="430" y="440"/>
                    </a:lnTo>
                    <a:lnTo>
                      <a:pt x="428" y="442"/>
                    </a:lnTo>
                    <a:lnTo>
                      <a:pt x="423" y="443"/>
                    </a:lnTo>
                    <a:lnTo>
                      <a:pt x="416" y="443"/>
                    </a:lnTo>
                    <a:lnTo>
                      <a:pt x="409" y="445"/>
                    </a:lnTo>
                    <a:lnTo>
                      <a:pt x="404" y="448"/>
                    </a:lnTo>
                    <a:lnTo>
                      <a:pt x="397" y="451"/>
                    </a:lnTo>
                    <a:lnTo>
                      <a:pt x="386" y="447"/>
                    </a:lnTo>
                    <a:lnTo>
                      <a:pt x="373" y="442"/>
                    </a:lnTo>
                    <a:lnTo>
                      <a:pt x="361" y="432"/>
                    </a:lnTo>
                    <a:lnTo>
                      <a:pt x="350" y="422"/>
                    </a:lnTo>
                    <a:lnTo>
                      <a:pt x="343" y="418"/>
                    </a:lnTo>
                    <a:lnTo>
                      <a:pt x="336" y="414"/>
                    </a:lnTo>
                    <a:lnTo>
                      <a:pt x="330" y="410"/>
                    </a:lnTo>
                    <a:lnTo>
                      <a:pt x="323" y="406"/>
                    </a:lnTo>
                    <a:lnTo>
                      <a:pt x="316" y="403"/>
                    </a:lnTo>
                    <a:lnTo>
                      <a:pt x="314" y="401"/>
                    </a:lnTo>
                    <a:lnTo>
                      <a:pt x="310" y="397"/>
                    </a:lnTo>
                    <a:lnTo>
                      <a:pt x="306" y="393"/>
                    </a:lnTo>
                    <a:lnTo>
                      <a:pt x="295" y="387"/>
                    </a:lnTo>
                    <a:lnTo>
                      <a:pt x="283" y="383"/>
                    </a:lnTo>
                    <a:lnTo>
                      <a:pt x="274" y="394"/>
                    </a:lnTo>
                    <a:lnTo>
                      <a:pt x="265" y="404"/>
                    </a:lnTo>
                    <a:lnTo>
                      <a:pt x="261" y="409"/>
                    </a:lnTo>
                    <a:lnTo>
                      <a:pt x="255" y="413"/>
                    </a:lnTo>
                    <a:lnTo>
                      <a:pt x="250" y="418"/>
                    </a:lnTo>
                    <a:lnTo>
                      <a:pt x="243" y="421"/>
                    </a:lnTo>
                    <a:lnTo>
                      <a:pt x="228" y="423"/>
                    </a:lnTo>
                    <a:lnTo>
                      <a:pt x="212" y="423"/>
                    </a:lnTo>
                    <a:lnTo>
                      <a:pt x="208" y="416"/>
                    </a:lnTo>
                    <a:lnTo>
                      <a:pt x="206" y="411"/>
                    </a:lnTo>
                    <a:lnTo>
                      <a:pt x="206" y="405"/>
                    </a:lnTo>
                    <a:lnTo>
                      <a:pt x="205" y="397"/>
                    </a:lnTo>
                    <a:lnTo>
                      <a:pt x="199" y="393"/>
                    </a:lnTo>
                    <a:lnTo>
                      <a:pt x="196" y="392"/>
                    </a:lnTo>
                    <a:lnTo>
                      <a:pt x="192" y="391"/>
                    </a:lnTo>
                    <a:lnTo>
                      <a:pt x="187" y="389"/>
                    </a:lnTo>
                    <a:lnTo>
                      <a:pt x="188" y="383"/>
                    </a:lnTo>
                    <a:lnTo>
                      <a:pt x="188" y="378"/>
                    </a:lnTo>
                    <a:lnTo>
                      <a:pt x="188" y="373"/>
                    </a:lnTo>
                    <a:lnTo>
                      <a:pt x="187" y="366"/>
                    </a:lnTo>
                    <a:lnTo>
                      <a:pt x="181" y="362"/>
                    </a:lnTo>
                    <a:lnTo>
                      <a:pt x="177" y="362"/>
                    </a:lnTo>
                    <a:lnTo>
                      <a:pt x="173" y="362"/>
                    </a:lnTo>
                    <a:lnTo>
                      <a:pt x="167" y="364"/>
                    </a:lnTo>
                    <a:lnTo>
                      <a:pt x="155" y="364"/>
                    </a:lnTo>
                    <a:lnTo>
                      <a:pt x="144" y="364"/>
                    </a:lnTo>
                    <a:lnTo>
                      <a:pt x="145" y="360"/>
                    </a:lnTo>
                    <a:lnTo>
                      <a:pt x="146" y="357"/>
                    </a:lnTo>
                    <a:lnTo>
                      <a:pt x="147" y="353"/>
                    </a:lnTo>
                    <a:lnTo>
                      <a:pt x="145" y="351"/>
                    </a:lnTo>
                    <a:lnTo>
                      <a:pt x="131" y="362"/>
                    </a:lnTo>
                    <a:lnTo>
                      <a:pt x="118" y="374"/>
                    </a:lnTo>
                    <a:lnTo>
                      <a:pt x="116" y="369"/>
                    </a:lnTo>
                    <a:lnTo>
                      <a:pt x="116" y="366"/>
                    </a:lnTo>
                    <a:lnTo>
                      <a:pt x="116" y="364"/>
                    </a:lnTo>
                    <a:lnTo>
                      <a:pt x="112" y="360"/>
                    </a:lnTo>
                    <a:lnTo>
                      <a:pt x="107" y="360"/>
                    </a:lnTo>
                    <a:lnTo>
                      <a:pt x="103" y="360"/>
                    </a:lnTo>
                    <a:lnTo>
                      <a:pt x="100" y="359"/>
                    </a:lnTo>
                    <a:lnTo>
                      <a:pt x="95" y="356"/>
                    </a:lnTo>
                    <a:lnTo>
                      <a:pt x="95" y="352"/>
                    </a:lnTo>
                    <a:lnTo>
                      <a:pt x="94" y="349"/>
                    </a:lnTo>
                    <a:lnTo>
                      <a:pt x="95" y="345"/>
                    </a:lnTo>
                    <a:lnTo>
                      <a:pt x="96" y="342"/>
                    </a:lnTo>
                    <a:lnTo>
                      <a:pt x="95" y="339"/>
                    </a:lnTo>
                    <a:lnTo>
                      <a:pt x="93" y="336"/>
                    </a:lnTo>
                    <a:lnTo>
                      <a:pt x="91" y="334"/>
                    </a:lnTo>
                    <a:lnTo>
                      <a:pt x="87" y="332"/>
                    </a:lnTo>
                    <a:lnTo>
                      <a:pt x="83" y="325"/>
                    </a:lnTo>
                    <a:lnTo>
                      <a:pt x="81" y="321"/>
                    </a:lnTo>
                    <a:lnTo>
                      <a:pt x="82" y="318"/>
                    </a:lnTo>
                    <a:lnTo>
                      <a:pt x="82" y="316"/>
                    </a:lnTo>
                    <a:lnTo>
                      <a:pt x="84" y="314"/>
                    </a:lnTo>
                    <a:lnTo>
                      <a:pt x="86" y="311"/>
                    </a:lnTo>
                    <a:lnTo>
                      <a:pt x="90" y="305"/>
                    </a:lnTo>
                    <a:lnTo>
                      <a:pt x="92" y="299"/>
                    </a:lnTo>
                    <a:lnTo>
                      <a:pt x="93" y="295"/>
                    </a:lnTo>
                    <a:lnTo>
                      <a:pt x="93" y="291"/>
                    </a:lnTo>
                    <a:lnTo>
                      <a:pt x="92" y="287"/>
                    </a:lnTo>
                    <a:lnTo>
                      <a:pt x="90" y="282"/>
                    </a:lnTo>
                    <a:lnTo>
                      <a:pt x="87" y="278"/>
                    </a:lnTo>
                    <a:lnTo>
                      <a:pt x="83" y="272"/>
                    </a:lnTo>
                    <a:lnTo>
                      <a:pt x="74" y="267"/>
                    </a:lnTo>
                    <a:lnTo>
                      <a:pt x="67" y="264"/>
                    </a:lnTo>
                    <a:lnTo>
                      <a:pt x="64" y="264"/>
                    </a:lnTo>
                    <a:lnTo>
                      <a:pt x="60" y="264"/>
                    </a:lnTo>
                    <a:lnTo>
                      <a:pt x="57" y="267"/>
                    </a:lnTo>
                    <a:lnTo>
                      <a:pt x="52" y="271"/>
                    </a:lnTo>
                    <a:lnTo>
                      <a:pt x="50" y="275"/>
                    </a:lnTo>
                    <a:lnTo>
                      <a:pt x="47" y="277"/>
                    </a:lnTo>
                    <a:lnTo>
                      <a:pt x="45" y="278"/>
                    </a:lnTo>
                    <a:lnTo>
                      <a:pt x="41" y="278"/>
                    </a:lnTo>
                    <a:lnTo>
                      <a:pt x="36" y="277"/>
                    </a:lnTo>
                    <a:lnTo>
                      <a:pt x="28" y="275"/>
                    </a:lnTo>
                    <a:lnTo>
                      <a:pt x="19" y="271"/>
                    </a:lnTo>
                    <a:lnTo>
                      <a:pt x="11" y="268"/>
                    </a:lnTo>
                    <a:lnTo>
                      <a:pt x="7" y="266"/>
                    </a:lnTo>
                    <a:lnTo>
                      <a:pt x="5" y="262"/>
                    </a:lnTo>
                    <a:lnTo>
                      <a:pt x="2" y="259"/>
                    </a:lnTo>
                    <a:lnTo>
                      <a:pt x="0" y="255"/>
                    </a:lnTo>
                    <a:lnTo>
                      <a:pt x="3" y="242"/>
                    </a:lnTo>
                    <a:lnTo>
                      <a:pt x="9" y="228"/>
                    </a:lnTo>
                    <a:lnTo>
                      <a:pt x="9" y="224"/>
                    </a:lnTo>
                    <a:lnTo>
                      <a:pt x="10" y="220"/>
                    </a:lnTo>
                    <a:lnTo>
                      <a:pt x="9" y="217"/>
                    </a:lnTo>
                    <a:lnTo>
                      <a:pt x="7" y="215"/>
                    </a:lnTo>
                    <a:lnTo>
                      <a:pt x="4" y="209"/>
                    </a:lnTo>
                    <a:lnTo>
                      <a:pt x="0" y="202"/>
                    </a:lnTo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4" name="Freeform 409"/>
              <p:cNvSpPr>
                <a:spLocks noChangeAspect="1"/>
              </p:cNvSpPr>
              <p:nvPr/>
            </p:nvSpPr>
            <p:spPr bwMode="auto">
              <a:xfrm>
                <a:off x="2860293" y="3357386"/>
                <a:ext cx="166351" cy="208517"/>
              </a:xfrm>
              <a:custGeom>
                <a:avLst/>
                <a:gdLst>
                  <a:gd name="T0" fmla="*/ 3 w 466"/>
                  <a:gd name="T1" fmla="*/ 15 h 569"/>
                  <a:gd name="T2" fmla="*/ 3 w 466"/>
                  <a:gd name="T3" fmla="*/ 14 h 569"/>
                  <a:gd name="T4" fmla="*/ 3 w 466"/>
                  <a:gd name="T5" fmla="*/ 14 h 569"/>
                  <a:gd name="T6" fmla="*/ 4 w 466"/>
                  <a:gd name="T7" fmla="*/ 13 h 569"/>
                  <a:gd name="T8" fmla="*/ 4 w 466"/>
                  <a:gd name="T9" fmla="*/ 11 h 569"/>
                  <a:gd name="T10" fmla="*/ 1 w 466"/>
                  <a:gd name="T11" fmla="*/ 9 h 569"/>
                  <a:gd name="T12" fmla="*/ 1 w 466"/>
                  <a:gd name="T13" fmla="*/ 7 h 569"/>
                  <a:gd name="T14" fmla="*/ 0 w 466"/>
                  <a:gd name="T15" fmla="*/ 6 h 569"/>
                  <a:gd name="T16" fmla="*/ 0 w 466"/>
                  <a:gd name="T17" fmla="*/ 5 h 569"/>
                  <a:gd name="T18" fmla="*/ 1 w 466"/>
                  <a:gd name="T19" fmla="*/ 3 h 569"/>
                  <a:gd name="T20" fmla="*/ 2 w 466"/>
                  <a:gd name="T21" fmla="*/ 1 h 569"/>
                  <a:gd name="T22" fmla="*/ 3 w 466"/>
                  <a:gd name="T23" fmla="*/ 0 h 569"/>
                  <a:gd name="T24" fmla="*/ 4 w 466"/>
                  <a:gd name="T25" fmla="*/ 1 h 569"/>
                  <a:gd name="T26" fmla="*/ 3 w 466"/>
                  <a:gd name="T27" fmla="*/ 2 h 569"/>
                  <a:gd name="T28" fmla="*/ 4 w 466"/>
                  <a:gd name="T29" fmla="*/ 2 h 569"/>
                  <a:gd name="T30" fmla="*/ 5 w 466"/>
                  <a:gd name="T31" fmla="*/ 3 h 569"/>
                  <a:gd name="T32" fmla="*/ 6 w 466"/>
                  <a:gd name="T33" fmla="*/ 3 h 569"/>
                  <a:gd name="T34" fmla="*/ 6 w 466"/>
                  <a:gd name="T35" fmla="*/ 4 h 569"/>
                  <a:gd name="T36" fmla="*/ 7 w 466"/>
                  <a:gd name="T37" fmla="*/ 4 h 569"/>
                  <a:gd name="T38" fmla="*/ 8 w 466"/>
                  <a:gd name="T39" fmla="*/ 3 h 569"/>
                  <a:gd name="T40" fmla="*/ 9 w 466"/>
                  <a:gd name="T41" fmla="*/ 4 h 569"/>
                  <a:gd name="T42" fmla="*/ 9 w 466"/>
                  <a:gd name="T43" fmla="*/ 5 h 569"/>
                  <a:gd name="T44" fmla="*/ 8 w 466"/>
                  <a:gd name="T45" fmla="*/ 6 h 569"/>
                  <a:gd name="T46" fmla="*/ 8 w 466"/>
                  <a:gd name="T47" fmla="*/ 7 h 569"/>
                  <a:gd name="T48" fmla="*/ 9 w 466"/>
                  <a:gd name="T49" fmla="*/ 8 h 569"/>
                  <a:gd name="T50" fmla="*/ 10 w 466"/>
                  <a:gd name="T51" fmla="*/ 8 h 569"/>
                  <a:gd name="T52" fmla="*/ 11 w 466"/>
                  <a:gd name="T53" fmla="*/ 8 h 569"/>
                  <a:gd name="T54" fmla="*/ 12 w 466"/>
                  <a:gd name="T55" fmla="*/ 9 h 569"/>
                  <a:gd name="T56" fmla="*/ 12 w 466"/>
                  <a:gd name="T57" fmla="*/ 10 h 569"/>
                  <a:gd name="T58" fmla="*/ 12 w 466"/>
                  <a:gd name="T59" fmla="*/ 10 h 569"/>
                  <a:gd name="T60" fmla="*/ 12 w 466"/>
                  <a:gd name="T61" fmla="*/ 10 h 569"/>
                  <a:gd name="T62" fmla="*/ 14 w 466"/>
                  <a:gd name="T63" fmla="*/ 12 h 569"/>
                  <a:gd name="T64" fmla="*/ 16 w 466"/>
                  <a:gd name="T65" fmla="*/ 13 h 569"/>
                  <a:gd name="T66" fmla="*/ 16 w 466"/>
                  <a:gd name="T67" fmla="*/ 14 h 569"/>
                  <a:gd name="T68" fmla="*/ 16 w 466"/>
                  <a:gd name="T69" fmla="*/ 14 h 569"/>
                  <a:gd name="T70" fmla="*/ 17 w 466"/>
                  <a:gd name="T71" fmla="*/ 14 h 569"/>
                  <a:gd name="T72" fmla="*/ 18 w 466"/>
                  <a:gd name="T73" fmla="*/ 15 h 569"/>
                  <a:gd name="T74" fmla="*/ 18 w 466"/>
                  <a:gd name="T75" fmla="*/ 16 h 569"/>
                  <a:gd name="T76" fmla="*/ 18 w 466"/>
                  <a:gd name="T77" fmla="*/ 18 h 569"/>
                  <a:gd name="T78" fmla="*/ 18 w 466"/>
                  <a:gd name="T79" fmla="*/ 19 h 569"/>
                  <a:gd name="T80" fmla="*/ 17 w 466"/>
                  <a:gd name="T81" fmla="*/ 18 h 569"/>
                  <a:gd name="T82" fmla="*/ 16 w 466"/>
                  <a:gd name="T83" fmla="*/ 19 h 569"/>
                  <a:gd name="T84" fmla="*/ 16 w 466"/>
                  <a:gd name="T85" fmla="*/ 19 h 569"/>
                  <a:gd name="T86" fmla="*/ 14 w 466"/>
                  <a:gd name="T87" fmla="*/ 19 h 569"/>
                  <a:gd name="T88" fmla="*/ 13 w 466"/>
                  <a:gd name="T89" fmla="*/ 19 h 569"/>
                  <a:gd name="T90" fmla="*/ 12 w 466"/>
                  <a:gd name="T91" fmla="*/ 20 h 569"/>
                  <a:gd name="T92" fmla="*/ 11 w 466"/>
                  <a:gd name="T93" fmla="*/ 21 h 569"/>
                  <a:gd name="T94" fmla="*/ 11 w 466"/>
                  <a:gd name="T95" fmla="*/ 21 h 569"/>
                  <a:gd name="T96" fmla="*/ 9 w 466"/>
                  <a:gd name="T97" fmla="*/ 21 h 569"/>
                  <a:gd name="T98" fmla="*/ 8 w 466"/>
                  <a:gd name="T99" fmla="*/ 22 h 569"/>
                  <a:gd name="T100" fmla="*/ 8 w 466"/>
                  <a:gd name="T101" fmla="*/ 22 h 569"/>
                  <a:gd name="T102" fmla="*/ 7 w 466"/>
                  <a:gd name="T103" fmla="*/ 22 h 569"/>
                  <a:gd name="T104" fmla="*/ 6 w 466"/>
                  <a:gd name="T105" fmla="*/ 21 h 569"/>
                  <a:gd name="T106" fmla="*/ 5 w 466"/>
                  <a:gd name="T107" fmla="*/ 20 h 569"/>
                  <a:gd name="T108" fmla="*/ 5 w 466"/>
                  <a:gd name="T109" fmla="*/ 19 h 569"/>
                  <a:gd name="T110" fmla="*/ 4 w 466"/>
                  <a:gd name="T111" fmla="*/ 18 h 569"/>
                  <a:gd name="T112" fmla="*/ 3 w 466"/>
                  <a:gd name="T113" fmla="*/ 17 h 569"/>
                  <a:gd name="T114" fmla="*/ 3 w 466"/>
                  <a:gd name="T115" fmla="*/ 16 h 569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466"/>
                  <a:gd name="T175" fmla="*/ 0 h 569"/>
                  <a:gd name="T176" fmla="*/ 466 w 466"/>
                  <a:gd name="T177" fmla="*/ 569 h 569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466" h="569">
                    <a:moveTo>
                      <a:pt x="57" y="401"/>
                    </a:moveTo>
                    <a:lnTo>
                      <a:pt x="60" y="392"/>
                    </a:lnTo>
                    <a:lnTo>
                      <a:pt x="62" y="384"/>
                    </a:lnTo>
                    <a:lnTo>
                      <a:pt x="63" y="381"/>
                    </a:lnTo>
                    <a:lnTo>
                      <a:pt x="65" y="377"/>
                    </a:lnTo>
                    <a:lnTo>
                      <a:pt x="69" y="375"/>
                    </a:lnTo>
                    <a:lnTo>
                      <a:pt x="72" y="373"/>
                    </a:lnTo>
                    <a:lnTo>
                      <a:pt x="77" y="372"/>
                    </a:lnTo>
                    <a:lnTo>
                      <a:pt x="79" y="370"/>
                    </a:lnTo>
                    <a:lnTo>
                      <a:pt x="81" y="367"/>
                    </a:lnTo>
                    <a:lnTo>
                      <a:pt x="82" y="365"/>
                    </a:lnTo>
                    <a:lnTo>
                      <a:pt x="82" y="363"/>
                    </a:lnTo>
                    <a:lnTo>
                      <a:pt x="82" y="359"/>
                    </a:lnTo>
                    <a:lnTo>
                      <a:pt x="80" y="356"/>
                    </a:lnTo>
                    <a:lnTo>
                      <a:pt x="78" y="353"/>
                    </a:lnTo>
                    <a:lnTo>
                      <a:pt x="75" y="350"/>
                    </a:lnTo>
                    <a:lnTo>
                      <a:pt x="74" y="349"/>
                    </a:lnTo>
                    <a:lnTo>
                      <a:pt x="74" y="347"/>
                    </a:lnTo>
                    <a:lnTo>
                      <a:pt x="75" y="346"/>
                    </a:lnTo>
                    <a:lnTo>
                      <a:pt x="80" y="344"/>
                    </a:lnTo>
                    <a:lnTo>
                      <a:pt x="86" y="340"/>
                    </a:lnTo>
                    <a:lnTo>
                      <a:pt x="89" y="336"/>
                    </a:lnTo>
                    <a:lnTo>
                      <a:pt x="91" y="331"/>
                    </a:lnTo>
                    <a:lnTo>
                      <a:pt x="92" y="328"/>
                    </a:lnTo>
                    <a:lnTo>
                      <a:pt x="94" y="323"/>
                    </a:lnTo>
                    <a:lnTo>
                      <a:pt x="94" y="315"/>
                    </a:lnTo>
                    <a:lnTo>
                      <a:pt x="91" y="304"/>
                    </a:lnTo>
                    <a:lnTo>
                      <a:pt x="97" y="292"/>
                    </a:lnTo>
                    <a:lnTo>
                      <a:pt x="101" y="279"/>
                    </a:lnTo>
                    <a:lnTo>
                      <a:pt x="89" y="274"/>
                    </a:lnTo>
                    <a:lnTo>
                      <a:pt x="75" y="269"/>
                    </a:lnTo>
                    <a:lnTo>
                      <a:pt x="59" y="259"/>
                    </a:lnTo>
                    <a:lnTo>
                      <a:pt x="42" y="250"/>
                    </a:lnTo>
                    <a:lnTo>
                      <a:pt x="43" y="239"/>
                    </a:lnTo>
                    <a:lnTo>
                      <a:pt x="45" y="228"/>
                    </a:lnTo>
                    <a:lnTo>
                      <a:pt x="37" y="220"/>
                    </a:lnTo>
                    <a:lnTo>
                      <a:pt x="27" y="213"/>
                    </a:lnTo>
                    <a:lnTo>
                      <a:pt x="29" y="201"/>
                    </a:lnTo>
                    <a:lnTo>
                      <a:pt x="33" y="189"/>
                    </a:lnTo>
                    <a:lnTo>
                      <a:pt x="27" y="187"/>
                    </a:lnTo>
                    <a:lnTo>
                      <a:pt x="23" y="184"/>
                    </a:lnTo>
                    <a:lnTo>
                      <a:pt x="19" y="181"/>
                    </a:lnTo>
                    <a:lnTo>
                      <a:pt x="17" y="183"/>
                    </a:lnTo>
                    <a:lnTo>
                      <a:pt x="16" y="181"/>
                    </a:lnTo>
                    <a:lnTo>
                      <a:pt x="15" y="178"/>
                    </a:lnTo>
                    <a:lnTo>
                      <a:pt x="11" y="171"/>
                    </a:lnTo>
                    <a:lnTo>
                      <a:pt x="8" y="163"/>
                    </a:lnTo>
                    <a:lnTo>
                      <a:pt x="3" y="156"/>
                    </a:lnTo>
                    <a:lnTo>
                      <a:pt x="0" y="150"/>
                    </a:lnTo>
                    <a:lnTo>
                      <a:pt x="0" y="148"/>
                    </a:lnTo>
                    <a:lnTo>
                      <a:pt x="0" y="144"/>
                    </a:lnTo>
                    <a:lnTo>
                      <a:pt x="1" y="141"/>
                    </a:lnTo>
                    <a:lnTo>
                      <a:pt x="5" y="135"/>
                    </a:lnTo>
                    <a:lnTo>
                      <a:pt x="10" y="126"/>
                    </a:lnTo>
                    <a:lnTo>
                      <a:pt x="15" y="117"/>
                    </a:lnTo>
                    <a:lnTo>
                      <a:pt x="19" y="108"/>
                    </a:lnTo>
                    <a:lnTo>
                      <a:pt x="25" y="98"/>
                    </a:lnTo>
                    <a:lnTo>
                      <a:pt x="26" y="90"/>
                    </a:lnTo>
                    <a:lnTo>
                      <a:pt x="26" y="86"/>
                    </a:lnTo>
                    <a:lnTo>
                      <a:pt x="27" y="81"/>
                    </a:lnTo>
                    <a:lnTo>
                      <a:pt x="33" y="72"/>
                    </a:lnTo>
                    <a:lnTo>
                      <a:pt x="42" y="60"/>
                    </a:lnTo>
                    <a:lnTo>
                      <a:pt x="51" y="49"/>
                    </a:lnTo>
                    <a:lnTo>
                      <a:pt x="54" y="38"/>
                    </a:lnTo>
                    <a:lnTo>
                      <a:pt x="55" y="32"/>
                    </a:lnTo>
                    <a:lnTo>
                      <a:pt x="56" y="29"/>
                    </a:lnTo>
                    <a:lnTo>
                      <a:pt x="57" y="26"/>
                    </a:lnTo>
                    <a:lnTo>
                      <a:pt x="61" y="23"/>
                    </a:lnTo>
                    <a:lnTo>
                      <a:pt x="65" y="17"/>
                    </a:lnTo>
                    <a:lnTo>
                      <a:pt x="72" y="11"/>
                    </a:lnTo>
                    <a:lnTo>
                      <a:pt x="77" y="6"/>
                    </a:lnTo>
                    <a:lnTo>
                      <a:pt x="79" y="4"/>
                    </a:lnTo>
                    <a:lnTo>
                      <a:pt x="81" y="2"/>
                    </a:lnTo>
                    <a:lnTo>
                      <a:pt x="85" y="1"/>
                    </a:lnTo>
                    <a:lnTo>
                      <a:pt x="88" y="0"/>
                    </a:lnTo>
                    <a:lnTo>
                      <a:pt x="91" y="10"/>
                    </a:lnTo>
                    <a:lnTo>
                      <a:pt x="92" y="17"/>
                    </a:lnTo>
                    <a:lnTo>
                      <a:pt x="92" y="22"/>
                    </a:lnTo>
                    <a:lnTo>
                      <a:pt x="92" y="25"/>
                    </a:lnTo>
                    <a:lnTo>
                      <a:pt x="91" y="29"/>
                    </a:lnTo>
                    <a:lnTo>
                      <a:pt x="89" y="34"/>
                    </a:lnTo>
                    <a:lnTo>
                      <a:pt x="87" y="37"/>
                    </a:lnTo>
                    <a:lnTo>
                      <a:pt x="85" y="40"/>
                    </a:lnTo>
                    <a:lnTo>
                      <a:pt x="83" y="42"/>
                    </a:lnTo>
                    <a:lnTo>
                      <a:pt x="85" y="43"/>
                    </a:lnTo>
                    <a:lnTo>
                      <a:pt x="89" y="45"/>
                    </a:lnTo>
                    <a:lnTo>
                      <a:pt x="97" y="46"/>
                    </a:lnTo>
                    <a:lnTo>
                      <a:pt x="103" y="47"/>
                    </a:lnTo>
                    <a:lnTo>
                      <a:pt x="108" y="49"/>
                    </a:lnTo>
                    <a:lnTo>
                      <a:pt x="112" y="50"/>
                    </a:lnTo>
                    <a:lnTo>
                      <a:pt x="114" y="52"/>
                    </a:lnTo>
                    <a:lnTo>
                      <a:pt x="116" y="54"/>
                    </a:lnTo>
                    <a:lnTo>
                      <a:pt x="117" y="58"/>
                    </a:lnTo>
                    <a:lnTo>
                      <a:pt x="118" y="63"/>
                    </a:lnTo>
                    <a:lnTo>
                      <a:pt x="119" y="69"/>
                    </a:lnTo>
                    <a:lnTo>
                      <a:pt x="121" y="73"/>
                    </a:lnTo>
                    <a:lnTo>
                      <a:pt x="122" y="77"/>
                    </a:lnTo>
                    <a:lnTo>
                      <a:pt x="123" y="79"/>
                    </a:lnTo>
                    <a:lnTo>
                      <a:pt x="125" y="80"/>
                    </a:lnTo>
                    <a:lnTo>
                      <a:pt x="131" y="80"/>
                    </a:lnTo>
                    <a:lnTo>
                      <a:pt x="140" y="80"/>
                    </a:lnTo>
                    <a:lnTo>
                      <a:pt x="143" y="80"/>
                    </a:lnTo>
                    <a:lnTo>
                      <a:pt x="145" y="81"/>
                    </a:lnTo>
                    <a:lnTo>
                      <a:pt x="148" y="82"/>
                    </a:lnTo>
                    <a:lnTo>
                      <a:pt x="149" y="83"/>
                    </a:lnTo>
                    <a:lnTo>
                      <a:pt x="150" y="88"/>
                    </a:lnTo>
                    <a:lnTo>
                      <a:pt x="150" y="95"/>
                    </a:lnTo>
                    <a:lnTo>
                      <a:pt x="151" y="99"/>
                    </a:lnTo>
                    <a:lnTo>
                      <a:pt x="151" y="103"/>
                    </a:lnTo>
                    <a:lnTo>
                      <a:pt x="153" y="105"/>
                    </a:lnTo>
                    <a:lnTo>
                      <a:pt x="154" y="105"/>
                    </a:lnTo>
                    <a:lnTo>
                      <a:pt x="159" y="104"/>
                    </a:lnTo>
                    <a:lnTo>
                      <a:pt x="166" y="99"/>
                    </a:lnTo>
                    <a:lnTo>
                      <a:pt x="173" y="89"/>
                    </a:lnTo>
                    <a:lnTo>
                      <a:pt x="181" y="81"/>
                    </a:lnTo>
                    <a:lnTo>
                      <a:pt x="187" y="77"/>
                    </a:lnTo>
                    <a:lnTo>
                      <a:pt x="190" y="74"/>
                    </a:lnTo>
                    <a:lnTo>
                      <a:pt x="195" y="74"/>
                    </a:lnTo>
                    <a:lnTo>
                      <a:pt x="202" y="74"/>
                    </a:lnTo>
                    <a:lnTo>
                      <a:pt x="205" y="78"/>
                    </a:lnTo>
                    <a:lnTo>
                      <a:pt x="210" y="80"/>
                    </a:lnTo>
                    <a:lnTo>
                      <a:pt x="213" y="81"/>
                    </a:lnTo>
                    <a:lnTo>
                      <a:pt x="217" y="82"/>
                    </a:lnTo>
                    <a:lnTo>
                      <a:pt x="225" y="83"/>
                    </a:lnTo>
                    <a:lnTo>
                      <a:pt x="235" y="88"/>
                    </a:lnTo>
                    <a:lnTo>
                      <a:pt x="239" y="95"/>
                    </a:lnTo>
                    <a:lnTo>
                      <a:pt x="241" y="100"/>
                    </a:lnTo>
                    <a:lnTo>
                      <a:pt x="242" y="106"/>
                    </a:lnTo>
                    <a:lnTo>
                      <a:pt x="243" y="109"/>
                    </a:lnTo>
                    <a:lnTo>
                      <a:pt x="242" y="114"/>
                    </a:lnTo>
                    <a:lnTo>
                      <a:pt x="240" y="118"/>
                    </a:lnTo>
                    <a:lnTo>
                      <a:pt x="237" y="124"/>
                    </a:lnTo>
                    <a:lnTo>
                      <a:pt x="232" y="131"/>
                    </a:lnTo>
                    <a:lnTo>
                      <a:pt x="226" y="133"/>
                    </a:lnTo>
                    <a:lnTo>
                      <a:pt x="222" y="135"/>
                    </a:lnTo>
                    <a:lnTo>
                      <a:pt x="220" y="136"/>
                    </a:lnTo>
                    <a:lnTo>
                      <a:pt x="219" y="138"/>
                    </a:lnTo>
                    <a:lnTo>
                      <a:pt x="217" y="141"/>
                    </a:lnTo>
                    <a:lnTo>
                      <a:pt x="216" y="144"/>
                    </a:lnTo>
                    <a:lnTo>
                      <a:pt x="217" y="152"/>
                    </a:lnTo>
                    <a:lnTo>
                      <a:pt x="217" y="158"/>
                    </a:lnTo>
                    <a:lnTo>
                      <a:pt x="215" y="162"/>
                    </a:lnTo>
                    <a:lnTo>
                      <a:pt x="212" y="169"/>
                    </a:lnTo>
                    <a:lnTo>
                      <a:pt x="212" y="172"/>
                    </a:lnTo>
                    <a:lnTo>
                      <a:pt x="212" y="176"/>
                    </a:lnTo>
                    <a:lnTo>
                      <a:pt x="213" y="178"/>
                    </a:lnTo>
                    <a:lnTo>
                      <a:pt x="215" y="180"/>
                    </a:lnTo>
                    <a:lnTo>
                      <a:pt x="219" y="185"/>
                    </a:lnTo>
                    <a:lnTo>
                      <a:pt x="222" y="190"/>
                    </a:lnTo>
                    <a:lnTo>
                      <a:pt x="224" y="194"/>
                    </a:lnTo>
                    <a:lnTo>
                      <a:pt x="226" y="196"/>
                    </a:lnTo>
                    <a:lnTo>
                      <a:pt x="229" y="197"/>
                    </a:lnTo>
                    <a:lnTo>
                      <a:pt x="231" y="197"/>
                    </a:lnTo>
                    <a:lnTo>
                      <a:pt x="235" y="197"/>
                    </a:lnTo>
                    <a:lnTo>
                      <a:pt x="242" y="197"/>
                    </a:lnTo>
                    <a:lnTo>
                      <a:pt x="253" y="199"/>
                    </a:lnTo>
                    <a:lnTo>
                      <a:pt x="264" y="203"/>
                    </a:lnTo>
                    <a:lnTo>
                      <a:pt x="269" y="202"/>
                    </a:lnTo>
                    <a:lnTo>
                      <a:pt x="274" y="199"/>
                    </a:lnTo>
                    <a:lnTo>
                      <a:pt x="276" y="199"/>
                    </a:lnTo>
                    <a:lnTo>
                      <a:pt x="278" y="198"/>
                    </a:lnTo>
                    <a:lnTo>
                      <a:pt x="280" y="199"/>
                    </a:lnTo>
                    <a:lnTo>
                      <a:pt x="283" y="201"/>
                    </a:lnTo>
                    <a:lnTo>
                      <a:pt x="292" y="207"/>
                    </a:lnTo>
                    <a:lnTo>
                      <a:pt x="300" y="214"/>
                    </a:lnTo>
                    <a:lnTo>
                      <a:pt x="303" y="217"/>
                    </a:lnTo>
                    <a:lnTo>
                      <a:pt x="306" y="221"/>
                    </a:lnTo>
                    <a:lnTo>
                      <a:pt x="309" y="225"/>
                    </a:lnTo>
                    <a:lnTo>
                      <a:pt x="311" y="231"/>
                    </a:lnTo>
                    <a:lnTo>
                      <a:pt x="309" y="237"/>
                    </a:lnTo>
                    <a:lnTo>
                      <a:pt x="306" y="242"/>
                    </a:lnTo>
                    <a:lnTo>
                      <a:pt x="306" y="245"/>
                    </a:lnTo>
                    <a:lnTo>
                      <a:pt x="308" y="247"/>
                    </a:lnTo>
                    <a:lnTo>
                      <a:pt x="310" y="247"/>
                    </a:lnTo>
                    <a:lnTo>
                      <a:pt x="313" y="247"/>
                    </a:lnTo>
                    <a:lnTo>
                      <a:pt x="314" y="246"/>
                    </a:lnTo>
                    <a:lnTo>
                      <a:pt x="315" y="246"/>
                    </a:lnTo>
                    <a:lnTo>
                      <a:pt x="317" y="247"/>
                    </a:lnTo>
                    <a:lnTo>
                      <a:pt x="317" y="248"/>
                    </a:lnTo>
                    <a:lnTo>
                      <a:pt x="317" y="250"/>
                    </a:lnTo>
                    <a:lnTo>
                      <a:pt x="319" y="254"/>
                    </a:lnTo>
                    <a:lnTo>
                      <a:pt x="320" y="257"/>
                    </a:lnTo>
                    <a:lnTo>
                      <a:pt x="320" y="258"/>
                    </a:lnTo>
                    <a:lnTo>
                      <a:pt x="319" y="259"/>
                    </a:lnTo>
                    <a:lnTo>
                      <a:pt x="318" y="259"/>
                    </a:lnTo>
                    <a:lnTo>
                      <a:pt x="317" y="260"/>
                    </a:lnTo>
                    <a:lnTo>
                      <a:pt x="317" y="261"/>
                    </a:lnTo>
                    <a:lnTo>
                      <a:pt x="319" y="264"/>
                    </a:lnTo>
                    <a:lnTo>
                      <a:pt x="322" y="267"/>
                    </a:lnTo>
                    <a:lnTo>
                      <a:pt x="336" y="275"/>
                    </a:lnTo>
                    <a:lnTo>
                      <a:pt x="348" y="283"/>
                    </a:lnTo>
                    <a:lnTo>
                      <a:pt x="359" y="292"/>
                    </a:lnTo>
                    <a:lnTo>
                      <a:pt x="369" y="302"/>
                    </a:lnTo>
                    <a:lnTo>
                      <a:pt x="377" y="309"/>
                    </a:lnTo>
                    <a:lnTo>
                      <a:pt x="385" y="313"/>
                    </a:lnTo>
                    <a:lnTo>
                      <a:pt x="394" y="317"/>
                    </a:lnTo>
                    <a:lnTo>
                      <a:pt x="403" y="319"/>
                    </a:lnTo>
                    <a:lnTo>
                      <a:pt x="408" y="320"/>
                    </a:lnTo>
                    <a:lnTo>
                      <a:pt x="410" y="321"/>
                    </a:lnTo>
                    <a:lnTo>
                      <a:pt x="412" y="322"/>
                    </a:lnTo>
                    <a:lnTo>
                      <a:pt x="412" y="324"/>
                    </a:lnTo>
                    <a:lnTo>
                      <a:pt x="411" y="329"/>
                    </a:lnTo>
                    <a:lnTo>
                      <a:pt x="408" y="336"/>
                    </a:lnTo>
                    <a:lnTo>
                      <a:pt x="403" y="340"/>
                    </a:lnTo>
                    <a:lnTo>
                      <a:pt x="399" y="347"/>
                    </a:lnTo>
                    <a:lnTo>
                      <a:pt x="398" y="349"/>
                    </a:lnTo>
                    <a:lnTo>
                      <a:pt x="396" y="353"/>
                    </a:lnTo>
                    <a:lnTo>
                      <a:pt x="396" y="356"/>
                    </a:lnTo>
                    <a:lnTo>
                      <a:pt x="399" y="358"/>
                    </a:lnTo>
                    <a:lnTo>
                      <a:pt x="401" y="363"/>
                    </a:lnTo>
                    <a:lnTo>
                      <a:pt x="401" y="365"/>
                    </a:lnTo>
                    <a:lnTo>
                      <a:pt x="402" y="366"/>
                    </a:lnTo>
                    <a:lnTo>
                      <a:pt x="407" y="367"/>
                    </a:lnTo>
                    <a:lnTo>
                      <a:pt x="419" y="367"/>
                    </a:lnTo>
                    <a:lnTo>
                      <a:pt x="431" y="366"/>
                    </a:lnTo>
                    <a:lnTo>
                      <a:pt x="436" y="365"/>
                    </a:lnTo>
                    <a:lnTo>
                      <a:pt x="438" y="364"/>
                    </a:lnTo>
                    <a:lnTo>
                      <a:pt x="440" y="364"/>
                    </a:lnTo>
                    <a:lnTo>
                      <a:pt x="442" y="365"/>
                    </a:lnTo>
                    <a:lnTo>
                      <a:pt x="444" y="368"/>
                    </a:lnTo>
                    <a:lnTo>
                      <a:pt x="446" y="376"/>
                    </a:lnTo>
                    <a:lnTo>
                      <a:pt x="449" y="384"/>
                    </a:lnTo>
                    <a:lnTo>
                      <a:pt x="452" y="390"/>
                    </a:lnTo>
                    <a:lnTo>
                      <a:pt x="454" y="392"/>
                    </a:lnTo>
                    <a:lnTo>
                      <a:pt x="456" y="395"/>
                    </a:lnTo>
                    <a:lnTo>
                      <a:pt x="460" y="397"/>
                    </a:lnTo>
                    <a:lnTo>
                      <a:pt x="463" y="399"/>
                    </a:lnTo>
                    <a:lnTo>
                      <a:pt x="465" y="412"/>
                    </a:lnTo>
                    <a:lnTo>
                      <a:pt x="466" y="424"/>
                    </a:lnTo>
                    <a:lnTo>
                      <a:pt x="465" y="428"/>
                    </a:lnTo>
                    <a:lnTo>
                      <a:pt x="463" y="433"/>
                    </a:lnTo>
                    <a:lnTo>
                      <a:pt x="460" y="437"/>
                    </a:lnTo>
                    <a:lnTo>
                      <a:pt x="455" y="443"/>
                    </a:lnTo>
                    <a:lnTo>
                      <a:pt x="454" y="447"/>
                    </a:lnTo>
                    <a:lnTo>
                      <a:pt x="453" y="452"/>
                    </a:lnTo>
                    <a:lnTo>
                      <a:pt x="453" y="455"/>
                    </a:lnTo>
                    <a:lnTo>
                      <a:pt x="454" y="457"/>
                    </a:lnTo>
                    <a:lnTo>
                      <a:pt x="458" y="463"/>
                    </a:lnTo>
                    <a:lnTo>
                      <a:pt x="466" y="469"/>
                    </a:lnTo>
                    <a:lnTo>
                      <a:pt x="464" y="472"/>
                    </a:lnTo>
                    <a:lnTo>
                      <a:pt x="462" y="472"/>
                    </a:lnTo>
                    <a:lnTo>
                      <a:pt x="458" y="472"/>
                    </a:lnTo>
                    <a:lnTo>
                      <a:pt x="455" y="471"/>
                    </a:lnTo>
                    <a:lnTo>
                      <a:pt x="448" y="466"/>
                    </a:lnTo>
                    <a:lnTo>
                      <a:pt x="444" y="463"/>
                    </a:lnTo>
                    <a:lnTo>
                      <a:pt x="438" y="462"/>
                    </a:lnTo>
                    <a:lnTo>
                      <a:pt x="434" y="462"/>
                    </a:lnTo>
                    <a:lnTo>
                      <a:pt x="429" y="462"/>
                    </a:lnTo>
                    <a:lnTo>
                      <a:pt x="427" y="463"/>
                    </a:lnTo>
                    <a:lnTo>
                      <a:pt x="424" y="465"/>
                    </a:lnTo>
                    <a:lnTo>
                      <a:pt x="421" y="469"/>
                    </a:lnTo>
                    <a:lnTo>
                      <a:pt x="419" y="473"/>
                    </a:lnTo>
                    <a:lnTo>
                      <a:pt x="417" y="479"/>
                    </a:lnTo>
                    <a:lnTo>
                      <a:pt x="413" y="482"/>
                    </a:lnTo>
                    <a:lnTo>
                      <a:pt x="411" y="484"/>
                    </a:lnTo>
                    <a:lnTo>
                      <a:pt x="408" y="485"/>
                    </a:lnTo>
                    <a:lnTo>
                      <a:pt x="402" y="487"/>
                    </a:lnTo>
                    <a:lnTo>
                      <a:pt x="398" y="483"/>
                    </a:lnTo>
                    <a:lnTo>
                      <a:pt x="391" y="480"/>
                    </a:lnTo>
                    <a:lnTo>
                      <a:pt x="385" y="481"/>
                    </a:lnTo>
                    <a:lnTo>
                      <a:pt x="381" y="483"/>
                    </a:lnTo>
                    <a:lnTo>
                      <a:pt x="376" y="485"/>
                    </a:lnTo>
                    <a:lnTo>
                      <a:pt x="373" y="490"/>
                    </a:lnTo>
                    <a:lnTo>
                      <a:pt x="368" y="493"/>
                    </a:lnTo>
                    <a:lnTo>
                      <a:pt x="364" y="496"/>
                    </a:lnTo>
                    <a:lnTo>
                      <a:pt x="358" y="497"/>
                    </a:lnTo>
                    <a:lnTo>
                      <a:pt x="353" y="498"/>
                    </a:lnTo>
                    <a:lnTo>
                      <a:pt x="344" y="496"/>
                    </a:lnTo>
                    <a:lnTo>
                      <a:pt x="338" y="495"/>
                    </a:lnTo>
                    <a:lnTo>
                      <a:pt x="331" y="493"/>
                    </a:lnTo>
                    <a:lnTo>
                      <a:pt x="322" y="495"/>
                    </a:lnTo>
                    <a:lnTo>
                      <a:pt x="314" y="496"/>
                    </a:lnTo>
                    <a:lnTo>
                      <a:pt x="308" y="496"/>
                    </a:lnTo>
                    <a:lnTo>
                      <a:pt x="305" y="497"/>
                    </a:lnTo>
                    <a:lnTo>
                      <a:pt x="303" y="498"/>
                    </a:lnTo>
                    <a:lnTo>
                      <a:pt x="301" y="499"/>
                    </a:lnTo>
                    <a:lnTo>
                      <a:pt x="298" y="501"/>
                    </a:lnTo>
                    <a:lnTo>
                      <a:pt x="291" y="505"/>
                    </a:lnTo>
                    <a:lnTo>
                      <a:pt x="283" y="509"/>
                    </a:lnTo>
                    <a:lnTo>
                      <a:pt x="279" y="515"/>
                    </a:lnTo>
                    <a:lnTo>
                      <a:pt x="276" y="520"/>
                    </a:lnTo>
                    <a:lnTo>
                      <a:pt x="275" y="523"/>
                    </a:lnTo>
                    <a:lnTo>
                      <a:pt x="274" y="526"/>
                    </a:lnTo>
                    <a:lnTo>
                      <a:pt x="274" y="528"/>
                    </a:lnTo>
                    <a:lnTo>
                      <a:pt x="274" y="532"/>
                    </a:lnTo>
                    <a:lnTo>
                      <a:pt x="274" y="536"/>
                    </a:lnTo>
                    <a:lnTo>
                      <a:pt x="273" y="538"/>
                    </a:lnTo>
                    <a:lnTo>
                      <a:pt x="271" y="541"/>
                    </a:lnTo>
                    <a:lnTo>
                      <a:pt x="268" y="542"/>
                    </a:lnTo>
                    <a:lnTo>
                      <a:pt x="260" y="543"/>
                    </a:lnTo>
                    <a:lnTo>
                      <a:pt x="252" y="545"/>
                    </a:lnTo>
                    <a:lnTo>
                      <a:pt x="247" y="545"/>
                    </a:lnTo>
                    <a:lnTo>
                      <a:pt x="244" y="545"/>
                    </a:lnTo>
                    <a:lnTo>
                      <a:pt x="242" y="544"/>
                    </a:lnTo>
                    <a:lnTo>
                      <a:pt x="239" y="542"/>
                    </a:lnTo>
                    <a:lnTo>
                      <a:pt x="235" y="549"/>
                    </a:lnTo>
                    <a:lnTo>
                      <a:pt x="229" y="554"/>
                    </a:lnTo>
                    <a:lnTo>
                      <a:pt x="224" y="553"/>
                    </a:lnTo>
                    <a:lnTo>
                      <a:pt x="220" y="553"/>
                    </a:lnTo>
                    <a:lnTo>
                      <a:pt x="217" y="553"/>
                    </a:lnTo>
                    <a:lnTo>
                      <a:pt x="216" y="554"/>
                    </a:lnTo>
                    <a:lnTo>
                      <a:pt x="216" y="556"/>
                    </a:lnTo>
                    <a:lnTo>
                      <a:pt x="215" y="560"/>
                    </a:lnTo>
                    <a:lnTo>
                      <a:pt x="214" y="563"/>
                    </a:lnTo>
                    <a:lnTo>
                      <a:pt x="212" y="565"/>
                    </a:lnTo>
                    <a:lnTo>
                      <a:pt x="210" y="568"/>
                    </a:lnTo>
                    <a:lnTo>
                      <a:pt x="206" y="569"/>
                    </a:lnTo>
                    <a:lnTo>
                      <a:pt x="198" y="569"/>
                    </a:lnTo>
                    <a:lnTo>
                      <a:pt x="190" y="569"/>
                    </a:lnTo>
                    <a:lnTo>
                      <a:pt x="188" y="564"/>
                    </a:lnTo>
                    <a:lnTo>
                      <a:pt x="185" y="562"/>
                    </a:lnTo>
                    <a:lnTo>
                      <a:pt x="182" y="561"/>
                    </a:lnTo>
                    <a:lnTo>
                      <a:pt x="177" y="560"/>
                    </a:lnTo>
                    <a:lnTo>
                      <a:pt x="172" y="549"/>
                    </a:lnTo>
                    <a:lnTo>
                      <a:pt x="164" y="537"/>
                    </a:lnTo>
                    <a:lnTo>
                      <a:pt x="159" y="536"/>
                    </a:lnTo>
                    <a:lnTo>
                      <a:pt x="155" y="534"/>
                    </a:lnTo>
                    <a:lnTo>
                      <a:pt x="153" y="532"/>
                    </a:lnTo>
                    <a:lnTo>
                      <a:pt x="153" y="525"/>
                    </a:lnTo>
                    <a:lnTo>
                      <a:pt x="153" y="516"/>
                    </a:lnTo>
                    <a:lnTo>
                      <a:pt x="152" y="509"/>
                    </a:lnTo>
                    <a:lnTo>
                      <a:pt x="149" y="504"/>
                    </a:lnTo>
                    <a:lnTo>
                      <a:pt x="141" y="497"/>
                    </a:lnTo>
                    <a:lnTo>
                      <a:pt x="136" y="499"/>
                    </a:lnTo>
                    <a:lnTo>
                      <a:pt x="132" y="502"/>
                    </a:lnTo>
                    <a:lnTo>
                      <a:pt x="130" y="504"/>
                    </a:lnTo>
                    <a:lnTo>
                      <a:pt x="127" y="504"/>
                    </a:lnTo>
                    <a:lnTo>
                      <a:pt x="125" y="504"/>
                    </a:lnTo>
                    <a:lnTo>
                      <a:pt x="124" y="502"/>
                    </a:lnTo>
                    <a:lnTo>
                      <a:pt x="126" y="495"/>
                    </a:lnTo>
                    <a:lnTo>
                      <a:pt x="127" y="487"/>
                    </a:lnTo>
                    <a:lnTo>
                      <a:pt x="127" y="479"/>
                    </a:lnTo>
                    <a:lnTo>
                      <a:pt x="126" y="471"/>
                    </a:lnTo>
                    <a:lnTo>
                      <a:pt x="114" y="467"/>
                    </a:lnTo>
                    <a:lnTo>
                      <a:pt x="100" y="466"/>
                    </a:lnTo>
                    <a:lnTo>
                      <a:pt x="92" y="462"/>
                    </a:lnTo>
                    <a:lnTo>
                      <a:pt x="88" y="457"/>
                    </a:lnTo>
                    <a:lnTo>
                      <a:pt x="86" y="452"/>
                    </a:lnTo>
                    <a:lnTo>
                      <a:pt x="87" y="443"/>
                    </a:lnTo>
                    <a:lnTo>
                      <a:pt x="91" y="434"/>
                    </a:lnTo>
                    <a:lnTo>
                      <a:pt x="96" y="426"/>
                    </a:lnTo>
                    <a:lnTo>
                      <a:pt x="82" y="422"/>
                    </a:lnTo>
                    <a:lnTo>
                      <a:pt x="69" y="417"/>
                    </a:lnTo>
                    <a:lnTo>
                      <a:pt x="69" y="415"/>
                    </a:lnTo>
                    <a:lnTo>
                      <a:pt x="70" y="412"/>
                    </a:lnTo>
                    <a:lnTo>
                      <a:pt x="71" y="412"/>
                    </a:lnTo>
                    <a:lnTo>
                      <a:pt x="72" y="411"/>
                    </a:lnTo>
                    <a:lnTo>
                      <a:pt x="75" y="411"/>
                    </a:lnTo>
                    <a:lnTo>
                      <a:pt x="79" y="409"/>
                    </a:lnTo>
                    <a:lnTo>
                      <a:pt x="74" y="404"/>
                    </a:lnTo>
                    <a:lnTo>
                      <a:pt x="70" y="402"/>
                    </a:lnTo>
                    <a:lnTo>
                      <a:pt x="64" y="401"/>
                    </a:lnTo>
                    <a:lnTo>
                      <a:pt x="57" y="401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" name="Freeform 410"/>
              <p:cNvSpPr>
                <a:spLocks noChangeAspect="1"/>
              </p:cNvSpPr>
              <p:nvPr/>
            </p:nvSpPr>
            <p:spPr bwMode="auto">
              <a:xfrm>
                <a:off x="2928348" y="3371766"/>
                <a:ext cx="204155" cy="136614"/>
              </a:xfrm>
              <a:custGeom>
                <a:avLst/>
                <a:gdLst>
                  <a:gd name="T0" fmla="*/ 1 w 538"/>
                  <a:gd name="T1" fmla="*/ 1 h 372"/>
                  <a:gd name="T2" fmla="*/ 2 w 538"/>
                  <a:gd name="T3" fmla="*/ 1 h 372"/>
                  <a:gd name="T4" fmla="*/ 2 w 538"/>
                  <a:gd name="T5" fmla="*/ 0 h 372"/>
                  <a:gd name="T6" fmla="*/ 3 w 538"/>
                  <a:gd name="T7" fmla="*/ 0 h 372"/>
                  <a:gd name="T8" fmla="*/ 4 w 538"/>
                  <a:gd name="T9" fmla="*/ 0 h 372"/>
                  <a:gd name="T10" fmla="*/ 5 w 538"/>
                  <a:gd name="T11" fmla="*/ 1 h 372"/>
                  <a:gd name="T12" fmla="*/ 6 w 538"/>
                  <a:gd name="T13" fmla="*/ 1 h 372"/>
                  <a:gd name="T14" fmla="*/ 8 w 538"/>
                  <a:gd name="T15" fmla="*/ 1 h 372"/>
                  <a:gd name="T16" fmla="*/ 10 w 538"/>
                  <a:gd name="T17" fmla="*/ 3 h 372"/>
                  <a:gd name="T18" fmla="*/ 12 w 538"/>
                  <a:gd name="T19" fmla="*/ 3 h 372"/>
                  <a:gd name="T20" fmla="*/ 13 w 538"/>
                  <a:gd name="T21" fmla="*/ 3 h 372"/>
                  <a:gd name="T22" fmla="*/ 14 w 538"/>
                  <a:gd name="T23" fmla="*/ 2 h 372"/>
                  <a:gd name="T24" fmla="*/ 15 w 538"/>
                  <a:gd name="T25" fmla="*/ 3 h 372"/>
                  <a:gd name="T26" fmla="*/ 15 w 538"/>
                  <a:gd name="T27" fmla="*/ 5 h 372"/>
                  <a:gd name="T28" fmla="*/ 17 w 538"/>
                  <a:gd name="T29" fmla="*/ 5 h 372"/>
                  <a:gd name="T30" fmla="*/ 18 w 538"/>
                  <a:gd name="T31" fmla="*/ 6 h 372"/>
                  <a:gd name="T32" fmla="*/ 17 w 538"/>
                  <a:gd name="T33" fmla="*/ 8 h 372"/>
                  <a:gd name="T34" fmla="*/ 17 w 538"/>
                  <a:gd name="T35" fmla="*/ 8 h 372"/>
                  <a:gd name="T36" fmla="*/ 18 w 538"/>
                  <a:gd name="T37" fmla="*/ 9 h 372"/>
                  <a:gd name="T38" fmla="*/ 19 w 538"/>
                  <a:gd name="T39" fmla="*/ 8 h 372"/>
                  <a:gd name="T40" fmla="*/ 19 w 538"/>
                  <a:gd name="T41" fmla="*/ 9 h 372"/>
                  <a:gd name="T42" fmla="*/ 21 w 538"/>
                  <a:gd name="T43" fmla="*/ 8 h 372"/>
                  <a:gd name="T44" fmla="*/ 21 w 538"/>
                  <a:gd name="T45" fmla="*/ 9 h 372"/>
                  <a:gd name="T46" fmla="*/ 21 w 538"/>
                  <a:gd name="T47" fmla="*/ 9 h 372"/>
                  <a:gd name="T48" fmla="*/ 20 w 538"/>
                  <a:gd name="T49" fmla="*/ 11 h 372"/>
                  <a:gd name="T50" fmla="*/ 21 w 538"/>
                  <a:gd name="T51" fmla="*/ 11 h 372"/>
                  <a:gd name="T52" fmla="*/ 20 w 538"/>
                  <a:gd name="T53" fmla="*/ 11 h 372"/>
                  <a:gd name="T54" fmla="*/ 19 w 538"/>
                  <a:gd name="T55" fmla="*/ 11 h 372"/>
                  <a:gd name="T56" fmla="*/ 18 w 538"/>
                  <a:gd name="T57" fmla="*/ 12 h 372"/>
                  <a:gd name="T58" fmla="*/ 18 w 538"/>
                  <a:gd name="T59" fmla="*/ 13 h 372"/>
                  <a:gd name="T60" fmla="*/ 18 w 538"/>
                  <a:gd name="T61" fmla="*/ 13 h 372"/>
                  <a:gd name="T62" fmla="*/ 16 w 538"/>
                  <a:gd name="T63" fmla="*/ 14 h 372"/>
                  <a:gd name="T64" fmla="*/ 14 w 538"/>
                  <a:gd name="T65" fmla="*/ 13 h 372"/>
                  <a:gd name="T66" fmla="*/ 13 w 538"/>
                  <a:gd name="T67" fmla="*/ 12 h 372"/>
                  <a:gd name="T68" fmla="*/ 13 w 538"/>
                  <a:gd name="T69" fmla="*/ 14 h 372"/>
                  <a:gd name="T70" fmla="*/ 12 w 538"/>
                  <a:gd name="T71" fmla="*/ 14 h 372"/>
                  <a:gd name="T72" fmla="*/ 12 w 538"/>
                  <a:gd name="T73" fmla="*/ 15 h 372"/>
                  <a:gd name="T74" fmla="*/ 11 w 538"/>
                  <a:gd name="T75" fmla="*/ 14 h 372"/>
                  <a:gd name="T76" fmla="*/ 10 w 538"/>
                  <a:gd name="T77" fmla="*/ 14 h 372"/>
                  <a:gd name="T78" fmla="*/ 9 w 538"/>
                  <a:gd name="T79" fmla="*/ 13 h 372"/>
                  <a:gd name="T80" fmla="*/ 8 w 538"/>
                  <a:gd name="T81" fmla="*/ 13 h 372"/>
                  <a:gd name="T82" fmla="*/ 8 w 538"/>
                  <a:gd name="T83" fmla="*/ 12 h 372"/>
                  <a:gd name="T84" fmla="*/ 8 w 538"/>
                  <a:gd name="T85" fmla="*/ 11 h 372"/>
                  <a:gd name="T86" fmla="*/ 7 w 538"/>
                  <a:gd name="T87" fmla="*/ 11 h 372"/>
                  <a:gd name="T88" fmla="*/ 5 w 538"/>
                  <a:gd name="T89" fmla="*/ 9 h 372"/>
                  <a:gd name="T90" fmla="*/ 5 w 538"/>
                  <a:gd name="T91" fmla="*/ 9 h 372"/>
                  <a:gd name="T92" fmla="*/ 4 w 538"/>
                  <a:gd name="T93" fmla="*/ 8 h 372"/>
                  <a:gd name="T94" fmla="*/ 4 w 538"/>
                  <a:gd name="T95" fmla="*/ 8 h 372"/>
                  <a:gd name="T96" fmla="*/ 4 w 538"/>
                  <a:gd name="T97" fmla="*/ 7 h 372"/>
                  <a:gd name="T98" fmla="*/ 3 w 538"/>
                  <a:gd name="T99" fmla="*/ 7 h 372"/>
                  <a:gd name="T100" fmla="*/ 1 w 538"/>
                  <a:gd name="T101" fmla="*/ 6 h 372"/>
                  <a:gd name="T102" fmla="*/ 0 w 538"/>
                  <a:gd name="T103" fmla="*/ 6 h 372"/>
                  <a:gd name="T104" fmla="*/ 1 w 538"/>
                  <a:gd name="T105" fmla="*/ 5 h 372"/>
                  <a:gd name="T106" fmla="*/ 1 w 538"/>
                  <a:gd name="T107" fmla="*/ 4 h 372"/>
                  <a:gd name="T108" fmla="*/ 2 w 538"/>
                  <a:gd name="T109" fmla="*/ 3 h 372"/>
                  <a:gd name="T110" fmla="*/ 0 w 538"/>
                  <a:gd name="T111" fmla="*/ 2 h 372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538"/>
                  <a:gd name="T169" fmla="*/ 0 h 372"/>
                  <a:gd name="T170" fmla="*/ 538 w 538"/>
                  <a:gd name="T171" fmla="*/ 372 h 372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538" h="372">
                    <a:moveTo>
                      <a:pt x="0" y="36"/>
                    </a:moveTo>
                    <a:lnTo>
                      <a:pt x="2" y="31"/>
                    </a:lnTo>
                    <a:lnTo>
                      <a:pt x="5" y="25"/>
                    </a:lnTo>
                    <a:lnTo>
                      <a:pt x="12" y="22"/>
                    </a:lnTo>
                    <a:lnTo>
                      <a:pt x="21" y="20"/>
                    </a:lnTo>
                    <a:lnTo>
                      <a:pt x="26" y="16"/>
                    </a:lnTo>
                    <a:lnTo>
                      <a:pt x="30" y="16"/>
                    </a:lnTo>
                    <a:lnTo>
                      <a:pt x="35" y="16"/>
                    </a:lnTo>
                    <a:lnTo>
                      <a:pt x="40" y="16"/>
                    </a:lnTo>
                    <a:lnTo>
                      <a:pt x="42" y="15"/>
                    </a:lnTo>
                    <a:lnTo>
                      <a:pt x="45" y="15"/>
                    </a:lnTo>
                    <a:lnTo>
                      <a:pt x="46" y="14"/>
                    </a:lnTo>
                    <a:lnTo>
                      <a:pt x="46" y="12"/>
                    </a:lnTo>
                    <a:lnTo>
                      <a:pt x="46" y="8"/>
                    </a:lnTo>
                    <a:lnTo>
                      <a:pt x="46" y="3"/>
                    </a:lnTo>
                    <a:lnTo>
                      <a:pt x="48" y="2"/>
                    </a:lnTo>
                    <a:lnTo>
                      <a:pt x="50" y="0"/>
                    </a:lnTo>
                    <a:lnTo>
                      <a:pt x="54" y="0"/>
                    </a:lnTo>
                    <a:lnTo>
                      <a:pt x="56" y="2"/>
                    </a:lnTo>
                    <a:lnTo>
                      <a:pt x="62" y="3"/>
                    </a:lnTo>
                    <a:lnTo>
                      <a:pt x="67" y="4"/>
                    </a:lnTo>
                    <a:lnTo>
                      <a:pt x="76" y="6"/>
                    </a:lnTo>
                    <a:lnTo>
                      <a:pt x="82" y="8"/>
                    </a:lnTo>
                    <a:lnTo>
                      <a:pt x="85" y="9"/>
                    </a:lnTo>
                    <a:lnTo>
                      <a:pt x="89" y="9"/>
                    </a:lnTo>
                    <a:lnTo>
                      <a:pt x="92" y="8"/>
                    </a:lnTo>
                    <a:lnTo>
                      <a:pt x="95" y="6"/>
                    </a:lnTo>
                    <a:lnTo>
                      <a:pt x="99" y="4"/>
                    </a:lnTo>
                    <a:lnTo>
                      <a:pt x="102" y="3"/>
                    </a:lnTo>
                    <a:lnTo>
                      <a:pt x="106" y="2"/>
                    </a:lnTo>
                    <a:lnTo>
                      <a:pt x="108" y="3"/>
                    </a:lnTo>
                    <a:lnTo>
                      <a:pt x="113" y="5"/>
                    </a:lnTo>
                    <a:lnTo>
                      <a:pt x="121" y="7"/>
                    </a:lnTo>
                    <a:lnTo>
                      <a:pt x="128" y="12"/>
                    </a:lnTo>
                    <a:lnTo>
                      <a:pt x="133" y="15"/>
                    </a:lnTo>
                    <a:lnTo>
                      <a:pt x="137" y="17"/>
                    </a:lnTo>
                    <a:lnTo>
                      <a:pt x="144" y="20"/>
                    </a:lnTo>
                    <a:lnTo>
                      <a:pt x="149" y="16"/>
                    </a:lnTo>
                    <a:lnTo>
                      <a:pt x="151" y="15"/>
                    </a:lnTo>
                    <a:lnTo>
                      <a:pt x="149" y="14"/>
                    </a:lnTo>
                    <a:lnTo>
                      <a:pt x="151" y="9"/>
                    </a:lnTo>
                    <a:lnTo>
                      <a:pt x="157" y="13"/>
                    </a:lnTo>
                    <a:lnTo>
                      <a:pt x="164" y="18"/>
                    </a:lnTo>
                    <a:lnTo>
                      <a:pt x="170" y="25"/>
                    </a:lnTo>
                    <a:lnTo>
                      <a:pt x="175" y="31"/>
                    </a:lnTo>
                    <a:lnTo>
                      <a:pt x="182" y="33"/>
                    </a:lnTo>
                    <a:lnTo>
                      <a:pt x="189" y="34"/>
                    </a:lnTo>
                    <a:lnTo>
                      <a:pt x="194" y="35"/>
                    </a:lnTo>
                    <a:lnTo>
                      <a:pt x="201" y="40"/>
                    </a:lnTo>
                    <a:lnTo>
                      <a:pt x="216" y="51"/>
                    </a:lnTo>
                    <a:lnTo>
                      <a:pt x="232" y="60"/>
                    </a:lnTo>
                    <a:lnTo>
                      <a:pt x="241" y="63"/>
                    </a:lnTo>
                    <a:lnTo>
                      <a:pt x="246" y="67"/>
                    </a:lnTo>
                    <a:lnTo>
                      <a:pt x="260" y="67"/>
                    </a:lnTo>
                    <a:lnTo>
                      <a:pt x="273" y="67"/>
                    </a:lnTo>
                    <a:lnTo>
                      <a:pt x="280" y="71"/>
                    </a:lnTo>
                    <a:lnTo>
                      <a:pt x="286" y="75"/>
                    </a:lnTo>
                    <a:lnTo>
                      <a:pt x="291" y="76"/>
                    </a:lnTo>
                    <a:lnTo>
                      <a:pt x="299" y="76"/>
                    </a:lnTo>
                    <a:lnTo>
                      <a:pt x="304" y="79"/>
                    </a:lnTo>
                    <a:lnTo>
                      <a:pt x="306" y="83"/>
                    </a:lnTo>
                    <a:lnTo>
                      <a:pt x="309" y="86"/>
                    </a:lnTo>
                    <a:lnTo>
                      <a:pt x="314" y="87"/>
                    </a:lnTo>
                    <a:lnTo>
                      <a:pt x="323" y="80"/>
                    </a:lnTo>
                    <a:lnTo>
                      <a:pt x="330" y="74"/>
                    </a:lnTo>
                    <a:lnTo>
                      <a:pt x="334" y="66"/>
                    </a:lnTo>
                    <a:lnTo>
                      <a:pt x="340" y="57"/>
                    </a:lnTo>
                    <a:lnTo>
                      <a:pt x="345" y="51"/>
                    </a:lnTo>
                    <a:lnTo>
                      <a:pt x="350" y="48"/>
                    </a:lnTo>
                    <a:lnTo>
                      <a:pt x="353" y="44"/>
                    </a:lnTo>
                    <a:lnTo>
                      <a:pt x="358" y="43"/>
                    </a:lnTo>
                    <a:lnTo>
                      <a:pt x="361" y="43"/>
                    </a:lnTo>
                    <a:lnTo>
                      <a:pt x="365" y="45"/>
                    </a:lnTo>
                    <a:lnTo>
                      <a:pt x="368" y="50"/>
                    </a:lnTo>
                    <a:lnTo>
                      <a:pt x="372" y="56"/>
                    </a:lnTo>
                    <a:lnTo>
                      <a:pt x="374" y="63"/>
                    </a:lnTo>
                    <a:lnTo>
                      <a:pt x="376" y="69"/>
                    </a:lnTo>
                    <a:lnTo>
                      <a:pt x="377" y="75"/>
                    </a:lnTo>
                    <a:lnTo>
                      <a:pt x="377" y="82"/>
                    </a:lnTo>
                    <a:lnTo>
                      <a:pt x="376" y="89"/>
                    </a:lnTo>
                    <a:lnTo>
                      <a:pt x="376" y="98"/>
                    </a:lnTo>
                    <a:lnTo>
                      <a:pt x="378" y="105"/>
                    </a:lnTo>
                    <a:lnTo>
                      <a:pt x="383" y="112"/>
                    </a:lnTo>
                    <a:lnTo>
                      <a:pt x="386" y="118"/>
                    </a:lnTo>
                    <a:lnTo>
                      <a:pt x="390" y="120"/>
                    </a:lnTo>
                    <a:lnTo>
                      <a:pt x="395" y="123"/>
                    </a:lnTo>
                    <a:lnTo>
                      <a:pt x="399" y="127"/>
                    </a:lnTo>
                    <a:lnTo>
                      <a:pt x="412" y="125"/>
                    </a:lnTo>
                    <a:lnTo>
                      <a:pt x="424" y="125"/>
                    </a:lnTo>
                    <a:lnTo>
                      <a:pt x="433" y="134"/>
                    </a:lnTo>
                    <a:lnTo>
                      <a:pt x="443" y="142"/>
                    </a:lnTo>
                    <a:lnTo>
                      <a:pt x="454" y="139"/>
                    </a:lnTo>
                    <a:lnTo>
                      <a:pt x="465" y="138"/>
                    </a:lnTo>
                    <a:lnTo>
                      <a:pt x="466" y="143"/>
                    </a:lnTo>
                    <a:lnTo>
                      <a:pt x="467" y="148"/>
                    </a:lnTo>
                    <a:lnTo>
                      <a:pt x="466" y="152"/>
                    </a:lnTo>
                    <a:lnTo>
                      <a:pt x="466" y="156"/>
                    </a:lnTo>
                    <a:lnTo>
                      <a:pt x="461" y="163"/>
                    </a:lnTo>
                    <a:lnTo>
                      <a:pt x="454" y="170"/>
                    </a:lnTo>
                    <a:lnTo>
                      <a:pt x="447" y="181"/>
                    </a:lnTo>
                    <a:lnTo>
                      <a:pt x="440" y="188"/>
                    </a:lnTo>
                    <a:lnTo>
                      <a:pt x="435" y="192"/>
                    </a:lnTo>
                    <a:lnTo>
                      <a:pt x="432" y="194"/>
                    </a:lnTo>
                    <a:lnTo>
                      <a:pt x="430" y="197"/>
                    </a:lnTo>
                    <a:lnTo>
                      <a:pt x="429" y="200"/>
                    </a:lnTo>
                    <a:lnTo>
                      <a:pt x="430" y="202"/>
                    </a:lnTo>
                    <a:lnTo>
                      <a:pt x="431" y="205"/>
                    </a:lnTo>
                    <a:lnTo>
                      <a:pt x="433" y="208"/>
                    </a:lnTo>
                    <a:lnTo>
                      <a:pt x="437" y="212"/>
                    </a:lnTo>
                    <a:lnTo>
                      <a:pt x="447" y="218"/>
                    </a:lnTo>
                    <a:lnTo>
                      <a:pt x="455" y="220"/>
                    </a:lnTo>
                    <a:lnTo>
                      <a:pt x="458" y="220"/>
                    </a:lnTo>
                    <a:lnTo>
                      <a:pt x="461" y="219"/>
                    </a:lnTo>
                    <a:lnTo>
                      <a:pt x="466" y="217"/>
                    </a:lnTo>
                    <a:lnTo>
                      <a:pt x="470" y="213"/>
                    </a:lnTo>
                    <a:lnTo>
                      <a:pt x="476" y="207"/>
                    </a:lnTo>
                    <a:lnTo>
                      <a:pt x="481" y="200"/>
                    </a:lnTo>
                    <a:lnTo>
                      <a:pt x="486" y="193"/>
                    </a:lnTo>
                    <a:lnTo>
                      <a:pt x="494" y="188"/>
                    </a:lnTo>
                    <a:lnTo>
                      <a:pt x="487" y="197"/>
                    </a:lnTo>
                    <a:lnTo>
                      <a:pt x="482" y="207"/>
                    </a:lnTo>
                    <a:lnTo>
                      <a:pt x="476" y="217"/>
                    </a:lnTo>
                    <a:lnTo>
                      <a:pt x="470" y="226"/>
                    </a:lnTo>
                    <a:lnTo>
                      <a:pt x="472" y="229"/>
                    </a:lnTo>
                    <a:lnTo>
                      <a:pt x="473" y="230"/>
                    </a:lnTo>
                    <a:lnTo>
                      <a:pt x="474" y="230"/>
                    </a:lnTo>
                    <a:lnTo>
                      <a:pt x="476" y="229"/>
                    </a:lnTo>
                    <a:lnTo>
                      <a:pt x="482" y="226"/>
                    </a:lnTo>
                    <a:lnTo>
                      <a:pt x="485" y="221"/>
                    </a:lnTo>
                    <a:lnTo>
                      <a:pt x="501" y="217"/>
                    </a:lnTo>
                    <a:lnTo>
                      <a:pt x="518" y="213"/>
                    </a:lnTo>
                    <a:lnTo>
                      <a:pt x="523" y="211"/>
                    </a:lnTo>
                    <a:lnTo>
                      <a:pt x="527" y="210"/>
                    </a:lnTo>
                    <a:lnTo>
                      <a:pt x="531" y="211"/>
                    </a:lnTo>
                    <a:lnTo>
                      <a:pt x="537" y="212"/>
                    </a:lnTo>
                    <a:lnTo>
                      <a:pt x="538" y="214"/>
                    </a:lnTo>
                    <a:lnTo>
                      <a:pt x="538" y="216"/>
                    </a:lnTo>
                    <a:lnTo>
                      <a:pt x="537" y="218"/>
                    </a:lnTo>
                    <a:lnTo>
                      <a:pt x="533" y="219"/>
                    </a:lnTo>
                    <a:lnTo>
                      <a:pt x="528" y="221"/>
                    </a:lnTo>
                    <a:lnTo>
                      <a:pt x="523" y="223"/>
                    </a:lnTo>
                    <a:lnTo>
                      <a:pt x="522" y="227"/>
                    </a:lnTo>
                    <a:lnTo>
                      <a:pt x="522" y="231"/>
                    </a:lnTo>
                    <a:lnTo>
                      <a:pt x="522" y="236"/>
                    </a:lnTo>
                    <a:lnTo>
                      <a:pt x="522" y="240"/>
                    </a:lnTo>
                    <a:lnTo>
                      <a:pt x="524" y="250"/>
                    </a:lnTo>
                    <a:lnTo>
                      <a:pt x="527" y="258"/>
                    </a:lnTo>
                    <a:lnTo>
                      <a:pt x="523" y="263"/>
                    </a:lnTo>
                    <a:lnTo>
                      <a:pt x="521" y="265"/>
                    </a:lnTo>
                    <a:lnTo>
                      <a:pt x="520" y="267"/>
                    </a:lnTo>
                    <a:lnTo>
                      <a:pt x="520" y="270"/>
                    </a:lnTo>
                    <a:lnTo>
                      <a:pt x="523" y="274"/>
                    </a:lnTo>
                    <a:lnTo>
                      <a:pt x="527" y="282"/>
                    </a:lnTo>
                    <a:lnTo>
                      <a:pt x="527" y="284"/>
                    </a:lnTo>
                    <a:lnTo>
                      <a:pt x="526" y="285"/>
                    </a:lnTo>
                    <a:lnTo>
                      <a:pt x="523" y="286"/>
                    </a:lnTo>
                    <a:lnTo>
                      <a:pt x="522" y="286"/>
                    </a:lnTo>
                    <a:lnTo>
                      <a:pt x="518" y="286"/>
                    </a:lnTo>
                    <a:lnTo>
                      <a:pt x="513" y="288"/>
                    </a:lnTo>
                    <a:lnTo>
                      <a:pt x="508" y="284"/>
                    </a:lnTo>
                    <a:lnTo>
                      <a:pt x="503" y="280"/>
                    </a:lnTo>
                    <a:lnTo>
                      <a:pt x="500" y="285"/>
                    </a:lnTo>
                    <a:lnTo>
                      <a:pt x="497" y="289"/>
                    </a:lnTo>
                    <a:lnTo>
                      <a:pt x="496" y="290"/>
                    </a:lnTo>
                    <a:lnTo>
                      <a:pt x="494" y="290"/>
                    </a:lnTo>
                    <a:lnTo>
                      <a:pt x="492" y="289"/>
                    </a:lnTo>
                    <a:lnTo>
                      <a:pt x="488" y="288"/>
                    </a:lnTo>
                    <a:lnTo>
                      <a:pt x="485" y="284"/>
                    </a:lnTo>
                    <a:lnTo>
                      <a:pt x="481" y="282"/>
                    </a:lnTo>
                    <a:lnTo>
                      <a:pt x="479" y="281"/>
                    </a:lnTo>
                    <a:lnTo>
                      <a:pt x="478" y="281"/>
                    </a:lnTo>
                    <a:lnTo>
                      <a:pt x="477" y="283"/>
                    </a:lnTo>
                    <a:lnTo>
                      <a:pt x="476" y="285"/>
                    </a:lnTo>
                    <a:lnTo>
                      <a:pt x="469" y="290"/>
                    </a:lnTo>
                    <a:lnTo>
                      <a:pt x="461" y="295"/>
                    </a:lnTo>
                    <a:lnTo>
                      <a:pt x="458" y="300"/>
                    </a:lnTo>
                    <a:lnTo>
                      <a:pt x="456" y="303"/>
                    </a:lnTo>
                    <a:lnTo>
                      <a:pt x="457" y="307"/>
                    </a:lnTo>
                    <a:lnTo>
                      <a:pt x="459" y="312"/>
                    </a:lnTo>
                    <a:lnTo>
                      <a:pt x="463" y="318"/>
                    </a:lnTo>
                    <a:lnTo>
                      <a:pt x="465" y="324"/>
                    </a:lnTo>
                    <a:lnTo>
                      <a:pt x="465" y="326"/>
                    </a:lnTo>
                    <a:lnTo>
                      <a:pt x="465" y="328"/>
                    </a:lnTo>
                    <a:lnTo>
                      <a:pt x="463" y="330"/>
                    </a:lnTo>
                    <a:lnTo>
                      <a:pt x="459" y="333"/>
                    </a:lnTo>
                    <a:lnTo>
                      <a:pt x="452" y="335"/>
                    </a:lnTo>
                    <a:lnTo>
                      <a:pt x="447" y="338"/>
                    </a:lnTo>
                    <a:lnTo>
                      <a:pt x="441" y="339"/>
                    </a:lnTo>
                    <a:lnTo>
                      <a:pt x="433" y="339"/>
                    </a:lnTo>
                    <a:lnTo>
                      <a:pt x="425" y="341"/>
                    </a:lnTo>
                    <a:lnTo>
                      <a:pt x="416" y="345"/>
                    </a:lnTo>
                    <a:lnTo>
                      <a:pt x="407" y="342"/>
                    </a:lnTo>
                    <a:lnTo>
                      <a:pt x="399" y="338"/>
                    </a:lnTo>
                    <a:lnTo>
                      <a:pt x="393" y="333"/>
                    </a:lnTo>
                    <a:lnTo>
                      <a:pt x="386" y="326"/>
                    </a:lnTo>
                    <a:lnTo>
                      <a:pt x="376" y="324"/>
                    </a:lnTo>
                    <a:lnTo>
                      <a:pt x="367" y="320"/>
                    </a:lnTo>
                    <a:lnTo>
                      <a:pt x="358" y="315"/>
                    </a:lnTo>
                    <a:lnTo>
                      <a:pt x="348" y="312"/>
                    </a:lnTo>
                    <a:lnTo>
                      <a:pt x="345" y="310"/>
                    </a:lnTo>
                    <a:lnTo>
                      <a:pt x="343" y="310"/>
                    </a:lnTo>
                    <a:lnTo>
                      <a:pt x="341" y="310"/>
                    </a:lnTo>
                    <a:lnTo>
                      <a:pt x="339" y="311"/>
                    </a:lnTo>
                    <a:lnTo>
                      <a:pt x="336" y="313"/>
                    </a:lnTo>
                    <a:lnTo>
                      <a:pt x="333" y="319"/>
                    </a:lnTo>
                    <a:lnTo>
                      <a:pt x="324" y="326"/>
                    </a:lnTo>
                    <a:lnTo>
                      <a:pt x="316" y="334"/>
                    </a:lnTo>
                    <a:lnTo>
                      <a:pt x="318" y="337"/>
                    </a:lnTo>
                    <a:lnTo>
                      <a:pt x="322" y="341"/>
                    </a:lnTo>
                    <a:lnTo>
                      <a:pt x="324" y="343"/>
                    </a:lnTo>
                    <a:lnTo>
                      <a:pt x="325" y="344"/>
                    </a:lnTo>
                    <a:lnTo>
                      <a:pt x="325" y="345"/>
                    </a:lnTo>
                    <a:lnTo>
                      <a:pt x="324" y="350"/>
                    </a:lnTo>
                    <a:lnTo>
                      <a:pt x="313" y="355"/>
                    </a:lnTo>
                    <a:lnTo>
                      <a:pt x="301" y="362"/>
                    </a:lnTo>
                    <a:lnTo>
                      <a:pt x="303" y="364"/>
                    </a:lnTo>
                    <a:lnTo>
                      <a:pt x="304" y="366"/>
                    </a:lnTo>
                    <a:lnTo>
                      <a:pt x="304" y="368"/>
                    </a:lnTo>
                    <a:lnTo>
                      <a:pt x="303" y="371"/>
                    </a:lnTo>
                    <a:lnTo>
                      <a:pt x="298" y="372"/>
                    </a:lnTo>
                    <a:lnTo>
                      <a:pt x="295" y="372"/>
                    </a:lnTo>
                    <a:lnTo>
                      <a:pt x="291" y="371"/>
                    </a:lnTo>
                    <a:lnTo>
                      <a:pt x="289" y="370"/>
                    </a:lnTo>
                    <a:lnTo>
                      <a:pt x="285" y="364"/>
                    </a:lnTo>
                    <a:lnTo>
                      <a:pt x="279" y="357"/>
                    </a:lnTo>
                    <a:lnTo>
                      <a:pt x="277" y="356"/>
                    </a:lnTo>
                    <a:lnTo>
                      <a:pt x="274" y="355"/>
                    </a:lnTo>
                    <a:lnTo>
                      <a:pt x="273" y="356"/>
                    </a:lnTo>
                    <a:lnTo>
                      <a:pt x="271" y="356"/>
                    </a:lnTo>
                    <a:lnTo>
                      <a:pt x="267" y="359"/>
                    </a:lnTo>
                    <a:lnTo>
                      <a:pt x="261" y="361"/>
                    </a:lnTo>
                    <a:lnTo>
                      <a:pt x="258" y="359"/>
                    </a:lnTo>
                    <a:lnTo>
                      <a:pt x="254" y="357"/>
                    </a:lnTo>
                    <a:lnTo>
                      <a:pt x="252" y="354"/>
                    </a:lnTo>
                    <a:lnTo>
                      <a:pt x="250" y="352"/>
                    </a:lnTo>
                    <a:lnTo>
                      <a:pt x="247" y="346"/>
                    </a:lnTo>
                    <a:lnTo>
                      <a:pt x="244" y="338"/>
                    </a:lnTo>
                    <a:lnTo>
                      <a:pt x="242" y="330"/>
                    </a:lnTo>
                    <a:lnTo>
                      <a:pt x="240" y="327"/>
                    </a:lnTo>
                    <a:lnTo>
                      <a:pt x="238" y="326"/>
                    </a:lnTo>
                    <a:lnTo>
                      <a:pt x="236" y="326"/>
                    </a:lnTo>
                    <a:lnTo>
                      <a:pt x="234" y="327"/>
                    </a:lnTo>
                    <a:lnTo>
                      <a:pt x="229" y="328"/>
                    </a:lnTo>
                    <a:lnTo>
                      <a:pt x="217" y="329"/>
                    </a:lnTo>
                    <a:lnTo>
                      <a:pt x="205" y="329"/>
                    </a:lnTo>
                    <a:lnTo>
                      <a:pt x="200" y="328"/>
                    </a:lnTo>
                    <a:lnTo>
                      <a:pt x="199" y="327"/>
                    </a:lnTo>
                    <a:lnTo>
                      <a:pt x="199" y="325"/>
                    </a:lnTo>
                    <a:lnTo>
                      <a:pt x="197" y="320"/>
                    </a:lnTo>
                    <a:lnTo>
                      <a:pt x="194" y="318"/>
                    </a:lnTo>
                    <a:lnTo>
                      <a:pt x="194" y="315"/>
                    </a:lnTo>
                    <a:lnTo>
                      <a:pt x="196" y="311"/>
                    </a:lnTo>
                    <a:lnTo>
                      <a:pt x="197" y="309"/>
                    </a:lnTo>
                    <a:lnTo>
                      <a:pt x="201" y="302"/>
                    </a:lnTo>
                    <a:lnTo>
                      <a:pt x="206" y="298"/>
                    </a:lnTo>
                    <a:lnTo>
                      <a:pt x="209" y="291"/>
                    </a:lnTo>
                    <a:lnTo>
                      <a:pt x="210" y="286"/>
                    </a:lnTo>
                    <a:lnTo>
                      <a:pt x="210" y="284"/>
                    </a:lnTo>
                    <a:lnTo>
                      <a:pt x="208" y="283"/>
                    </a:lnTo>
                    <a:lnTo>
                      <a:pt x="206" y="282"/>
                    </a:lnTo>
                    <a:lnTo>
                      <a:pt x="201" y="281"/>
                    </a:lnTo>
                    <a:lnTo>
                      <a:pt x="192" y="279"/>
                    </a:lnTo>
                    <a:lnTo>
                      <a:pt x="183" y="275"/>
                    </a:lnTo>
                    <a:lnTo>
                      <a:pt x="175" y="271"/>
                    </a:lnTo>
                    <a:lnTo>
                      <a:pt x="167" y="264"/>
                    </a:lnTo>
                    <a:lnTo>
                      <a:pt x="157" y="254"/>
                    </a:lnTo>
                    <a:lnTo>
                      <a:pt x="146" y="245"/>
                    </a:lnTo>
                    <a:lnTo>
                      <a:pt x="134" y="237"/>
                    </a:lnTo>
                    <a:lnTo>
                      <a:pt x="120" y="229"/>
                    </a:lnTo>
                    <a:lnTo>
                      <a:pt x="117" y="226"/>
                    </a:lnTo>
                    <a:lnTo>
                      <a:pt x="115" y="223"/>
                    </a:lnTo>
                    <a:lnTo>
                      <a:pt x="115" y="222"/>
                    </a:lnTo>
                    <a:lnTo>
                      <a:pt x="116" y="221"/>
                    </a:lnTo>
                    <a:lnTo>
                      <a:pt x="117" y="221"/>
                    </a:lnTo>
                    <a:lnTo>
                      <a:pt x="118" y="220"/>
                    </a:lnTo>
                    <a:lnTo>
                      <a:pt x="118" y="219"/>
                    </a:lnTo>
                    <a:lnTo>
                      <a:pt x="117" y="216"/>
                    </a:lnTo>
                    <a:lnTo>
                      <a:pt x="115" y="212"/>
                    </a:lnTo>
                    <a:lnTo>
                      <a:pt x="115" y="210"/>
                    </a:lnTo>
                    <a:lnTo>
                      <a:pt x="115" y="209"/>
                    </a:lnTo>
                    <a:lnTo>
                      <a:pt x="113" y="208"/>
                    </a:lnTo>
                    <a:lnTo>
                      <a:pt x="112" y="208"/>
                    </a:lnTo>
                    <a:lnTo>
                      <a:pt x="111" y="209"/>
                    </a:lnTo>
                    <a:lnTo>
                      <a:pt x="108" y="209"/>
                    </a:lnTo>
                    <a:lnTo>
                      <a:pt x="106" y="209"/>
                    </a:lnTo>
                    <a:lnTo>
                      <a:pt x="104" y="207"/>
                    </a:lnTo>
                    <a:lnTo>
                      <a:pt x="104" y="204"/>
                    </a:lnTo>
                    <a:lnTo>
                      <a:pt x="107" y="199"/>
                    </a:lnTo>
                    <a:lnTo>
                      <a:pt x="109" y="193"/>
                    </a:lnTo>
                    <a:lnTo>
                      <a:pt x="107" y="187"/>
                    </a:lnTo>
                    <a:lnTo>
                      <a:pt x="104" y="183"/>
                    </a:lnTo>
                    <a:lnTo>
                      <a:pt x="101" y="179"/>
                    </a:lnTo>
                    <a:lnTo>
                      <a:pt x="98" y="176"/>
                    </a:lnTo>
                    <a:lnTo>
                      <a:pt x="90" y="169"/>
                    </a:lnTo>
                    <a:lnTo>
                      <a:pt x="81" y="163"/>
                    </a:lnTo>
                    <a:lnTo>
                      <a:pt x="78" y="161"/>
                    </a:lnTo>
                    <a:lnTo>
                      <a:pt x="76" y="160"/>
                    </a:lnTo>
                    <a:lnTo>
                      <a:pt x="74" y="161"/>
                    </a:lnTo>
                    <a:lnTo>
                      <a:pt x="72" y="161"/>
                    </a:lnTo>
                    <a:lnTo>
                      <a:pt x="67" y="164"/>
                    </a:lnTo>
                    <a:lnTo>
                      <a:pt x="62" y="165"/>
                    </a:lnTo>
                    <a:lnTo>
                      <a:pt x="51" y="161"/>
                    </a:lnTo>
                    <a:lnTo>
                      <a:pt x="40" y="159"/>
                    </a:lnTo>
                    <a:lnTo>
                      <a:pt x="33" y="159"/>
                    </a:lnTo>
                    <a:lnTo>
                      <a:pt x="29" y="159"/>
                    </a:lnTo>
                    <a:lnTo>
                      <a:pt x="27" y="159"/>
                    </a:lnTo>
                    <a:lnTo>
                      <a:pt x="24" y="158"/>
                    </a:lnTo>
                    <a:lnTo>
                      <a:pt x="22" y="156"/>
                    </a:lnTo>
                    <a:lnTo>
                      <a:pt x="20" y="152"/>
                    </a:lnTo>
                    <a:lnTo>
                      <a:pt x="17" y="147"/>
                    </a:lnTo>
                    <a:lnTo>
                      <a:pt x="13" y="142"/>
                    </a:lnTo>
                    <a:lnTo>
                      <a:pt x="11" y="140"/>
                    </a:lnTo>
                    <a:lnTo>
                      <a:pt x="10" y="138"/>
                    </a:lnTo>
                    <a:lnTo>
                      <a:pt x="10" y="134"/>
                    </a:lnTo>
                    <a:lnTo>
                      <a:pt x="10" y="131"/>
                    </a:lnTo>
                    <a:lnTo>
                      <a:pt x="13" y="124"/>
                    </a:lnTo>
                    <a:lnTo>
                      <a:pt x="15" y="120"/>
                    </a:lnTo>
                    <a:lnTo>
                      <a:pt x="15" y="114"/>
                    </a:lnTo>
                    <a:lnTo>
                      <a:pt x="14" y="106"/>
                    </a:lnTo>
                    <a:lnTo>
                      <a:pt x="15" y="103"/>
                    </a:lnTo>
                    <a:lnTo>
                      <a:pt x="17" y="100"/>
                    </a:lnTo>
                    <a:lnTo>
                      <a:pt x="18" y="98"/>
                    </a:lnTo>
                    <a:lnTo>
                      <a:pt x="20" y="97"/>
                    </a:lnTo>
                    <a:lnTo>
                      <a:pt x="24" y="95"/>
                    </a:lnTo>
                    <a:lnTo>
                      <a:pt x="30" y="93"/>
                    </a:lnTo>
                    <a:lnTo>
                      <a:pt x="35" y="86"/>
                    </a:lnTo>
                    <a:lnTo>
                      <a:pt x="38" y="80"/>
                    </a:lnTo>
                    <a:lnTo>
                      <a:pt x="40" y="76"/>
                    </a:lnTo>
                    <a:lnTo>
                      <a:pt x="41" y="71"/>
                    </a:lnTo>
                    <a:lnTo>
                      <a:pt x="40" y="68"/>
                    </a:lnTo>
                    <a:lnTo>
                      <a:pt x="39" y="62"/>
                    </a:lnTo>
                    <a:lnTo>
                      <a:pt x="37" y="57"/>
                    </a:lnTo>
                    <a:lnTo>
                      <a:pt x="33" y="50"/>
                    </a:lnTo>
                    <a:lnTo>
                      <a:pt x="23" y="45"/>
                    </a:lnTo>
                    <a:lnTo>
                      <a:pt x="15" y="44"/>
                    </a:lnTo>
                    <a:lnTo>
                      <a:pt x="11" y="43"/>
                    </a:lnTo>
                    <a:lnTo>
                      <a:pt x="8" y="42"/>
                    </a:lnTo>
                    <a:lnTo>
                      <a:pt x="3" y="40"/>
                    </a:lnTo>
                    <a:lnTo>
                      <a:pt x="0" y="36"/>
                    </a:lnTo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6" name="Freeform 411"/>
              <p:cNvSpPr>
                <a:spLocks noChangeAspect="1"/>
              </p:cNvSpPr>
              <p:nvPr/>
            </p:nvSpPr>
            <p:spPr bwMode="auto">
              <a:xfrm>
                <a:off x="2996398" y="3285483"/>
                <a:ext cx="362947" cy="208517"/>
              </a:xfrm>
              <a:custGeom>
                <a:avLst/>
                <a:gdLst>
                  <a:gd name="T0" fmla="*/ 1 w 988"/>
                  <a:gd name="T1" fmla="*/ 9 h 573"/>
                  <a:gd name="T2" fmla="*/ 2 w 988"/>
                  <a:gd name="T3" fmla="*/ 9 h 573"/>
                  <a:gd name="T4" fmla="*/ 2 w 988"/>
                  <a:gd name="T5" fmla="*/ 9 h 573"/>
                  <a:gd name="T6" fmla="*/ 3 w 988"/>
                  <a:gd name="T7" fmla="*/ 8 h 573"/>
                  <a:gd name="T8" fmla="*/ 6 w 988"/>
                  <a:gd name="T9" fmla="*/ 6 h 573"/>
                  <a:gd name="T10" fmla="*/ 9 w 988"/>
                  <a:gd name="T11" fmla="*/ 5 h 573"/>
                  <a:gd name="T12" fmla="*/ 10 w 988"/>
                  <a:gd name="T13" fmla="*/ 3 h 573"/>
                  <a:gd name="T14" fmla="*/ 11 w 988"/>
                  <a:gd name="T15" fmla="*/ 3 h 573"/>
                  <a:gd name="T16" fmla="*/ 12 w 988"/>
                  <a:gd name="T17" fmla="*/ 2 h 573"/>
                  <a:gd name="T18" fmla="*/ 13 w 988"/>
                  <a:gd name="T19" fmla="*/ 1 h 573"/>
                  <a:gd name="T20" fmla="*/ 15 w 988"/>
                  <a:gd name="T21" fmla="*/ 1 h 573"/>
                  <a:gd name="T22" fmla="*/ 16 w 988"/>
                  <a:gd name="T23" fmla="*/ 1 h 573"/>
                  <a:gd name="T24" fmla="*/ 18 w 988"/>
                  <a:gd name="T25" fmla="*/ 2 h 573"/>
                  <a:gd name="T26" fmla="*/ 18 w 988"/>
                  <a:gd name="T27" fmla="*/ 1 h 573"/>
                  <a:gd name="T28" fmla="*/ 19 w 988"/>
                  <a:gd name="T29" fmla="*/ 0 h 573"/>
                  <a:gd name="T30" fmla="*/ 19 w 988"/>
                  <a:gd name="T31" fmla="*/ 2 h 573"/>
                  <a:gd name="T32" fmla="*/ 20 w 988"/>
                  <a:gd name="T33" fmla="*/ 3 h 573"/>
                  <a:gd name="T34" fmla="*/ 20 w 988"/>
                  <a:gd name="T35" fmla="*/ 4 h 573"/>
                  <a:gd name="T36" fmla="*/ 22 w 988"/>
                  <a:gd name="T37" fmla="*/ 4 h 573"/>
                  <a:gd name="T38" fmla="*/ 23 w 988"/>
                  <a:gd name="T39" fmla="*/ 5 h 573"/>
                  <a:gd name="T40" fmla="*/ 24 w 988"/>
                  <a:gd name="T41" fmla="*/ 5 h 573"/>
                  <a:gd name="T42" fmla="*/ 23 w 988"/>
                  <a:gd name="T43" fmla="*/ 6 h 573"/>
                  <a:gd name="T44" fmla="*/ 24 w 988"/>
                  <a:gd name="T45" fmla="*/ 6 h 573"/>
                  <a:gd name="T46" fmla="*/ 26 w 988"/>
                  <a:gd name="T47" fmla="*/ 8 h 573"/>
                  <a:gd name="T48" fmla="*/ 28 w 988"/>
                  <a:gd name="T49" fmla="*/ 10 h 573"/>
                  <a:gd name="T50" fmla="*/ 29 w 988"/>
                  <a:gd name="T51" fmla="*/ 11 h 573"/>
                  <a:gd name="T52" fmla="*/ 32 w 988"/>
                  <a:gd name="T53" fmla="*/ 13 h 573"/>
                  <a:gd name="T54" fmla="*/ 34 w 988"/>
                  <a:gd name="T55" fmla="*/ 13 h 573"/>
                  <a:gd name="T56" fmla="*/ 35 w 988"/>
                  <a:gd name="T57" fmla="*/ 13 h 573"/>
                  <a:gd name="T58" fmla="*/ 37 w 988"/>
                  <a:gd name="T59" fmla="*/ 12 h 573"/>
                  <a:gd name="T60" fmla="*/ 39 w 988"/>
                  <a:gd name="T61" fmla="*/ 14 h 573"/>
                  <a:gd name="T62" fmla="*/ 38 w 988"/>
                  <a:gd name="T63" fmla="*/ 15 h 573"/>
                  <a:gd name="T64" fmla="*/ 38 w 988"/>
                  <a:gd name="T65" fmla="*/ 17 h 573"/>
                  <a:gd name="T66" fmla="*/ 38 w 988"/>
                  <a:gd name="T67" fmla="*/ 18 h 573"/>
                  <a:gd name="T68" fmla="*/ 37 w 988"/>
                  <a:gd name="T69" fmla="*/ 19 h 573"/>
                  <a:gd name="T70" fmla="*/ 37 w 988"/>
                  <a:gd name="T71" fmla="*/ 20 h 573"/>
                  <a:gd name="T72" fmla="*/ 36 w 988"/>
                  <a:gd name="T73" fmla="*/ 19 h 573"/>
                  <a:gd name="T74" fmla="*/ 36 w 988"/>
                  <a:gd name="T75" fmla="*/ 20 h 573"/>
                  <a:gd name="T76" fmla="*/ 34 w 988"/>
                  <a:gd name="T77" fmla="*/ 20 h 573"/>
                  <a:gd name="T78" fmla="*/ 31 w 988"/>
                  <a:gd name="T79" fmla="*/ 20 h 573"/>
                  <a:gd name="T80" fmla="*/ 30 w 988"/>
                  <a:gd name="T81" fmla="*/ 21 h 573"/>
                  <a:gd name="T82" fmla="*/ 28 w 988"/>
                  <a:gd name="T83" fmla="*/ 22 h 573"/>
                  <a:gd name="T84" fmla="*/ 25 w 988"/>
                  <a:gd name="T85" fmla="*/ 21 h 573"/>
                  <a:gd name="T86" fmla="*/ 24 w 988"/>
                  <a:gd name="T87" fmla="*/ 21 h 573"/>
                  <a:gd name="T88" fmla="*/ 23 w 988"/>
                  <a:gd name="T89" fmla="*/ 19 h 573"/>
                  <a:gd name="T90" fmla="*/ 21 w 988"/>
                  <a:gd name="T91" fmla="*/ 19 h 573"/>
                  <a:gd name="T92" fmla="*/ 19 w 988"/>
                  <a:gd name="T93" fmla="*/ 21 h 573"/>
                  <a:gd name="T94" fmla="*/ 18 w 988"/>
                  <a:gd name="T95" fmla="*/ 20 h 573"/>
                  <a:gd name="T96" fmla="*/ 15 w 988"/>
                  <a:gd name="T97" fmla="*/ 20 h 573"/>
                  <a:gd name="T98" fmla="*/ 14 w 988"/>
                  <a:gd name="T99" fmla="*/ 19 h 573"/>
                  <a:gd name="T100" fmla="*/ 14 w 988"/>
                  <a:gd name="T101" fmla="*/ 18 h 573"/>
                  <a:gd name="T102" fmla="*/ 12 w 988"/>
                  <a:gd name="T103" fmla="*/ 18 h 573"/>
                  <a:gd name="T104" fmla="*/ 12 w 988"/>
                  <a:gd name="T105" fmla="*/ 17 h 573"/>
                  <a:gd name="T106" fmla="*/ 11 w 988"/>
                  <a:gd name="T107" fmla="*/ 18 h 573"/>
                  <a:gd name="T108" fmla="*/ 10 w 988"/>
                  <a:gd name="T109" fmla="*/ 17 h 573"/>
                  <a:gd name="T110" fmla="*/ 12 w 988"/>
                  <a:gd name="T111" fmla="*/ 15 h 573"/>
                  <a:gd name="T112" fmla="*/ 9 w 988"/>
                  <a:gd name="T113" fmla="*/ 14 h 573"/>
                  <a:gd name="T114" fmla="*/ 8 w 988"/>
                  <a:gd name="T115" fmla="*/ 13 h 573"/>
                  <a:gd name="T116" fmla="*/ 7 w 988"/>
                  <a:gd name="T117" fmla="*/ 11 h 573"/>
                  <a:gd name="T118" fmla="*/ 6 w 988"/>
                  <a:gd name="T119" fmla="*/ 12 h 573"/>
                  <a:gd name="T120" fmla="*/ 4 w 988"/>
                  <a:gd name="T121" fmla="*/ 12 h 573"/>
                  <a:gd name="T122" fmla="*/ 1 w 988"/>
                  <a:gd name="T123" fmla="*/ 11 h 573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988"/>
                  <a:gd name="T187" fmla="*/ 0 h 573"/>
                  <a:gd name="T188" fmla="*/ 988 w 988"/>
                  <a:gd name="T189" fmla="*/ 573 h 573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988" h="573">
                    <a:moveTo>
                      <a:pt x="0" y="263"/>
                    </a:moveTo>
                    <a:lnTo>
                      <a:pt x="5" y="257"/>
                    </a:lnTo>
                    <a:lnTo>
                      <a:pt x="10" y="253"/>
                    </a:lnTo>
                    <a:lnTo>
                      <a:pt x="14" y="247"/>
                    </a:lnTo>
                    <a:lnTo>
                      <a:pt x="16" y="239"/>
                    </a:lnTo>
                    <a:lnTo>
                      <a:pt x="19" y="236"/>
                    </a:lnTo>
                    <a:lnTo>
                      <a:pt x="25" y="234"/>
                    </a:lnTo>
                    <a:lnTo>
                      <a:pt x="25" y="228"/>
                    </a:lnTo>
                    <a:lnTo>
                      <a:pt x="25" y="222"/>
                    </a:lnTo>
                    <a:lnTo>
                      <a:pt x="26" y="220"/>
                    </a:lnTo>
                    <a:lnTo>
                      <a:pt x="27" y="220"/>
                    </a:lnTo>
                    <a:lnTo>
                      <a:pt x="30" y="220"/>
                    </a:lnTo>
                    <a:lnTo>
                      <a:pt x="32" y="221"/>
                    </a:lnTo>
                    <a:lnTo>
                      <a:pt x="36" y="226"/>
                    </a:lnTo>
                    <a:lnTo>
                      <a:pt x="39" y="228"/>
                    </a:lnTo>
                    <a:lnTo>
                      <a:pt x="40" y="227"/>
                    </a:lnTo>
                    <a:lnTo>
                      <a:pt x="41" y="221"/>
                    </a:lnTo>
                    <a:lnTo>
                      <a:pt x="43" y="218"/>
                    </a:lnTo>
                    <a:lnTo>
                      <a:pt x="45" y="216"/>
                    </a:lnTo>
                    <a:lnTo>
                      <a:pt x="47" y="213"/>
                    </a:lnTo>
                    <a:lnTo>
                      <a:pt x="49" y="213"/>
                    </a:lnTo>
                    <a:lnTo>
                      <a:pt x="51" y="213"/>
                    </a:lnTo>
                    <a:lnTo>
                      <a:pt x="52" y="214"/>
                    </a:lnTo>
                    <a:lnTo>
                      <a:pt x="54" y="218"/>
                    </a:lnTo>
                    <a:lnTo>
                      <a:pt x="57" y="221"/>
                    </a:lnTo>
                    <a:lnTo>
                      <a:pt x="56" y="227"/>
                    </a:lnTo>
                    <a:lnTo>
                      <a:pt x="56" y="230"/>
                    </a:lnTo>
                    <a:lnTo>
                      <a:pt x="58" y="231"/>
                    </a:lnTo>
                    <a:lnTo>
                      <a:pt x="63" y="229"/>
                    </a:lnTo>
                    <a:lnTo>
                      <a:pt x="71" y="220"/>
                    </a:lnTo>
                    <a:lnTo>
                      <a:pt x="78" y="210"/>
                    </a:lnTo>
                    <a:lnTo>
                      <a:pt x="85" y="200"/>
                    </a:lnTo>
                    <a:lnTo>
                      <a:pt x="92" y="190"/>
                    </a:lnTo>
                    <a:lnTo>
                      <a:pt x="102" y="176"/>
                    </a:lnTo>
                    <a:lnTo>
                      <a:pt x="111" y="163"/>
                    </a:lnTo>
                    <a:lnTo>
                      <a:pt x="123" y="158"/>
                    </a:lnTo>
                    <a:lnTo>
                      <a:pt x="137" y="155"/>
                    </a:lnTo>
                    <a:lnTo>
                      <a:pt x="146" y="150"/>
                    </a:lnTo>
                    <a:lnTo>
                      <a:pt x="152" y="147"/>
                    </a:lnTo>
                    <a:lnTo>
                      <a:pt x="159" y="146"/>
                    </a:lnTo>
                    <a:lnTo>
                      <a:pt x="168" y="146"/>
                    </a:lnTo>
                    <a:lnTo>
                      <a:pt x="176" y="139"/>
                    </a:lnTo>
                    <a:lnTo>
                      <a:pt x="184" y="133"/>
                    </a:lnTo>
                    <a:lnTo>
                      <a:pt x="194" y="131"/>
                    </a:lnTo>
                    <a:lnTo>
                      <a:pt x="205" y="128"/>
                    </a:lnTo>
                    <a:lnTo>
                      <a:pt x="217" y="128"/>
                    </a:lnTo>
                    <a:lnTo>
                      <a:pt x="229" y="127"/>
                    </a:lnTo>
                    <a:lnTo>
                      <a:pt x="231" y="122"/>
                    </a:lnTo>
                    <a:lnTo>
                      <a:pt x="231" y="118"/>
                    </a:lnTo>
                    <a:lnTo>
                      <a:pt x="231" y="112"/>
                    </a:lnTo>
                    <a:lnTo>
                      <a:pt x="232" y="107"/>
                    </a:lnTo>
                    <a:lnTo>
                      <a:pt x="233" y="102"/>
                    </a:lnTo>
                    <a:lnTo>
                      <a:pt x="236" y="97"/>
                    </a:lnTo>
                    <a:lnTo>
                      <a:pt x="237" y="93"/>
                    </a:lnTo>
                    <a:lnTo>
                      <a:pt x="241" y="89"/>
                    </a:lnTo>
                    <a:lnTo>
                      <a:pt x="242" y="87"/>
                    </a:lnTo>
                    <a:lnTo>
                      <a:pt x="245" y="85"/>
                    </a:lnTo>
                    <a:lnTo>
                      <a:pt x="245" y="82"/>
                    </a:lnTo>
                    <a:lnTo>
                      <a:pt x="245" y="79"/>
                    </a:lnTo>
                    <a:lnTo>
                      <a:pt x="244" y="74"/>
                    </a:lnTo>
                    <a:lnTo>
                      <a:pt x="244" y="67"/>
                    </a:lnTo>
                    <a:lnTo>
                      <a:pt x="256" y="67"/>
                    </a:lnTo>
                    <a:lnTo>
                      <a:pt x="268" y="66"/>
                    </a:lnTo>
                    <a:lnTo>
                      <a:pt x="281" y="65"/>
                    </a:lnTo>
                    <a:lnTo>
                      <a:pt x="293" y="64"/>
                    </a:lnTo>
                    <a:lnTo>
                      <a:pt x="295" y="53"/>
                    </a:lnTo>
                    <a:lnTo>
                      <a:pt x="299" y="42"/>
                    </a:lnTo>
                    <a:lnTo>
                      <a:pt x="304" y="40"/>
                    </a:lnTo>
                    <a:lnTo>
                      <a:pt x="309" y="36"/>
                    </a:lnTo>
                    <a:lnTo>
                      <a:pt x="311" y="39"/>
                    </a:lnTo>
                    <a:lnTo>
                      <a:pt x="312" y="40"/>
                    </a:lnTo>
                    <a:lnTo>
                      <a:pt x="313" y="40"/>
                    </a:lnTo>
                    <a:lnTo>
                      <a:pt x="317" y="39"/>
                    </a:lnTo>
                    <a:lnTo>
                      <a:pt x="318" y="27"/>
                    </a:lnTo>
                    <a:lnTo>
                      <a:pt x="320" y="17"/>
                    </a:lnTo>
                    <a:lnTo>
                      <a:pt x="327" y="16"/>
                    </a:lnTo>
                    <a:lnTo>
                      <a:pt x="333" y="18"/>
                    </a:lnTo>
                    <a:lnTo>
                      <a:pt x="335" y="20"/>
                    </a:lnTo>
                    <a:lnTo>
                      <a:pt x="336" y="22"/>
                    </a:lnTo>
                    <a:lnTo>
                      <a:pt x="337" y="25"/>
                    </a:lnTo>
                    <a:lnTo>
                      <a:pt x="337" y="30"/>
                    </a:lnTo>
                    <a:lnTo>
                      <a:pt x="339" y="31"/>
                    </a:lnTo>
                    <a:lnTo>
                      <a:pt x="343" y="32"/>
                    </a:lnTo>
                    <a:lnTo>
                      <a:pt x="346" y="32"/>
                    </a:lnTo>
                    <a:lnTo>
                      <a:pt x="352" y="32"/>
                    </a:lnTo>
                    <a:lnTo>
                      <a:pt x="360" y="31"/>
                    </a:lnTo>
                    <a:lnTo>
                      <a:pt x="366" y="30"/>
                    </a:lnTo>
                    <a:lnTo>
                      <a:pt x="374" y="32"/>
                    </a:lnTo>
                    <a:lnTo>
                      <a:pt x="381" y="33"/>
                    </a:lnTo>
                    <a:lnTo>
                      <a:pt x="388" y="33"/>
                    </a:lnTo>
                    <a:lnTo>
                      <a:pt x="395" y="32"/>
                    </a:lnTo>
                    <a:lnTo>
                      <a:pt x="398" y="31"/>
                    </a:lnTo>
                    <a:lnTo>
                      <a:pt x="400" y="31"/>
                    </a:lnTo>
                    <a:lnTo>
                      <a:pt x="401" y="31"/>
                    </a:lnTo>
                    <a:lnTo>
                      <a:pt x="402" y="33"/>
                    </a:lnTo>
                    <a:lnTo>
                      <a:pt x="404" y="36"/>
                    </a:lnTo>
                    <a:lnTo>
                      <a:pt x="405" y="42"/>
                    </a:lnTo>
                    <a:lnTo>
                      <a:pt x="409" y="47"/>
                    </a:lnTo>
                    <a:lnTo>
                      <a:pt x="414" y="48"/>
                    </a:lnTo>
                    <a:lnTo>
                      <a:pt x="419" y="49"/>
                    </a:lnTo>
                    <a:lnTo>
                      <a:pt x="425" y="50"/>
                    </a:lnTo>
                    <a:lnTo>
                      <a:pt x="431" y="50"/>
                    </a:lnTo>
                    <a:lnTo>
                      <a:pt x="435" y="49"/>
                    </a:lnTo>
                    <a:lnTo>
                      <a:pt x="440" y="48"/>
                    </a:lnTo>
                    <a:lnTo>
                      <a:pt x="443" y="47"/>
                    </a:lnTo>
                    <a:lnTo>
                      <a:pt x="445" y="43"/>
                    </a:lnTo>
                    <a:lnTo>
                      <a:pt x="447" y="40"/>
                    </a:lnTo>
                    <a:lnTo>
                      <a:pt x="447" y="35"/>
                    </a:lnTo>
                    <a:lnTo>
                      <a:pt x="447" y="30"/>
                    </a:lnTo>
                    <a:lnTo>
                      <a:pt x="446" y="25"/>
                    </a:lnTo>
                    <a:lnTo>
                      <a:pt x="445" y="22"/>
                    </a:lnTo>
                    <a:lnTo>
                      <a:pt x="446" y="18"/>
                    </a:lnTo>
                    <a:lnTo>
                      <a:pt x="449" y="16"/>
                    </a:lnTo>
                    <a:lnTo>
                      <a:pt x="454" y="12"/>
                    </a:lnTo>
                    <a:lnTo>
                      <a:pt x="461" y="7"/>
                    </a:lnTo>
                    <a:lnTo>
                      <a:pt x="468" y="3"/>
                    </a:lnTo>
                    <a:lnTo>
                      <a:pt x="473" y="0"/>
                    </a:lnTo>
                    <a:lnTo>
                      <a:pt x="476" y="0"/>
                    </a:lnTo>
                    <a:lnTo>
                      <a:pt x="478" y="2"/>
                    </a:lnTo>
                    <a:lnTo>
                      <a:pt x="480" y="4"/>
                    </a:lnTo>
                    <a:lnTo>
                      <a:pt x="482" y="7"/>
                    </a:lnTo>
                    <a:lnTo>
                      <a:pt x="482" y="15"/>
                    </a:lnTo>
                    <a:lnTo>
                      <a:pt x="481" y="20"/>
                    </a:lnTo>
                    <a:lnTo>
                      <a:pt x="478" y="25"/>
                    </a:lnTo>
                    <a:lnTo>
                      <a:pt x="474" y="32"/>
                    </a:lnTo>
                    <a:lnTo>
                      <a:pt x="473" y="39"/>
                    </a:lnTo>
                    <a:lnTo>
                      <a:pt x="472" y="42"/>
                    </a:lnTo>
                    <a:lnTo>
                      <a:pt x="473" y="44"/>
                    </a:lnTo>
                    <a:lnTo>
                      <a:pt x="474" y="45"/>
                    </a:lnTo>
                    <a:lnTo>
                      <a:pt x="477" y="47"/>
                    </a:lnTo>
                    <a:lnTo>
                      <a:pt x="480" y="47"/>
                    </a:lnTo>
                    <a:lnTo>
                      <a:pt x="490" y="49"/>
                    </a:lnTo>
                    <a:lnTo>
                      <a:pt x="498" y="51"/>
                    </a:lnTo>
                    <a:lnTo>
                      <a:pt x="506" y="56"/>
                    </a:lnTo>
                    <a:lnTo>
                      <a:pt x="514" y="61"/>
                    </a:lnTo>
                    <a:lnTo>
                      <a:pt x="512" y="68"/>
                    </a:lnTo>
                    <a:lnTo>
                      <a:pt x="509" y="74"/>
                    </a:lnTo>
                    <a:lnTo>
                      <a:pt x="507" y="79"/>
                    </a:lnTo>
                    <a:lnTo>
                      <a:pt x="507" y="86"/>
                    </a:lnTo>
                    <a:lnTo>
                      <a:pt x="509" y="91"/>
                    </a:lnTo>
                    <a:lnTo>
                      <a:pt x="511" y="94"/>
                    </a:lnTo>
                    <a:lnTo>
                      <a:pt x="509" y="98"/>
                    </a:lnTo>
                    <a:lnTo>
                      <a:pt x="509" y="103"/>
                    </a:lnTo>
                    <a:lnTo>
                      <a:pt x="512" y="104"/>
                    </a:lnTo>
                    <a:lnTo>
                      <a:pt x="513" y="104"/>
                    </a:lnTo>
                    <a:lnTo>
                      <a:pt x="514" y="107"/>
                    </a:lnTo>
                    <a:lnTo>
                      <a:pt x="523" y="109"/>
                    </a:lnTo>
                    <a:lnTo>
                      <a:pt x="532" y="111"/>
                    </a:lnTo>
                    <a:lnTo>
                      <a:pt x="536" y="112"/>
                    </a:lnTo>
                    <a:lnTo>
                      <a:pt x="540" y="112"/>
                    </a:lnTo>
                    <a:lnTo>
                      <a:pt x="543" y="110"/>
                    </a:lnTo>
                    <a:lnTo>
                      <a:pt x="548" y="109"/>
                    </a:lnTo>
                    <a:lnTo>
                      <a:pt x="553" y="105"/>
                    </a:lnTo>
                    <a:lnTo>
                      <a:pt x="558" y="102"/>
                    </a:lnTo>
                    <a:lnTo>
                      <a:pt x="559" y="110"/>
                    </a:lnTo>
                    <a:lnTo>
                      <a:pt x="559" y="119"/>
                    </a:lnTo>
                    <a:lnTo>
                      <a:pt x="561" y="125"/>
                    </a:lnTo>
                    <a:lnTo>
                      <a:pt x="563" y="132"/>
                    </a:lnTo>
                    <a:lnTo>
                      <a:pt x="565" y="136"/>
                    </a:lnTo>
                    <a:lnTo>
                      <a:pt x="566" y="137"/>
                    </a:lnTo>
                    <a:lnTo>
                      <a:pt x="568" y="136"/>
                    </a:lnTo>
                    <a:lnTo>
                      <a:pt x="571" y="133"/>
                    </a:lnTo>
                    <a:lnTo>
                      <a:pt x="576" y="128"/>
                    </a:lnTo>
                    <a:lnTo>
                      <a:pt x="579" y="125"/>
                    </a:lnTo>
                    <a:lnTo>
                      <a:pt x="584" y="125"/>
                    </a:lnTo>
                    <a:lnTo>
                      <a:pt x="590" y="128"/>
                    </a:lnTo>
                    <a:lnTo>
                      <a:pt x="593" y="131"/>
                    </a:lnTo>
                    <a:lnTo>
                      <a:pt x="593" y="134"/>
                    </a:lnTo>
                    <a:lnTo>
                      <a:pt x="593" y="137"/>
                    </a:lnTo>
                    <a:lnTo>
                      <a:pt x="590" y="139"/>
                    </a:lnTo>
                    <a:lnTo>
                      <a:pt x="587" y="145"/>
                    </a:lnTo>
                    <a:lnTo>
                      <a:pt x="581" y="150"/>
                    </a:lnTo>
                    <a:lnTo>
                      <a:pt x="580" y="154"/>
                    </a:lnTo>
                    <a:lnTo>
                      <a:pt x="580" y="156"/>
                    </a:lnTo>
                    <a:lnTo>
                      <a:pt x="581" y="158"/>
                    </a:lnTo>
                    <a:lnTo>
                      <a:pt x="584" y="158"/>
                    </a:lnTo>
                    <a:lnTo>
                      <a:pt x="589" y="157"/>
                    </a:lnTo>
                    <a:lnTo>
                      <a:pt x="596" y="155"/>
                    </a:lnTo>
                    <a:lnTo>
                      <a:pt x="603" y="155"/>
                    </a:lnTo>
                    <a:lnTo>
                      <a:pt x="607" y="155"/>
                    </a:lnTo>
                    <a:lnTo>
                      <a:pt x="610" y="156"/>
                    </a:lnTo>
                    <a:lnTo>
                      <a:pt x="611" y="157"/>
                    </a:lnTo>
                    <a:lnTo>
                      <a:pt x="612" y="160"/>
                    </a:lnTo>
                    <a:lnTo>
                      <a:pt x="614" y="163"/>
                    </a:lnTo>
                    <a:lnTo>
                      <a:pt x="618" y="172"/>
                    </a:lnTo>
                    <a:lnTo>
                      <a:pt x="622" y="179"/>
                    </a:lnTo>
                    <a:lnTo>
                      <a:pt x="633" y="186"/>
                    </a:lnTo>
                    <a:lnTo>
                      <a:pt x="647" y="192"/>
                    </a:lnTo>
                    <a:lnTo>
                      <a:pt x="646" y="198"/>
                    </a:lnTo>
                    <a:lnTo>
                      <a:pt x="645" y="202"/>
                    </a:lnTo>
                    <a:lnTo>
                      <a:pt x="643" y="205"/>
                    </a:lnTo>
                    <a:lnTo>
                      <a:pt x="646" y="210"/>
                    </a:lnTo>
                    <a:lnTo>
                      <a:pt x="648" y="216"/>
                    </a:lnTo>
                    <a:lnTo>
                      <a:pt x="649" y="219"/>
                    </a:lnTo>
                    <a:lnTo>
                      <a:pt x="651" y="221"/>
                    </a:lnTo>
                    <a:lnTo>
                      <a:pt x="655" y="225"/>
                    </a:lnTo>
                    <a:lnTo>
                      <a:pt x="670" y="237"/>
                    </a:lnTo>
                    <a:lnTo>
                      <a:pt x="684" y="249"/>
                    </a:lnTo>
                    <a:lnTo>
                      <a:pt x="699" y="263"/>
                    </a:lnTo>
                    <a:lnTo>
                      <a:pt x="712" y="277"/>
                    </a:lnTo>
                    <a:lnTo>
                      <a:pt x="719" y="275"/>
                    </a:lnTo>
                    <a:lnTo>
                      <a:pt x="722" y="273"/>
                    </a:lnTo>
                    <a:lnTo>
                      <a:pt x="725" y="272"/>
                    </a:lnTo>
                    <a:lnTo>
                      <a:pt x="727" y="271"/>
                    </a:lnTo>
                    <a:lnTo>
                      <a:pt x="730" y="271"/>
                    </a:lnTo>
                    <a:lnTo>
                      <a:pt x="734" y="272"/>
                    </a:lnTo>
                    <a:lnTo>
                      <a:pt x="739" y="277"/>
                    </a:lnTo>
                    <a:lnTo>
                      <a:pt x="744" y="282"/>
                    </a:lnTo>
                    <a:lnTo>
                      <a:pt x="749" y="284"/>
                    </a:lnTo>
                    <a:lnTo>
                      <a:pt x="756" y="286"/>
                    </a:lnTo>
                    <a:lnTo>
                      <a:pt x="763" y="295"/>
                    </a:lnTo>
                    <a:lnTo>
                      <a:pt x="771" y="303"/>
                    </a:lnTo>
                    <a:lnTo>
                      <a:pt x="780" y="308"/>
                    </a:lnTo>
                    <a:lnTo>
                      <a:pt x="789" y="312"/>
                    </a:lnTo>
                    <a:lnTo>
                      <a:pt x="801" y="323"/>
                    </a:lnTo>
                    <a:lnTo>
                      <a:pt x="813" y="334"/>
                    </a:lnTo>
                    <a:lnTo>
                      <a:pt x="821" y="327"/>
                    </a:lnTo>
                    <a:lnTo>
                      <a:pt x="828" y="323"/>
                    </a:lnTo>
                    <a:lnTo>
                      <a:pt x="835" y="320"/>
                    </a:lnTo>
                    <a:lnTo>
                      <a:pt x="845" y="319"/>
                    </a:lnTo>
                    <a:lnTo>
                      <a:pt x="848" y="321"/>
                    </a:lnTo>
                    <a:lnTo>
                      <a:pt x="852" y="323"/>
                    </a:lnTo>
                    <a:lnTo>
                      <a:pt x="854" y="321"/>
                    </a:lnTo>
                    <a:lnTo>
                      <a:pt x="856" y="319"/>
                    </a:lnTo>
                    <a:lnTo>
                      <a:pt x="863" y="323"/>
                    </a:lnTo>
                    <a:lnTo>
                      <a:pt x="869" y="326"/>
                    </a:lnTo>
                    <a:lnTo>
                      <a:pt x="871" y="327"/>
                    </a:lnTo>
                    <a:lnTo>
                      <a:pt x="874" y="328"/>
                    </a:lnTo>
                    <a:lnTo>
                      <a:pt x="878" y="328"/>
                    </a:lnTo>
                    <a:lnTo>
                      <a:pt x="882" y="328"/>
                    </a:lnTo>
                    <a:lnTo>
                      <a:pt x="890" y="317"/>
                    </a:lnTo>
                    <a:lnTo>
                      <a:pt x="899" y="306"/>
                    </a:lnTo>
                    <a:lnTo>
                      <a:pt x="908" y="294"/>
                    </a:lnTo>
                    <a:lnTo>
                      <a:pt x="917" y="283"/>
                    </a:lnTo>
                    <a:lnTo>
                      <a:pt x="922" y="283"/>
                    </a:lnTo>
                    <a:lnTo>
                      <a:pt x="926" y="283"/>
                    </a:lnTo>
                    <a:lnTo>
                      <a:pt x="929" y="284"/>
                    </a:lnTo>
                    <a:lnTo>
                      <a:pt x="933" y="286"/>
                    </a:lnTo>
                    <a:lnTo>
                      <a:pt x="937" y="293"/>
                    </a:lnTo>
                    <a:lnTo>
                      <a:pt x="944" y="300"/>
                    </a:lnTo>
                    <a:lnTo>
                      <a:pt x="957" y="307"/>
                    </a:lnTo>
                    <a:lnTo>
                      <a:pt x="969" y="312"/>
                    </a:lnTo>
                    <a:lnTo>
                      <a:pt x="973" y="318"/>
                    </a:lnTo>
                    <a:lnTo>
                      <a:pt x="977" y="324"/>
                    </a:lnTo>
                    <a:lnTo>
                      <a:pt x="982" y="328"/>
                    </a:lnTo>
                    <a:lnTo>
                      <a:pt x="988" y="332"/>
                    </a:lnTo>
                    <a:lnTo>
                      <a:pt x="977" y="342"/>
                    </a:lnTo>
                    <a:lnTo>
                      <a:pt x="966" y="353"/>
                    </a:lnTo>
                    <a:lnTo>
                      <a:pt x="961" y="359"/>
                    </a:lnTo>
                    <a:lnTo>
                      <a:pt x="958" y="364"/>
                    </a:lnTo>
                    <a:lnTo>
                      <a:pt x="955" y="372"/>
                    </a:lnTo>
                    <a:lnTo>
                      <a:pt x="954" y="380"/>
                    </a:lnTo>
                    <a:lnTo>
                      <a:pt x="960" y="383"/>
                    </a:lnTo>
                    <a:lnTo>
                      <a:pt x="964" y="387"/>
                    </a:lnTo>
                    <a:lnTo>
                      <a:pt x="966" y="389"/>
                    </a:lnTo>
                    <a:lnTo>
                      <a:pt x="966" y="391"/>
                    </a:lnTo>
                    <a:lnTo>
                      <a:pt x="966" y="393"/>
                    </a:lnTo>
                    <a:lnTo>
                      <a:pt x="964" y="397"/>
                    </a:lnTo>
                    <a:lnTo>
                      <a:pt x="958" y="401"/>
                    </a:lnTo>
                    <a:lnTo>
                      <a:pt x="952" y="406"/>
                    </a:lnTo>
                    <a:lnTo>
                      <a:pt x="949" y="411"/>
                    </a:lnTo>
                    <a:lnTo>
                      <a:pt x="948" y="419"/>
                    </a:lnTo>
                    <a:lnTo>
                      <a:pt x="948" y="426"/>
                    </a:lnTo>
                    <a:lnTo>
                      <a:pt x="949" y="433"/>
                    </a:lnTo>
                    <a:lnTo>
                      <a:pt x="950" y="435"/>
                    </a:lnTo>
                    <a:lnTo>
                      <a:pt x="951" y="439"/>
                    </a:lnTo>
                    <a:lnTo>
                      <a:pt x="953" y="441"/>
                    </a:lnTo>
                    <a:lnTo>
                      <a:pt x="955" y="444"/>
                    </a:lnTo>
                    <a:lnTo>
                      <a:pt x="957" y="446"/>
                    </a:lnTo>
                    <a:lnTo>
                      <a:pt x="957" y="450"/>
                    </a:lnTo>
                    <a:lnTo>
                      <a:pt x="957" y="454"/>
                    </a:lnTo>
                    <a:lnTo>
                      <a:pt x="955" y="458"/>
                    </a:lnTo>
                    <a:lnTo>
                      <a:pt x="958" y="464"/>
                    </a:lnTo>
                    <a:lnTo>
                      <a:pt x="959" y="469"/>
                    </a:lnTo>
                    <a:lnTo>
                      <a:pt x="957" y="473"/>
                    </a:lnTo>
                    <a:lnTo>
                      <a:pt x="952" y="479"/>
                    </a:lnTo>
                    <a:lnTo>
                      <a:pt x="949" y="486"/>
                    </a:lnTo>
                    <a:lnTo>
                      <a:pt x="945" y="491"/>
                    </a:lnTo>
                    <a:lnTo>
                      <a:pt x="944" y="495"/>
                    </a:lnTo>
                    <a:lnTo>
                      <a:pt x="942" y="497"/>
                    </a:lnTo>
                    <a:lnTo>
                      <a:pt x="940" y="499"/>
                    </a:lnTo>
                    <a:lnTo>
                      <a:pt x="936" y="502"/>
                    </a:lnTo>
                    <a:lnTo>
                      <a:pt x="931" y="502"/>
                    </a:lnTo>
                    <a:lnTo>
                      <a:pt x="926" y="500"/>
                    </a:lnTo>
                    <a:lnTo>
                      <a:pt x="925" y="499"/>
                    </a:lnTo>
                    <a:lnTo>
                      <a:pt x="924" y="498"/>
                    </a:lnTo>
                    <a:lnTo>
                      <a:pt x="924" y="496"/>
                    </a:lnTo>
                    <a:lnTo>
                      <a:pt x="925" y="494"/>
                    </a:lnTo>
                    <a:lnTo>
                      <a:pt x="925" y="493"/>
                    </a:lnTo>
                    <a:lnTo>
                      <a:pt x="925" y="491"/>
                    </a:lnTo>
                    <a:lnTo>
                      <a:pt x="924" y="490"/>
                    </a:lnTo>
                    <a:lnTo>
                      <a:pt x="922" y="489"/>
                    </a:lnTo>
                    <a:lnTo>
                      <a:pt x="918" y="488"/>
                    </a:lnTo>
                    <a:lnTo>
                      <a:pt x="915" y="486"/>
                    </a:lnTo>
                    <a:lnTo>
                      <a:pt x="910" y="486"/>
                    </a:lnTo>
                    <a:lnTo>
                      <a:pt x="907" y="486"/>
                    </a:lnTo>
                    <a:lnTo>
                      <a:pt x="905" y="487"/>
                    </a:lnTo>
                    <a:lnTo>
                      <a:pt x="902" y="489"/>
                    </a:lnTo>
                    <a:lnTo>
                      <a:pt x="899" y="494"/>
                    </a:lnTo>
                    <a:lnTo>
                      <a:pt x="897" y="500"/>
                    </a:lnTo>
                    <a:lnTo>
                      <a:pt x="897" y="504"/>
                    </a:lnTo>
                    <a:lnTo>
                      <a:pt x="897" y="507"/>
                    </a:lnTo>
                    <a:lnTo>
                      <a:pt x="896" y="508"/>
                    </a:lnTo>
                    <a:lnTo>
                      <a:pt x="893" y="509"/>
                    </a:lnTo>
                    <a:lnTo>
                      <a:pt x="888" y="508"/>
                    </a:lnTo>
                    <a:lnTo>
                      <a:pt x="881" y="505"/>
                    </a:lnTo>
                    <a:lnTo>
                      <a:pt x="877" y="499"/>
                    </a:lnTo>
                    <a:lnTo>
                      <a:pt x="872" y="497"/>
                    </a:lnTo>
                    <a:lnTo>
                      <a:pt x="868" y="498"/>
                    </a:lnTo>
                    <a:lnTo>
                      <a:pt x="860" y="500"/>
                    </a:lnTo>
                    <a:lnTo>
                      <a:pt x="850" y="507"/>
                    </a:lnTo>
                    <a:lnTo>
                      <a:pt x="841" y="515"/>
                    </a:lnTo>
                    <a:lnTo>
                      <a:pt x="828" y="512"/>
                    </a:lnTo>
                    <a:lnTo>
                      <a:pt x="817" y="507"/>
                    </a:lnTo>
                    <a:lnTo>
                      <a:pt x="806" y="503"/>
                    </a:lnTo>
                    <a:lnTo>
                      <a:pt x="793" y="498"/>
                    </a:lnTo>
                    <a:lnTo>
                      <a:pt x="788" y="503"/>
                    </a:lnTo>
                    <a:lnTo>
                      <a:pt x="782" y="507"/>
                    </a:lnTo>
                    <a:lnTo>
                      <a:pt x="777" y="515"/>
                    </a:lnTo>
                    <a:lnTo>
                      <a:pt x="772" y="523"/>
                    </a:lnTo>
                    <a:lnTo>
                      <a:pt x="759" y="523"/>
                    </a:lnTo>
                    <a:lnTo>
                      <a:pt x="747" y="524"/>
                    </a:lnTo>
                    <a:lnTo>
                      <a:pt x="746" y="527"/>
                    </a:lnTo>
                    <a:lnTo>
                      <a:pt x="748" y="527"/>
                    </a:lnTo>
                    <a:lnTo>
                      <a:pt x="749" y="529"/>
                    </a:lnTo>
                    <a:lnTo>
                      <a:pt x="752" y="531"/>
                    </a:lnTo>
                    <a:lnTo>
                      <a:pt x="746" y="533"/>
                    </a:lnTo>
                    <a:lnTo>
                      <a:pt x="744" y="534"/>
                    </a:lnTo>
                    <a:lnTo>
                      <a:pt x="740" y="535"/>
                    </a:lnTo>
                    <a:lnTo>
                      <a:pt x="736" y="539"/>
                    </a:lnTo>
                    <a:lnTo>
                      <a:pt x="731" y="545"/>
                    </a:lnTo>
                    <a:lnTo>
                      <a:pt x="728" y="549"/>
                    </a:lnTo>
                    <a:lnTo>
                      <a:pt x="723" y="552"/>
                    </a:lnTo>
                    <a:lnTo>
                      <a:pt x="717" y="554"/>
                    </a:lnTo>
                    <a:lnTo>
                      <a:pt x="710" y="558"/>
                    </a:lnTo>
                    <a:lnTo>
                      <a:pt x="705" y="561"/>
                    </a:lnTo>
                    <a:lnTo>
                      <a:pt x="702" y="566"/>
                    </a:lnTo>
                    <a:lnTo>
                      <a:pt x="700" y="573"/>
                    </a:lnTo>
                    <a:lnTo>
                      <a:pt x="684" y="564"/>
                    </a:lnTo>
                    <a:lnTo>
                      <a:pt x="669" y="554"/>
                    </a:lnTo>
                    <a:lnTo>
                      <a:pt x="655" y="545"/>
                    </a:lnTo>
                    <a:lnTo>
                      <a:pt x="640" y="536"/>
                    </a:lnTo>
                    <a:lnTo>
                      <a:pt x="632" y="536"/>
                    </a:lnTo>
                    <a:lnTo>
                      <a:pt x="625" y="539"/>
                    </a:lnTo>
                    <a:lnTo>
                      <a:pt x="620" y="542"/>
                    </a:lnTo>
                    <a:lnTo>
                      <a:pt x="613" y="545"/>
                    </a:lnTo>
                    <a:lnTo>
                      <a:pt x="609" y="544"/>
                    </a:lnTo>
                    <a:lnTo>
                      <a:pt x="605" y="543"/>
                    </a:lnTo>
                    <a:lnTo>
                      <a:pt x="604" y="542"/>
                    </a:lnTo>
                    <a:lnTo>
                      <a:pt x="603" y="541"/>
                    </a:lnTo>
                    <a:lnTo>
                      <a:pt x="603" y="535"/>
                    </a:lnTo>
                    <a:lnTo>
                      <a:pt x="605" y="527"/>
                    </a:lnTo>
                    <a:lnTo>
                      <a:pt x="606" y="520"/>
                    </a:lnTo>
                    <a:lnTo>
                      <a:pt x="605" y="514"/>
                    </a:lnTo>
                    <a:lnTo>
                      <a:pt x="602" y="509"/>
                    </a:lnTo>
                    <a:lnTo>
                      <a:pt x="595" y="505"/>
                    </a:lnTo>
                    <a:lnTo>
                      <a:pt x="586" y="491"/>
                    </a:lnTo>
                    <a:lnTo>
                      <a:pt x="577" y="477"/>
                    </a:lnTo>
                    <a:lnTo>
                      <a:pt x="567" y="472"/>
                    </a:lnTo>
                    <a:lnTo>
                      <a:pt x="559" y="467"/>
                    </a:lnTo>
                    <a:lnTo>
                      <a:pt x="554" y="464"/>
                    </a:lnTo>
                    <a:lnTo>
                      <a:pt x="551" y="463"/>
                    </a:lnTo>
                    <a:lnTo>
                      <a:pt x="548" y="463"/>
                    </a:lnTo>
                    <a:lnTo>
                      <a:pt x="545" y="464"/>
                    </a:lnTo>
                    <a:lnTo>
                      <a:pt x="540" y="468"/>
                    </a:lnTo>
                    <a:lnTo>
                      <a:pt x="533" y="473"/>
                    </a:lnTo>
                    <a:lnTo>
                      <a:pt x="529" y="480"/>
                    </a:lnTo>
                    <a:lnTo>
                      <a:pt x="527" y="487"/>
                    </a:lnTo>
                    <a:lnTo>
                      <a:pt x="525" y="494"/>
                    </a:lnTo>
                    <a:lnTo>
                      <a:pt x="524" y="500"/>
                    </a:lnTo>
                    <a:lnTo>
                      <a:pt x="508" y="512"/>
                    </a:lnTo>
                    <a:lnTo>
                      <a:pt x="491" y="521"/>
                    </a:lnTo>
                    <a:lnTo>
                      <a:pt x="488" y="522"/>
                    </a:lnTo>
                    <a:lnTo>
                      <a:pt x="486" y="523"/>
                    </a:lnTo>
                    <a:lnTo>
                      <a:pt x="482" y="523"/>
                    </a:lnTo>
                    <a:lnTo>
                      <a:pt x="481" y="522"/>
                    </a:lnTo>
                    <a:lnTo>
                      <a:pt x="477" y="518"/>
                    </a:lnTo>
                    <a:lnTo>
                      <a:pt x="471" y="515"/>
                    </a:lnTo>
                    <a:lnTo>
                      <a:pt x="467" y="514"/>
                    </a:lnTo>
                    <a:lnTo>
                      <a:pt x="463" y="513"/>
                    </a:lnTo>
                    <a:lnTo>
                      <a:pt x="459" y="513"/>
                    </a:lnTo>
                    <a:lnTo>
                      <a:pt x="455" y="514"/>
                    </a:lnTo>
                    <a:lnTo>
                      <a:pt x="449" y="517"/>
                    </a:lnTo>
                    <a:lnTo>
                      <a:pt x="441" y="522"/>
                    </a:lnTo>
                    <a:lnTo>
                      <a:pt x="435" y="524"/>
                    </a:lnTo>
                    <a:lnTo>
                      <a:pt x="429" y="525"/>
                    </a:lnTo>
                    <a:lnTo>
                      <a:pt x="425" y="525"/>
                    </a:lnTo>
                    <a:lnTo>
                      <a:pt x="419" y="525"/>
                    </a:lnTo>
                    <a:lnTo>
                      <a:pt x="409" y="524"/>
                    </a:lnTo>
                    <a:lnTo>
                      <a:pt x="398" y="522"/>
                    </a:lnTo>
                    <a:lnTo>
                      <a:pt x="384" y="517"/>
                    </a:lnTo>
                    <a:lnTo>
                      <a:pt x="371" y="513"/>
                    </a:lnTo>
                    <a:lnTo>
                      <a:pt x="364" y="508"/>
                    </a:lnTo>
                    <a:lnTo>
                      <a:pt x="358" y="504"/>
                    </a:lnTo>
                    <a:lnTo>
                      <a:pt x="355" y="498"/>
                    </a:lnTo>
                    <a:lnTo>
                      <a:pt x="352" y="490"/>
                    </a:lnTo>
                    <a:lnTo>
                      <a:pt x="349" y="482"/>
                    </a:lnTo>
                    <a:lnTo>
                      <a:pt x="347" y="472"/>
                    </a:lnTo>
                    <a:lnTo>
                      <a:pt x="347" y="468"/>
                    </a:lnTo>
                    <a:lnTo>
                      <a:pt x="347" y="463"/>
                    </a:lnTo>
                    <a:lnTo>
                      <a:pt x="347" y="459"/>
                    </a:lnTo>
                    <a:lnTo>
                      <a:pt x="348" y="455"/>
                    </a:lnTo>
                    <a:lnTo>
                      <a:pt x="353" y="453"/>
                    </a:lnTo>
                    <a:lnTo>
                      <a:pt x="358" y="451"/>
                    </a:lnTo>
                    <a:lnTo>
                      <a:pt x="362" y="450"/>
                    </a:lnTo>
                    <a:lnTo>
                      <a:pt x="363" y="448"/>
                    </a:lnTo>
                    <a:lnTo>
                      <a:pt x="363" y="446"/>
                    </a:lnTo>
                    <a:lnTo>
                      <a:pt x="362" y="444"/>
                    </a:lnTo>
                    <a:lnTo>
                      <a:pt x="356" y="443"/>
                    </a:lnTo>
                    <a:lnTo>
                      <a:pt x="352" y="442"/>
                    </a:lnTo>
                    <a:lnTo>
                      <a:pt x="348" y="443"/>
                    </a:lnTo>
                    <a:lnTo>
                      <a:pt x="343" y="445"/>
                    </a:lnTo>
                    <a:lnTo>
                      <a:pt x="326" y="449"/>
                    </a:lnTo>
                    <a:lnTo>
                      <a:pt x="310" y="453"/>
                    </a:lnTo>
                    <a:lnTo>
                      <a:pt x="307" y="458"/>
                    </a:lnTo>
                    <a:lnTo>
                      <a:pt x="301" y="461"/>
                    </a:lnTo>
                    <a:lnTo>
                      <a:pt x="299" y="462"/>
                    </a:lnTo>
                    <a:lnTo>
                      <a:pt x="298" y="462"/>
                    </a:lnTo>
                    <a:lnTo>
                      <a:pt x="297" y="461"/>
                    </a:lnTo>
                    <a:lnTo>
                      <a:pt x="295" y="458"/>
                    </a:lnTo>
                    <a:lnTo>
                      <a:pt x="301" y="449"/>
                    </a:lnTo>
                    <a:lnTo>
                      <a:pt x="307" y="439"/>
                    </a:lnTo>
                    <a:lnTo>
                      <a:pt x="312" y="429"/>
                    </a:lnTo>
                    <a:lnTo>
                      <a:pt x="319" y="420"/>
                    </a:lnTo>
                    <a:lnTo>
                      <a:pt x="311" y="425"/>
                    </a:lnTo>
                    <a:lnTo>
                      <a:pt x="306" y="432"/>
                    </a:lnTo>
                    <a:lnTo>
                      <a:pt x="301" y="439"/>
                    </a:lnTo>
                    <a:lnTo>
                      <a:pt x="295" y="445"/>
                    </a:lnTo>
                    <a:lnTo>
                      <a:pt x="291" y="449"/>
                    </a:lnTo>
                    <a:lnTo>
                      <a:pt x="286" y="451"/>
                    </a:lnTo>
                    <a:lnTo>
                      <a:pt x="283" y="452"/>
                    </a:lnTo>
                    <a:lnTo>
                      <a:pt x="280" y="452"/>
                    </a:lnTo>
                    <a:lnTo>
                      <a:pt x="272" y="450"/>
                    </a:lnTo>
                    <a:lnTo>
                      <a:pt x="262" y="444"/>
                    </a:lnTo>
                    <a:lnTo>
                      <a:pt x="258" y="440"/>
                    </a:lnTo>
                    <a:lnTo>
                      <a:pt x="256" y="437"/>
                    </a:lnTo>
                    <a:lnTo>
                      <a:pt x="255" y="434"/>
                    </a:lnTo>
                    <a:lnTo>
                      <a:pt x="254" y="432"/>
                    </a:lnTo>
                    <a:lnTo>
                      <a:pt x="255" y="429"/>
                    </a:lnTo>
                    <a:lnTo>
                      <a:pt x="257" y="426"/>
                    </a:lnTo>
                    <a:lnTo>
                      <a:pt x="260" y="424"/>
                    </a:lnTo>
                    <a:lnTo>
                      <a:pt x="265" y="420"/>
                    </a:lnTo>
                    <a:lnTo>
                      <a:pt x="272" y="413"/>
                    </a:lnTo>
                    <a:lnTo>
                      <a:pt x="279" y="402"/>
                    </a:lnTo>
                    <a:lnTo>
                      <a:pt x="286" y="395"/>
                    </a:lnTo>
                    <a:lnTo>
                      <a:pt x="291" y="388"/>
                    </a:lnTo>
                    <a:lnTo>
                      <a:pt x="291" y="384"/>
                    </a:lnTo>
                    <a:lnTo>
                      <a:pt x="292" y="380"/>
                    </a:lnTo>
                    <a:lnTo>
                      <a:pt x="291" y="375"/>
                    </a:lnTo>
                    <a:lnTo>
                      <a:pt x="290" y="370"/>
                    </a:lnTo>
                    <a:lnTo>
                      <a:pt x="279" y="371"/>
                    </a:lnTo>
                    <a:lnTo>
                      <a:pt x="268" y="374"/>
                    </a:lnTo>
                    <a:lnTo>
                      <a:pt x="258" y="366"/>
                    </a:lnTo>
                    <a:lnTo>
                      <a:pt x="249" y="357"/>
                    </a:lnTo>
                    <a:lnTo>
                      <a:pt x="237" y="357"/>
                    </a:lnTo>
                    <a:lnTo>
                      <a:pt x="224" y="359"/>
                    </a:lnTo>
                    <a:lnTo>
                      <a:pt x="220" y="355"/>
                    </a:lnTo>
                    <a:lnTo>
                      <a:pt x="215" y="352"/>
                    </a:lnTo>
                    <a:lnTo>
                      <a:pt x="211" y="350"/>
                    </a:lnTo>
                    <a:lnTo>
                      <a:pt x="208" y="344"/>
                    </a:lnTo>
                    <a:lnTo>
                      <a:pt x="203" y="337"/>
                    </a:lnTo>
                    <a:lnTo>
                      <a:pt x="201" y="330"/>
                    </a:lnTo>
                    <a:lnTo>
                      <a:pt x="201" y="321"/>
                    </a:lnTo>
                    <a:lnTo>
                      <a:pt x="202" y="314"/>
                    </a:lnTo>
                    <a:lnTo>
                      <a:pt x="202" y="307"/>
                    </a:lnTo>
                    <a:lnTo>
                      <a:pt x="201" y="301"/>
                    </a:lnTo>
                    <a:lnTo>
                      <a:pt x="199" y="295"/>
                    </a:lnTo>
                    <a:lnTo>
                      <a:pt x="197" y="288"/>
                    </a:lnTo>
                    <a:lnTo>
                      <a:pt x="193" y="282"/>
                    </a:lnTo>
                    <a:lnTo>
                      <a:pt x="190" y="277"/>
                    </a:lnTo>
                    <a:lnTo>
                      <a:pt x="186" y="275"/>
                    </a:lnTo>
                    <a:lnTo>
                      <a:pt x="183" y="275"/>
                    </a:lnTo>
                    <a:lnTo>
                      <a:pt x="178" y="276"/>
                    </a:lnTo>
                    <a:lnTo>
                      <a:pt x="175" y="280"/>
                    </a:lnTo>
                    <a:lnTo>
                      <a:pt x="170" y="283"/>
                    </a:lnTo>
                    <a:lnTo>
                      <a:pt x="165" y="289"/>
                    </a:lnTo>
                    <a:lnTo>
                      <a:pt x="159" y="298"/>
                    </a:lnTo>
                    <a:lnTo>
                      <a:pt x="155" y="306"/>
                    </a:lnTo>
                    <a:lnTo>
                      <a:pt x="148" y="312"/>
                    </a:lnTo>
                    <a:lnTo>
                      <a:pt x="139" y="319"/>
                    </a:lnTo>
                    <a:lnTo>
                      <a:pt x="134" y="318"/>
                    </a:lnTo>
                    <a:lnTo>
                      <a:pt x="131" y="315"/>
                    </a:lnTo>
                    <a:lnTo>
                      <a:pt x="129" y="311"/>
                    </a:lnTo>
                    <a:lnTo>
                      <a:pt x="124" y="308"/>
                    </a:lnTo>
                    <a:lnTo>
                      <a:pt x="116" y="308"/>
                    </a:lnTo>
                    <a:lnTo>
                      <a:pt x="111" y="307"/>
                    </a:lnTo>
                    <a:lnTo>
                      <a:pt x="105" y="303"/>
                    </a:lnTo>
                    <a:lnTo>
                      <a:pt x="98" y="299"/>
                    </a:lnTo>
                    <a:lnTo>
                      <a:pt x="85" y="299"/>
                    </a:lnTo>
                    <a:lnTo>
                      <a:pt x="71" y="299"/>
                    </a:lnTo>
                    <a:lnTo>
                      <a:pt x="66" y="295"/>
                    </a:lnTo>
                    <a:lnTo>
                      <a:pt x="57" y="292"/>
                    </a:lnTo>
                    <a:lnTo>
                      <a:pt x="41" y="283"/>
                    </a:lnTo>
                    <a:lnTo>
                      <a:pt x="26" y="272"/>
                    </a:lnTo>
                    <a:lnTo>
                      <a:pt x="19" y="267"/>
                    </a:lnTo>
                    <a:lnTo>
                      <a:pt x="14" y="266"/>
                    </a:lnTo>
                    <a:lnTo>
                      <a:pt x="7" y="265"/>
                    </a:lnTo>
                    <a:lnTo>
                      <a:pt x="0" y="263"/>
                    </a:lnTo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7" name="Freeform 412"/>
              <p:cNvSpPr>
                <a:spLocks noChangeAspect="1"/>
              </p:cNvSpPr>
              <p:nvPr/>
            </p:nvSpPr>
            <p:spPr bwMode="auto">
              <a:xfrm>
                <a:off x="2890539" y="3213579"/>
                <a:ext cx="196596" cy="186948"/>
              </a:xfrm>
              <a:custGeom>
                <a:avLst/>
                <a:gdLst>
                  <a:gd name="T0" fmla="*/ 12 w 539"/>
                  <a:gd name="T1" fmla="*/ 17 h 498"/>
                  <a:gd name="T2" fmla="*/ 13 w 539"/>
                  <a:gd name="T3" fmla="*/ 17 h 498"/>
                  <a:gd name="T4" fmla="*/ 13 w 539"/>
                  <a:gd name="T5" fmla="*/ 17 h 498"/>
                  <a:gd name="T6" fmla="*/ 13 w 539"/>
                  <a:gd name="T7" fmla="*/ 17 h 498"/>
                  <a:gd name="T8" fmla="*/ 14 w 539"/>
                  <a:gd name="T9" fmla="*/ 17 h 498"/>
                  <a:gd name="T10" fmla="*/ 16 w 539"/>
                  <a:gd name="T11" fmla="*/ 14 h 498"/>
                  <a:gd name="T12" fmla="*/ 18 w 539"/>
                  <a:gd name="T13" fmla="*/ 14 h 498"/>
                  <a:gd name="T14" fmla="*/ 20 w 539"/>
                  <a:gd name="T15" fmla="*/ 13 h 498"/>
                  <a:gd name="T16" fmla="*/ 20 w 539"/>
                  <a:gd name="T17" fmla="*/ 12 h 498"/>
                  <a:gd name="T18" fmla="*/ 21 w 539"/>
                  <a:gd name="T19" fmla="*/ 11 h 498"/>
                  <a:gd name="T20" fmla="*/ 20 w 539"/>
                  <a:gd name="T21" fmla="*/ 10 h 498"/>
                  <a:gd name="T22" fmla="*/ 19 w 539"/>
                  <a:gd name="T23" fmla="*/ 9 h 498"/>
                  <a:gd name="T24" fmla="*/ 18 w 539"/>
                  <a:gd name="T25" fmla="*/ 8 h 498"/>
                  <a:gd name="T26" fmla="*/ 18 w 539"/>
                  <a:gd name="T27" fmla="*/ 7 h 498"/>
                  <a:gd name="T28" fmla="*/ 18 w 539"/>
                  <a:gd name="T29" fmla="*/ 6 h 498"/>
                  <a:gd name="T30" fmla="*/ 18 w 539"/>
                  <a:gd name="T31" fmla="*/ 4 h 498"/>
                  <a:gd name="T32" fmla="*/ 16 w 539"/>
                  <a:gd name="T33" fmla="*/ 2 h 498"/>
                  <a:gd name="T34" fmla="*/ 16 w 539"/>
                  <a:gd name="T35" fmla="*/ 2 h 498"/>
                  <a:gd name="T36" fmla="*/ 15 w 539"/>
                  <a:gd name="T37" fmla="*/ 2 h 498"/>
                  <a:gd name="T38" fmla="*/ 15 w 539"/>
                  <a:gd name="T39" fmla="*/ 3 h 498"/>
                  <a:gd name="T40" fmla="*/ 14 w 539"/>
                  <a:gd name="T41" fmla="*/ 2 h 498"/>
                  <a:gd name="T42" fmla="*/ 13 w 539"/>
                  <a:gd name="T43" fmla="*/ 2 h 498"/>
                  <a:gd name="T44" fmla="*/ 11 w 539"/>
                  <a:gd name="T45" fmla="*/ 0 h 498"/>
                  <a:gd name="T46" fmla="*/ 8 w 539"/>
                  <a:gd name="T47" fmla="*/ 1 h 498"/>
                  <a:gd name="T48" fmla="*/ 7 w 539"/>
                  <a:gd name="T49" fmla="*/ 1 h 498"/>
                  <a:gd name="T50" fmla="*/ 6 w 539"/>
                  <a:gd name="T51" fmla="*/ 1 h 498"/>
                  <a:gd name="T52" fmla="*/ 6 w 539"/>
                  <a:gd name="T53" fmla="*/ 2 h 498"/>
                  <a:gd name="T54" fmla="*/ 6 w 539"/>
                  <a:gd name="T55" fmla="*/ 4 h 498"/>
                  <a:gd name="T56" fmla="*/ 5 w 539"/>
                  <a:gd name="T57" fmla="*/ 4 h 498"/>
                  <a:gd name="T58" fmla="*/ 4 w 539"/>
                  <a:gd name="T59" fmla="*/ 4 h 498"/>
                  <a:gd name="T60" fmla="*/ 4 w 539"/>
                  <a:gd name="T61" fmla="*/ 4 h 498"/>
                  <a:gd name="T62" fmla="*/ 4 w 539"/>
                  <a:gd name="T63" fmla="*/ 5 h 498"/>
                  <a:gd name="T64" fmla="*/ 4 w 539"/>
                  <a:gd name="T65" fmla="*/ 7 h 498"/>
                  <a:gd name="T66" fmla="*/ 3 w 539"/>
                  <a:gd name="T67" fmla="*/ 9 h 498"/>
                  <a:gd name="T68" fmla="*/ 3 w 539"/>
                  <a:gd name="T69" fmla="*/ 9 h 498"/>
                  <a:gd name="T70" fmla="*/ 3 w 539"/>
                  <a:gd name="T71" fmla="*/ 10 h 498"/>
                  <a:gd name="T72" fmla="*/ 4 w 539"/>
                  <a:gd name="T73" fmla="*/ 11 h 498"/>
                  <a:gd name="T74" fmla="*/ 2 w 539"/>
                  <a:gd name="T75" fmla="*/ 12 h 498"/>
                  <a:gd name="T76" fmla="*/ 1 w 539"/>
                  <a:gd name="T77" fmla="*/ 13 h 498"/>
                  <a:gd name="T78" fmla="*/ 0 w 539"/>
                  <a:gd name="T79" fmla="*/ 14 h 498"/>
                  <a:gd name="T80" fmla="*/ 0 w 539"/>
                  <a:gd name="T81" fmla="*/ 16 h 498"/>
                  <a:gd name="T82" fmla="*/ 0 w 539"/>
                  <a:gd name="T83" fmla="*/ 17 h 498"/>
                  <a:gd name="T84" fmla="*/ 1 w 539"/>
                  <a:gd name="T85" fmla="*/ 18 h 498"/>
                  <a:gd name="T86" fmla="*/ 1 w 539"/>
                  <a:gd name="T87" fmla="*/ 18 h 498"/>
                  <a:gd name="T88" fmla="*/ 2 w 539"/>
                  <a:gd name="T89" fmla="*/ 19 h 498"/>
                  <a:gd name="T90" fmla="*/ 3 w 539"/>
                  <a:gd name="T91" fmla="*/ 19 h 498"/>
                  <a:gd name="T92" fmla="*/ 3 w 539"/>
                  <a:gd name="T93" fmla="*/ 20 h 498"/>
                  <a:gd name="T94" fmla="*/ 4 w 539"/>
                  <a:gd name="T95" fmla="*/ 19 h 498"/>
                  <a:gd name="T96" fmla="*/ 6 w 539"/>
                  <a:gd name="T97" fmla="*/ 18 h 498"/>
                  <a:gd name="T98" fmla="*/ 6 w 539"/>
                  <a:gd name="T99" fmla="*/ 18 h 498"/>
                  <a:gd name="T100" fmla="*/ 7 w 539"/>
                  <a:gd name="T101" fmla="*/ 17 h 498"/>
                  <a:gd name="T102" fmla="*/ 8 w 539"/>
                  <a:gd name="T103" fmla="*/ 18 h 498"/>
                  <a:gd name="T104" fmla="*/ 9 w 539"/>
                  <a:gd name="T105" fmla="*/ 17 h 498"/>
                  <a:gd name="T106" fmla="*/ 10 w 539"/>
                  <a:gd name="T107" fmla="*/ 18 h 498"/>
                  <a:gd name="T108" fmla="*/ 11 w 539"/>
                  <a:gd name="T109" fmla="*/ 18 h 49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539"/>
                  <a:gd name="T166" fmla="*/ 0 h 498"/>
                  <a:gd name="T167" fmla="*/ 539 w 539"/>
                  <a:gd name="T168" fmla="*/ 498 h 498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539" h="498">
                    <a:moveTo>
                      <a:pt x="294" y="462"/>
                    </a:moveTo>
                    <a:lnTo>
                      <a:pt x="299" y="456"/>
                    </a:lnTo>
                    <a:lnTo>
                      <a:pt x="304" y="452"/>
                    </a:lnTo>
                    <a:lnTo>
                      <a:pt x="308" y="446"/>
                    </a:lnTo>
                    <a:lnTo>
                      <a:pt x="310" y="438"/>
                    </a:lnTo>
                    <a:lnTo>
                      <a:pt x="313" y="435"/>
                    </a:lnTo>
                    <a:lnTo>
                      <a:pt x="319" y="433"/>
                    </a:lnTo>
                    <a:lnTo>
                      <a:pt x="319" y="427"/>
                    </a:lnTo>
                    <a:lnTo>
                      <a:pt x="319" y="421"/>
                    </a:lnTo>
                    <a:lnTo>
                      <a:pt x="320" y="419"/>
                    </a:lnTo>
                    <a:lnTo>
                      <a:pt x="321" y="419"/>
                    </a:lnTo>
                    <a:lnTo>
                      <a:pt x="324" y="419"/>
                    </a:lnTo>
                    <a:lnTo>
                      <a:pt x="326" y="420"/>
                    </a:lnTo>
                    <a:lnTo>
                      <a:pt x="330" y="425"/>
                    </a:lnTo>
                    <a:lnTo>
                      <a:pt x="333" y="427"/>
                    </a:lnTo>
                    <a:lnTo>
                      <a:pt x="334" y="426"/>
                    </a:lnTo>
                    <a:lnTo>
                      <a:pt x="335" y="420"/>
                    </a:lnTo>
                    <a:lnTo>
                      <a:pt x="337" y="417"/>
                    </a:lnTo>
                    <a:lnTo>
                      <a:pt x="339" y="415"/>
                    </a:lnTo>
                    <a:lnTo>
                      <a:pt x="341" y="412"/>
                    </a:lnTo>
                    <a:lnTo>
                      <a:pt x="343" y="412"/>
                    </a:lnTo>
                    <a:lnTo>
                      <a:pt x="345" y="412"/>
                    </a:lnTo>
                    <a:lnTo>
                      <a:pt x="346" y="413"/>
                    </a:lnTo>
                    <a:lnTo>
                      <a:pt x="348" y="417"/>
                    </a:lnTo>
                    <a:lnTo>
                      <a:pt x="351" y="420"/>
                    </a:lnTo>
                    <a:lnTo>
                      <a:pt x="350" y="426"/>
                    </a:lnTo>
                    <a:lnTo>
                      <a:pt x="350" y="429"/>
                    </a:lnTo>
                    <a:lnTo>
                      <a:pt x="352" y="430"/>
                    </a:lnTo>
                    <a:lnTo>
                      <a:pt x="357" y="428"/>
                    </a:lnTo>
                    <a:lnTo>
                      <a:pt x="365" y="419"/>
                    </a:lnTo>
                    <a:lnTo>
                      <a:pt x="372" y="409"/>
                    </a:lnTo>
                    <a:lnTo>
                      <a:pt x="379" y="399"/>
                    </a:lnTo>
                    <a:lnTo>
                      <a:pt x="386" y="389"/>
                    </a:lnTo>
                    <a:lnTo>
                      <a:pt x="396" y="375"/>
                    </a:lnTo>
                    <a:lnTo>
                      <a:pt x="405" y="362"/>
                    </a:lnTo>
                    <a:lnTo>
                      <a:pt x="417" y="357"/>
                    </a:lnTo>
                    <a:lnTo>
                      <a:pt x="431" y="354"/>
                    </a:lnTo>
                    <a:lnTo>
                      <a:pt x="440" y="349"/>
                    </a:lnTo>
                    <a:lnTo>
                      <a:pt x="446" y="346"/>
                    </a:lnTo>
                    <a:lnTo>
                      <a:pt x="453" y="345"/>
                    </a:lnTo>
                    <a:lnTo>
                      <a:pt x="462" y="345"/>
                    </a:lnTo>
                    <a:lnTo>
                      <a:pt x="470" y="338"/>
                    </a:lnTo>
                    <a:lnTo>
                      <a:pt x="478" y="332"/>
                    </a:lnTo>
                    <a:lnTo>
                      <a:pt x="488" y="330"/>
                    </a:lnTo>
                    <a:lnTo>
                      <a:pt x="499" y="327"/>
                    </a:lnTo>
                    <a:lnTo>
                      <a:pt x="511" y="327"/>
                    </a:lnTo>
                    <a:lnTo>
                      <a:pt x="523" y="326"/>
                    </a:lnTo>
                    <a:lnTo>
                      <a:pt x="525" y="321"/>
                    </a:lnTo>
                    <a:lnTo>
                      <a:pt x="525" y="317"/>
                    </a:lnTo>
                    <a:lnTo>
                      <a:pt x="525" y="311"/>
                    </a:lnTo>
                    <a:lnTo>
                      <a:pt x="526" y="306"/>
                    </a:lnTo>
                    <a:lnTo>
                      <a:pt x="527" y="301"/>
                    </a:lnTo>
                    <a:lnTo>
                      <a:pt x="530" y="296"/>
                    </a:lnTo>
                    <a:lnTo>
                      <a:pt x="531" y="292"/>
                    </a:lnTo>
                    <a:lnTo>
                      <a:pt x="535" y="288"/>
                    </a:lnTo>
                    <a:lnTo>
                      <a:pt x="536" y="286"/>
                    </a:lnTo>
                    <a:lnTo>
                      <a:pt x="539" y="284"/>
                    </a:lnTo>
                    <a:lnTo>
                      <a:pt x="539" y="281"/>
                    </a:lnTo>
                    <a:lnTo>
                      <a:pt x="539" y="278"/>
                    </a:lnTo>
                    <a:lnTo>
                      <a:pt x="538" y="273"/>
                    </a:lnTo>
                    <a:lnTo>
                      <a:pt x="538" y="266"/>
                    </a:lnTo>
                    <a:lnTo>
                      <a:pt x="527" y="257"/>
                    </a:lnTo>
                    <a:lnTo>
                      <a:pt x="516" y="249"/>
                    </a:lnTo>
                    <a:lnTo>
                      <a:pt x="514" y="242"/>
                    </a:lnTo>
                    <a:lnTo>
                      <a:pt x="513" y="239"/>
                    </a:lnTo>
                    <a:lnTo>
                      <a:pt x="508" y="238"/>
                    </a:lnTo>
                    <a:lnTo>
                      <a:pt x="502" y="238"/>
                    </a:lnTo>
                    <a:lnTo>
                      <a:pt x="496" y="237"/>
                    </a:lnTo>
                    <a:lnTo>
                      <a:pt x="493" y="235"/>
                    </a:lnTo>
                    <a:lnTo>
                      <a:pt x="489" y="234"/>
                    </a:lnTo>
                    <a:lnTo>
                      <a:pt x="487" y="232"/>
                    </a:lnTo>
                    <a:lnTo>
                      <a:pt x="481" y="228"/>
                    </a:lnTo>
                    <a:lnTo>
                      <a:pt x="475" y="221"/>
                    </a:lnTo>
                    <a:lnTo>
                      <a:pt x="470" y="217"/>
                    </a:lnTo>
                    <a:lnTo>
                      <a:pt x="467" y="214"/>
                    </a:lnTo>
                    <a:lnTo>
                      <a:pt x="464" y="212"/>
                    </a:lnTo>
                    <a:lnTo>
                      <a:pt x="463" y="208"/>
                    </a:lnTo>
                    <a:lnTo>
                      <a:pt x="464" y="203"/>
                    </a:lnTo>
                    <a:lnTo>
                      <a:pt x="469" y="193"/>
                    </a:lnTo>
                    <a:lnTo>
                      <a:pt x="471" y="186"/>
                    </a:lnTo>
                    <a:lnTo>
                      <a:pt x="471" y="183"/>
                    </a:lnTo>
                    <a:lnTo>
                      <a:pt x="471" y="179"/>
                    </a:lnTo>
                    <a:lnTo>
                      <a:pt x="471" y="172"/>
                    </a:lnTo>
                    <a:lnTo>
                      <a:pt x="472" y="168"/>
                    </a:lnTo>
                    <a:lnTo>
                      <a:pt x="475" y="163"/>
                    </a:lnTo>
                    <a:lnTo>
                      <a:pt x="473" y="159"/>
                    </a:lnTo>
                    <a:lnTo>
                      <a:pt x="471" y="154"/>
                    </a:lnTo>
                    <a:lnTo>
                      <a:pt x="467" y="151"/>
                    </a:lnTo>
                    <a:lnTo>
                      <a:pt x="464" y="149"/>
                    </a:lnTo>
                    <a:lnTo>
                      <a:pt x="464" y="145"/>
                    </a:lnTo>
                    <a:lnTo>
                      <a:pt x="467" y="140"/>
                    </a:lnTo>
                    <a:lnTo>
                      <a:pt x="467" y="132"/>
                    </a:lnTo>
                    <a:lnTo>
                      <a:pt x="466" y="124"/>
                    </a:lnTo>
                    <a:lnTo>
                      <a:pt x="464" y="116"/>
                    </a:lnTo>
                    <a:lnTo>
                      <a:pt x="462" y="108"/>
                    </a:lnTo>
                    <a:lnTo>
                      <a:pt x="457" y="101"/>
                    </a:lnTo>
                    <a:lnTo>
                      <a:pt x="449" y="95"/>
                    </a:lnTo>
                    <a:lnTo>
                      <a:pt x="436" y="79"/>
                    </a:lnTo>
                    <a:lnTo>
                      <a:pt x="426" y="62"/>
                    </a:lnTo>
                    <a:lnTo>
                      <a:pt x="425" y="55"/>
                    </a:lnTo>
                    <a:lnTo>
                      <a:pt x="424" y="53"/>
                    </a:lnTo>
                    <a:lnTo>
                      <a:pt x="422" y="52"/>
                    </a:lnTo>
                    <a:lnTo>
                      <a:pt x="416" y="50"/>
                    </a:lnTo>
                    <a:lnTo>
                      <a:pt x="413" y="46"/>
                    </a:lnTo>
                    <a:lnTo>
                      <a:pt x="410" y="43"/>
                    </a:lnTo>
                    <a:lnTo>
                      <a:pt x="409" y="43"/>
                    </a:lnTo>
                    <a:lnTo>
                      <a:pt x="408" y="43"/>
                    </a:lnTo>
                    <a:lnTo>
                      <a:pt x="406" y="44"/>
                    </a:lnTo>
                    <a:lnTo>
                      <a:pt x="404" y="46"/>
                    </a:lnTo>
                    <a:lnTo>
                      <a:pt x="401" y="49"/>
                    </a:lnTo>
                    <a:lnTo>
                      <a:pt x="400" y="49"/>
                    </a:lnTo>
                    <a:lnTo>
                      <a:pt x="399" y="49"/>
                    </a:lnTo>
                    <a:lnTo>
                      <a:pt x="396" y="49"/>
                    </a:lnTo>
                    <a:lnTo>
                      <a:pt x="397" y="55"/>
                    </a:lnTo>
                    <a:lnTo>
                      <a:pt x="399" y="62"/>
                    </a:lnTo>
                    <a:lnTo>
                      <a:pt x="398" y="64"/>
                    </a:lnTo>
                    <a:lnTo>
                      <a:pt x="397" y="67"/>
                    </a:lnTo>
                    <a:lnTo>
                      <a:pt x="395" y="68"/>
                    </a:lnTo>
                    <a:lnTo>
                      <a:pt x="393" y="68"/>
                    </a:lnTo>
                    <a:lnTo>
                      <a:pt x="389" y="67"/>
                    </a:lnTo>
                    <a:lnTo>
                      <a:pt x="384" y="65"/>
                    </a:lnTo>
                    <a:lnTo>
                      <a:pt x="378" y="71"/>
                    </a:lnTo>
                    <a:lnTo>
                      <a:pt x="371" y="77"/>
                    </a:lnTo>
                    <a:lnTo>
                      <a:pt x="365" y="69"/>
                    </a:lnTo>
                    <a:lnTo>
                      <a:pt x="360" y="61"/>
                    </a:lnTo>
                    <a:lnTo>
                      <a:pt x="354" y="55"/>
                    </a:lnTo>
                    <a:lnTo>
                      <a:pt x="352" y="51"/>
                    </a:lnTo>
                    <a:lnTo>
                      <a:pt x="350" y="46"/>
                    </a:lnTo>
                    <a:lnTo>
                      <a:pt x="347" y="41"/>
                    </a:lnTo>
                    <a:lnTo>
                      <a:pt x="339" y="42"/>
                    </a:lnTo>
                    <a:lnTo>
                      <a:pt x="334" y="44"/>
                    </a:lnTo>
                    <a:lnTo>
                      <a:pt x="328" y="44"/>
                    </a:lnTo>
                    <a:lnTo>
                      <a:pt x="319" y="42"/>
                    </a:lnTo>
                    <a:lnTo>
                      <a:pt x="312" y="33"/>
                    </a:lnTo>
                    <a:lnTo>
                      <a:pt x="306" y="24"/>
                    </a:lnTo>
                    <a:lnTo>
                      <a:pt x="299" y="15"/>
                    </a:lnTo>
                    <a:lnTo>
                      <a:pt x="292" y="7"/>
                    </a:lnTo>
                    <a:lnTo>
                      <a:pt x="279" y="11"/>
                    </a:lnTo>
                    <a:lnTo>
                      <a:pt x="265" y="15"/>
                    </a:lnTo>
                    <a:lnTo>
                      <a:pt x="256" y="8"/>
                    </a:lnTo>
                    <a:lnTo>
                      <a:pt x="247" y="0"/>
                    </a:lnTo>
                    <a:lnTo>
                      <a:pt x="231" y="9"/>
                    </a:lnTo>
                    <a:lnTo>
                      <a:pt x="214" y="17"/>
                    </a:lnTo>
                    <a:lnTo>
                      <a:pt x="212" y="22"/>
                    </a:lnTo>
                    <a:lnTo>
                      <a:pt x="211" y="25"/>
                    </a:lnTo>
                    <a:lnTo>
                      <a:pt x="210" y="26"/>
                    </a:lnTo>
                    <a:lnTo>
                      <a:pt x="208" y="27"/>
                    </a:lnTo>
                    <a:lnTo>
                      <a:pt x="202" y="28"/>
                    </a:lnTo>
                    <a:lnTo>
                      <a:pt x="195" y="27"/>
                    </a:lnTo>
                    <a:lnTo>
                      <a:pt x="188" y="22"/>
                    </a:lnTo>
                    <a:lnTo>
                      <a:pt x="181" y="17"/>
                    </a:lnTo>
                    <a:lnTo>
                      <a:pt x="176" y="18"/>
                    </a:lnTo>
                    <a:lnTo>
                      <a:pt x="173" y="20"/>
                    </a:lnTo>
                    <a:lnTo>
                      <a:pt x="170" y="23"/>
                    </a:lnTo>
                    <a:lnTo>
                      <a:pt x="170" y="28"/>
                    </a:lnTo>
                    <a:lnTo>
                      <a:pt x="163" y="32"/>
                    </a:lnTo>
                    <a:lnTo>
                      <a:pt x="156" y="35"/>
                    </a:lnTo>
                    <a:lnTo>
                      <a:pt x="154" y="36"/>
                    </a:lnTo>
                    <a:lnTo>
                      <a:pt x="150" y="38"/>
                    </a:lnTo>
                    <a:lnTo>
                      <a:pt x="148" y="41"/>
                    </a:lnTo>
                    <a:lnTo>
                      <a:pt x="146" y="45"/>
                    </a:lnTo>
                    <a:lnTo>
                      <a:pt x="151" y="54"/>
                    </a:lnTo>
                    <a:lnTo>
                      <a:pt x="157" y="63"/>
                    </a:lnTo>
                    <a:lnTo>
                      <a:pt x="158" y="71"/>
                    </a:lnTo>
                    <a:lnTo>
                      <a:pt x="159" y="80"/>
                    </a:lnTo>
                    <a:lnTo>
                      <a:pt x="158" y="85"/>
                    </a:lnTo>
                    <a:lnTo>
                      <a:pt x="157" y="88"/>
                    </a:lnTo>
                    <a:lnTo>
                      <a:pt x="154" y="90"/>
                    </a:lnTo>
                    <a:lnTo>
                      <a:pt x="150" y="91"/>
                    </a:lnTo>
                    <a:lnTo>
                      <a:pt x="143" y="87"/>
                    </a:lnTo>
                    <a:lnTo>
                      <a:pt x="139" y="85"/>
                    </a:lnTo>
                    <a:lnTo>
                      <a:pt x="137" y="85"/>
                    </a:lnTo>
                    <a:lnTo>
                      <a:pt x="136" y="86"/>
                    </a:lnTo>
                    <a:lnTo>
                      <a:pt x="133" y="88"/>
                    </a:lnTo>
                    <a:lnTo>
                      <a:pt x="131" y="91"/>
                    </a:lnTo>
                    <a:lnTo>
                      <a:pt x="129" y="92"/>
                    </a:lnTo>
                    <a:lnTo>
                      <a:pt x="125" y="94"/>
                    </a:lnTo>
                    <a:lnTo>
                      <a:pt x="123" y="92"/>
                    </a:lnTo>
                    <a:lnTo>
                      <a:pt x="120" y="91"/>
                    </a:lnTo>
                    <a:lnTo>
                      <a:pt x="114" y="89"/>
                    </a:lnTo>
                    <a:lnTo>
                      <a:pt x="107" y="87"/>
                    </a:lnTo>
                    <a:lnTo>
                      <a:pt x="109" y="98"/>
                    </a:lnTo>
                    <a:lnTo>
                      <a:pt x="111" y="109"/>
                    </a:lnTo>
                    <a:lnTo>
                      <a:pt x="102" y="104"/>
                    </a:lnTo>
                    <a:lnTo>
                      <a:pt x="94" y="99"/>
                    </a:lnTo>
                    <a:lnTo>
                      <a:pt x="94" y="105"/>
                    </a:lnTo>
                    <a:lnTo>
                      <a:pt x="92" y="110"/>
                    </a:lnTo>
                    <a:lnTo>
                      <a:pt x="92" y="115"/>
                    </a:lnTo>
                    <a:lnTo>
                      <a:pt x="92" y="118"/>
                    </a:lnTo>
                    <a:lnTo>
                      <a:pt x="94" y="123"/>
                    </a:lnTo>
                    <a:lnTo>
                      <a:pt x="95" y="128"/>
                    </a:lnTo>
                    <a:lnTo>
                      <a:pt x="93" y="134"/>
                    </a:lnTo>
                    <a:lnTo>
                      <a:pt x="90" y="139"/>
                    </a:lnTo>
                    <a:lnTo>
                      <a:pt x="90" y="143"/>
                    </a:lnTo>
                    <a:lnTo>
                      <a:pt x="92" y="150"/>
                    </a:lnTo>
                    <a:lnTo>
                      <a:pt x="90" y="161"/>
                    </a:lnTo>
                    <a:lnTo>
                      <a:pt x="93" y="174"/>
                    </a:lnTo>
                    <a:lnTo>
                      <a:pt x="92" y="179"/>
                    </a:lnTo>
                    <a:lnTo>
                      <a:pt x="90" y="185"/>
                    </a:lnTo>
                    <a:lnTo>
                      <a:pt x="89" y="188"/>
                    </a:lnTo>
                    <a:lnTo>
                      <a:pt x="87" y="192"/>
                    </a:lnTo>
                    <a:lnTo>
                      <a:pt x="81" y="199"/>
                    </a:lnTo>
                    <a:lnTo>
                      <a:pt x="76" y="208"/>
                    </a:lnTo>
                    <a:lnTo>
                      <a:pt x="74" y="212"/>
                    </a:lnTo>
                    <a:lnTo>
                      <a:pt x="71" y="213"/>
                    </a:lnTo>
                    <a:lnTo>
                      <a:pt x="70" y="214"/>
                    </a:lnTo>
                    <a:lnTo>
                      <a:pt x="69" y="213"/>
                    </a:lnTo>
                    <a:lnTo>
                      <a:pt x="68" y="214"/>
                    </a:lnTo>
                    <a:lnTo>
                      <a:pt x="67" y="215"/>
                    </a:lnTo>
                    <a:lnTo>
                      <a:pt x="67" y="217"/>
                    </a:lnTo>
                    <a:lnTo>
                      <a:pt x="66" y="223"/>
                    </a:lnTo>
                    <a:lnTo>
                      <a:pt x="70" y="235"/>
                    </a:lnTo>
                    <a:lnTo>
                      <a:pt x="74" y="246"/>
                    </a:lnTo>
                    <a:lnTo>
                      <a:pt x="76" y="250"/>
                    </a:lnTo>
                    <a:lnTo>
                      <a:pt x="79" y="255"/>
                    </a:lnTo>
                    <a:lnTo>
                      <a:pt x="84" y="259"/>
                    </a:lnTo>
                    <a:lnTo>
                      <a:pt x="89" y="263"/>
                    </a:lnTo>
                    <a:lnTo>
                      <a:pt x="98" y="264"/>
                    </a:lnTo>
                    <a:lnTo>
                      <a:pt x="102" y="265"/>
                    </a:lnTo>
                    <a:lnTo>
                      <a:pt x="102" y="269"/>
                    </a:lnTo>
                    <a:lnTo>
                      <a:pt x="98" y="277"/>
                    </a:lnTo>
                    <a:lnTo>
                      <a:pt x="92" y="283"/>
                    </a:lnTo>
                    <a:lnTo>
                      <a:pt x="88" y="284"/>
                    </a:lnTo>
                    <a:lnTo>
                      <a:pt x="85" y="284"/>
                    </a:lnTo>
                    <a:lnTo>
                      <a:pt x="78" y="285"/>
                    </a:lnTo>
                    <a:lnTo>
                      <a:pt x="70" y="286"/>
                    </a:lnTo>
                    <a:lnTo>
                      <a:pt x="61" y="287"/>
                    </a:lnTo>
                    <a:lnTo>
                      <a:pt x="58" y="303"/>
                    </a:lnTo>
                    <a:lnTo>
                      <a:pt x="53" y="318"/>
                    </a:lnTo>
                    <a:lnTo>
                      <a:pt x="41" y="322"/>
                    </a:lnTo>
                    <a:lnTo>
                      <a:pt x="29" y="326"/>
                    </a:lnTo>
                    <a:lnTo>
                      <a:pt x="30" y="330"/>
                    </a:lnTo>
                    <a:lnTo>
                      <a:pt x="31" y="331"/>
                    </a:lnTo>
                    <a:lnTo>
                      <a:pt x="31" y="332"/>
                    </a:lnTo>
                    <a:lnTo>
                      <a:pt x="27" y="338"/>
                    </a:lnTo>
                    <a:lnTo>
                      <a:pt x="22" y="341"/>
                    </a:lnTo>
                    <a:lnTo>
                      <a:pt x="17" y="342"/>
                    </a:lnTo>
                    <a:lnTo>
                      <a:pt x="13" y="342"/>
                    </a:lnTo>
                    <a:lnTo>
                      <a:pt x="6" y="344"/>
                    </a:lnTo>
                    <a:lnTo>
                      <a:pt x="7" y="351"/>
                    </a:lnTo>
                    <a:lnTo>
                      <a:pt x="7" y="357"/>
                    </a:lnTo>
                    <a:lnTo>
                      <a:pt x="7" y="363"/>
                    </a:lnTo>
                    <a:lnTo>
                      <a:pt x="5" y="371"/>
                    </a:lnTo>
                    <a:lnTo>
                      <a:pt x="6" y="382"/>
                    </a:lnTo>
                    <a:lnTo>
                      <a:pt x="5" y="393"/>
                    </a:lnTo>
                    <a:lnTo>
                      <a:pt x="8" y="403"/>
                    </a:lnTo>
                    <a:lnTo>
                      <a:pt x="9" y="410"/>
                    </a:lnTo>
                    <a:lnTo>
                      <a:pt x="9" y="415"/>
                    </a:lnTo>
                    <a:lnTo>
                      <a:pt x="9" y="418"/>
                    </a:lnTo>
                    <a:lnTo>
                      <a:pt x="8" y="422"/>
                    </a:lnTo>
                    <a:lnTo>
                      <a:pt x="6" y="427"/>
                    </a:lnTo>
                    <a:lnTo>
                      <a:pt x="4" y="430"/>
                    </a:lnTo>
                    <a:lnTo>
                      <a:pt x="2" y="433"/>
                    </a:lnTo>
                    <a:lnTo>
                      <a:pt x="0" y="435"/>
                    </a:lnTo>
                    <a:lnTo>
                      <a:pt x="2" y="436"/>
                    </a:lnTo>
                    <a:lnTo>
                      <a:pt x="6" y="438"/>
                    </a:lnTo>
                    <a:lnTo>
                      <a:pt x="14" y="439"/>
                    </a:lnTo>
                    <a:lnTo>
                      <a:pt x="20" y="440"/>
                    </a:lnTo>
                    <a:lnTo>
                      <a:pt x="25" y="442"/>
                    </a:lnTo>
                    <a:lnTo>
                      <a:pt x="29" y="443"/>
                    </a:lnTo>
                    <a:lnTo>
                      <a:pt x="31" y="445"/>
                    </a:lnTo>
                    <a:lnTo>
                      <a:pt x="33" y="447"/>
                    </a:lnTo>
                    <a:lnTo>
                      <a:pt x="34" y="451"/>
                    </a:lnTo>
                    <a:lnTo>
                      <a:pt x="35" y="456"/>
                    </a:lnTo>
                    <a:lnTo>
                      <a:pt x="36" y="462"/>
                    </a:lnTo>
                    <a:lnTo>
                      <a:pt x="38" y="466"/>
                    </a:lnTo>
                    <a:lnTo>
                      <a:pt x="39" y="470"/>
                    </a:lnTo>
                    <a:lnTo>
                      <a:pt x="40" y="472"/>
                    </a:lnTo>
                    <a:lnTo>
                      <a:pt x="42" y="473"/>
                    </a:lnTo>
                    <a:lnTo>
                      <a:pt x="48" y="473"/>
                    </a:lnTo>
                    <a:lnTo>
                      <a:pt x="57" y="473"/>
                    </a:lnTo>
                    <a:lnTo>
                      <a:pt x="60" y="473"/>
                    </a:lnTo>
                    <a:lnTo>
                      <a:pt x="62" y="474"/>
                    </a:lnTo>
                    <a:lnTo>
                      <a:pt x="65" y="475"/>
                    </a:lnTo>
                    <a:lnTo>
                      <a:pt x="66" y="476"/>
                    </a:lnTo>
                    <a:lnTo>
                      <a:pt x="67" y="481"/>
                    </a:lnTo>
                    <a:lnTo>
                      <a:pt x="67" y="488"/>
                    </a:lnTo>
                    <a:lnTo>
                      <a:pt x="68" y="492"/>
                    </a:lnTo>
                    <a:lnTo>
                      <a:pt x="68" y="496"/>
                    </a:lnTo>
                    <a:lnTo>
                      <a:pt x="70" y="498"/>
                    </a:lnTo>
                    <a:lnTo>
                      <a:pt x="71" y="498"/>
                    </a:lnTo>
                    <a:lnTo>
                      <a:pt x="76" y="497"/>
                    </a:lnTo>
                    <a:lnTo>
                      <a:pt x="83" y="492"/>
                    </a:lnTo>
                    <a:lnTo>
                      <a:pt x="90" y="482"/>
                    </a:lnTo>
                    <a:lnTo>
                      <a:pt x="98" y="474"/>
                    </a:lnTo>
                    <a:lnTo>
                      <a:pt x="104" y="470"/>
                    </a:lnTo>
                    <a:lnTo>
                      <a:pt x="107" y="467"/>
                    </a:lnTo>
                    <a:lnTo>
                      <a:pt x="112" y="467"/>
                    </a:lnTo>
                    <a:lnTo>
                      <a:pt x="119" y="467"/>
                    </a:lnTo>
                    <a:lnTo>
                      <a:pt x="121" y="462"/>
                    </a:lnTo>
                    <a:lnTo>
                      <a:pt x="124" y="456"/>
                    </a:lnTo>
                    <a:lnTo>
                      <a:pt x="131" y="453"/>
                    </a:lnTo>
                    <a:lnTo>
                      <a:pt x="140" y="451"/>
                    </a:lnTo>
                    <a:lnTo>
                      <a:pt x="145" y="447"/>
                    </a:lnTo>
                    <a:lnTo>
                      <a:pt x="149" y="447"/>
                    </a:lnTo>
                    <a:lnTo>
                      <a:pt x="154" y="447"/>
                    </a:lnTo>
                    <a:lnTo>
                      <a:pt x="159" y="447"/>
                    </a:lnTo>
                    <a:lnTo>
                      <a:pt x="161" y="446"/>
                    </a:lnTo>
                    <a:lnTo>
                      <a:pt x="164" y="446"/>
                    </a:lnTo>
                    <a:lnTo>
                      <a:pt x="165" y="445"/>
                    </a:lnTo>
                    <a:lnTo>
                      <a:pt x="165" y="443"/>
                    </a:lnTo>
                    <a:lnTo>
                      <a:pt x="165" y="439"/>
                    </a:lnTo>
                    <a:lnTo>
                      <a:pt x="165" y="434"/>
                    </a:lnTo>
                    <a:lnTo>
                      <a:pt x="167" y="433"/>
                    </a:lnTo>
                    <a:lnTo>
                      <a:pt x="169" y="431"/>
                    </a:lnTo>
                    <a:lnTo>
                      <a:pt x="173" y="431"/>
                    </a:lnTo>
                    <a:lnTo>
                      <a:pt x="175" y="433"/>
                    </a:lnTo>
                    <a:lnTo>
                      <a:pt x="181" y="434"/>
                    </a:lnTo>
                    <a:lnTo>
                      <a:pt x="186" y="435"/>
                    </a:lnTo>
                    <a:lnTo>
                      <a:pt x="195" y="437"/>
                    </a:lnTo>
                    <a:lnTo>
                      <a:pt x="201" y="439"/>
                    </a:lnTo>
                    <a:lnTo>
                      <a:pt x="204" y="440"/>
                    </a:lnTo>
                    <a:lnTo>
                      <a:pt x="208" y="440"/>
                    </a:lnTo>
                    <a:lnTo>
                      <a:pt x="211" y="439"/>
                    </a:lnTo>
                    <a:lnTo>
                      <a:pt x="214" y="437"/>
                    </a:lnTo>
                    <a:lnTo>
                      <a:pt x="218" y="435"/>
                    </a:lnTo>
                    <a:lnTo>
                      <a:pt x="221" y="434"/>
                    </a:lnTo>
                    <a:lnTo>
                      <a:pt x="225" y="433"/>
                    </a:lnTo>
                    <a:lnTo>
                      <a:pt x="227" y="434"/>
                    </a:lnTo>
                    <a:lnTo>
                      <a:pt x="232" y="436"/>
                    </a:lnTo>
                    <a:lnTo>
                      <a:pt x="240" y="438"/>
                    </a:lnTo>
                    <a:lnTo>
                      <a:pt x="247" y="443"/>
                    </a:lnTo>
                    <a:lnTo>
                      <a:pt x="252" y="446"/>
                    </a:lnTo>
                    <a:lnTo>
                      <a:pt x="256" y="448"/>
                    </a:lnTo>
                    <a:lnTo>
                      <a:pt x="263" y="451"/>
                    </a:lnTo>
                    <a:lnTo>
                      <a:pt x="268" y="447"/>
                    </a:lnTo>
                    <a:lnTo>
                      <a:pt x="270" y="446"/>
                    </a:lnTo>
                    <a:lnTo>
                      <a:pt x="268" y="445"/>
                    </a:lnTo>
                    <a:lnTo>
                      <a:pt x="270" y="440"/>
                    </a:lnTo>
                    <a:lnTo>
                      <a:pt x="276" y="444"/>
                    </a:lnTo>
                    <a:lnTo>
                      <a:pt x="283" y="449"/>
                    </a:lnTo>
                    <a:lnTo>
                      <a:pt x="289" y="456"/>
                    </a:lnTo>
                    <a:lnTo>
                      <a:pt x="294" y="462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8" name="Freeform 413"/>
              <p:cNvSpPr>
                <a:spLocks noChangeAspect="1"/>
              </p:cNvSpPr>
              <p:nvPr/>
            </p:nvSpPr>
            <p:spPr bwMode="auto">
              <a:xfrm>
                <a:off x="2595647" y="3105722"/>
                <a:ext cx="378069" cy="244471"/>
              </a:xfrm>
              <a:custGeom>
                <a:avLst/>
                <a:gdLst>
                  <a:gd name="T0" fmla="*/ 33 w 1026"/>
                  <a:gd name="T1" fmla="*/ 25 h 673"/>
                  <a:gd name="T2" fmla="*/ 35 w 1026"/>
                  <a:gd name="T3" fmla="*/ 23 h 673"/>
                  <a:gd name="T4" fmla="*/ 35 w 1026"/>
                  <a:gd name="T5" fmla="*/ 22 h 673"/>
                  <a:gd name="T6" fmla="*/ 34 w 1026"/>
                  <a:gd name="T7" fmla="*/ 20 h 673"/>
                  <a:gd name="T8" fmla="*/ 35 w 1026"/>
                  <a:gd name="T9" fmla="*/ 18 h 673"/>
                  <a:gd name="T10" fmla="*/ 36 w 1026"/>
                  <a:gd name="T11" fmla="*/ 16 h 673"/>
                  <a:gd name="T12" fmla="*/ 37 w 1026"/>
                  <a:gd name="T13" fmla="*/ 16 h 673"/>
                  <a:gd name="T14" fmla="*/ 38 w 1026"/>
                  <a:gd name="T15" fmla="*/ 15 h 673"/>
                  <a:gd name="T16" fmla="*/ 38 w 1026"/>
                  <a:gd name="T17" fmla="*/ 13 h 673"/>
                  <a:gd name="T18" fmla="*/ 40 w 1026"/>
                  <a:gd name="T19" fmla="*/ 13 h 673"/>
                  <a:gd name="T20" fmla="*/ 40 w 1026"/>
                  <a:gd name="T21" fmla="*/ 8 h 673"/>
                  <a:gd name="T22" fmla="*/ 39 w 1026"/>
                  <a:gd name="T23" fmla="*/ 8 h 673"/>
                  <a:gd name="T24" fmla="*/ 38 w 1026"/>
                  <a:gd name="T25" fmla="*/ 8 h 673"/>
                  <a:gd name="T26" fmla="*/ 36 w 1026"/>
                  <a:gd name="T27" fmla="*/ 9 h 673"/>
                  <a:gd name="T28" fmla="*/ 35 w 1026"/>
                  <a:gd name="T29" fmla="*/ 8 h 673"/>
                  <a:gd name="T30" fmla="*/ 34 w 1026"/>
                  <a:gd name="T31" fmla="*/ 7 h 673"/>
                  <a:gd name="T32" fmla="*/ 32 w 1026"/>
                  <a:gd name="T33" fmla="*/ 6 h 673"/>
                  <a:gd name="T34" fmla="*/ 31 w 1026"/>
                  <a:gd name="T35" fmla="*/ 6 h 673"/>
                  <a:gd name="T36" fmla="*/ 29 w 1026"/>
                  <a:gd name="T37" fmla="*/ 6 h 673"/>
                  <a:gd name="T38" fmla="*/ 27 w 1026"/>
                  <a:gd name="T39" fmla="*/ 6 h 673"/>
                  <a:gd name="T40" fmla="*/ 26 w 1026"/>
                  <a:gd name="T41" fmla="*/ 3 h 673"/>
                  <a:gd name="T42" fmla="*/ 24 w 1026"/>
                  <a:gd name="T43" fmla="*/ 2 h 673"/>
                  <a:gd name="T44" fmla="*/ 23 w 1026"/>
                  <a:gd name="T45" fmla="*/ 2 h 673"/>
                  <a:gd name="T46" fmla="*/ 22 w 1026"/>
                  <a:gd name="T47" fmla="*/ 3 h 673"/>
                  <a:gd name="T48" fmla="*/ 20 w 1026"/>
                  <a:gd name="T49" fmla="*/ 4 h 673"/>
                  <a:gd name="T50" fmla="*/ 18 w 1026"/>
                  <a:gd name="T51" fmla="*/ 4 h 673"/>
                  <a:gd name="T52" fmla="*/ 17 w 1026"/>
                  <a:gd name="T53" fmla="*/ 4 h 673"/>
                  <a:gd name="T54" fmla="*/ 15 w 1026"/>
                  <a:gd name="T55" fmla="*/ 3 h 673"/>
                  <a:gd name="T56" fmla="*/ 13 w 1026"/>
                  <a:gd name="T57" fmla="*/ 2 h 673"/>
                  <a:gd name="T58" fmla="*/ 12 w 1026"/>
                  <a:gd name="T59" fmla="*/ 3 h 673"/>
                  <a:gd name="T60" fmla="*/ 11 w 1026"/>
                  <a:gd name="T61" fmla="*/ 2 h 673"/>
                  <a:gd name="T62" fmla="*/ 8 w 1026"/>
                  <a:gd name="T63" fmla="*/ 2 h 673"/>
                  <a:gd name="T64" fmla="*/ 7 w 1026"/>
                  <a:gd name="T65" fmla="*/ 0 h 673"/>
                  <a:gd name="T66" fmla="*/ 5 w 1026"/>
                  <a:gd name="T67" fmla="*/ 1 h 673"/>
                  <a:gd name="T68" fmla="*/ 5 w 1026"/>
                  <a:gd name="T69" fmla="*/ 2 h 673"/>
                  <a:gd name="T70" fmla="*/ 4 w 1026"/>
                  <a:gd name="T71" fmla="*/ 3 h 673"/>
                  <a:gd name="T72" fmla="*/ 3 w 1026"/>
                  <a:gd name="T73" fmla="*/ 5 h 673"/>
                  <a:gd name="T74" fmla="*/ 1 w 1026"/>
                  <a:gd name="T75" fmla="*/ 8 h 673"/>
                  <a:gd name="T76" fmla="*/ 2 w 1026"/>
                  <a:gd name="T77" fmla="*/ 11 h 673"/>
                  <a:gd name="T78" fmla="*/ 2 w 1026"/>
                  <a:gd name="T79" fmla="*/ 12 h 673"/>
                  <a:gd name="T80" fmla="*/ 3 w 1026"/>
                  <a:gd name="T81" fmla="*/ 14 h 673"/>
                  <a:gd name="T82" fmla="*/ 4 w 1026"/>
                  <a:gd name="T83" fmla="*/ 14 h 673"/>
                  <a:gd name="T84" fmla="*/ 5 w 1026"/>
                  <a:gd name="T85" fmla="*/ 16 h 673"/>
                  <a:gd name="T86" fmla="*/ 7 w 1026"/>
                  <a:gd name="T87" fmla="*/ 17 h 673"/>
                  <a:gd name="T88" fmla="*/ 10 w 1026"/>
                  <a:gd name="T89" fmla="*/ 17 h 673"/>
                  <a:gd name="T90" fmla="*/ 12 w 1026"/>
                  <a:gd name="T91" fmla="*/ 17 h 673"/>
                  <a:gd name="T92" fmla="*/ 13 w 1026"/>
                  <a:gd name="T93" fmla="*/ 19 h 673"/>
                  <a:gd name="T94" fmla="*/ 14 w 1026"/>
                  <a:gd name="T95" fmla="*/ 20 h 673"/>
                  <a:gd name="T96" fmla="*/ 16 w 1026"/>
                  <a:gd name="T97" fmla="*/ 22 h 673"/>
                  <a:gd name="T98" fmla="*/ 18 w 1026"/>
                  <a:gd name="T99" fmla="*/ 21 h 673"/>
                  <a:gd name="T100" fmla="*/ 19 w 1026"/>
                  <a:gd name="T101" fmla="*/ 19 h 673"/>
                  <a:gd name="T102" fmla="*/ 20 w 1026"/>
                  <a:gd name="T103" fmla="*/ 21 h 673"/>
                  <a:gd name="T104" fmla="*/ 21 w 1026"/>
                  <a:gd name="T105" fmla="*/ 22 h 673"/>
                  <a:gd name="T106" fmla="*/ 24 w 1026"/>
                  <a:gd name="T107" fmla="*/ 23 h 673"/>
                  <a:gd name="T108" fmla="*/ 26 w 1026"/>
                  <a:gd name="T109" fmla="*/ 24 h 673"/>
                  <a:gd name="T110" fmla="*/ 28 w 1026"/>
                  <a:gd name="T111" fmla="*/ 23 h 673"/>
                  <a:gd name="T112" fmla="*/ 30 w 1026"/>
                  <a:gd name="T113" fmla="*/ 23 h 673"/>
                  <a:gd name="T114" fmla="*/ 31 w 1026"/>
                  <a:gd name="T115" fmla="*/ 25 h 673"/>
                  <a:gd name="T116" fmla="*/ 31 w 1026"/>
                  <a:gd name="T117" fmla="*/ 26 h 67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026"/>
                  <a:gd name="T178" fmla="*/ 0 h 673"/>
                  <a:gd name="T179" fmla="*/ 1026 w 1026"/>
                  <a:gd name="T180" fmla="*/ 673 h 673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026" h="673">
                    <a:moveTo>
                      <a:pt x="803" y="673"/>
                    </a:moveTo>
                    <a:lnTo>
                      <a:pt x="805" y="665"/>
                    </a:lnTo>
                    <a:lnTo>
                      <a:pt x="805" y="659"/>
                    </a:lnTo>
                    <a:lnTo>
                      <a:pt x="805" y="653"/>
                    </a:lnTo>
                    <a:lnTo>
                      <a:pt x="804" y="646"/>
                    </a:lnTo>
                    <a:lnTo>
                      <a:pt x="811" y="644"/>
                    </a:lnTo>
                    <a:lnTo>
                      <a:pt x="815" y="644"/>
                    </a:lnTo>
                    <a:lnTo>
                      <a:pt x="820" y="643"/>
                    </a:lnTo>
                    <a:lnTo>
                      <a:pt x="825" y="640"/>
                    </a:lnTo>
                    <a:lnTo>
                      <a:pt x="829" y="634"/>
                    </a:lnTo>
                    <a:lnTo>
                      <a:pt x="829" y="633"/>
                    </a:lnTo>
                    <a:lnTo>
                      <a:pt x="828" y="632"/>
                    </a:lnTo>
                    <a:lnTo>
                      <a:pt x="827" y="628"/>
                    </a:lnTo>
                    <a:lnTo>
                      <a:pt x="839" y="624"/>
                    </a:lnTo>
                    <a:lnTo>
                      <a:pt x="851" y="620"/>
                    </a:lnTo>
                    <a:lnTo>
                      <a:pt x="856" y="605"/>
                    </a:lnTo>
                    <a:lnTo>
                      <a:pt x="859" y="589"/>
                    </a:lnTo>
                    <a:lnTo>
                      <a:pt x="868" y="588"/>
                    </a:lnTo>
                    <a:lnTo>
                      <a:pt x="876" y="587"/>
                    </a:lnTo>
                    <a:lnTo>
                      <a:pt x="883" y="586"/>
                    </a:lnTo>
                    <a:lnTo>
                      <a:pt x="886" y="586"/>
                    </a:lnTo>
                    <a:lnTo>
                      <a:pt x="890" y="585"/>
                    </a:lnTo>
                    <a:lnTo>
                      <a:pt x="896" y="579"/>
                    </a:lnTo>
                    <a:lnTo>
                      <a:pt x="900" y="571"/>
                    </a:lnTo>
                    <a:lnTo>
                      <a:pt x="900" y="567"/>
                    </a:lnTo>
                    <a:lnTo>
                      <a:pt x="896" y="566"/>
                    </a:lnTo>
                    <a:lnTo>
                      <a:pt x="887" y="565"/>
                    </a:lnTo>
                    <a:lnTo>
                      <a:pt x="882" y="561"/>
                    </a:lnTo>
                    <a:lnTo>
                      <a:pt x="877" y="557"/>
                    </a:lnTo>
                    <a:lnTo>
                      <a:pt x="874" y="552"/>
                    </a:lnTo>
                    <a:lnTo>
                      <a:pt x="872" y="548"/>
                    </a:lnTo>
                    <a:lnTo>
                      <a:pt x="868" y="537"/>
                    </a:lnTo>
                    <a:lnTo>
                      <a:pt x="864" y="525"/>
                    </a:lnTo>
                    <a:lnTo>
                      <a:pt x="865" y="519"/>
                    </a:lnTo>
                    <a:lnTo>
                      <a:pt x="865" y="517"/>
                    </a:lnTo>
                    <a:lnTo>
                      <a:pt x="866" y="516"/>
                    </a:lnTo>
                    <a:lnTo>
                      <a:pt x="867" y="515"/>
                    </a:lnTo>
                    <a:lnTo>
                      <a:pt x="868" y="516"/>
                    </a:lnTo>
                    <a:lnTo>
                      <a:pt x="869" y="515"/>
                    </a:lnTo>
                    <a:lnTo>
                      <a:pt x="872" y="514"/>
                    </a:lnTo>
                    <a:lnTo>
                      <a:pt x="874" y="510"/>
                    </a:lnTo>
                    <a:lnTo>
                      <a:pt x="879" y="501"/>
                    </a:lnTo>
                    <a:lnTo>
                      <a:pt x="885" y="494"/>
                    </a:lnTo>
                    <a:lnTo>
                      <a:pt x="887" y="490"/>
                    </a:lnTo>
                    <a:lnTo>
                      <a:pt x="888" y="487"/>
                    </a:lnTo>
                    <a:lnTo>
                      <a:pt x="890" y="481"/>
                    </a:lnTo>
                    <a:lnTo>
                      <a:pt x="891" y="476"/>
                    </a:lnTo>
                    <a:lnTo>
                      <a:pt x="888" y="463"/>
                    </a:lnTo>
                    <a:lnTo>
                      <a:pt x="890" y="452"/>
                    </a:lnTo>
                    <a:lnTo>
                      <a:pt x="888" y="445"/>
                    </a:lnTo>
                    <a:lnTo>
                      <a:pt x="888" y="441"/>
                    </a:lnTo>
                    <a:lnTo>
                      <a:pt x="891" y="436"/>
                    </a:lnTo>
                    <a:lnTo>
                      <a:pt x="893" y="430"/>
                    </a:lnTo>
                    <a:lnTo>
                      <a:pt x="892" y="425"/>
                    </a:lnTo>
                    <a:lnTo>
                      <a:pt x="890" y="420"/>
                    </a:lnTo>
                    <a:lnTo>
                      <a:pt x="890" y="417"/>
                    </a:lnTo>
                    <a:lnTo>
                      <a:pt x="890" y="412"/>
                    </a:lnTo>
                    <a:lnTo>
                      <a:pt x="892" y="407"/>
                    </a:lnTo>
                    <a:lnTo>
                      <a:pt x="892" y="401"/>
                    </a:lnTo>
                    <a:lnTo>
                      <a:pt x="900" y="406"/>
                    </a:lnTo>
                    <a:lnTo>
                      <a:pt x="909" y="411"/>
                    </a:lnTo>
                    <a:lnTo>
                      <a:pt x="907" y="400"/>
                    </a:lnTo>
                    <a:lnTo>
                      <a:pt x="905" y="389"/>
                    </a:lnTo>
                    <a:lnTo>
                      <a:pt x="912" y="391"/>
                    </a:lnTo>
                    <a:lnTo>
                      <a:pt x="918" y="393"/>
                    </a:lnTo>
                    <a:lnTo>
                      <a:pt x="921" y="394"/>
                    </a:lnTo>
                    <a:lnTo>
                      <a:pt x="923" y="396"/>
                    </a:lnTo>
                    <a:lnTo>
                      <a:pt x="927" y="394"/>
                    </a:lnTo>
                    <a:lnTo>
                      <a:pt x="929" y="393"/>
                    </a:lnTo>
                    <a:lnTo>
                      <a:pt x="931" y="390"/>
                    </a:lnTo>
                    <a:lnTo>
                      <a:pt x="934" y="388"/>
                    </a:lnTo>
                    <a:lnTo>
                      <a:pt x="935" y="387"/>
                    </a:lnTo>
                    <a:lnTo>
                      <a:pt x="937" y="387"/>
                    </a:lnTo>
                    <a:lnTo>
                      <a:pt x="941" y="389"/>
                    </a:lnTo>
                    <a:lnTo>
                      <a:pt x="948" y="393"/>
                    </a:lnTo>
                    <a:lnTo>
                      <a:pt x="952" y="392"/>
                    </a:lnTo>
                    <a:lnTo>
                      <a:pt x="955" y="390"/>
                    </a:lnTo>
                    <a:lnTo>
                      <a:pt x="956" y="387"/>
                    </a:lnTo>
                    <a:lnTo>
                      <a:pt x="957" y="382"/>
                    </a:lnTo>
                    <a:lnTo>
                      <a:pt x="956" y="373"/>
                    </a:lnTo>
                    <a:lnTo>
                      <a:pt x="955" y="365"/>
                    </a:lnTo>
                    <a:lnTo>
                      <a:pt x="949" y="356"/>
                    </a:lnTo>
                    <a:lnTo>
                      <a:pt x="944" y="347"/>
                    </a:lnTo>
                    <a:lnTo>
                      <a:pt x="946" y="343"/>
                    </a:lnTo>
                    <a:lnTo>
                      <a:pt x="948" y="340"/>
                    </a:lnTo>
                    <a:lnTo>
                      <a:pt x="952" y="338"/>
                    </a:lnTo>
                    <a:lnTo>
                      <a:pt x="954" y="337"/>
                    </a:lnTo>
                    <a:lnTo>
                      <a:pt x="961" y="334"/>
                    </a:lnTo>
                    <a:lnTo>
                      <a:pt x="968" y="330"/>
                    </a:lnTo>
                    <a:lnTo>
                      <a:pt x="968" y="325"/>
                    </a:lnTo>
                    <a:lnTo>
                      <a:pt x="971" y="322"/>
                    </a:lnTo>
                    <a:lnTo>
                      <a:pt x="974" y="320"/>
                    </a:lnTo>
                    <a:lnTo>
                      <a:pt x="979" y="319"/>
                    </a:lnTo>
                    <a:lnTo>
                      <a:pt x="986" y="324"/>
                    </a:lnTo>
                    <a:lnTo>
                      <a:pt x="993" y="329"/>
                    </a:lnTo>
                    <a:lnTo>
                      <a:pt x="1000" y="330"/>
                    </a:lnTo>
                    <a:lnTo>
                      <a:pt x="1006" y="329"/>
                    </a:lnTo>
                    <a:lnTo>
                      <a:pt x="1008" y="328"/>
                    </a:lnTo>
                    <a:lnTo>
                      <a:pt x="1009" y="327"/>
                    </a:lnTo>
                    <a:lnTo>
                      <a:pt x="1010" y="324"/>
                    </a:lnTo>
                    <a:lnTo>
                      <a:pt x="1012" y="319"/>
                    </a:lnTo>
                    <a:lnTo>
                      <a:pt x="1013" y="296"/>
                    </a:lnTo>
                    <a:lnTo>
                      <a:pt x="1015" y="274"/>
                    </a:lnTo>
                    <a:lnTo>
                      <a:pt x="1017" y="250"/>
                    </a:lnTo>
                    <a:lnTo>
                      <a:pt x="1020" y="228"/>
                    </a:lnTo>
                    <a:lnTo>
                      <a:pt x="1024" y="223"/>
                    </a:lnTo>
                    <a:lnTo>
                      <a:pt x="1026" y="219"/>
                    </a:lnTo>
                    <a:lnTo>
                      <a:pt x="1026" y="214"/>
                    </a:lnTo>
                    <a:lnTo>
                      <a:pt x="1024" y="209"/>
                    </a:lnTo>
                    <a:lnTo>
                      <a:pt x="1018" y="208"/>
                    </a:lnTo>
                    <a:lnTo>
                      <a:pt x="1013" y="206"/>
                    </a:lnTo>
                    <a:lnTo>
                      <a:pt x="1010" y="205"/>
                    </a:lnTo>
                    <a:lnTo>
                      <a:pt x="1004" y="201"/>
                    </a:lnTo>
                    <a:lnTo>
                      <a:pt x="998" y="195"/>
                    </a:lnTo>
                    <a:lnTo>
                      <a:pt x="993" y="193"/>
                    </a:lnTo>
                    <a:lnTo>
                      <a:pt x="991" y="193"/>
                    </a:lnTo>
                    <a:lnTo>
                      <a:pt x="988" y="194"/>
                    </a:lnTo>
                    <a:lnTo>
                      <a:pt x="985" y="196"/>
                    </a:lnTo>
                    <a:lnTo>
                      <a:pt x="982" y="200"/>
                    </a:lnTo>
                    <a:lnTo>
                      <a:pt x="980" y="206"/>
                    </a:lnTo>
                    <a:lnTo>
                      <a:pt x="979" y="210"/>
                    </a:lnTo>
                    <a:lnTo>
                      <a:pt x="977" y="210"/>
                    </a:lnTo>
                    <a:lnTo>
                      <a:pt x="975" y="209"/>
                    </a:lnTo>
                    <a:lnTo>
                      <a:pt x="973" y="208"/>
                    </a:lnTo>
                    <a:lnTo>
                      <a:pt x="971" y="204"/>
                    </a:lnTo>
                    <a:lnTo>
                      <a:pt x="970" y="203"/>
                    </a:lnTo>
                    <a:lnTo>
                      <a:pt x="967" y="203"/>
                    </a:lnTo>
                    <a:lnTo>
                      <a:pt x="966" y="203"/>
                    </a:lnTo>
                    <a:lnTo>
                      <a:pt x="965" y="204"/>
                    </a:lnTo>
                    <a:lnTo>
                      <a:pt x="963" y="208"/>
                    </a:lnTo>
                    <a:lnTo>
                      <a:pt x="958" y="210"/>
                    </a:lnTo>
                    <a:lnTo>
                      <a:pt x="952" y="210"/>
                    </a:lnTo>
                    <a:lnTo>
                      <a:pt x="947" y="211"/>
                    </a:lnTo>
                    <a:lnTo>
                      <a:pt x="941" y="211"/>
                    </a:lnTo>
                    <a:lnTo>
                      <a:pt x="935" y="210"/>
                    </a:lnTo>
                    <a:lnTo>
                      <a:pt x="930" y="210"/>
                    </a:lnTo>
                    <a:lnTo>
                      <a:pt x="928" y="210"/>
                    </a:lnTo>
                    <a:lnTo>
                      <a:pt x="926" y="211"/>
                    </a:lnTo>
                    <a:lnTo>
                      <a:pt x="925" y="213"/>
                    </a:lnTo>
                    <a:lnTo>
                      <a:pt x="921" y="215"/>
                    </a:lnTo>
                    <a:lnTo>
                      <a:pt x="916" y="219"/>
                    </a:lnTo>
                    <a:lnTo>
                      <a:pt x="909" y="217"/>
                    </a:lnTo>
                    <a:lnTo>
                      <a:pt x="904" y="215"/>
                    </a:lnTo>
                    <a:lnTo>
                      <a:pt x="901" y="214"/>
                    </a:lnTo>
                    <a:lnTo>
                      <a:pt x="900" y="213"/>
                    </a:lnTo>
                    <a:lnTo>
                      <a:pt x="899" y="211"/>
                    </a:lnTo>
                    <a:lnTo>
                      <a:pt x="897" y="208"/>
                    </a:lnTo>
                    <a:lnTo>
                      <a:pt x="897" y="202"/>
                    </a:lnTo>
                    <a:lnTo>
                      <a:pt x="896" y="199"/>
                    </a:lnTo>
                    <a:lnTo>
                      <a:pt x="892" y="197"/>
                    </a:lnTo>
                    <a:lnTo>
                      <a:pt x="886" y="197"/>
                    </a:lnTo>
                    <a:lnTo>
                      <a:pt x="882" y="197"/>
                    </a:lnTo>
                    <a:lnTo>
                      <a:pt x="879" y="195"/>
                    </a:lnTo>
                    <a:lnTo>
                      <a:pt x="878" y="193"/>
                    </a:lnTo>
                    <a:lnTo>
                      <a:pt x="876" y="188"/>
                    </a:lnTo>
                    <a:lnTo>
                      <a:pt x="870" y="185"/>
                    </a:lnTo>
                    <a:lnTo>
                      <a:pt x="865" y="183"/>
                    </a:lnTo>
                    <a:lnTo>
                      <a:pt x="863" y="183"/>
                    </a:lnTo>
                    <a:lnTo>
                      <a:pt x="859" y="183"/>
                    </a:lnTo>
                    <a:lnTo>
                      <a:pt x="857" y="185"/>
                    </a:lnTo>
                    <a:lnTo>
                      <a:pt x="854" y="187"/>
                    </a:lnTo>
                    <a:lnTo>
                      <a:pt x="851" y="190"/>
                    </a:lnTo>
                    <a:lnTo>
                      <a:pt x="849" y="192"/>
                    </a:lnTo>
                    <a:lnTo>
                      <a:pt x="847" y="192"/>
                    </a:lnTo>
                    <a:lnTo>
                      <a:pt x="846" y="192"/>
                    </a:lnTo>
                    <a:lnTo>
                      <a:pt x="843" y="188"/>
                    </a:lnTo>
                    <a:lnTo>
                      <a:pt x="840" y="182"/>
                    </a:lnTo>
                    <a:lnTo>
                      <a:pt x="834" y="173"/>
                    </a:lnTo>
                    <a:lnTo>
                      <a:pt x="829" y="166"/>
                    </a:lnTo>
                    <a:lnTo>
                      <a:pt x="821" y="160"/>
                    </a:lnTo>
                    <a:lnTo>
                      <a:pt x="811" y="155"/>
                    </a:lnTo>
                    <a:lnTo>
                      <a:pt x="806" y="150"/>
                    </a:lnTo>
                    <a:lnTo>
                      <a:pt x="803" y="146"/>
                    </a:lnTo>
                    <a:lnTo>
                      <a:pt x="802" y="143"/>
                    </a:lnTo>
                    <a:lnTo>
                      <a:pt x="800" y="142"/>
                    </a:lnTo>
                    <a:lnTo>
                      <a:pt x="797" y="142"/>
                    </a:lnTo>
                    <a:lnTo>
                      <a:pt x="795" y="142"/>
                    </a:lnTo>
                    <a:lnTo>
                      <a:pt x="785" y="141"/>
                    </a:lnTo>
                    <a:lnTo>
                      <a:pt x="778" y="142"/>
                    </a:lnTo>
                    <a:lnTo>
                      <a:pt x="776" y="146"/>
                    </a:lnTo>
                    <a:lnTo>
                      <a:pt x="774" y="149"/>
                    </a:lnTo>
                    <a:lnTo>
                      <a:pt x="771" y="152"/>
                    </a:lnTo>
                    <a:lnTo>
                      <a:pt x="769" y="153"/>
                    </a:lnTo>
                    <a:lnTo>
                      <a:pt x="762" y="156"/>
                    </a:lnTo>
                    <a:lnTo>
                      <a:pt x="753" y="156"/>
                    </a:lnTo>
                    <a:lnTo>
                      <a:pt x="745" y="156"/>
                    </a:lnTo>
                    <a:lnTo>
                      <a:pt x="739" y="156"/>
                    </a:lnTo>
                    <a:lnTo>
                      <a:pt x="736" y="155"/>
                    </a:lnTo>
                    <a:lnTo>
                      <a:pt x="734" y="152"/>
                    </a:lnTo>
                    <a:lnTo>
                      <a:pt x="732" y="150"/>
                    </a:lnTo>
                    <a:lnTo>
                      <a:pt x="729" y="146"/>
                    </a:lnTo>
                    <a:lnTo>
                      <a:pt x="722" y="134"/>
                    </a:lnTo>
                    <a:lnTo>
                      <a:pt x="716" y="128"/>
                    </a:lnTo>
                    <a:lnTo>
                      <a:pt x="712" y="125"/>
                    </a:lnTo>
                    <a:lnTo>
                      <a:pt x="708" y="125"/>
                    </a:lnTo>
                    <a:lnTo>
                      <a:pt x="703" y="126"/>
                    </a:lnTo>
                    <a:lnTo>
                      <a:pt x="696" y="129"/>
                    </a:lnTo>
                    <a:lnTo>
                      <a:pt x="690" y="135"/>
                    </a:lnTo>
                    <a:lnTo>
                      <a:pt x="687" y="140"/>
                    </a:lnTo>
                    <a:lnTo>
                      <a:pt x="685" y="141"/>
                    </a:lnTo>
                    <a:lnTo>
                      <a:pt x="682" y="140"/>
                    </a:lnTo>
                    <a:lnTo>
                      <a:pt x="680" y="139"/>
                    </a:lnTo>
                    <a:lnTo>
                      <a:pt x="678" y="134"/>
                    </a:lnTo>
                    <a:lnTo>
                      <a:pt x="674" y="128"/>
                    </a:lnTo>
                    <a:lnTo>
                      <a:pt x="673" y="121"/>
                    </a:lnTo>
                    <a:lnTo>
                      <a:pt x="671" y="113"/>
                    </a:lnTo>
                    <a:lnTo>
                      <a:pt x="669" y="106"/>
                    </a:lnTo>
                    <a:lnTo>
                      <a:pt x="667" y="101"/>
                    </a:lnTo>
                    <a:lnTo>
                      <a:pt x="664" y="94"/>
                    </a:lnTo>
                    <a:lnTo>
                      <a:pt x="656" y="84"/>
                    </a:lnTo>
                    <a:lnTo>
                      <a:pt x="646" y="72"/>
                    </a:lnTo>
                    <a:lnTo>
                      <a:pt x="642" y="68"/>
                    </a:lnTo>
                    <a:lnTo>
                      <a:pt x="641" y="66"/>
                    </a:lnTo>
                    <a:lnTo>
                      <a:pt x="642" y="63"/>
                    </a:lnTo>
                    <a:lnTo>
                      <a:pt x="641" y="59"/>
                    </a:lnTo>
                    <a:lnTo>
                      <a:pt x="631" y="60"/>
                    </a:lnTo>
                    <a:lnTo>
                      <a:pt x="619" y="61"/>
                    </a:lnTo>
                    <a:lnTo>
                      <a:pt x="614" y="57"/>
                    </a:lnTo>
                    <a:lnTo>
                      <a:pt x="610" y="52"/>
                    </a:lnTo>
                    <a:lnTo>
                      <a:pt x="608" y="48"/>
                    </a:lnTo>
                    <a:lnTo>
                      <a:pt x="605" y="42"/>
                    </a:lnTo>
                    <a:lnTo>
                      <a:pt x="599" y="43"/>
                    </a:lnTo>
                    <a:lnTo>
                      <a:pt x="596" y="45"/>
                    </a:lnTo>
                    <a:lnTo>
                      <a:pt x="592" y="46"/>
                    </a:lnTo>
                    <a:lnTo>
                      <a:pt x="588" y="45"/>
                    </a:lnTo>
                    <a:lnTo>
                      <a:pt x="584" y="44"/>
                    </a:lnTo>
                    <a:lnTo>
                      <a:pt x="581" y="43"/>
                    </a:lnTo>
                    <a:lnTo>
                      <a:pt x="579" y="43"/>
                    </a:lnTo>
                    <a:lnTo>
                      <a:pt x="578" y="44"/>
                    </a:lnTo>
                    <a:lnTo>
                      <a:pt x="577" y="45"/>
                    </a:lnTo>
                    <a:lnTo>
                      <a:pt x="575" y="48"/>
                    </a:lnTo>
                    <a:lnTo>
                      <a:pt x="575" y="50"/>
                    </a:lnTo>
                    <a:lnTo>
                      <a:pt x="577" y="53"/>
                    </a:lnTo>
                    <a:lnTo>
                      <a:pt x="579" y="57"/>
                    </a:lnTo>
                    <a:lnTo>
                      <a:pt x="580" y="60"/>
                    </a:lnTo>
                    <a:lnTo>
                      <a:pt x="579" y="62"/>
                    </a:lnTo>
                    <a:lnTo>
                      <a:pt x="578" y="67"/>
                    </a:lnTo>
                    <a:lnTo>
                      <a:pt x="575" y="72"/>
                    </a:lnTo>
                    <a:lnTo>
                      <a:pt x="572" y="76"/>
                    </a:lnTo>
                    <a:lnTo>
                      <a:pt x="568" y="80"/>
                    </a:lnTo>
                    <a:lnTo>
                      <a:pt x="564" y="84"/>
                    </a:lnTo>
                    <a:lnTo>
                      <a:pt x="561" y="86"/>
                    </a:lnTo>
                    <a:lnTo>
                      <a:pt x="557" y="87"/>
                    </a:lnTo>
                    <a:lnTo>
                      <a:pt x="554" y="87"/>
                    </a:lnTo>
                    <a:lnTo>
                      <a:pt x="551" y="87"/>
                    </a:lnTo>
                    <a:lnTo>
                      <a:pt x="544" y="86"/>
                    </a:lnTo>
                    <a:lnTo>
                      <a:pt x="536" y="87"/>
                    </a:lnTo>
                    <a:lnTo>
                      <a:pt x="527" y="97"/>
                    </a:lnTo>
                    <a:lnTo>
                      <a:pt x="521" y="103"/>
                    </a:lnTo>
                    <a:lnTo>
                      <a:pt x="517" y="104"/>
                    </a:lnTo>
                    <a:lnTo>
                      <a:pt x="513" y="103"/>
                    </a:lnTo>
                    <a:lnTo>
                      <a:pt x="508" y="102"/>
                    </a:lnTo>
                    <a:lnTo>
                      <a:pt x="501" y="99"/>
                    </a:lnTo>
                    <a:lnTo>
                      <a:pt x="494" y="98"/>
                    </a:lnTo>
                    <a:lnTo>
                      <a:pt x="490" y="98"/>
                    </a:lnTo>
                    <a:lnTo>
                      <a:pt x="485" y="98"/>
                    </a:lnTo>
                    <a:lnTo>
                      <a:pt x="483" y="99"/>
                    </a:lnTo>
                    <a:lnTo>
                      <a:pt x="477" y="103"/>
                    </a:lnTo>
                    <a:lnTo>
                      <a:pt x="467" y="106"/>
                    </a:lnTo>
                    <a:lnTo>
                      <a:pt x="464" y="108"/>
                    </a:lnTo>
                    <a:lnTo>
                      <a:pt x="461" y="111"/>
                    </a:lnTo>
                    <a:lnTo>
                      <a:pt x="458" y="114"/>
                    </a:lnTo>
                    <a:lnTo>
                      <a:pt x="456" y="117"/>
                    </a:lnTo>
                    <a:lnTo>
                      <a:pt x="453" y="124"/>
                    </a:lnTo>
                    <a:lnTo>
                      <a:pt x="447" y="131"/>
                    </a:lnTo>
                    <a:lnTo>
                      <a:pt x="441" y="120"/>
                    </a:lnTo>
                    <a:lnTo>
                      <a:pt x="435" y="110"/>
                    </a:lnTo>
                    <a:lnTo>
                      <a:pt x="431" y="108"/>
                    </a:lnTo>
                    <a:lnTo>
                      <a:pt x="428" y="107"/>
                    </a:lnTo>
                    <a:lnTo>
                      <a:pt x="426" y="105"/>
                    </a:lnTo>
                    <a:lnTo>
                      <a:pt x="424" y="103"/>
                    </a:lnTo>
                    <a:lnTo>
                      <a:pt x="421" y="96"/>
                    </a:lnTo>
                    <a:lnTo>
                      <a:pt x="418" y="89"/>
                    </a:lnTo>
                    <a:lnTo>
                      <a:pt x="410" y="84"/>
                    </a:lnTo>
                    <a:lnTo>
                      <a:pt x="406" y="83"/>
                    </a:lnTo>
                    <a:lnTo>
                      <a:pt x="402" y="83"/>
                    </a:lnTo>
                    <a:lnTo>
                      <a:pt x="394" y="81"/>
                    </a:lnTo>
                    <a:lnTo>
                      <a:pt x="386" y="83"/>
                    </a:lnTo>
                    <a:lnTo>
                      <a:pt x="379" y="84"/>
                    </a:lnTo>
                    <a:lnTo>
                      <a:pt x="373" y="86"/>
                    </a:lnTo>
                    <a:lnTo>
                      <a:pt x="361" y="85"/>
                    </a:lnTo>
                    <a:lnTo>
                      <a:pt x="351" y="84"/>
                    </a:lnTo>
                    <a:lnTo>
                      <a:pt x="343" y="84"/>
                    </a:lnTo>
                    <a:lnTo>
                      <a:pt x="340" y="83"/>
                    </a:lnTo>
                    <a:lnTo>
                      <a:pt x="338" y="81"/>
                    </a:lnTo>
                    <a:lnTo>
                      <a:pt x="335" y="78"/>
                    </a:lnTo>
                    <a:lnTo>
                      <a:pt x="334" y="75"/>
                    </a:lnTo>
                    <a:lnTo>
                      <a:pt x="334" y="68"/>
                    </a:lnTo>
                    <a:lnTo>
                      <a:pt x="334" y="63"/>
                    </a:lnTo>
                    <a:lnTo>
                      <a:pt x="333" y="62"/>
                    </a:lnTo>
                    <a:lnTo>
                      <a:pt x="332" y="62"/>
                    </a:lnTo>
                    <a:lnTo>
                      <a:pt x="330" y="63"/>
                    </a:lnTo>
                    <a:lnTo>
                      <a:pt x="326" y="66"/>
                    </a:lnTo>
                    <a:lnTo>
                      <a:pt x="323" y="74"/>
                    </a:lnTo>
                    <a:lnTo>
                      <a:pt x="321" y="77"/>
                    </a:lnTo>
                    <a:lnTo>
                      <a:pt x="319" y="77"/>
                    </a:lnTo>
                    <a:lnTo>
                      <a:pt x="316" y="77"/>
                    </a:lnTo>
                    <a:lnTo>
                      <a:pt x="314" y="75"/>
                    </a:lnTo>
                    <a:lnTo>
                      <a:pt x="311" y="72"/>
                    </a:lnTo>
                    <a:lnTo>
                      <a:pt x="304" y="68"/>
                    </a:lnTo>
                    <a:lnTo>
                      <a:pt x="298" y="67"/>
                    </a:lnTo>
                    <a:lnTo>
                      <a:pt x="294" y="67"/>
                    </a:lnTo>
                    <a:lnTo>
                      <a:pt x="286" y="65"/>
                    </a:lnTo>
                    <a:lnTo>
                      <a:pt x="278" y="63"/>
                    </a:lnTo>
                    <a:lnTo>
                      <a:pt x="275" y="65"/>
                    </a:lnTo>
                    <a:lnTo>
                      <a:pt x="272" y="67"/>
                    </a:lnTo>
                    <a:lnTo>
                      <a:pt x="267" y="70"/>
                    </a:lnTo>
                    <a:lnTo>
                      <a:pt x="267" y="65"/>
                    </a:lnTo>
                    <a:lnTo>
                      <a:pt x="267" y="61"/>
                    </a:lnTo>
                    <a:lnTo>
                      <a:pt x="267" y="59"/>
                    </a:lnTo>
                    <a:lnTo>
                      <a:pt x="265" y="54"/>
                    </a:lnTo>
                    <a:lnTo>
                      <a:pt x="258" y="48"/>
                    </a:lnTo>
                    <a:lnTo>
                      <a:pt x="250" y="42"/>
                    </a:lnTo>
                    <a:lnTo>
                      <a:pt x="241" y="49"/>
                    </a:lnTo>
                    <a:lnTo>
                      <a:pt x="232" y="54"/>
                    </a:lnTo>
                    <a:lnTo>
                      <a:pt x="223" y="54"/>
                    </a:lnTo>
                    <a:lnTo>
                      <a:pt x="215" y="53"/>
                    </a:lnTo>
                    <a:lnTo>
                      <a:pt x="212" y="53"/>
                    </a:lnTo>
                    <a:lnTo>
                      <a:pt x="208" y="51"/>
                    </a:lnTo>
                    <a:lnTo>
                      <a:pt x="206" y="49"/>
                    </a:lnTo>
                    <a:lnTo>
                      <a:pt x="203" y="45"/>
                    </a:lnTo>
                    <a:lnTo>
                      <a:pt x="201" y="40"/>
                    </a:lnTo>
                    <a:lnTo>
                      <a:pt x="200" y="35"/>
                    </a:lnTo>
                    <a:lnTo>
                      <a:pt x="199" y="32"/>
                    </a:lnTo>
                    <a:lnTo>
                      <a:pt x="198" y="30"/>
                    </a:lnTo>
                    <a:lnTo>
                      <a:pt x="191" y="25"/>
                    </a:lnTo>
                    <a:lnTo>
                      <a:pt x="181" y="21"/>
                    </a:lnTo>
                    <a:lnTo>
                      <a:pt x="173" y="15"/>
                    </a:lnTo>
                    <a:lnTo>
                      <a:pt x="171" y="10"/>
                    </a:lnTo>
                    <a:lnTo>
                      <a:pt x="170" y="7"/>
                    </a:lnTo>
                    <a:lnTo>
                      <a:pt x="164" y="0"/>
                    </a:lnTo>
                    <a:lnTo>
                      <a:pt x="150" y="4"/>
                    </a:lnTo>
                    <a:lnTo>
                      <a:pt x="137" y="8"/>
                    </a:lnTo>
                    <a:lnTo>
                      <a:pt x="134" y="10"/>
                    </a:lnTo>
                    <a:lnTo>
                      <a:pt x="132" y="13"/>
                    </a:lnTo>
                    <a:lnTo>
                      <a:pt x="129" y="13"/>
                    </a:lnTo>
                    <a:lnTo>
                      <a:pt x="128" y="13"/>
                    </a:lnTo>
                    <a:lnTo>
                      <a:pt x="125" y="10"/>
                    </a:lnTo>
                    <a:lnTo>
                      <a:pt x="118" y="8"/>
                    </a:lnTo>
                    <a:lnTo>
                      <a:pt x="115" y="14"/>
                    </a:lnTo>
                    <a:lnTo>
                      <a:pt x="110" y="23"/>
                    </a:lnTo>
                    <a:lnTo>
                      <a:pt x="106" y="28"/>
                    </a:lnTo>
                    <a:lnTo>
                      <a:pt x="102" y="34"/>
                    </a:lnTo>
                    <a:lnTo>
                      <a:pt x="101" y="36"/>
                    </a:lnTo>
                    <a:lnTo>
                      <a:pt x="102" y="39"/>
                    </a:lnTo>
                    <a:lnTo>
                      <a:pt x="105" y="40"/>
                    </a:lnTo>
                    <a:lnTo>
                      <a:pt x="109" y="40"/>
                    </a:lnTo>
                    <a:lnTo>
                      <a:pt x="114" y="40"/>
                    </a:lnTo>
                    <a:lnTo>
                      <a:pt x="116" y="42"/>
                    </a:lnTo>
                    <a:lnTo>
                      <a:pt x="118" y="44"/>
                    </a:lnTo>
                    <a:lnTo>
                      <a:pt x="122" y="48"/>
                    </a:lnTo>
                    <a:lnTo>
                      <a:pt x="124" y="51"/>
                    </a:lnTo>
                    <a:lnTo>
                      <a:pt x="124" y="54"/>
                    </a:lnTo>
                    <a:lnTo>
                      <a:pt x="123" y="57"/>
                    </a:lnTo>
                    <a:lnTo>
                      <a:pt x="120" y="59"/>
                    </a:lnTo>
                    <a:lnTo>
                      <a:pt x="114" y="62"/>
                    </a:lnTo>
                    <a:lnTo>
                      <a:pt x="107" y="66"/>
                    </a:lnTo>
                    <a:lnTo>
                      <a:pt x="97" y="69"/>
                    </a:lnTo>
                    <a:lnTo>
                      <a:pt x="90" y="72"/>
                    </a:lnTo>
                    <a:lnTo>
                      <a:pt x="89" y="75"/>
                    </a:lnTo>
                    <a:lnTo>
                      <a:pt x="88" y="78"/>
                    </a:lnTo>
                    <a:lnTo>
                      <a:pt x="88" y="83"/>
                    </a:lnTo>
                    <a:lnTo>
                      <a:pt x="89" y="87"/>
                    </a:lnTo>
                    <a:lnTo>
                      <a:pt x="94" y="94"/>
                    </a:lnTo>
                    <a:lnTo>
                      <a:pt x="96" y="98"/>
                    </a:lnTo>
                    <a:lnTo>
                      <a:pt x="94" y="104"/>
                    </a:lnTo>
                    <a:lnTo>
                      <a:pt x="89" y="111"/>
                    </a:lnTo>
                    <a:lnTo>
                      <a:pt x="85" y="119"/>
                    </a:lnTo>
                    <a:lnTo>
                      <a:pt x="84" y="122"/>
                    </a:lnTo>
                    <a:lnTo>
                      <a:pt x="85" y="126"/>
                    </a:lnTo>
                    <a:lnTo>
                      <a:pt x="88" y="132"/>
                    </a:lnTo>
                    <a:lnTo>
                      <a:pt x="93" y="143"/>
                    </a:lnTo>
                    <a:lnTo>
                      <a:pt x="99" y="153"/>
                    </a:lnTo>
                    <a:lnTo>
                      <a:pt x="91" y="161"/>
                    </a:lnTo>
                    <a:lnTo>
                      <a:pt x="82" y="169"/>
                    </a:lnTo>
                    <a:lnTo>
                      <a:pt x="73" y="177"/>
                    </a:lnTo>
                    <a:lnTo>
                      <a:pt x="64" y="186"/>
                    </a:lnTo>
                    <a:lnTo>
                      <a:pt x="54" y="192"/>
                    </a:lnTo>
                    <a:lnTo>
                      <a:pt x="46" y="194"/>
                    </a:lnTo>
                    <a:lnTo>
                      <a:pt x="37" y="196"/>
                    </a:lnTo>
                    <a:lnTo>
                      <a:pt x="27" y="200"/>
                    </a:lnTo>
                    <a:lnTo>
                      <a:pt x="20" y="211"/>
                    </a:lnTo>
                    <a:lnTo>
                      <a:pt x="15" y="221"/>
                    </a:lnTo>
                    <a:lnTo>
                      <a:pt x="8" y="232"/>
                    </a:lnTo>
                    <a:lnTo>
                      <a:pt x="0" y="242"/>
                    </a:lnTo>
                    <a:lnTo>
                      <a:pt x="8" y="250"/>
                    </a:lnTo>
                    <a:lnTo>
                      <a:pt x="15" y="258"/>
                    </a:lnTo>
                    <a:lnTo>
                      <a:pt x="21" y="266"/>
                    </a:lnTo>
                    <a:lnTo>
                      <a:pt x="30" y="273"/>
                    </a:lnTo>
                    <a:lnTo>
                      <a:pt x="38" y="273"/>
                    </a:lnTo>
                    <a:lnTo>
                      <a:pt x="45" y="274"/>
                    </a:lnTo>
                    <a:lnTo>
                      <a:pt x="49" y="281"/>
                    </a:lnTo>
                    <a:lnTo>
                      <a:pt x="53" y="287"/>
                    </a:lnTo>
                    <a:lnTo>
                      <a:pt x="54" y="291"/>
                    </a:lnTo>
                    <a:lnTo>
                      <a:pt x="54" y="295"/>
                    </a:lnTo>
                    <a:lnTo>
                      <a:pt x="53" y="299"/>
                    </a:lnTo>
                    <a:lnTo>
                      <a:pt x="52" y="303"/>
                    </a:lnTo>
                    <a:lnTo>
                      <a:pt x="47" y="303"/>
                    </a:lnTo>
                    <a:lnTo>
                      <a:pt x="44" y="303"/>
                    </a:lnTo>
                    <a:lnTo>
                      <a:pt x="43" y="303"/>
                    </a:lnTo>
                    <a:lnTo>
                      <a:pt x="42" y="304"/>
                    </a:lnTo>
                    <a:lnTo>
                      <a:pt x="40" y="306"/>
                    </a:lnTo>
                    <a:lnTo>
                      <a:pt x="40" y="308"/>
                    </a:lnTo>
                    <a:lnTo>
                      <a:pt x="47" y="311"/>
                    </a:lnTo>
                    <a:lnTo>
                      <a:pt x="53" y="312"/>
                    </a:lnTo>
                    <a:lnTo>
                      <a:pt x="57" y="316"/>
                    </a:lnTo>
                    <a:lnTo>
                      <a:pt x="62" y="321"/>
                    </a:lnTo>
                    <a:lnTo>
                      <a:pt x="72" y="327"/>
                    </a:lnTo>
                    <a:lnTo>
                      <a:pt x="81" y="335"/>
                    </a:lnTo>
                    <a:lnTo>
                      <a:pt x="84" y="340"/>
                    </a:lnTo>
                    <a:lnTo>
                      <a:pt x="85" y="343"/>
                    </a:lnTo>
                    <a:lnTo>
                      <a:pt x="88" y="343"/>
                    </a:lnTo>
                    <a:lnTo>
                      <a:pt x="92" y="343"/>
                    </a:lnTo>
                    <a:lnTo>
                      <a:pt x="91" y="347"/>
                    </a:lnTo>
                    <a:lnTo>
                      <a:pt x="90" y="351"/>
                    </a:lnTo>
                    <a:lnTo>
                      <a:pt x="89" y="352"/>
                    </a:lnTo>
                    <a:lnTo>
                      <a:pt x="90" y="353"/>
                    </a:lnTo>
                    <a:lnTo>
                      <a:pt x="90" y="354"/>
                    </a:lnTo>
                    <a:lnTo>
                      <a:pt x="92" y="355"/>
                    </a:lnTo>
                    <a:lnTo>
                      <a:pt x="97" y="358"/>
                    </a:lnTo>
                    <a:lnTo>
                      <a:pt x="103" y="362"/>
                    </a:lnTo>
                    <a:lnTo>
                      <a:pt x="110" y="371"/>
                    </a:lnTo>
                    <a:lnTo>
                      <a:pt x="115" y="381"/>
                    </a:lnTo>
                    <a:lnTo>
                      <a:pt x="117" y="387"/>
                    </a:lnTo>
                    <a:lnTo>
                      <a:pt x="118" y="391"/>
                    </a:lnTo>
                    <a:lnTo>
                      <a:pt x="118" y="392"/>
                    </a:lnTo>
                    <a:lnTo>
                      <a:pt x="118" y="394"/>
                    </a:lnTo>
                    <a:lnTo>
                      <a:pt x="120" y="396"/>
                    </a:lnTo>
                    <a:lnTo>
                      <a:pt x="123" y="397"/>
                    </a:lnTo>
                    <a:lnTo>
                      <a:pt x="131" y="402"/>
                    </a:lnTo>
                    <a:lnTo>
                      <a:pt x="136" y="407"/>
                    </a:lnTo>
                    <a:lnTo>
                      <a:pt x="140" y="409"/>
                    </a:lnTo>
                    <a:lnTo>
                      <a:pt x="142" y="411"/>
                    </a:lnTo>
                    <a:lnTo>
                      <a:pt x="146" y="414"/>
                    </a:lnTo>
                    <a:lnTo>
                      <a:pt x="151" y="414"/>
                    </a:lnTo>
                    <a:lnTo>
                      <a:pt x="156" y="415"/>
                    </a:lnTo>
                    <a:lnTo>
                      <a:pt x="160" y="415"/>
                    </a:lnTo>
                    <a:lnTo>
                      <a:pt x="163" y="416"/>
                    </a:lnTo>
                    <a:lnTo>
                      <a:pt x="165" y="417"/>
                    </a:lnTo>
                    <a:lnTo>
                      <a:pt x="171" y="421"/>
                    </a:lnTo>
                    <a:lnTo>
                      <a:pt x="179" y="425"/>
                    </a:lnTo>
                    <a:lnTo>
                      <a:pt x="190" y="426"/>
                    </a:lnTo>
                    <a:lnTo>
                      <a:pt x="201" y="426"/>
                    </a:lnTo>
                    <a:lnTo>
                      <a:pt x="214" y="425"/>
                    </a:lnTo>
                    <a:lnTo>
                      <a:pt x="226" y="426"/>
                    </a:lnTo>
                    <a:lnTo>
                      <a:pt x="232" y="417"/>
                    </a:lnTo>
                    <a:lnTo>
                      <a:pt x="238" y="409"/>
                    </a:lnTo>
                    <a:lnTo>
                      <a:pt x="244" y="420"/>
                    </a:lnTo>
                    <a:lnTo>
                      <a:pt x="252" y="429"/>
                    </a:lnTo>
                    <a:lnTo>
                      <a:pt x="256" y="425"/>
                    </a:lnTo>
                    <a:lnTo>
                      <a:pt x="259" y="420"/>
                    </a:lnTo>
                    <a:lnTo>
                      <a:pt x="262" y="418"/>
                    </a:lnTo>
                    <a:lnTo>
                      <a:pt x="268" y="416"/>
                    </a:lnTo>
                    <a:lnTo>
                      <a:pt x="275" y="414"/>
                    </a:lnTo>
                    <a:lnTo>
                      <a:pt x="281" y="409"/>
                    </a:lnTo>
                    <a:lnTo>
                      <a:pt x="286" y="418"/>
                    </a:lnTo>
                    <a:lnTo>
                      <a:pt x="294" y="427"/>
                    </a:lnTo>
                    <a:lnTo>
                      <a:pt x="302" y="430"/>
                    </a:lnTo>
                    <a:lnTo>
                      <a:pt x="307" y="435"/>
                    </a:lnTo>
                    <a:lnTo>
                      <a:pt x="310" y="437"/>
                    </a:lnTo>
                    <a:lnTo>
                      <a:pt x="311" y="440"/>
                    </a:lnTo>
                    <a:lnTo>
                      <a:pt x="312" y="444"/>
                    </a:lnTo>
                    <a:lnTo>
                      <a:pt x="312" y="449"/>
                    </a:lnTo>
                    <a:lnTo>
                      <a:pt x="310" y="454"/>
                    </a:lnTo>
                    <a:lnTo>
                      <a:pt x="308" y="458"/>
                    </a:lnTo>
                    <a:lnTo>
                      <a:pt x="308" y="460"/>
                    </a:lnTo>
                    <a:lnTo>
                      <a:pt x="308" y="461"/>
                    </a:lnTo>
                    <a:lnTo>
                      <a:pt x="311" y="462"/>
                    </a:lnTo>
                    <a:lnTo>
                      <a:pt x="313" y="463"/>
                    </a:lnTo>
                    <a:lnTo>
                      <a:pt x="317" y="471"/>
                    </a:lnTo>
                    <a:lnTo>
                      <a:pt x="321" y="479"/>
                    </a:lnTo>
                    <a:lnTo>
                      <a:pt x="322" y="488"/>
                    </a:lnTo>
                    <a:lnTo>
                      <a:pt x="322" y="497"/>
                    </a:lnTo>
                    <a:lnTo>
                      <a:pt x="323" y="500"/>
                    </a:lnTo>
                    <a:lnTo>
                      <a:pt x="325" y="503"/>
                    </a:lnTo>
                    <a:lnTo>
                      <a:pt x="326" y="505"/>
                    </a:lnTo>
                    <a:lnTo>
                      <a:pt x="328" y="506"/>
                    </a:lnTo>
                    <a:lnTo>
                      <a:pt x="332" y="506"/>
                    </a:lnTo>
                    <a:lnTo>
                      <a:pt x="340" y="504"/>
                    </a:lnTo>
                    <a:lnTo>
                      <a:pt x="345" y="504"/>
                    </a:lnTo>
                    <a:lnTo>
                      <a:pt x="348" y="505"/>
                    </a:lnTo>
                    <a:lnTo>
                      <a:pt x="349" y="508"/>
                    </a:lnTo>
                    <a:lnTo>
                      <a:pt x="348" y="514"/>
                    </a:lnTo>
                    <a:lnTo>
                      <a:pt x="363" y="522"/>
                    </a:lnTo>
                    <a:lnTo>
                      <a:pt x="376" y="531"/>
                    </a:lnTo>
                    <a:lnTo>
                      <a:pt x="376" y="536"/>
                    </a:lnTo>
                    <a:lnTo>
                      <a:pt x="377" y="540"/>
                    </a:lnTo>
                    <a:lnTo>
                      <a:pt x="379" y="542"/>
                    </a:lnTo>
                    <a:lnTo>
                      <a:pt x="382" y="545"/>
                    </a:lnTo>
                    <a:lnTo>
                      <a:pt x="392" y="542"/>
                    </a:lnTo>
                    <a:lnTo>
                      <a:pt x="402" y="541"/>
                    </a:lnTo>
                    <a:lnTo>
                      <a:pt x="411" y="540"/>
                    </a:lnTo>
                    <a:lnTo>
                      <a:pt x="419" y="536"/>
                    </a:lnTo>
                    <a:lnTo>
                      <a:pt x="430" y="528"/>
                    </a:lnTo>
                    <a:lnTo>
                      <a:pt x="441" y="521"/>
                    </a:lnTo>
                    <a:lnTo>
                      <a:pt x="445" y="518"/>
                    </a:lnTo>
                    <a:lnTo>
                      <a:pt x="448" y="518"/>
                    </a:lnTo>
                    <a:lnTo>
                      <a:pt x="450" y="518"/>
                    </a:lnTo>
                    <a:lnTo>
                      <a:pt x="453" y="519"/>
                    </a:lnTo>
                    <a:lnTo>
                      <a:pt x="455" y="521"/>
                    </a:lnTo>
                    <a:lnTo>
                      <a:pt x="457" y="523"/>
                    </a:lnTo>
                    <a:lnTo>
                      <a:pt x="461" y="523"/>
                    </a:lnTo>
                    <a:lnTo>
                      <a:pt x="465" y="523"/>
                    </a:lnTo>
                    <a:lnTo>
                      <a:pt x="471" y="517"/>
                    </a:lnTo>
                    <a:lnTo>
                      <a:pt x="475" y="512"/>
                    </a:lnTo>
                    <a:lnTo>
                      <a:pt x="480" y="507"/>
                    </a:lnTo>
                    <a:lnTo>
                      <a:pt x="485" y="500"/>
                    </a:lnTo>
                    <a:lnTo>
                      <a:pt x="485" y="492"/>
                    </a:lnTo>
                    <a:lnTo>
                      <a:pt x="486" y="488"/>
                    </a:lnTo>
                    <a:lnTo>
                      <a:pt x="488" y="487"/>
                    </a:lnTo>
                    <a:lnTo>
                      <a:pt x="490" y="486"/>
                    </a:lnTo>
                    <a:lnTo>
                      <a:pt x="492" y="487"/>
                    </a:lnTo>
                    <a:lnTo>
                      <a:pt x="497" y="488"/>
                    </a:lnTo>
                    <a:lnTo>
                      <a:pt x="504" y="494"/>
                    </a:lnTo>
                    <a:lnTo>
                      <a:pt x="509" y="497"/>
                    </a:lnTo>
                    <a:lnTo>
                      <a:pt x="510" y="500"/>
                    </a:lnTo>
                    <a:lnTo>
                      <a:pt x="511" y="503"/>
                    </a:lnTo>
                    <a:lnTo>
                      <a:pt x="510" y="507"/>
                    </a:lnTo>
                    <a:lnTo>
                      <a:pt x="510" y="513"/>
                    </a:lnTo>
                    <a:lnTo>
                      <a:pt x="510" y="519"/>
                    </a:lnTo>
                    <a:lnTo>
                      <a:pt x="512" y="523"/>
                    </a:lnTo>
                    <a:lnTo>
                      <a:pt x="516" y="526"/>
                    </a:lnTo>
                    <a:lnTo>
                      <a:pt x="520" y="532"/>
                    </a:lnTo>
                    <a:lnTo>
                      <a:pt x="525" y="540"/>
                    </a:lnTo>
                    <a:lnTo>
                      <a:pt x="528" y="550"/>
                    </a:lnTo>
                    <a:lnTo>
                      <a:pt x="530" y="553"/>
                    </a:lnTo>
                    <a:lnTo>
                      <a:pt x="533" y="555"/>
                    </a:lnTo>
                    <a:lnTo>
                      <a:pt x="535" y="557"/>
                    </a:lnTo>
                    <a:lnTo>
                      <a:pt x="538" y="557"/>
                    </a:lnTo>
                    <a:lnTo>
                      <a:pt x="544" y="557"/>
                    </a:lnTo>
                    <a:lnTo>
                      <a:pt x="552" y="558"/>
                    </a:lnTo>
                    <a:lnTo>
                      <a:pt x="565" y="565"/>
                    </a:lnTo>
                    <a:lnTo>
                      <a:pt x="578" y="574"/>
                    </a:lnTo>
                    <a:lnTo>
                      <a:pt x="581" y="576"/>
                    </a:lnTo>
                    <a:lnTo>
                      <a:pt x="584" y="578"/>
                    </a:lnTo>
                    <a:lnTo>
                      <a:pt x="588" y="578"/>
                    </a:lnTo>
                    <a:lnTo>
                      <a:pt x="590" y="578"/>
                    </a:lnTo>
                    <a:lnTo>
                      <a:pt x="596" y="577"/>
                    </a:lnTo>
                    <a:lnTo>
                      <a:pt x="605" y="576"/>
                    </a:lnTo>
                    <a:lnTo>
                      <a:pt x="618" y="578"/>
                    </a:lnTo>
                    <a:lnTo>
                      <a:pt x="629" y="579"/>
                    </a:lnTo>
                    <a:lnTo>
                      <a:pt x="635" y="581"/>
                    </a:lnTo>
                    <a:lnTo>
                      <a:pt x="638" y="585"/>
                    </a:lnTo>
                    <a:lnTo>
                      <a:pt x="643" y="589"/>
                    </a:lnTo>
                    <a:lnTo>
                      <a:pt x="646" y="596"/>
                    </a:lnTo>
                    <a:lnTo>
                      <a:pt x="650" y="607"/>
                    </a:lnTo>
                    <a:lnTo>
                      <a:pt x="653" y="614"/>
                    </a:lnTo>
                    <a:lnTo>
                      <a:pt x="655" y="616"/>
                    </a:lnTo>
                    <a:lnTo>
                      <a:pt x="659" y="616"/>
                    </a:lnTo>
                    <a:lnTo>
                      <a:pt x="663" y="614"/>
                    </a:lnTo>
                    <a:lnTo>
                      <a:pt x="669" y="610"/>
                    </a:lnTo>
                    <a:lnTo>
                      <a:pt x="678" y="601"/>
                    </a:lnTo>
                    <a:lnTo>
                      <a:pt x="687" y="589"/>
                    </a:lnTo>
                    <a:lnTo>
                      <a:pt x="689" y="586"/>
                    </a:lnTo>
                    <a:lnTo>
                      <a:pt x="691" y="584"/>
                    </a:lnTo>
                    <a:lnTo>
                      <a:pt x="694" y="583"/>
                    </a:lnTo>
                    <a:lnTo>
                      <a:pt x="696" y="581"/>
                    </a:lnTo>
                    <a:lnTo>
                      <a:pt x="698" y="583"/>
                    </a:lnTo>
                    <a:lnTo>
                      <a:pt x="700" y="584"/>
                    </a:lnTo>
                    <a:lnTo>
                      <a:pt x="704" y="586"/>
                    </a:lnTo>
                    <a:lnTo>
                      <a:pt x="706" y="588"/>
                    </a:lnTo>
                    <a:lnTo>
                      <a:pt x="713" y="594"/>
                    </a:lnTo>
                    <a:lnTo>
                      <a:pt x="720" y="597"/>
                    </a:lnTo>
                    <a:lnTo>
                      <a:pt x="726" y="601"/>
                    </a:lnTo>
                    <a:lnTo>
                      <a:pt x="734" y="604"/>
                    </a:lnTo>
                    <a:lnTo>
                      <a:pt x="741" y="604"/>
                    </a:lnTo>
                    <a:lnTo>
                      <a:pt x="747" y="603"/>
                    </a:lnTo>
                    <a:lnTo>
                      <a:pt x="751" y="599"/>
                    </a:lnTo>
                    <a:lnTo>
                      <a:pt x="754" y="593"/>
                    </a:lnTo>
                    <a:lnTo>
                      <a:pt x="757" y="590"/>
                    </a:lnTo>
                    <a:lnTo>
                      <a:pt x="761" y="590"/>
                    </a:lnTo>
                    <a:lnTo>
                      <a:pt x="765" y="592"/>
                    </a:lnTo>
                    <a:lnTo>
                      <a:pt x="769" y="592"/>
                    </a:lnTo>
                    <a:lnTo>
                      <a:pt x="775" y="592"/>
                    </a:lnTo>
                    <a:lnTo>
                      <a:pt x="779" y="594"/>
                    </a:lnTo>
                    <a:lnTo>
                      <a:pt x="780" y="597"/>
                    </a:lnTo>
                    <a:lnTo>
                      <a:pt x="780" y="604"/>
                    </a:lnTo>
                    <a:lnTo>
                      <a:pt x="784" y="613"/>
                    </a:lnTo>
                    <a:lnTo>
                      <a:pt x="785" y="623"/>
                    </a:lnTo>
                    <a:lnTo>
                      <a:pt x="786" y="626"/>
                    </a:lnTo>
                    <a:lnTo>
                      <a:pt x="787" y="628"/>
                    </a:lnTo>
                    <a:lnTo>
                      <a:pt x="789" y="628"/>
                    </a:lnTo>
                    <a:lnTo>
                      <a:pt x="790" y="629"/>
                    </a:lnTo>
                    <a:lnTo>
                      <a:pt x="787" y="640"/>
                    </a:lnTo>
                    <a:lnTo>
                      <a:pt x="785" y="647"/>
                    </a:lnTo>
                    <a:lnTo>
                      <a:pt x="785" y="651"/>
                    </a:lnTo>
                    <a:lnTo>
                      <a:pt x="785" y="656"/>
                    </a:lnTo>
                    <a:lnTo>
                      <a:pt x="787" y="658"/>
                    </a:lnTo>
                    <a:lnTo>
                      <a:pt x="793" y="665"/>
                    </a:lnTo>
                    <a:lnTo>
                      <a:pt x="803" y="673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bg1">
                    <a:lumMod val="75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baseline="-25000" dirty="0">
                  <a:solidFill>
                    <a:srgbClr val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83434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0767" y="1234483"/>
            <a:ext cx="4705266" cy="481988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Апатит-нефелиновая руда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04700"/>
            <a:ext cx="6019800" cy="4872263"/>
          </a:xfrm>
        </p:spPr>
        <p:txBody>
          <a:bodyPr>
            <a:normAutofit fontScale="47500" lnSpcReduction="20000"/>
          </a:bodyPr>
          <a:lstStyle/>
          <a:p>
            <a:pPr algn="just"/>
            <a:r>
              <a:rPr lang="ru-RU" sz="4000" dirty="0" smtClean="0"/>
              <a:t>Добыча </a:t>
            </a:r>
            <a:r>
              <a:rPr lang="ru-RU" sz="4000" dirty="0"/>
              <a:t>апатит-нефелиновой руды ведётся на </a:t>
            </a:r>
            <a:r>
              <a:rPr lang="ru-RU" sz="4000" dirty="0" smtClean="0"/>
              <a:t>4 рудниках</a:t>
            </a:r>
            <a:r>
              <a:rPr lang="ru-RU" sz="4000" dirty="0"/>
              <a:t>.</a:t>
            </a:r>
          </a:p>
          <a:p>
            <a:pPr algn="just"/>
            <a:r>
              <a:rPr lang="ru-RU" sz="4000" dirty="0"/>
              <a:t>За 90 лет было добыто 2 млрд тонн апатит-нефелиновой руды</a:t>
            </a:r>
            <a:r>
              <a:rPr lang="ru-RU" sz="4000" dirty="0" smtClean="0"/>
              <a:t>.</a:t>
            </a:r>
            <a:endParaRPr lang="ru-RU" sz="4000" dirty="0"/>
          </a:p>
          <a:p>
            <a:pPr algn="just"/>
            <a:r>
              <a:rPr lang="ru-RU" sz="4000" dirty="0"/>
              <a:t>Залежи апатита в Хибинах были открыты в 1920-х года. Благодаря этому открытию в России было  сформировано производство минеральных удобрений на основе технологии переработки апатитового концентрата. </a:t>
            </a:r>
            <a:endParaRPr lang="ru-RU" sz="4000" dirty="0" smtClean="0"/>
          </a:p>
          <a:p>
            <a:pPr algn="just"/>
            <a:r>
              <a:rPr lang="ru-RU" sz="4000" dirty="0" smtClean="0"/>
              <a:t>В </a:t>
            </a:r>
            <a:r>
              <a:rPr lang="ru-RU" sz="4000" dirty="0"/>
              <a:t>мире в основном производство фосфорных удобрений базируется на переработке фосфоритов</a:t>
            </a:r>
            <a:r>
              <a:rPr lang="ru-RU" sz="4000" dirty="0" smtClean="0"/>
              <a:t>.</a:t>
            </a:r>
            <a:endParaRPr lang="ru-RU" sz="4000" dirty="0"/>
          </a:p>
          <a:p>
            <a:pPr algn="just"/>
            <a:r>
              <a:rPr lang="ru-RU" sz="4000" dirty="0" err="1"/>
              <a:t>Хибинский</a:t>
            </a:r>
            <a:r>
              <a:rPr lang="ru-RU" sz="4000" dirty="0"/>
              <a:t> массив насчитывает 10 месторождений. </a:t>
            </a:r>
            <a:endParaRPr lang="ru-RU" sz="4000" dirty="0" smtClean="0"/>
          </a:p>
          <a:p>
            <a:pPr algn="just"/>
            <a:r>
              <a:rPr lang="ru-RU" sz="4000" dirty="0" smtClean="0"/>
              <a:t>Основные </a:t>
            </a:r>
            <a:r>
              <a:rPr lang="ru-RU" sz="4000" dirty="0"/>
              <a:t>из них: </a:t>
            </a:r>
            <a:r>
              <a:rPr lang="ru-RU" sz="4000" dirty="0" err="1"/>
              <a:t>Кукисвумчоррское</a:t>
            </a:r>
            <a:r>
              <a:rPr lang="ru-RU" sz="4000" dirty="0"/>
              <a:t>, </a:t>
            </a:r>
            <a:r>
              <a:rPr lang="ru-RU" sz="4000" dirty="0" err="1"/>
              <a:t>Юкспорское</a:t>
            </a:r>
            <a:r>
              <a:rPr lang="ru-RU" sz="4000" dirty="0"/>
              <a:t>, Апатитовый Цирк, Плато </a:t>
            </a:r>
            <a:r>
              <a:rPr lang="ru-RU" sz="4000" dirty="0" err="1"/>
              <a:t>Расвумчорр</a:t>
            </a:r>
            <a:r>
              <a:rPr lang="ru-RU" sz="4000" dirty="0"/>
              <a:t>, </a:t>
            </a:r>
            <a:r>
              <a:rPr lang="ru-RU" sz="4000" dirty="0" err="1"/>
              <a:t>Коашвинское</a:t>
            </a:r>
            <a:r>
              <a:rPr lang="ru-RU" sz="4000" dirty="0"/>
              <a:t>, </a:t>
            </a:r>
            <a:r>
              <a:rPr lang="ru-RU" sz="4000" dirty="0" err="1"/>
              <a:t>Ньоркпахкское</a:t>
            </a:r>
            <a:r>
              <a:rPr lang="ru-RU" sz="4000" dirty="0"/>
              <a:t>, Олений Ручей, </a:t>
            </a:r>
            <a:r>
              <a:rPr lang="ru-RU" sz="4000" dirty="0" err="1"/>
              <a:t>Куэльпор</a:t>
            </a:r>
            <a:r>
              <a:rPr lang="ru-RU" sz="4000" dirty="0"/>
              <a:t>, </a:t>
            </a:r>
            <a:r>
              <a:rPr lang="ru-RU" sz="4000" dirty="0" err="1"/>
              <a:t>Эвеслогчорр</a:t>
            </a:r>
            <a:r>
              <a:rPr lang="ru-RU" sz="4000" dirty="0"/>
              <a:t> и </a:t>
            </a:r>
            <a:r>
              <a:rPr lang="ru-RU" sz="4000" dirty="0" err="1"/>
              <a:t>Партомчорр</a:t>
            </a:r>
            <a:r>
              <a:rPr lang="ru-RU" sz="4000" dirty="0"/>
              <a:t>.</a:t>
            </a:r>
          </a:p>
          <a:p>
            <a:pPr algn="just"/>
            <a:r>
              <a:rPr lang="ru-RU" sz="4000" dirty="0"/>
              <a:t>Запасов апатит-нефелиновой руды хватит еще более чем на 60 лет</a:t>
            </a:r>
            <a:r>
              <a:rPr lang="ru-RU" sz="4000" dirty="0" smtClean="0"/>
              <a:t>.</a:t>
            </a:r>
            <a:endParaRPr lang="en-US" sz="4000" dirty="0"/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9669394" y="1905337"/>
            <a:ext cx="824298" cy="2170108"/>
          </a:xfrm>
          <a:prstGeom prst="straightConnector1">
            <a:avLst/>
          </a:prstGeom>
          <a:ln w="28575" cap="flat" cmpd="sng" algn="ctr">
            <a:solidFill>
              <a:schemeClr val="accent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 rot="17447631">
            <a:off x="9265899" y="2651025"/>
            <a:ext cx="1376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Более 18 км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719027" y="6011010"/>
            <a:ext cx="5472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oco" panose="020B0504050202020203" pitchFamily="34" charset="0"/>
                <a:cs typeface="Foco" panose="020B0504050202020203" pitchFamily="34" charset="0"/>
              </a:rPr>
              <a:t>Месторождения апатит-нефелиновых руд </a:t>
            </a:r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oco" panose="020B0504050202020203" pitchFamily="34" charset="0"/>
                <a:cs typeface="Foco" panose="020B0504050202020203" pitchFamily="34" charset="0"/>
              </a:rPr>
              <a:t>Хибинского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oco" panose="020B0504050202020203" pitchFamily="34" charset="0"/>
                <a:cs typeface="Foco" panose="020B0504050202020203" pitchFamily="34" charset="0"/>
              </a:rPr>
              <a:t> массива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81297" y="5957149"/>
            <a:ext cx="50583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Foco" panose="020B0504050202020203" pitchFamily="34" charset="0"/>
                <a:cs typeface="Foco" panose="020B0504050202020203" pitchFamily="34" charset="0"/>
              </a:rPr>
              <a:t>Источник: Горный журнал, 2009 №</a:t>
            </a:r>
            <a:r>
              <a:rPr lang="ru-RU" sz="1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oco" panose="020B0504050202020203" pitchFamily="34" charset="0"/>
                <a:cs typeface="Foco" panose="020B0504050202020203" pitchFamily="34" charset="0"/>
              </a:rPr>
              <a:t>9//«Реализация инвестиционной программы развития предприятий компании ФосАгро»</a:t>
            </a:r>
            <a:endParaRPr lang="ru-RU" sz="1050" dirty="0">
              <a:solidFill>
                <a:schemeClr val="tx1">
                  <a:lumMod val="75000"/>
                  <a:lumOff val="25000"/>
                </a:schemeClr>
              </a:solidFill>
              <a:latin typeface="Foco" panose="020B0504050202020203" pitchFamily="34" charset="0"/>
              <a:cs typeface="Foco" panose="020B0504050202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641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/>
          </p:cNvSpPr>
          <p:nvPr/>
        </p:nvSpPr>
        <p:spPr>
          <a:xfrm>
            <a:off x="794522" y="513883"/>
            <a:ext cx="11279059" cy="53121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5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dirty="0" smtClean="0"/>
              <a:t>Добыча </a:t>
            </a:r>
            <a:r>
              <a:rPr lang="ru-RU" dirty="0"/>
              <a:t>руды – 38 млн. </a:t>
            </a:r>
            <a:r>
              <a:rPr lang="ru-RU" dirty="0" smtClean="0"/>
              <a:t>т, </a:t>
            </a:r>
            <a:r>
              <a:rPr lang="ru-RU" dirty="0"/>
              <a:t>за 2019 г - 10,5 млн. т апатитового концентрата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899" y="4107402"/>
            <a:ext cx="2403746" cy="186027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16813" y="3719229"/>
            <a:ext cx="35557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oco" panose="020B0504050202020203" pitchFamily="34" charset="0"/>
                <a:cs typeface="Foco" panose="020B0504050202020203" pitchFamily="34" charset="0"/>
              </a:rPr>
              <a:t>Подземный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oco" panose="020B0504050202020203" pitchFamily="34" charset="0"/>
                <a:cs typeface="Foco" panose="020B0504050202020203" pitchFamily="34" charset="0"/>
              </a:rPr>
              <a:t>способ добычи -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oco" panose="020B0504050202020203" pitchFamily="34" charset="0"/>
                <a:cs typeface="Foco" panose="020B0504050202020203" pitchFamily="34" charset="0"/>
              </a:rPr>
              <a:t>рудник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Foco" panose="020B0504050202020203" pitchFamily="34" charset="0"/>
              <a:cs typeface="Foco" panose="020B0504050202020203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4362" y="1655930"/>
            <a:ext cx="1942518" cy="191687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94522" y="1218727"/>
            <a:ext cx="36928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Foco" panose="020B0504050202020203" pitchFamily="34" charset="0"/>
                <a:cs typeface="Foco" panose="020B0504050202020203" pitchFamily="34" charset="0"/>
              </a:rPr>
              <a:t>Открытый способ добычи - карьер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  <a:latin typeface="Foco" panose="020B0504050202020203" pitchFamily="34" charset="0"/>
              <a:cs typeface="Foco" panose="020B0504050202020203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6601" y="1429106"/>
            <a:ext cx="3905739" cy="18639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42455" y="3255923"/>
            <a:ext cx="4075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oco" panose="020B0504050202020203" pitchFamily="34" charset="0"/>
                <a:cs typeface="Foco" panose="020B0504050202020203" pitchFamily="34" charset="0"/>
              </a:rPr>
              <a:t>Геологическая модель </a:t>
            </a:r>
            <a:r>
              <a:rPr lang="ru-RU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Foco" panose="020B0504050202020203" pitchFamily="34" charset="0"/>
                <a:cs typeface="Foco" panose="020B0504050202020203" pitchFamily="34" charset="0"/>
              </a:rPr>
              <a:t>Ньоркпахкского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Foco" panose="020B0504050202020203" pitchFamily="34" charset="0"/>
                <a:cs typeface="Foco" panose="020B0504050202020203" pitchFamily="34" charset="0"/>
              </a:rPr>
              <a:t> рудника открытого способа добычи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86601" y="3976648"/>
            <a:ext cx="3320666" cy="1867874"/>
          </a:xfrm>
          <a:prstGeom prst="rect">
            <a:avLst/>
          </a:prstGeom>
          <a:effectLst>
            <a:outerShdw dist="50800" dir="5400000" algn="ctr" rotWithShape="0">
              <a:srgbClr val="000000">
                <a:alpha val="43137"/>
              </a:srgbClr>
            </a:outerShdw>
            <a:softEdge rad="76200"/>
          </a:effectLst>
        </p:spPr>
      </p:pic>
      <p:pic>
        <p:nvPicPr>
          <p:cNvPr id="13" name="Объект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180" y="3881305"/>
            <a:ext cx="3237836" cy="2162773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4009" y="1221750"/>
            <a:ext cx="3346347" cy="2235255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15" name="TextBox 14"/>
          <p:cNvSpPr txBox="1"/>
          <p:nvPr/>
        </p:nvSpPr>
        <p:spPr>
          <a:xfrm>
            <a:off x="332676" y="6383335"/>
            <a:ext cx="6674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chemeClr val="bg1"/>
                </a:solidFill>
                <a:latin typeface="Foco" panose="020B0504050202020203" pitchFamily="34" charset="0"/>
                <a:cs typeface="Foco" panose="020B0504050202020203" pitchFamily="34" charset="0"/>
              </a:rPr>
              <a:t>Источник: Горный журнал, 2010 №2//«</a:t>
            </a:r>
            <a:r>
              <a:rPr lang="en-US" sz="1000" dirty="0">
                <a:solidFill>
                  <a:schemeClr val="bg1"/>
                </a:solidFill>
                <a:latin typeface="Foco" panose="020B0504050202020203" pitchFamily="34" charset="0"/>
                <a:cs typeface="Foco" panose="020B0504050202020203" pitchFamily="34" charset="0"/>
              </a:rPr>
              <a:t>THE COMBINED OPENCAST-UNDERGROUND MINING OF NEARBOARD AND SUB-QUARRY RESERVES OF </a:t>
            </a:r>
            <a:r>
              <a:rPr lang="en-US" sz="1000" dirty="0" smtClean="0">
                <a:solidFill>
                  <a:schemeClr val="bg1"/>
                </a:solidFill>
                <a:latin typeface="Foco" panose="020B0504050202020203" pitchFamily="34" charset="0"/>
                <a:cs typeface="Foco" panose="020B0504050202020203" pitchFamily="34" charset="0"/>
              </a:rPr>
              <a:t>APATITE-NEPHELINE </a:t>
            </a:r>
            <a:r>
              <a:rPr lang="en-US" sz="1000" dirty="0">
                <a:solidFill>
                  <a:schemeClr val="bg1"/>
                </a:solidFill>
                <a:latin typeface="Foco" panose="020B0504050202020203" pitchFamily="34" charset="0"/>
                <a:cs typeface="Foco" panose="020B0504050202020203" pitchFamily="34" charset="0"/>
              </a:rPr>
              <a:t>ORES </a:t>
            </a:r>
            <a:r>
              <a:rPr lang="ru-RU" sz="1000" dirty="0">
                <a:solidFill>
                  <a:schemeClr val="bg1"/>
                </a:solidFill>
                <a:latin typeface="Foco" panose="020B0504050202020203" pitchFamily="34" charset="0"/>
                <a:cs typeface="Foco" panose="020B0504050202020203" pitchFamily="34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70811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Ore parameters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1706" y="4424979"/>
            <a:ext cx="1139034" cy="12972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5746" y="4419779"/>
            <a:ext cx="1129792" cy="12972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0544" y="4424979"/>
            <a:ext cx="1142028" cy="12972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6557" y="4419779"/>
            <a:ext cx="1144475" cy="12972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5018" y="4424979"/>
            <a:ext cx="1130795" cy="12972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81214" y="3960736"/>
            <a:ext cx="83671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Разновидности апатит-нефелиновых руд </a:t>
            </a:r>
            <a:r>
              <a:rPr lang="ru-RU" sz="2000" b="1" dirty="0" err="1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Хибинского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месторождения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: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34218" y="1292527"/>
            <a:ext cx="8700054" cy="2554545"/>
          </a:xfrm>
          <a:prstGeom prst="rect">
            <a:avLst/>
          </a:prstGeom>
          <a:ln>
            <a:solidFill>
              <a:srgbClr val="73BBD5"/>
            </a:solidFill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Разновидность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	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1600" b="1" dirty="0" err="1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Распростра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-		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Содержание минерала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,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%</a:t>
            </a:r>
          </a:p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текстуры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	 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	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b="1" dirty="0" err="1">
                <a:solidFill>
                  <a:schemeClr val="accent1">
                    <a:lumMod val="50000"/>
                  </a:schemeClr>
                </a:solidFill>
              </a:rPr>
              <a:t>ненность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</a:rPr>
              <a:t>%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</a:rPr>
              <a:t>Апатит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	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Нефелин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 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Пироксен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Полевой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Сфен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1600" b="1" dirty="0" err="1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Титано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-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							шпат 	       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</a:rPr>
              <a:t>магнетит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en-US" sz="16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Пятнистая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		11-20	        74,6       14,6	  5,9	  1,6	1,4       0,4	</a:t>
            </a:r>
          </a:p>
          <a:p>
            <a:pPr marR="0"/>
            <a:r>
              <a:rPr lang="ru-RU" sz="1600" b="1" dirty="0" err="1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Брекчиевидная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	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3-13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	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      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47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,0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	   33-37	  11-17          2,5	4,5     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1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,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1	</a:t>
            </a:r>
          </a:p>
          <a:p>
            <a:pPr marR="0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Линзовидная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	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35-36	        43,3	   42,1	  7,7	  0,7	2,2       2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,0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	</a:t>
            </a:r>
          </a:p>
          <a:p>
            <a:pPr marR="0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Полосчатая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	44	 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   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 39,8	 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8,7	  1,2	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3     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   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    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1,2	</a:t>
            </a:r>
          </a:p>
          <a:p>
            <a:pPr marR="0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Блоковая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		10-34	        31,7	   51,8	  9,3	  0,5	2,6       2,6	</a:t>
            </a:r>
          </a:p>
          <a:p>
            <a:pPr marR="0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Сетчатая    </a:t>
            </a:r>
            <a:r>
              <a:rPr lang="en-US" sz="16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	21,9     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	       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30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,0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	  17,7	  2,2	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18,2   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   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 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4,2	</a:t>
            </a:r>
          </a:p>
          <a:p>
            <a:pPr marR="0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Сфен-апатитовая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	2-10	        20,4	   31,4	  17,3	  1,5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	</a:t>
            </a: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18,6     5,2	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263277" y="5806696"/>
            <a:ext cx="11272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Блоковая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endParaRPr lang="ru-RU" sz="1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747727" y="5742219"/>
            <a:ext cx="165484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Линзовидно- полосчатая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endParaRPr lang="ru-RU" sz="16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273283" y="5745140"/>
            <a:ext cx="14472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Пятнисто-полосчатая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841741" y="5806696"/>
            <a:ext cx="1152880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Пятнистая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endParaRPr lang="ru-RU" sz="16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8473093" y="5742219"/>
            <a:ext cx="140355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Апатитовый </a:t>
            </a:r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уртит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  <a:p>
            <a:endParaRPr lang="ru-RU" sz="160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8471" y="1297864"/>
            <a:ext cx="3669596" cy="245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1518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Обогащение руды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7725" y="1467590"/>
            <a:ext cx="6046851" cy="4831292"/>
          </a:xfrm>
        </p:spPr>
        <p:txBody>
          <a:bodyPr>
            <a:normAutofit lnSpcReduction="10000"/>
          </a:bodyPr>
          <a:lstStyle/>
          <a:p>
            <a:r>
              <a:rPr lang="ru-RU" sz="2300" dirty="0" smtClean="0"/>
              <a:t>Добытая </a:t>
            </a:r>
            <a:r>
              <a:rPr lang="ru-RU" sz="2300" dirty="0"/>
              <a:t>руда перерабатывается на двух апатит-нефелиновых обогатительных фабриках – АНОФ-2 и АНОФ-3.</a:t>
            </a:r>
          </a:p>
          <a:p>
            <a:endParaRPr lang="ru-RU" sz="2300" dirty="0"/>
          </a:p>
          <a:p>
            <a:r>
              <a:rPr lang="ru-RU" sz="2300" dirty="0"/>
              <a:t>Первая Апатит-нефелиновая обогатительная фабрика АНОФ-1 была пущена 1931 г. </a:t>
            </a:r>
          </a:p>
          <a:p>
            <a:r>
              <a:rPr lang="ru-RU" sz="2300" dirty="0"/>
              <a:t>В 1963 г была запущена АНОФ-2.</a:t>
            </a:r>
          </a:p>
          <a:p>
            <a:r>
              <a:rPr lang="ru-RU" sz="2300" dirty="0"/>
              <a:t>В 1984 г была запущена АНОФ-3.</a:t>
            </a:r>
          </a:p>
          <a:p>
            <a:endParaRPr lang="ru-RU" sz="2300" dirty="0"/>
          </a:p>
          <a:p>
            <a:r>
              <a:rPr lang="ru-RU" sz="2300" dirty="0"/>
              <a:t>За 2019 г было обогащено 38 млн. т руды из которой получено 10.5 млн. т апатитового концентрата и почти 1 млн т нефелинового концентрата.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2300" dirty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8747" y="3836617"/>
            <a:ext cx="3686198" cy="24622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8747" y="1279314"/>
            <a:ext cx="3686198" cy="246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77221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4548</TotalTime>
  <Words>846</Words>
  <Application>Microsoft Office PowerPoint</Application>
  <PresentationFormat>Широкоэкранный</PresentationFormat>
  <Paragraphs>209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Arial</vt:lpstr>
      <vt:lpstr>Arial Unicode MS</vt:lpstr>
      <vt:lpstr>Calibri</vt:lpstr>
      <vt:lpstr>Calibri Light</vt:lpstr>
      <vt:lpstr>Foco</vt:lpstr>
      <vt:lpstr>Foco Corp</vt:lpstr>
      <vt:lpstr>Times New Roman</vt:lpstr>
      <vt:lpstr>Тема Office</vt:lpstr>
      <vt:lpstr>Производство минеральных удобрений</vt:lpstr>
      <vt:lpstr>Производство апатитового концентрата</vt:lpstr>
      <vt:lpstr>PhosAgro Group</vt:lpstr>
      <vt:lpstr>Кировский рудник</vt:lpstr>
      <vt:lpstr>Расположение рудников ФосАгро </vt:lpstr>
      <vt:lpstr>Апатит-нефелиновая руда</vt:lpstr>
      <vt:lpstr>Презентация PowerPoint</vt:lpstr>
      <vt:lpstr>Ore parameters</vt:lpstr>
      <vt:lpstr>Обогащение руды</vt:lpstr>
      <vt:lpstr>Презентация PowerPoint</vt:lpstr>
      <vt:lpstr>Обогащение руды и производство апатитового концентрата</vt:lpstr>
      <vt:lpstr>Видеофильм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Денисюк Екатерина Евгеньевна</dc:creator>
  <cp:lastModifiedBy>Демидов Дмитрий Вячеславович</cp:lastModifiedBy>
  <cp:revision>248</cp:revision>
  <dcterms:created xsi:type="dcterms:W3CDTF">2023-03-13T11:53:49Z</dcterms:created>
  <dcterms:modified xsi:type="dcterms:W3CDTF">2023-05-08T11:02:10Z</dcterms:modified>
</cp:coreProperties>
</file>