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3109AC1-A455-43FA-A48A-C030A436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7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3109AC1-A455-43FA-A48A-C030A436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3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3109AC1-A455-43FA-A48A-C030A436865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10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3109AC1-A455-43FA-A48A-C030A436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3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5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09AC1-A455-43FA-A48A-C030A4368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5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EF225-BC34-B4F1-6A44-867D75593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285" y="2105129"/>
            <a:ext cx="5762715" cy="238760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Правовые нормы, регулирующие организацию услуг в сельском туризме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A63BD8-A287-9B8D-EAB5-8E4DF5FD3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284" y="4376058"/>
            <a:ext cx="5159336" cy="128980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Тропина Дарья Владимировна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доцент кафедры экономической безопасности и права, кандидат юридических наук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6C1F82-E5BE-3C2A-64D4-9FC3E9CBA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 b="2181"/>
          <a:stretch/>
        </p:blipFill>
        <p:spPr>
          <a:xfrm>
            <a:off x="1200150" y="1219200"/>
            <a:ext cx="4419600" cy="4323184"/>
          </a:xfrm>
        </p:spPr>
      </p:pic>
    </p:spTree>
    <p:extLst>
      <p:ext uri="{BB962C8B-B14F-4D97-AF65-F5344CB8AC3E}">
        <p14:creationId xmlns:p14="http://schemas.microsoft.com/office/powerpoint/2010/main" val="221484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B790D-20CB-7424-3C9F-BC66CDB7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Раздел 1. Нормативные правовые акты в сфере туристской деятельности, регулирующие сельский туризм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12B429-24F2-2D57-B67B-876CE7E23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Приказ Министерством сельского хозяйства РФ № 116 от 02 марта 2022г.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устанавливает целевые направления расходования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гранта «Агротуризм»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Средства размещения,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объекты инфраструктуры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Энергоснабжение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Оборудование, мебель,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транспорт (не б/у!)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Благоустройство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территории  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15DFD5-31AC-C140-F168-EB575C27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552" y="2684937"/>
            <a:ext cx="798645" cy="7986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0262C3-021F-1109-6968-BBA1C6A14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808" y="2684936"/>
            <a:ext cx="798645" cy="7986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BA545F-B4FF-B9AB-31A0-C0BFAD88A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361" y="2684935"/>
            <a:ext cx="798645" cy="798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B43C74-5659-E09D-4ED6-D4106C0C2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100" y="3429000"/>
            <a:ext cx="798645" cy="8047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BDE4A4-2AA8-152D-3B0B-F6E510C2A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7859" y="3429000"/>
            <a:ext cx="798645" cy="8047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365A15-7932-8B5F-B701-784C73F5EB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0087" y="3429000"/>
            <a:ext cx="798645" cy="8047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16B94C-2C61-3319-2B19-0FD9AAD3FF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262" y="4259409"/>
            <a:ext cx="835224" cy="8352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126504-04EA-D7AE-62D0-0F337C7970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6518" y="4279962"/>
            <a:ext cx="835224" cy="835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F55672-F22A-07DC-1767-C1D6EA8631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1157" y="4233742"/>
            <a:ext cx="804742" cy="79864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8BDDC44-1593-2486-8F55-E0F94C246A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8204" y="5026290"/>
            <a:ext cx="798645" cy="8047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BD5A98-91AD-8786-7D3E-1927F61BB5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1832" y="5032387"/>
            <a:ext cx="798645" cy="7986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6457EA-9FF0-8A99-A3D1-DE665ED6C3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23990" y="5032387"/>
            <a:ext cx="804742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9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8886D-E80D-9030-F01D-F9C2E96B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Раздел 1. Нормативные правовые акты в сфере туристской деятельности, регулирующие сельский туризм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B712D2-1E2F-8584-C1A7-694B8F08D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611020"/>
            <a:ext cx="10515600" cy="4351338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Указ Президента РФ от 20 октября 2022 г. № 759 «О некоторых вопросах государственного управления в сфере туризма и туристской деятельности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Федеральное агентство по туризму (Ростуризм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Министерство экономического развития РФ</a:t>
            </a:r>
            <a:endParaRPr lang="ru-RU" dirty="0">
              <a:latin typeface="+mn-lt"/>
            </a:endParaRPr>
          </a:p>
        </p:txBody>
      </p:sp>
      <p:sp>
        <p:nvSpPr>
          <p:cNvPr id="4" name="Стрелка вниз 4">
            <a:extLst>
              <a:ext uri="{FF2B5EF4-FFF2-40B4-BE49-F238E27FC236}">
                <a16:creationId xmlns:a16="http://schemas.microsoft.com/office/drawing/2014/main" id="{64339B43-2D6F-99AA-0362-BF9C0BA0EF2C}"/>
              </a:ext>
            </a:extLst>
          </p:cNvPr>
          <p:cNvSpPr/>
          <p:nvPr/>
        </p:nvSpPr>
        <p:spPr>
          <a:xfrm>
            <a:off x="2355970" y="3103855"/>
            <a:ext cx="1228725" cy="2143125"/>
          </a:xfrm>
          <a:prstGeom prst="downArrow">
            <a:avLst>
              <a:gd name="adj1" fmla="val 50000"/>
              <a:gd name="adj2" fmla="val 50677"/>
            </a:avLst>
          </a:prstGeom>
          <a:solidFill>
            <a:srgbClr val="001B71"/>
          </a:solidFill>
          <a:ln w="12700" cap="flat" cmpd="sng" algn="ctr">
            <a:solidFill>
              <a:srgbClr val="001B7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полномочия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5FAB08-9735-D3E8-7946-90CF0212D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43" y="2439363"/>
            <a:ext cx="640135" cy="6523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D3C049-BDA8-E53B-CC4D-2312CE854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43" y="5090256"/>
            <a:ext cx="640135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3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F2046-C501-BDB2-A0FE-1E3D2C4AE9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7878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DF8DB-BFF5-BA47-D23D-0740A2D0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Раздел 1. Нормативные правовые акты в сфере туристской деятельности, регулирующие сельский туризм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7ADE2C-9BE2-9F16-44E5-3352E7E10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37849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Федеральный закон от 29 января 2006 № 264-ФЗ  «О развитии сельского хозяйства»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обозначил сельский туризм как основное направление государственной поддержки в сфере развития сельского хозяйства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Федеральный закон от 24 ноября 1996 № 132-ФЗ «Об основах туристской деятельности в Российской Федерации»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ввел понятие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сельский туризм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– туризм, предусматривающий посещение сельской местности, малых городов с численностью населения до тридцати тысяч человек, в целях отдыха, приобщения к традиционному укладу жизни, ознакомления с деятельностью сельскохозяйственных товаропроизводителей и (или) участия в сельскохозяйственных работах без извлечения материальной выгоды с возможностью предоставления услуг по временному размещению, организации досуга, экскурсионных и иных услуг.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0CBA73-8248-C55D-F5B8-CD1DFF1BD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141" y="1825625"/>
            <a:ext cx="2985796" cy="27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8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61D91-8373-8B42-E777-E12E630E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Раздел 1. Нормативные правовые акты в сфере туристской деятельности, регулирующие сельский туризм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FA38B-C6FD-C47D-F9D9-1ED84F139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731"/>
            <a:ext cx="10515600" cy="43513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Полномочия органов государственной власти в сфере сельского туризма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FC0457-4501-6561-B298-5BFB213D0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30" y="2156350"/>
            <a:ext cx="9082090" cy="31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7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D7C7D-358C-19A9-47BF-085E7E19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Раздел 1. Нормативные правовые акты в сфере туристской деятельности, регулирующие сельский туризм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F414E-482B-AD1F-F3E8-352A9BEAA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583029"/>
            <a:ext cx="10515600" cy="4351338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Стратегия устойчивого развития сельских территорий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Российской Федерации на период до 2030 года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утверждена Распоряжением Правительства РФ от 02 февраля 2015 № 151-р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Социально-экономические функции сельского туризма: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 Создание привлекательных рабочих мест,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в том числе для сельской молодежи и женщин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 Обустройство сельских территорий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 Комплексное использование природных 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культурных потенциалов сельских территорий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83F518-D2E6-D83A-218A-C8701069C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30" y="3513193"/>
            <a:ext cx="1044030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7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B63BB-7B46-BA2D-42BE-E88BC004D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Раздел 1. Нормативные правовые акты в сфере туристской деятельности, регулирующие сельский туризм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505AB7-51F5-F3AE-D410-A4953EEFC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265" y="2462646"/>
            <a:ext cx="1274221" cy="279981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48DC77-4A76-E8E6-AD2C-FC5F6F1CC6DB}"/>
              </a:ext>
            </a:extLst>
          </p:cNvPr>
          <p:cNvSpPr txBox="1"/>
          <p:nvPr/>
        </p:nvSpPr>
        <p:spPr>
          <a:xfrm>
            <a:off x="3047223" y="1333663"/>
            <a:ext cx="6097554" cy="4096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Основные направления повышения туристической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привлекательности сельских территорий: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- Создание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агротуристических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 кластеров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Проведение образовательных мероприятий для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сельхозтоваропроизводителей,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занятых в оказании туристских услуг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- Освещение в средствах массовой информации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лучшего опыта </a:t>
            </a:r>
          </a:p>
        </p:txBody>
      </p:sp>
    </p:spTree>
    <p:extLst>
      <p:ext uri="{BB962C8B-B14F-4D97-AF65-F5344CB8AC3E}">
        <p14:creationId xmlns:p14="http://schemas.microsoft.com/office/powerpoint/2010/main" val="230096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7855F-C841-7D55-15B2-BF8A4B4A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Раздел 1. Нормативные правовые акты в сфере туристской деятельности, регулирующие сельский туризм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21E67-E80B-8E2D-0E18-A3EAEE00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371600"/>
            <a:ext cx="7335222" cy="48053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Государственная Программа развития сельского хозяйства и регулирования рынков сельскохозяйственной продукции, сырья и продовольствия,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утвержденная Постановлением Правительства РФ от 14 июля 2012 г. № 717,</a:t>
            </a:r>
            <a:r>
              <a:rPr lang="ru-RU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установила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Правила предоставления и распределения субсидий из федерального бюджета бюджетам субъектов РФ на развитие сельского туризма,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в которых содержится условия и порядок предоставления и распределения субсидий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Грант «Агротуризм»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– средства бюджета субъекта РФ, предоставляемые получателю средств на финансовое обеспечение его затрат, связанных с реализацией проекта развития сельского туризма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ECAEF5-2B8A-823B-37D3-1A83164B7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47" y="1772816"/>
            <a:ext cx="3556137" cy="31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8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C2B6B-7B7E-C1DC-A4B5-68E7A6A0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Раздел 1. Нормативные правовые акты в сфере туристской деятельности, регулирующие сельский туризм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B22637-E3B5-E347-E2AF-2604801B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4" y="1520890"/>
            <a:ext cx="10506075" cy="4656073"/>
          </a:xfrm>
        </p:spPr>
        <p:txBody>
          <a:bodyPr/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Заявитель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A0029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- сельскохозяйственный товаропроизводитель, относящийся к категории «малое предприятие» или «микропредприятие», зарегистрированный и осуществляющий деятельность на сельской территории или на территории сельской агломерации субъекта Российской Федерации, обязующийся осуществлять деятельность в течение не менее 5 лет на сельской территории или на территории сельской агломерации со дня получения гранта «Агротуризм» и достигнуть показателей деятельности, предусмотренных проектом развития сельского туризма  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1B71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Федеральный закон «О развитии малого и среднего предпринимательства в Российской Федерации» от 24.07.2007 №209-ФЗ устанавливает следующие критерии: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1B71"/>
              </a:solidFill>
              <a:effectLst/>
              <a:uLnTx/>
              <a:uFillTx/>
              <a:latin typeface="+mn-lt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1B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малое предприятие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800 млн                    51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 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МСП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1B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1B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1B7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микропредприятия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15        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млн                    51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1B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 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МСП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Times New Roman" panose="02020603050405020304" pitchFamily="18" charset="0"/>
              <a:cs typeface="+mn-cs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2FB57-1F7F-13FB-0349-68D7A43BF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285" y="3683825"/>
            <a:ext cx="591363" cy="5913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0FA8A1-F536-18A0-06C5-73F379A69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284" y="4672128"/>
            <a:ext cx="591363" cy="5913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3D2095-4772-C784-8850-DD823A718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787" y="3683824"/>
            <a:ext cx="591363" cy="5913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FCBF08-BE5B-9B55-9D62-427FC3FF7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786" y="4672128"/>
            <a:ext cx="59136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5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8E767-37CE-CFBD-9F90-8994DC3C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Раздел 1. Нормативные правовые акты в сфере туристской деятельности, регулирующие сельский туризм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8A9E8-AF6E-9BD0-6DE5-19BB3D5C4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489723"/>
            <a:ext cx="10515600" cy="4351338"/>
          </a:xfrm>
        </p:spPr>
        <p:txBody>
          <a:bodyPr>
            <a:norm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Федеральный закон «О развитии сельского хозяйства»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  относит к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сельскохозяйственным товаропроизводителям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 организации, индивидуальных предпринимателей, осуществляющих производство сельскохозяйственной продукции (в том числе органической продукции), ее первичную и последующую (промышленную) переработку (в том числе на арендованных основных средствах) в соответствии с перечнем, утверждаемым Правительством Российской Федерации, и реализацию этой продукции при условии, что в доходе сельскохозяйственных товаропроизводителей от реализации товаров (работ, услуг)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доля дохода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 от реализации этой продукции составляет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не менее чем семьдесят процентов за календарный год.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Независимо от доли дохода также признаются сельхозтоваропроизводителями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630555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граждан, ведущие личное подсобное хозяйство, в соответствии с Федеральным законом от 7 июля 2003 года № 112-ФЗ «О личном подсобном хозяйстве» (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Но они не могут быть заявителями в гранте «Агротуризм»!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630555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сельскохозяйственные потребительские кооперативы (перерабатывающие, сбытовые (торговые), обслуживающие (в том числе кредитные), снабженческие, заготовительные), созданные в соответствии с Федеральным законом от 8 декабря 1995 года № 193-ФЗ «О сельскохозяйственной кооперации»;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>
                <a:tab pos="630555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крестьянские (фермерские) хозяйства в соответствии с Федеральным законом от 11 июня 2003 года № 74-ФЗ «О крестьянском (фермерском) хозяйстве».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9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7A9A8-18D5-1C02-92D3-9D02E586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34A9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Раздел 1. Нормативные правовые акты в сфере туристской деятельности, регулирующие сельский туризм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67640-E2EC-F29D-DFA9-88C83872D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65229" cy="4351338"/>
          </a:xfrm>
        </p:spPr>
        <p:txBody>
          <a:bodyPr/>
          <a:lstStyle/>
          <a:p>
            <a:pPr marL="0" marR="0" lvl="0" indent="4495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Грант «Агротуризм»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предоставляется заявителю на реализацию проекта развития сельского туризма в размере: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до 3 млн. рублей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(включительно) - при направлении на реализацию проекта развития сельского туризма собственных средств заявителя в размере не менее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10 процентов его стоимости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до 5 млн. рублей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(включительно) - при направлении на реализацию проекта развития сельского туризма собственных средств заявителя в размере не менее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15 процентов его стоимости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до 8 млн. рублей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(включительно) - при направлении на реализацию проекта развития сельского туризма собственных средств заявителя в размере не менее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20 процентов его стоимости;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до 10 млн. рублей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(включительно) - при направлении на реализацию проекта развития сельского туризма собственных средств заявителя в размере не менее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25 процентов его стоимости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93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1C66869-1385-4496-8D01-93FB442BA92E}" vid="{85A35C86-88CF-4D12-9C67-2EFEA64D6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</TotalTime>
  <Words>975</Words>
  <Application>Microsoft Office PowerPoint</Application>
  <PresentationFormat>Широкоэкранный</PresentationFormat>
  <Paragraphs>100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Тема1</vt:lpstr>
      <vt:lpstr>Правовые нормы, регулирующие организацию услуг в сельском туризме </vt:lpstr>
      <vt:lpstr>Раздел 1. Нормативные правовые акты в сфере туристской деятельности, регулирующие сельский туризм</vt:lpstr>
      <vt:lpstr>Раздел 1. Нормативные правовые акты в сфере туристской деятельности, регулирующие сельский туризм</vt:lpstr>
      <vt:lpstr>Раздел 1. Нормативные правовые акты в сфере туристской деятельности, регулирующие сельский туризм</vt:lpstr>
      <vt:lpstr>Раздел 1. Нормативные правовые акты в сфере туристской деятельности, регулирующие сельский туризм</vt:lpstr>
      <vt:lpstr>Раздел 1. Нормативные правовые акты в сфере туристской деятельности, регулирующие сельский туризм</vt:lpstr>
      <vt:lpstr>Раздел 1. Нормативные правовые акты в сфере туристской деятельности, регулирующие сельский туризм</vt:lpstr>
      <vt:lpstr>Раздел 1. Нормативные правовые акты в сфере туристской деятельности, регулирующие сельский туризм</vt:lpstr>
      <vt:lpstr>Раздел 1. Нормативные правовые акты в сфере туристской деятельности, регулирующие сельский туризм</vt:lpstr>
      <vt:lpstr>Раздел 1. Нормативные правовые акты в сфере туристской деятельности, регулирующие сельский туризм</vt:lpstr>
      <vt:lpstr>Раздел 1. Нормативные правовые акты в сфере туристской деятельности, регулирующие сельский туризм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Правовые нормы, регулирующие организацию услуг в сельском туризме</dc:title>
  <dc:creator>Андрей Некрасов</dc:creator>
  <cp:lastModifiedBy>Хлевной Александр Сергеевич</cp:lastModifiedBy>
  <cp:revision>4</cp:revision>
  <dcterms:created xsi:type="dcterms:W3CDTF">2024-01-26T07:28:32Z</dcterms:created>
  <dcterms:modified xsi:type="dcterms:W3CDTF">2024-01-30T08:59:24Z</dcterms:modified>
</cp:coreProperties>
</file>