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B654878-3A13-4BBC-BD38-E193DE947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06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B654878-3A13-4BBC-BD38-E193DE947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7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2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B654878-3A13-4BBC-BD38-E193DE94752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63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B654878-3A13-4BBC-BD38-E193DE947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8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98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54878-3A13-4BBC-BD38-E193DE947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83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РЫБАЛКА В СЕЛЬСКОЙ МЕСТНОСТИ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284" y="4772810"/>
            <a:ext cx="5252816" cy="1068431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Оришев</a:t>
            </a:r>
            <a:r>
              <a:rPr lang="ru-RU" dirty="0"/>
              <a:t> Александр Борисович  – доцент, доктор исторических наук, заведующий кафедрой истории РГАУ-МСХА имени К.А. Тимирязева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421" r="1942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Жерех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798" y="1362635"/>
            <a:ext cx="8732154" cy="48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Лещ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813" y="1362635"/>
            <a:ext cx="8690123" cy="48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8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Густера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4450" y="1337130"/>
            <a:ext cx="6086850" cy="48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Подуст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2709" y="1290918"/>
            <a:ext cx="5950332" cy="488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Уклейка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1945" y="1308847"/>
            <a:ext cx="7211860" cy="48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Щука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3342" y="1290918"/>
            <a:ext cx="7329066" cy="488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5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Окунь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260" y="1348591"/>
            <a:ext cx="7785229" cy="486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Судак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951" y="1398494"/>
            <a:ext cx="7029848" cy="48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3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Ерш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147" y="1344706"/>
            <a:ext cx="7251455" cy="48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Берш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958" y="1308846"/>
            <a:ext cx="6307833" cy="49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0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Карпы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189" y="1300008"/>
            <a:ext cx="6506392" cy="487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85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Сазан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928" y="1290917"/>
            <a:ext cx="9463893" cy="47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Караси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8296" y="1398493"/>
            <a:ext cx="7659158" cy="48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Линь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4155" y="1326776"/>
            <a:ext cx="6067439" cy="48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1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Плотва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931" y="1308848"/>
            <a:ext cx="8015887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Красноперка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5558" y="1404714"/>
            <a:ext cx="6444633" cy="48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6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Язь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143" y="1344706"/>
            <a:ext cx="8603463" cy="48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7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Голавль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298" y="1380565"/>
            <a:ext cx="8275154" cy="47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3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5E5A095-B2D6-474D-9C67-B17638D0D070}" vid="{AB021925-D5F9-4D1E-89A7-82CC2D971F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11</TotalTime>
  <Words>44</Words>
  <Application>Microsoft Office PowerPoint</Application>
  <PresentationFormat>Широкоэкранный</PresentationFormat>
  <Paragraphs>21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Тема1</vt:lpstr>
      <vt:lpstr>РЫБАЛКА В СЕЛЬСКОЙ МЕСТНОСТИ</vt:lpstr>
      <vt:lpstr>Карпы </vt:lpstr>
      <vt:lpstr>Сазан</vt:lpstr>
      <vt:lpstr>Караси</vt:lpstr>
      <vt:lpstr>Линь</vt:lpstr>
      <vt:lpstr>Плотва</vt:lpstr>
      <vt:lpstr>Красноперка</vt:lpstr>
      <vt:lpstr>Язь</vt:lpstr>
      <vt:lpstr>Голавль</vt:lpstr>
      <vt:lpstr>Жерех</vt:lpstr>
      <vt:lpstr>Лещ</vt:lpstr>
      <vt:lpstr>Густера</vt:lpstr>
      <vt:lpstr>Подуст</vt:lpstr>
      <vt:lpstr>Уклейка</vt:lpstr>
      <vt:lpstr>Щука</vt:lpstr>
      <vt:lpstr>Окунь</vt:lpstr>
      <vt:lpstr>Судак</vt:lpstr>
      <vt:lpstr>Ерш</vt:lpstr>
      <vt:lpstr>Берш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РЫБАЛКА В СЕЛЬСКОЙ МЕСТНОСТИ</dc:title>
  <dc:creator>Ноутбук аудитория FosAGRO</dc:creator>
  <cp:lastModifiedBy>Хлевной Александр Сергеевич</cp:lastModifiedBy>
  <cp:revision>4</cp:revision>
  <dcterms:created xsi:type="dcterms:W3CDTF">2024-02-07T11:46:20Z</dcterms:created>
  <dcterms:modified xsi:type="dcterms:W3CDTF">2024-02-08T14:52:56Z</dcterms:modified>
</cp:coreProperties>
</file>